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2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3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3" r:id="rId2"/>
    <p:sldId id="677" r:id="rId3"/>
    <p:sldId id="701" r:id="rId4"/>
    <p:sldId id="742" r:id="rId5"/>
    <p:sldId id="504" r:id="rId6"/>
    <p:sldId id="526" r:id="rId7"/>
    <p:sldId id="702" r:id="rId8"/>
    <p:sldId id="704" r:id="rId9"/>
    <p:sldId id="703" r:id="rId10"/>
    <p:sldId id="705" r:id="rId11"/>
    <p:sldId id="706" r:id="rId12"/>
    <p:sldId id="708" r:id="rId13"/>
    <p:sldId id="707" r:id="rId14"/>
    <p:sldId id="743" r:id="rId15"/>
    <p:sldId id="744" r:id="rId16"/>
    <p:sldId id="746" r:id="rId17"/>
    <p:sldId id="747" r:id="rId18"/>
    <p:sldId id="745" r:id="rId19"/>
    <p:sldId id="431" r:id="rId20"/>
    <p:sldId id="748" r:id="rId21"/>
    <p:sldId id="749" r:id="rId22"/>
    <p:sldId id="697" r:id="rId23"/>
    <p:sldId id="698" r:id="rId24"/>
    <p:sldId id="699" r:id="rId25"/>
    <p:sldId id="729" r:id="rId26"/>
    <p:sldId id="750" r:id="rId27"/>
    <p:sldId id="751" r:id="rId28"/>
    <p:sldId id="752" r:id="rId29"/>
    <p:sldId id="753" r:id="rId30"/>
    <p:sldId id="754" r:id="rId31"/>
    <p:sldId id="755" r:id="rId32"/>
    <p:sldId id="723" r:id="rId33"/>
    <p:sldId id="735" r:id="rId34"/>
    <p:sldId id="736" r:id="rId35"/>
    <p:sldId id="737" r:id="rId36"/>
    <p:sldId id="439" r:id="rId37"/>
    <p:sldId id="738" r:id="rId38"/>
    <p:sldId id="739" r:id="rId39"/>
    <p:sldId id="740" r:id="rId40"/>
    <p:sldId id="741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7FC"/>
    <a:srgbClr val="E37B4D"/>
    <a:srgbClr val="CC99FF"/>
    <a:srgbClr val="FF00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76897" autoAdjust="0"/>
  </p:normalViewPr>
  <p:slideViewPr>
    <p:cSldViewPr snapToGrid="0">
      <p:cViewPr varScale="1">
        <p:scale>
          <a:sx n="68" d="100"/>
          <a:sy n="68" d="100"/>
        </p:scale>
        <p:origin x="-116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65150D-F1E3-4868-BB84-802A43689BB2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730EE7C-B08E-49F0-BA6A-485CA340D2B1}" type="presOf" srcId="{31427C3A-E33A-4C40-B6A8-DF440F9FA9C2}" destId="{09F84ED2-5430-D348-8351-1C588DA968EF}" srcOrd="0" destOrd="0" presId="urn:microsoft.com/office/officeart/2005/8/layout/vList5"/>
    <dgm:cxn modelId="{613C03A4-110F-43C5-85A1-29FE2D7686EF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C51D7CF-5004-416A-A58F-7BFF76213D3B}" type="presOf" srcId="{8943F2E6-3B0D-E448-9217-B317A1C852F5}" destId="{1017B7CB-13B4-9B4A-A898-E550BB192901}" srcOrd="0" destOrd="0" presId="urn:microsoft.com/office/officeart/2005/8/layout/vList5"/>
    <dgm:cxn modelId="{BBFE74DB-5240-47CC-9A09-8619FE8F62E6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86861F5-C7F0-41D2-97CB-2F0DAD30B15E}" type="presOf" srcId="{39104730-2024-374C-98E0-3A4CE7ED9881}" destId="{82B71E07-46A9-1F4C-9980-576B2FA3ADD8}" srcOrd="0" destOrd="0" presId="urn:microsoft.com/office/officeart/2005/8/layout/vList5"/>
    <dgm:cxn modelId="{D418B712-1250-439C-A6CC-AD9FE8FA5746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F929F30-4F50-4072-B64A-F505C8A2A224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6149B85-33B2-4BE3-8622-40D71BEB1E2A}" type="presOf" srcId="{877D7047-60CD-754B-B94B-0D52DA8802EF}" destId="{E895D6B0-A2C0-8846-B022-1C147093D231}" srcOrd="0" destOrd="0" presId="urn:microsoft.com/office/officeart/2005/8/layout/vList5"/>
    <dgm:cxn modelId="{00CD5D58-1288-40F9-8BE5-8C666E3A1BF8}" type="presParOf" srcId="{82B71E07-46A9-1F4C-9980-576B2FA3ADD8}" destId="{A3A8D8DA-067B-EC42-9EAF-7E4FD8AA6489}" srcOrd="0" destOrd="0" presId="urn:microsoft.com/office/officeart/2005/8/layout/vList5"/>
    <dgm:cxn modelId="{79A3E990-C408-44F8-81A5-BF9C7851C006}" type="presParOf" srcId="{A3A8D8DA-067B-EC42-9EAF-7E4FD8AA6489}" destId="{5131D196-118F-ED4B-8F8C-9F861CEE6268}" srcOrd="0" destOrd="0" presId="urn:microsoft.com/office/officeart/2005/8/layout/vList5"/>
    <dgm:cxn modelId="{63EF6F5D-54C9-4965-A120-039DCF43DA3C}" type="presParOf" srcId="{A3A8D8DA-067B-EC42-9EAF-7E4FD8AA6489}" destId="{B2E2EFB5-3D81-DA40-B0AB-7277103CCFA5}" srcOrd="1" destOrd="0" presId="urn:microsoft.com/office/officeart/2005/8/layout/vList5"/>
    <dgm:cxn modelId="{DC961C4C-B783-4116-BFA3-634A4187DBD8}" type="presParOf" srcId="{82B71E07-46A9-1F4C-9980-576B2FA3ADD8}" destId="{86757E5C-20F4-E745-A720-B10E686939A4}" srcOrd="1" destOrd="0" presId="urn:microsoft.com/office/officeart/2005/8/layout/vList5"/>
    <dgm:cxn modelId="{6431C805-F17A-425E-B405-4A087E9A7B4C}" type="presParOf" srcId="{82B71E07-46A9-1F4C-9980-576B2FA3ADD8}" destId="{0760AE06-7B56-494A-A0E8-36B594643D8E}" srcOrd="2" destOrd="0" presId="urn:microsoft.com/office/officeart/2005/8/layout/vList5"/>
    <dgm:cxn modelId="{4F840294-699A-46FE-95AF-7FFD43DB4483}" type="presParOf" srcId="{0760AE06-7B56-494A-A0E8-36B594643D8E}" destId="{C3381103-080C-D746-8B27-46B2DEE4028C}" srcOrd="0" destOrd="0" presId="urn:microsoft.com/office/officeart/2005/8/layout/vList5"/>
    <dgm:cxn modelId="{C148A664-C2C6-4D99-97ED-D7DD8B8CD626}" type="presParOf" srcId="{0760AE06-7B56-494A-A0E8-36B594643D8E}" destId="{FBE9ED35-B856-174C-8737-A32D2C924CA6}" srcOrd="1" destOrd="0" presId="urn:microsoft.com/office/officeart/2005/8/layout/vList5"/>
    <dgm:cxn modelId="{D966DFF7-BB58-4991-9816-97DCAA9E708F}" type="presParOf" srcId="{82B71E07-46A9-1F4C-9980-576B2FA3ADD8}" destId="{42D27948-8160-FF47-9116-9786F5E669CE}" srcOrd="3" destOrd="0" presId="urn:microsoft.com/office/officeart/2005/8/layout/vList5"/>
    <dgm:cxn modelId="{11238E5E-AAAB-41AB-8B78-EB956D53FFFF}" type="presParOf" srcId="{82B71E07-46A9-1F4C-9980-576B2FA3ADD8}" destId="{39BBA486-03BD-2144-ABBF-AE369E5400B7}" srcOrd="4" destOrd="0" presId="urn:microsoft.com/office/officeart/2005/8/layout/vList5"/>
    <dgm:cxn modelId="{567A04EC-ECD2-4D2C-A7AD-019E7C51F5F5}" type="presParOf" srcId="{39BBA486-03BD-2144-ABBF-AE369E5400B7}" destId="{70B8D9E0-4A6D-2F44-B595-4E51FB1CC510}" srcOrd="0" destOrd="0" presId="urn:microsoft.com/office/officeart/2005/8/layout/vList5"/>
    <dgm:cxn modelId="{AA2D1F54-FCC5-4D89-8FD4-E3EDF3625059}" type="presParOf" srcId="{39BBA486-03BD-2144-ABBF-AE369E5400B7}" destId="{09F84ED2-5430-D348-8351-1C588DA968EF}" srcOrd="1" destOrd="0" presId="urn:microsoft.com/office/officeart/2005/8/layout/vList5"/>
    <dgm:cxn modelId="{93EB5CDC-857F-4213-9AF0-3100892DB08A}" type="presParOf" srcId="{82B71E07-46A9-1F4C-9980-576B2FA3ADD8}" destId="{26A10C18-A8F4-6A4C-BDEE-6F7DE3CE4615}" srcOrd="5" destOrd="0" presId="urn:microsoft.com/office/officeart/2005/8/layout/vList5"/>
    <dgm:cxn modelId="{ADBF99E1-503F-4EF2-8233-F509BD3C2B1A}" type="presParOf" srcId="{82B71E07-46A9-1F4C-9980-576B2FA3ADD8}" destId="{4ECD3363-8FE6-2E4D-AEB8-DD61ACBB9653}" srcOrd="6" destOrd="0" presId="urn:microsoft.com/office/officeart/2005/8/layout/vList5"/>
    <dgm:cxn modelId="{6C843822-41E3-4B40-B034-97039946EE1D}" type="presParOf" srcId="{4ECD3363-8FE6-2E4D-AEB8-DD61ACBB9653}" destId="{E895D6B0-A2C0-8846-B022-1C147093D231}" srcOrd="0" destOrd="0" presId="urn:microsoft.com/office/officeart/2005/8/layout/vList5"/>
    <dgm:cxn modelId="{18C92662-54F8-415D-A8DC-28E9319FC09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5710B6E-BDD7-4051-8181-91DAAF3A2318}" type="presOf" srcId="{2C8EC395-066D-984E-8F48-1D03BBA365D6}" destId="{FBE9ED35-B856-174C-8737-A32D2C924CA6}" srcOrd="0" destOrd="0" presId="urn:microsoft.com/office/officeart/2005/8/layout/vList5"/>
    <dgm:cxn modelId="{C28B3119-AD54-4A74-9998-1623B7774237}" type="presOf" srcId="{39104730-2024-374C-98E0-3A4CE7ED9881}" destId="{82B71E07-46A9-1F4C-9980-576B2FA3ADD8}" srcOrd="0" destOrd="0" presId="urn:microsoft.com/office/officeart/2005/8/layout/vList5"/>
    <dgm:cxn modelId="{521645A8-ED9B-44D0-95F7-C578BD844A61}" type="presOf" srcId="{5A256FE1-617A-F64B-AAA5-E71BA3D8E71B}" destId="{5131D196-118F-ED4B-8F8C-9F861CEE6268}" srcOrd="0" destOrd="0" presId="urn:microsoft.com/office/officeart/2005/8/layout/vList5"/>
    <dgm:cxn modelId="{A0E36362-734F-46EF-837E-F1AD9AE5F2E2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95BA546-B46E-49F5-A26B-4D3DC3CA9BAB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C74AD48-FAF9-4874-9690-46593634C9A3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D72C3DB-4045-40D3-9CBE-419BABF77EBE}" type="presOf" srcId="{877D7047-60CD-754B-B94B-0D52DA8802EF}" destId="{E895D6B0-A2C0-8846-B022-1C147093D231}" srcOrd="0" destOrd="0" presId="urn:microsoft.com/office/officeart/2005/8/layout/vList5"/>
    <dgm:cxn modelId="{9CBCF8AB-1684-48A7-9877-D8EF5EF31639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8F974FB-0310-4FBA-99DE-7A2C5DAC8A60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7C62CFD-0EDF-4E46-A196-5306AF181B3E}" type="presParOf" srcId="{82B71E07-46A9-1F4C-9980-576B2FA3ADD8}" destId="{A3A8D8DA-067B-EC42-9EAF-7E4FD8AA6489}" srcOrd="0" destOrd="0" presId="urn:microsoft.com/office/officeart/2005/8/layout/vList5"/>
    <dgm:cxn modelId="{EAE7B576-AD3A-476C-8A98-ED7DF7E5993F}" type="presParOf" srcId="{A3A8D8DA-067B-EC42-9EAF-7E4FD8AA6489}" destId="{5131D196-118F-ED4B-8F8C-9F861CEE6268}" srcOrd="0" destOrd="0" presId="urn:microsoft.com/office/officeart/2005/8/layout/vList5"/>
    <dgm:cxn modelId="{C66E3182-0015-45B4-B7AB-62AD346D45A7}" type="presParOf" srcId="{A3A8D8DA-067B-EC42-9EAF-7E4FD8AA6489}" destId="{B2E2EFB5-3D81-DA40-B0AB-7277103CCFA5}" srcOrd="1" destOrd="0" presId="urn:microsoft.com/office/officeart/2005/8/layout/vList5"/>
    <dgm:cxn modelId="{5DB8AF4F-CE01-4DDD-A801-3E5184EE4711}" type="presParOf" srcId="{82B71E07-46A9-1F4C-9980-576B2FA3ADD8}" destId="{86757E5C-20F4-E745-A720-B10E686939A4}" srcOrd="1" destOrd="0" presId="urn:microsoft.com/office/officeart/2005/8/layout/vList5"/>
    <dgm:cxn modelId="{30C4F6AB-F1BD-4AC7-88FE-A1274199B6AF}" type="presParOf" srcId="{82B71E07-46A9-1F4C-9980-576B2FA3ADD8}" destId="{0760AE06-7B56-494A-A0E8-36B594643D8E}" srcOrd="2" destOrd="0" presId="urn:microsoft.com/office/officeart/2005/8/layout/vList5"/>
    <dgm:cxn modelId="{780AA759-FE78-4B90-AFC8-71BDD1FB5884}" type="presParOf" srcId="{0760AE06-7B56-494A-A0E8-36B594643D8E}" destId="{C3381103-080C-D746-8B27-46B2DEE4028C}" srcOrd="0" destOrd="0" presId="urn:microsoft.com/office/officeart/2005/8/layout/vList5"/>
    <dgm:cxn modelId="{11616639-3B9C-49D0-ACCE-BB6C3A664DA4}" type="presParOf" srcId="{0760AE06-7B56-494A-A0E8-36B594643D8E}" destId="{FBE9ED35-B856-174C-8737-A32D2C924CA6}" srcOrd="1" destOrd="0" presId="urn:microsoft.com/office/officeart/2005/8/layout/vList5"/>
    <dgm:cxn modelId="{86F83F63-E5CB-4F85-B944-D63F37DEFDAF}" type="presParOf" srcId="{82B71E07-46A9-1F4C-9980-576B2FA3ADD8}" destId="{42D27948-8160-FF47-9116-9786F5E669CE}" srcOrd="3" destOrd="0" presId="urn:microsoft.com/office/officeart/2005/8/layout/vList5"/>
    <dgm:cxn modelId="{AB7F270C-BA63-4EC8-929F-3F3B2938981B}" type="presParOf" srcId="{82B71E07-46A9-1F4C-9980-576B2FA3ADD8}" destId="{39BBA486-03BD-2144-ABBF-AE369E5400B7}" srcOrd="4" destOrd="0" presId="urn:microsoft.com/office/officeart/2005/8/layout/vList5"/>
    <dgm:cxn modelId="{D2FDFB19-14C6-4EC9-997E-B19A02CA4DA6}" type="presParOf" srcId="{39BBA486-03BD-2144-ABBF-AE369E5400B7}" destId="{70B8D9E0-4A6D-2F44-B595-4E51FB1CC510}" srcOrd="0" destOrd="0" presId="urn:microsoft.com/office/officeart/2005/8/layout/vList5"/>
    <dgm:cxn modelId="{FDBA6826-A683-4FB6-A348-21D90B42450B}" type="presParOf" srcId="{39BBA486-03BD-2144-ABBF-AE369E5400B7}" destId="{09F84ED2-5430-D348-8351-1C588DA968EF}" srcOrd="1" destOrd="0" presId="urn:microsoft.com/office/officeart/2005/8/layout/vList5"/>
    <dgm:cxn modelId="{B93ED9CF-696D-4179-BFBE-FE2B7F4953B0}" type="presParOf" srcId="{82B71E07-46A9-1F4C-9980-576B2FA3ADD8}" destId="{26A10C18-A8F4-6A4C-BDEE-6F7DE3CE4615}" srcOrd="5" destOrd="0" presId="urn:microsoft.com/office/officeart/2005/8/layout/vList5"/>
    <dgm:cxn modelId="{4CE3D0AC-A882-4A33-B857-F626E5786D25}" type="presParOf" srcId="{82B71E07-46A9-1F4C-9980-576B2FA3ADD8}" destId="{4ECD3363-8FE6-2E4D-AEB8-DD61ACBB9653}" srcOrd="6" destOrd="0" presId="urn:microsoft.com/office/officeart/2005/8/layout/vList5"/>
    <dgm:cxn modelId="{42DAB64A-C6C4-4A31-82DF-65E813ADC64A}" type="presParOf" srcId="{4ECD3363-8FE6-2E4D-AEB8-DD61ACBB9653}" destId="{E895D6B0-A2C0-8846-B022-1C147093D231}" srcOrd="0" destOrd="0" presId="urn:microsoft.com/office/officeart/2005/8/layout/vList5"/>
    <dgm:cxn modelId="{4E698B2F-EA5C-48B2-9D33-8D53DB5D1B5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4E84BF7-978D-4945-953E-3C66781F9FB6}" type="presOf" srcId="{D865DF60-6A8A-1346-86CF-ADC5241F7441}" destId="{C3381103-080C-D746-8B27-46B2DEE4028C}" srcOrd="0" destOrd="0" presId="urn:microsoft.com/office/officeart/2005/8/layout/vList5"/>
    <dgm:cxn modelId="{FE01460D-999D-4E50-B24C-AD0A7D415D80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1226889-C4AB-439F-B47E-C010BB8609EB}" type="presOf" srcId="{39104730-2024-374C-98E0-3A4CE7ED9881}" destId="{82B71E07-46A9-1F4C-9980-576B2FA3ADD8}" srcOrd="0" destOrd="0" presId="urn:microsoft.com/office/officeart/2005/8/layout/vList5"/>
    <dgm:cxn modelId="{0B63909D-22AF-46AF-9DA5-DBA8CBA3CC71}" type="presParOf" srcId="{82B71E07-46A9-1F4C-9980-576B2FA3ADD8}" destId="{A3A8D8DA-067B-EC42-9EAF-7E4FD8AA6489}" srcOrd="0" destOrd="0" presId="urn:microsoft.com/office/officeart/2005/8/layout/vList5"/>
    <dgm:cxn modelId="{F1BC6191-6E2E-46AA-9398-AB5348013465}" type="presParOf" srcId="{A3A8D8DA-067B-EC42-9EAF-7E4FD8AA6489}" destId="{5131D196-118F-ED4B-8F8C-9F861CEE6268}" srcOrd="0" destOrd="0" presId="urn:microsoft.com/office/officeart/2005/8/layout/vList5"/>
    <dgm:cxn modelId="{1CFD1E12-7666-4FB0-ACF3-6C7DDDE5B38D}" type="presParOf" srcId="{82B71E07-46A9-1F4C-9980-576B2FA3ADD8}" destId="{86757E5C-20F4-E745-A720-B10E686939A4}" srcOrd="1" destOrd="0" presId="urn:microsoft.com/office/officeart/2005/8/layout/vList5"/>
    <dgm:cxn modelId="{E4770BF9-B8AE-496F-8C6C-E41CD751A059}" type="presParOf" srcId="{82B71E07-46A9-1F4C-9980-576B2FA3ADD8}" destId="{0760AE06-7B56-494A-A0E8-36B594643D8E}" srcOrd="2" destOrd="0" presId="urn:microsoft.com/office/officeart/2005/8/layout/vList5"/>
    <dgm:cxn modelId="{E8FE0465-CCBF-4DAC-8386-53D0F7FF9026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oui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non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F5D5792-4FAB-4036-8385-5E49B10B8167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81B7365-DFF6-41A7-9A67-B92D9C54BA60}" type="presOf" srcId="{D865DF60-6A8A-1346-86CF-ADC5241F7441}" destId="{C3381103-080C-D746-8B27-46B2DEE4028C}" srcOrd="0" destOrd="0" presId="urn:microsoft.com/office/officeart/2005/8/layout/vList5"/>
    <dgm:cxn modelId="{4A85B281-A37B-44D6-80A3-0528D151400F}" type="presOf" srcId="{39104730-2024-374C-98E0-3A4CE7ED9881}" destId="{82B71E07-46A9-1F4C-9980-576B2FA3ADD8}" srcOrd="0" destOrd="0" presId="urn:microsoft.com/office/officeart/2005/8/layout/vList5"/>
    <dgm:cxn modelId="{FFD99FF0-CF35-4170-9681-A2125C377726}" type="presParOf" srcId="{82B71E07-46A9-1F4C-9980-576B2FA3ADD8}" destId="{A3A8D8DA-067B-EC42-9EAF-7E4FD8AA6489}" srcOrd="0" destOrd="0" presId="urn:microsoft.com/office/officeart/2005/8/layout/vList5"/>
    <dgm:cxn modelId="{CC7219F0-3A0E-4B9D-B09A-62ED282CC3E0}" type="presParOf" srcId="{A3A8D8DA-067B-EC42-9EAF-7E4FD8AA6489}" destId="{5131D196-118F-ED4B-8F8C-9F861CEE6268}" srcOrd="0" destOrd="0" presId="urn:microsoft.com/office/officeart/2005/8/layout/vList5"/>
    <dgm:cxn modelId="{B9F9771F-F67F-49CB-9F81-53B1A4081371}" type="presParOf" srcId="{82B71E07-46A9-1F4C-9980-576B2FA3ADD8}" destId="{86757E5C-20F4-E745-A720-B10E686939A4}" srcOrd="1" destOrd="0" presId="urn:microsoft.com/office/officeart/2005/8/layout/vList5"/>
    <dgm:cxn modelId="{1CB4EC88-D6F6-4855-AB3C-1C9C4C65E7D3}" type="presParOf" srcId="{82B71E07-46A9-1F4C-9980-576B2FA3ADD8}" destId="{0760AE06-7B56-494A-A0E8-36B594643D8E}" srcOrd="2" destOrd="0" presId="urn:microsoft.com/office/officeart/2005/8/layout/vList5"/>
    <dgm:cxn modelId="{B671F9BB-B40D-42B6-ADB1-EA3C4A216FE2}" type="presParOf" srcId="{0760AE06-7B56-494A-A0E8-36B594643D8E}" destId="{C3381103-080C-D746-8B27-46B2DEE402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</a:t>
          </a:r>
          <a:r>
            <a:rPr lang="fr-FR" b="1" baseline="0" dirty="0"/>
            <a:t> carré et un rectangle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trois triangles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01796A-488D-417A-94EC-27906D3028BD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A3E6292-9C87-408F-A8B7-30456378A56A}" type="presOf" srcId="{8943F2E6-3B0D-E448-9217-B317A1C852F5}" destId="{1017B7CB-13B4-9B4A-A898-E550BB192901}" srcOrd="0" destOrd="0" presId="urn:microsoft.com/office/officeart/2005/8/layout/vList5"/>
    <dgm:cxn modelId="{DD393BD1-BDBE-451F-B11C-AFC9F74FF9FF}" type="presOf" srcId="{DD6BBC1B-D149-744A-A30E-EFE273F02222}" destId="{B2E2EFB5-3D81-DA40-B0AB-7277103CCFA5}" srcOrd="0" destOrd="0" presId="urn:microsoft.com/office/officeart/2005/8/layout/vList5"/>
    <dgm:cxn modelId="{228BFB3D-C641-4521-86E3-A9D10F037534}" type="presOf" srcId="{C98D5B68-7884-6648-A6A0-2E344EE2F2C1}" destId="{70B8D9E0-4A6D-2F44-B595-4E51FB1CC510}" srcOrd="0" destOrd="0" presId="urn:microsoft.com/office/officeart/2005/8/layout/vList5"/>
    <dgm:cxn modelId="{678E8F7B-047C-45C3-A231-7933BDAC48E9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AB8CA38-0250-4544-8027-D78F1A06F8F8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A0F3CC6-7DDB-4725-85DD-F107501DC6B8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C198B5E-F8AB-461F-B238-B9164FD94366}" type="presOf" srcId="{2C8EC395-066D-984E-8F48-1D03BBA365D6}" destId="{FBE9ED35-B856-174C-8737-A32D2C924CA6}" srcOrd="0" destOrd="0" presId="urn:microsoft.com/office/officeart/2005/8/layout/vList5"/>
    <dgm:cxn modelId="{F2FAC177-D188-4631-9767-96B3B877CDF6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140E58D-1600-4378-B7BD-82D8F703118F}" type="presParOf" srcId="{82B71E07-46A9-1F4C-9980-576B2FA3ADD8}" destId="{A3A8D8DA-067B-EC42-9EAF-7E4FD8AA6489}" srcOrd="0" destOrd="0" presId="urn:microsoft.com/office/officeart/2005/8/layout/vList5"/>
    <dgm:cxn modelId="{E3DA2225-EDD2-4BD1-BC5D-C59D35F11BD7}" type="presParOf" srcId="{A3A8D8DA-067B-EC42-9EAF-7E4FD8AA6489}" destId="{5131D196-118F-ED4B-8F8C-9F861CEE6268}" srcOrd="0" destOrd="0" presId="urn:microsoft.com/office/officeart/2005/8/layout/vList5"/>
    <dgm:cxn modelId="{E49E09DF-24DF-428B-BD6C-C49A85CDC7D4}" type="presParOf" srcId="{A3A8D8DA-067B-EC42-9EAF-7E4FD8AA6489}" destId="{B2E2EFB5-3D81-DA40-B0AB-7277103CCFA5}" srcOrd="1" destOrd="0" presId="urn:microsoft.com/office/officeart/2005/8/layout/vList5"/>
    <dgm:cxn modelId="{CB76B86F-D3C4-4D3B-B209-445291527890}" type="presParOf" srcId="{82B71E07-46A9-1F4C-9980-576B2FA3ADD8}" destId="{86757E5C-20F4-E745-A720-B10E686939A4}" srcOrd="1" destOrd="0" presId="urn:microsoft.com/office/officeart/2005/8/layout/vList5"/>
    <dgm:cxn modelId="{8054FE3E-04C2-4C2A-87AA-43D7C0F57FD0}" type="presParOf" srcId="{82B71E07-46A9-1F4C-9980-576B2FA3ADD8}" destId="{0760AE06-7B56-494A-A0E8-36B594643D8E}" srcOrd="2" destOrd="0" presId="urn:microsoft.com/office/officeart/2005/8/layout/vList5"/>
    <dgm:cxn modelId="{940D85DD-22AD-42B6-9C20-4814B911F11D}" type="presParOf" srcId="{0760AE06-7B56-494A-A0E8-36B594643D8E}" destId="{C3381103-080C-D746-8B27-46B2DEE4028C}" srcOrd="0" destOrd="0" presId="urn:microsoft.com/office/officeart/2005/8/layout/vList5"/>
    <dgm:cxn modelId="{2B284149-45BC-4B00-A687-8E82D475A86D}" type="presParOf" srcId="{0760AE06-7B56-494A-A0E8-36B594643D8E}" destId="{FBE9ED35-B856-174C-8737-A32D2C924CA6}" srcOrd="1" destOrd="0" presId="urn:microsoft.com/office/officeart/2005/8/layout/vList5"/>
    <dgm:cxn modelId="{567A0292-14F2-46B1-8021-6587B0B28F6C}" type="presParOf" srcId="{82B71E07-46A9-1F4C-9980-576B2FA3ADD8}" destId="{42D27948-8160-FF47-9116-9786F5E669CE}" srcOrd="3" destOrd="0" presId="urn:microsoft.com/office/officeart/2005/8/layout/vList5"/>
    <dgm:cxn modelId="{D027F6BD-F417-423A-8698-65040213CD7C}" type="presParOf" srcId="{82B71E07-46A9-1F4C-9980-576B2FA3ADD8}" destId="{39BBA486-03BD-2144-ABBF-AE369E5400B7}" srcOrd="4" destOrd="0" presId="urn:microsoft.com/office/officeart/2005/8/layout/vList5"/>
    <dgm:cxn modelId="{E57F4096-EDAE-4C1B-A5ED-CB08C8256F96}" type="presParOf" srcId="{39BBA486-03BD-2144-ABBF-AE369E5400B7}" destId="{70B8D9E0-4A6D-2F44-B595-4E51FB1CC510}" srcOrd="0" destOrd="0" presId="urn:microsoft.com/office/officeart/2005/8/layout/vList5"/>
    <dgm:cxn modelId="{017C6626-1BBA-4AEF-9A1B-72C07A676A89}" type="presParOf" srcId="{39BBA486-03BD-2144-ABBF-AE369E5400B7}" destId="{09F84ED2-5430-D348-8351-1C588DA968EF}" srcOrd="1" destOrd="0" presId="urn:microsoft.com/office/officeart/2005/8/layout/vList5"/>
    <dgm:cxn modelId="{3F2F9DDD-723E-4815-A86D-E9A76BBC9E5D}" type="presParOf" srcId="{82B71E07-46A9-1F4C-9980-576B2FA3ADD8}" destId="{26A10C18-A8F4-6A4C-BDEE-6F7DE3CE4615}" srcOrd="5" destOrd="0" presId="urn:microsoft.com/office/officeart/2005/8/layout/vList5"/>
    <dgm:cxn modelId="{B4F4527E-D00C-4925-8213-9A38E1D0C1AB}" type="presParOf" srcId="{82B71E07-46A9-1F4C-9980-576B2FA3ADD8}" destId="{4ECD3363-8FE6-2E4D-AEB8-DD61ACBB9653}" srcOrd="6" destOrd="0" presId="urn:microsoft.com/office/officeart/2005/8/layout/vList5"/>
    <dgm:cxn modelId="{B096B2AE-E75A-438C-B175-F6AB39AB69CB}" type="presParOf" srcId="{4ECD3363-8FE6-2E4D-AEB8-DD61ACBB9653}" destId="{E895D6B0-A2C0-8846-B022-1C147093D231}" srcOrd="0" destOrd="0" presId="urn:microsoft.com/office/officeart/2005/8/layout/vList5"/>
    <dgm:cxn modelId="{06EB41BE-F05B-4587-BD05-4F60CB6B9AC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six rectangles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</a:t>
          </a:r>
          <a:r>
            <a:rPr lang="fr-FR" b="1" baseline="0" dirty="0"/>
            <a:t> carré et un rectangle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six carrés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trois triangles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7A039B-C3CD-48BC-A739-CEF4169F18CA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C761534-696C-4DF2-8080-D08D615D391D}" type="presOf" srcId="{C98D5B68-7884-6648-A6A0-2E344EE2F2C1}" destId="{70B8D9E0-4A6D-2F44-B595-4E51FB1CC510}" srcOrd="0" destOrd="0" presId="urn:microsoft.com/office/officeart/2005/8/layout/vList5"/>
    <dgm:cxn modelId="{2030DED9-B4F3-4C83-98F7-04D25420D4C1}" type="presOf" srcId="{D865DF60-6A8A-1346-86CF-ADC5241F7441}" destId="{C3381103-080C-D746-8B27-46B2DEE4028C}" srcOrd="0" destOrd="0" presId="urn:microsoft.com/office/officeart/2005/8/layout/vList5"/>
    <dgm:cxn modelId="{5D0DA9B6-C620-429F-9C57-6283DA196789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73B43B0-6F83-459E-9458-5FDC23E7106C}" type="presOf" srcId="{2C8EC395-066D-984E-8F48-1D03BBA365D6}" destId="{FBE9ED35-B856-174C-8737-A32D2C924CA6}" srcOrd="0" destOrd="0" presId="urn:microsoft.com/office/officeart/2005/8/layout/vList5"/>
    <dgm:cxn modelId="{4510F3DF-08E3-4D95-AD7E-A1D2B46669D1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30434E4-9743-4C66-A068-B1869C7B8EB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7C4656E-CA73-45C0-A663-BF14EDD6E6D5}" type="presOf" srcId="{8943F2E6-3B0D-E448-9217-B317A1C852F5}" destId="{1017B7CB-13B4-9B4A-A898-E550BB192901}" srcOrd="0" destOrd="0" presId="urn:microsoft.com/office/officeart/2005/8/layout/vList5"/>
    <dgm:cxn modelId="{C6C3A082-2052-4D9F-952D-AF360C4B7391}" type="presOf" srcId="{DD6BBC1B-D149-744A-A30E-EFE273F02222}" destId="{B2E2EFB5-3D81-DA40-B0AB-7277103CCFA5}" srcOrd="0" destOrd="0" presId="urn:microsoft.com/office/officeart/2005/8/layout/vList5"/>
    <dgm:cxn modelId="{25D16A83-4AF5-4800-ACE4-2F942F5CB363}" type="presParOf" srcId="{82B71E07-46A9-1F4C-9980-576B2FA3ADD8}" destId="{A3A8D8DA-067B-EC42-9EAF-7E4FD8AA6489}" srcOrd="0" destOrd="0" presId="urn:microsoft.com/office/officeart/2005/8/layout/vList5"/>
    <dgm:cxn modelId="{F6BF6C2B-7BAC-4C83-B941-7AFD28477C1E}" type="presParOf" srcId="{A3A8D8DA-067B-EC42-9EAF-7E4FD8AA6489}" destId="{5131D196-118F-ED4B-8F8C-9F861CEE6268}" srcOrd="0" destOrd="0" presId="urn:microsoft.com/office/officeart/2005/8/layout/vList5"/>
    <dgm:cxn modelId="{D02BC95A-1169-4BC8-A81F-13E0C14F261D}" type="presParOf" srcId="{A3A8D8DA-067B-EC42-9EAF-7E4FD8AA6489}" destId="{B2E2EFB5-3D81-DA40-B0AB-7277103CCFA5}" srcOrd="1" destOrd="0" presId="urn:microsoft.com/office/officeart/2005/8/layout/vList5"/>
    <dgm:cxn modelId="{88CADBE0-02A4-45F1-9AD8-053487357924}" type="presParOf" srcId="{82B71E07-46A9-1F4C-9980-576B2FA3ADD8}" destId="{86757E5C-20F4-E745-A720-B10E686939A4}" srcOrd="1" destOrd="0" presId="urn:microsoft.com/office/officeart/2005/8/layout/vList5"/>
    <dgm:cxn modelId="{ECEC3B61-B2E3-4DA8-9FE0-DF82BFA45B74}" type="presParOf" srcId="{82B71E07-46A9-1F4C-9980-576B2FA3ADD8}" destId="{0760AE06-7B56-494A-A0E8-36B594643D8E}" srcOrd="2" destOrd="0" presId="urn:microsoft.com/office/officeart/2005/8/layout/vList5"/>
    <dgm:cxn modelId="{2E3683A5-1AAC-4C78-A306-71A39EFA64FB}" type="presParOf" srcId="{0760AE06-7B56-494A-A0E8-36B594643D8E}" destId="{C3381103-080C-D746-8B27-46B2DEE4028C}" srcOrd="0" destOrd="0" presId="urn:microsoft.com/office/officeart/2005/8/layout/vList5"/>
    <dgm:cxn modelId="{CD9BA42A-1B68-462B-BD6D-B91E6103E40D}" type="presParOf" srcId="{0760AE06-7B56-494A-A0E8-36B594643D8E}" destId="{FBE9ED35-B856-174C-8737-A32D2C924CA6}" srcOrd="1" destOrd="0" presId="urn:microsoft.com/office/officeart/2005/8/layout/vList5"/>
    <dgm:cxn modelId="{AAC2C084-E954-4992-B43B-6CCFDAF69B8B}" type="presParOf" srcId="{82B71E07-46A9-1F4C-9980-576B2FA3ADD8}" destId="{42D27948-8160-FF47-9116-9786F5E669CE}" srcOrd="3" destOrd="0" presId="urn:microsoft.com/office/officeart/2005/8/layout/vList5"/>
    <dgm:cxn modelId="{A4617EA3-E565-4759-BF08-C32DEA6F0E7E}" type="presParOf" srcId="{82B71E07-46A9-1F4C-9980-576B2FA3ADD8}" destId="{39BBA486-03BD-2144-ABBF-AE369E5400B7}" srcOrd="4" destOrd="0" presId="urn:microsoft.com/office/officeart/2005/8/layout/vList5"/>
    <dgm:cxn modelId="{D1C706C1-D05F-4C4E-864D-A420D3F2F821}" type="presParOf" srcId="{39BBA486-03BD-2144-ABBF-AE369E5400B7}" destId="{70B8D9E0-4A6D-2F44-B595-4E51FB1CC510}" srcOrd="0" destOrd="0" presId="urn:microsoft.com/office/officeart/2005/8/layout/vList5"/>
    <dgm:cxn modelId="{01F43C25-5DD7-477A-9274-80A2F9B74E13}" type="presParOf" srcId="{39BBA486-03BD-2144-ABBF-AE369E5400B7}" destId="{09F84ED2-5430-D348-8351-1C588DA968EF}" srcOrd="1" destOrd="0" presId="urn:microsoft.com/office/officeart/2005/8/layout/vList5"/>
    <dgm:cxn modelId="{DB482393-2D15-4488-88DB-6839C9443450}" type="presParOf" srcId="{82B71E07-46A9-1F4C-9980-576B2FA3ADD8}" destId="{26A10C18-A8F4-6A4C-BDEE-6F7DE3CE4615}" srcOrd="5" destOrd="0" presId="urn:microsoft.com/office/officeart/2005/8/layout/vList5"/>
    <dgm:cxn modelId="{D31373C4-F7D0-4C7E-9E67-0E8828B5B4DE}" type="presParOf" srcId="{82B71E07-46A9-1F4C-9980-576B2FA3ADD8}" destId="{4ECD3363-8FE6-2E4D-AEB8-DD61ACBB9653}" srcOrd="6" destOrd="0" presId="urn:microsoft.com/office/officeart/2005/8/layout/vList5"/>
    <dgm:cxn modelId="{C5178D6E-AB09-4EDC-A594-D7C205AF215D}" type="presParOf" srcId="{4ECD3363-8FE6-2E4D-AEB8-DD61ACBB9653}" destId="{E895D6B0-A2C0-8846-B022-1C147093D231}" srcOrd="0" destOrd="0" presId="urn:microsoft.com/office/officeart/2005/8/layout/vList5"/>
    <dgm:cxn modelId="{51F05460-E62C-4E69-B193-F74A0ACA05D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>
        <a:solidFill>
          <a:srgbClr val="CC99FF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>
        <a:solidFill>
          <a:srgbClr val="CC99FF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 3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 un cube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une boule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 cylindre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une pyramide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103139" y="-2118571"/>
          <a:ext cx="721139" cy="5142314"/>
        </a:xfrm>
        <a:prstGeom prst="round2SameRect">
          <a:avLst/>
        </a:prstGeom>
        <a:solidFill>
          <a:srgbClr val="FF000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</a:t>
          </a:r>
        </a:p>
      </dsp:txBody>
      <dsp:txXfrm rot="-5400000">
        <a:off x="2892552" y="127219"/>
        <a:ext cx="510711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2804544" cy="813416"/>
      </dsp:txXfrm>
    </dsp:sp>
    <dsp:sp modelId="{FBE9ED35-B856-174C-8737-A32D2C924CA6}">
      <dsp:nvSpPr>
        <dsp:cNvPr id="0" name=""/>
        <dsp:cNvSpPr/>
      </dsp:nvSpPr>
      <dsp:spPr>
        <a:xfrm rot="5400000">
          <a:off x="5103139" y="-1172075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2892552" y="1073715"/>
        <a:ext cx="510711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2804544" cy="813416"/>
      </dsp:txXfrm>
    </dsp:sp>
    <dsp:sp modelId="{09F84ED2-5430-D348-8351-1C588DA968EF}">
      <dsp:nvSpPr>
        <dsp:cNvPr id="0" name=""/>
        <dsp:cNvSpPr/>
      </dsp:nvSpPr>
      <dsp:spPr>
        <a:xfrm rot="5400000">
          <a:off x="5103139" y="-225580"/>
          <a:ext cx="721139" cy="514231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</a:t>
          </a:r>
        </a:p>
      </dsp:txBody>
      <dsp:txXfrm rot="-5400000">
        <a:off x="2892552" y="2020210"/>
        <a:ext cx="510711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2804544" cy="813416"/>
      </dsp:txXfrm>
    </dsp:sp>
    <dsp:sp modelId="{1017B7CB-13B4-9B4A-A898-E550BB192901}">
      <dsp:nvSpPr>
        <dsp:cNvPr id="0" name=""/>
        <dsp:cNvSpPr/>
      </dsp:nvSpPr>
      <dsp:spPr>
        <a:xfrm rot="5400000">
          <a:off x="5103139" y="720915"/>
          <a:ext cx="721139" cy="514231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</a:t>
          </a:r>
        </a:p>
      </dsp:txBody>
      <dsp:txXfrm rot="-5400000">
        <a:off x="2892552" y="2966706"/>
        <a:ext cx="510711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2804544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 un cube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une boule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 cylindre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une pyramide</a:t>
          </a:r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D196-118F-ED4B-8F8C-9F861CEE6268}">
      <dsp:nvSpPr>
        <dsp:cNvPr id="0" name=""/>
        <dsp:cNvSpPr/>
      </dsp:nvSpPr>
      <dsp:spPr>
        <a:xfrm>
          <a:off x="2125030" y="44"/>
          <a:ext cx="2390658" cy="1773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oui</a:t>
          </a:r>
        </a:p>
      </dsp:txBody>
      <dsp:txXfrm>
        <a:off x="2211586" y="86600"/>
        <a:ext cx="2217546" cy="1600001"/>
      </dsp:txXfrm>
    </dsp:sp>
    <dsp:sp modelId="{C3381103-080C-D746-8B27-46B2DEE4028C}">
      <dsp:nvSpPr>
        <dsp:cNvPr id="0" name=""/>
        <dsp:cNvSpPr/>
      </dsp:nvSpPr>
      <dsp:spPr>
        <a:xfrm>
          <a:off x="2125030" y="1861813"/>
          <a:ext cx="2390658" cy="1773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non</a:t>
          </a:r>
        </a:p>
      </dsp:txBody>
      <dsp:txXfrm>
        <a:off x="2211586" y="1948369"/>
        <a:ext cx="2217546" cy="1600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D196-118F-ED4B-8F8C-9F861CEE6268}">
      <dsp:nvSpPr>
        <dsp:cNvPr id="0" name=""/>
        <dsp:cNvSpPr/>
      </dsp:nvSpPr>
      <dsp:spPr>
        <a:xfrm>
          <a:off x="2125030" y="44"/>
          <a:ext cx="2390658" cy="1773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oui</a:t>
          </a:r>
        </a:p>
      </dsp:txBody>
      <dsp:txXfrm>
        <a:off x="2211586" y="86600"/>
        <a:ext cx="2217546" cy="1600001"/>
      </dsp:txXfrm>
    </dsp:sp>
    <dsp:sp modelId="{C3381103-080C-D746-8B27-46B2DEE4028C}">
      <dsp:nvSpPr>
        <dsp:cNvPr id="0" name=""/>
        <dsp:cNvSpPr/>
      </dsp:nvSpPr>
      <dsp:spPr>
        <a:xfrm>
          <a:off x="2125030" y="1861813"/>
          <a:ext cx="2390658" cy="1773113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non</a:t>
          </a:r>
        </a:p>
      </dsp:txBody>
      <dsp:txXfrm>
        <a:off x="2211586" y="1948369"/>
        <a:ext cx="2217546" cy="1600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trois triangles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six carrés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six rectangles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</a:t>
          </a:r>
          <a:r>
            <a:rPr lang="fr-FR" sz="3500" b="1" kern="1200" baseline="0" dirty="0"/>
            <a:t> carré et un rectangle</a:t>
          </a:r>
          <a:endParaRPr lang="fr-FR" sz="3500" b="1" kern="1200" dirty="0"/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7" y="-2121864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trois triangles</a:t>
          </a:r>
        </a:p>
      </dsp:txBody>
      <dsp:txXfrm rot="-5400000">
        <a:off x="2881342" y="123493"/>
        <a:ext cx="5088214" cy="631671"/>
      </dsp:txXfrm>
    </dsp:sp>
    <dsp:sp modelId="{5131D196-118F-ED4B-8F8C-9F861CEE6268}">
      <dsp:nvSpPr>
        <dsp:cNvPr id="0" name=""/>
        <dsp:cNvSpPr/>
      </dsp:nvSpPr>
      <dsp:spPr>
        <a:xfrm>
          <a:off x="0" y="1819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a</a:t>
          </a:r>
        </a:p>
      </dsp:txBody>
      <dsp:txXfrm>
        <a:off x="42715" y="44534"/>
        <a:ext cx="2795912" cy="789589"/>
      </dsp:txXfrm>
    </dsp:sp>
    <dsp:sp modelId="{FBE9ED35-B856-174C-8737-A32D2C924CA6}">
      <dsp:nvSpPr>
        <dsp:cNvPr id="0" name=""/>
        <dsp:cNvSpPr/>
      </dsp:nvSpPr>
      <dsp:spPr>
        <a:xfrm rot="5400000">
          <a:off x="5092527" y="-1203093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six carrés</a:t>
          </a:r>
        </a:p>
      </dsp:txBody>
      <dsp:txXfrm rot="-5400000">
        <a:off x="2881342" y="1042264"/>
        <a:ext cx="5088214" cy="631671"/>
      </dsp:txXfrm>
    </dsp:sp>
    <dsp:sp modelId="{C3381103-080C-D746-8B27-46B2DEE4028C}">
      <dsp:nvSpPr>
        <dsp:cNvPr id="0" name=""/>
        <dsp:cNvSpPr/>
      </dsp:nvSpPr>
      <dsp:spPr>
        <a:xfrm>
          <a:off x="0" y="92059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b</a:t>
          </a:r>
        </a:p>
      </dsp:txBody>
      <dsp:txXfrm>
        <a:off x="42715" y="963305"/>
        <a:ext cx="2795912" cy="789589"/>
      </dsp:txXfrm>
    </dsp:sp>
    <dsp:sp modelId="{09F84ED2-5430-D348-8351-1C588DA968EF}">
      <dsp:nvSpPr>
        <dsp:cNvPr id="0" name=""/>
        <dsp:cNvSpPr/>
      </dsp:nvSpPr>
      <dsp:spPr>
        <a:xfrm rot="5400000">
          <a:off x="5092527" y="-284322"/>
          <a:ext cx="700015" cy="5122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six rectangles</a:t>
          </a:r>
        </a:p>
      </dsp:txBody>
      <dsp:txXfrm rot="-5400000">
        <a:off x="2881342" y="1961035"/>
        <a:ext cx="5088214" cy="631671"/>
      </dsp:txXfrm>
    </dsp:sp>
    <dsp:sp modelId="{70B8D9E0-4A6D-2F44-B595-4E51FB1CC510}">
      <dsp:nvSpPr>
        <dsp:cNvPr id="0" name=""/>
        <dsp:cNvSpPr/>
      </dsp:nvSpPr>
      <dsp:spPr>
        <a:xfrm>
          <a:off x="0" y="1839360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c</a:t>
          </a:r>
        </a:p>
      </dsp:txBody>
      <dsp:txXfrm>
        <a:off x="42715" y="1882075"/>
        <a:ext cx="2795912" cy="789589"/>
      </dsp:txXfrm>
    </dsp:sp>
    <dsp:sp modelId="{1017B7CB-13B4-9B4A-A898-E550BB192901}">
      <dsp:nvSpPr>
        <dsp:cNvPr id="0" name=""/>
        <dsp:cNvSpPr/>
      </dsp:nvSpPr>
      <dsp:spPr>
        <a:xfrm rot="5400000">
          <a:off x="5092527" y="634448"/>
          <a:ext cx="700015" cy="5122386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500" b="1" kern="1200" dirty="0"/>
            <a:t>un</a:t>
          </a:r>
          <a:r>
            <a:rPr lang="fr-FR" sz="3500" b="1" kern="1200" baseline="0" dirty="0"/>
            <a:t> carré et un rectangle</a:t>
          </a:r>
          <a:endParaRPr lang="fr-FR" sz="3500" b="1" kern="1200" dirty="0"/>
        </a:p>
      </dsp:txBody>
      <dsp:txXfrm rot="-5400000">
        <a:off x="2881342" y="2879805"/>
        <a:ext cx="5088214" cy="631671"/>
      </dsp:txXfrm>
    </dsp:sp>
    <dsp:sp modelId="{E895D6B0-A2C0-8846-B022-1C147093D231}">
      <dsp:nvSpPr>
        <dsp:cNvPr id="0" name=""/>
        <dsp:cNvSpPr/>
      </dsp:nvSpPr>
      <dsp:spPr>
        <a:xfrm>
          <a:off x="0" y="2758131"/>
          <a:ext cx="2881342" cy="875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d</a:t>
          </a:r>
        </a:p>
      </dsp:txBody>
      <dsp:txXfrm>
        <a:off x="42715" y="2800846"/>
        <a:ext cx="2795912" cy="789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103139" y="-2118571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</a:t>
          </a:r>
        </a:p>
      </dsp:txBody>
      <dsp:txXfrm rot="-5400000">
        <a:off x="2892552" y="127219"/>
        <a:ext cx="510711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2804544" cy="813416"/>
      </dsp:txXfrm>
    </dsp:sp>
    <dsp:sp modelId="{FBE9ED35-B856-174C-8737-A32D2C924CA6}">
      <dsp:nvSpPr>
        <dsp:cNvPr id="0" name=""/>
        <dsp:cNvSpPr/>
      </dsp:nvSpPr>
      <dsp:spPr>
        <a:xfrm rot="5400000">
          <a:off x="5103139" y="-1172075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2892552" y="1073715"/>
        <a:ext cx="510711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2804544" cy="813416"/>
      </dsp:txXfrm>
    </dsp:sp>
    <dsp:sp modelId="{09F84ED2-5430-D348-8351-1C588DA968EF}">
      <dsp:nvSpPr>
        <dsp:cNvPr id="0" name=""/>
        <dsp:cNvSpPr/>
      </dsp:nvSpPr>
      <dsp:spPr>
        <a:xfrm rot="5400000">
          <a:off x="5103139" y="-225580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</a:t>
          </a:r>
        </a:p>
      </dsp:txBody>
      <dsp:txXfrm rot="-5400000">
        <a:off x="2892552" y="2020210"/>
        <a:ext cx="510711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2804544" cy="813416"/>
      </dsp:txXfrm>
    </dsp:sp>
    <dsp:sp modelId="{1017B7CB-13B4-9B4A-A898-E550BB192901}">
      <dsp:nvSpPr>
        <dsp:cNvPr id="0" name=""/>
        <dsp:cNvSpPr/>
      </dsp:nvSpPr>
      <dsp:spPr>
        <a:xfrm rot="5400000">
          <a:off x="5103139" y="720915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</a:t>
          </a:r>
        </a:p>
      </dsp:txBody>
      <dsp:txXfrm rot="-5400000">
        <a:off x="2892552" y="2966706"/>
        <a:ext cx="510711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2804544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103139" y="-2118571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</a:t>
          </a:r>
        </a:p>
      </dsp:txBody>
      <dsp:txXfrm rot="-5400000">
        <a:off x="2892552" y="127219"/>
        <a:ext cx="510711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2804544" cy="813416"/>
      </dsp:txXfrm>
    </dsp:sp>
    <dsp:sp modelId="{FBE9ED35-B856-174C-8737-A32D2C924CA6}">
      <dsp:nvSpPr>
        <dsp:cNvPr id="0" name=""/>
        <dsp:cNvSpPr/>
      </dsp:nvSpPr>
      <dsp:spPr>
        <a:xfrm rot="5400000">
          <a:off x="5103139" y="-1172075"/>
          <a:ext cx="721139" cy="514231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2892552" y="1073715"/>
        <a:ext cx="510711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2804544" cy="813416"/>
      </dsp:txXfrm>
    </dsp:sp>
    <dsp:sp modelId="{09F84ED2-5430-D348-8351-1C588DA968EF}">
      <dsp:nvSpPr>
        <dsp:cNvPr id="0" name=""/>
        <dsp:cNvSpPr/>
      </dsp:nvSpPr>
      <dsp:spPr>
        <a:xfrm rot="5400000">
          <a:off x="5103139" y="-225580"/>
          <a:ext cx="721139" cy="514231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</a:t>
          </a:r>
        </a:p>
      </dsp:txBody>
      <dsp:txXfrm rot="-5400000">
        <a:off x="2892552" y="2020210"/>
        <a:ext cx="510711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2804544" cy="813416"/>
      </dsp:txXfrm>
    </dsp:sp>
    <dsp:sp modelId="{1017B7CB-13B4-9B4A-A898-E550BB192901}">
      <dsp:nvSpPr>
        <dsp:cNvPr id="0" name=""/>
        <dsp:cNvSpPr/>
      </dsp:nvSpPr>
      <dsp:spPr>
        <a:xfrm rot="5400000">
          <a:off x="5103139" y="720915"/>
          <a:ext cx="721139" cy="5142314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</a:t>
          </a:r>
        </a:p>
      </dsp:txBody>
      <dsp:txXfrm rot="-5400000">
        <a:off x="2892552" y="2966706"/>
        <a:ext cx="510711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2804544" cy="813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103139" y="-2118571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3</a:t>
          </a:r>
        </a:p>
      </dsp:txBody>
      <dsp:txXfrm rot="-5400000">
        <a:off x="2892552" y="127219"/>
        <a:ext cx="510711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2804544" cy="813416"/>
      </dsp:txXfrm>
    </dsp:sp>
    <dsp:sp modelId="{FBE9ED35-B856-174C-8737-A32D2C924CA6}">
      <dsp:nvSpPr>
        <dsp:cNvPr id="0" name=""/>
        <dsp:cNvSpPr/>
      </dsp:nvSpPr>
      <dsp:spPr>
        <a:xfrm rot="5400000">
          <a:off x="5103139" y="-1172075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2892552" y="1073715"/>
        <a:ext cx="510711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2804544" cy="813416"/>
      </dsp:txXfrm>
    </dsp:sp>
    <dsp:sp modelId="{09F84ED2-5430-D348-8351-1C588DA968EF}">
      <dsp:nvSpPr>
        <dsp:cNvPr id="0" name=""/>
        <dsp:cNvSpPr/>
      </dsp:nvSpPr>
      <dsp:spPr>
        <a:xfrm rot="5400000">
          <a:off x="5103139" y="-225580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5</a:t>
          </a:r>
        </a:p>
      </dsp:txBody>
      <dsp:txXfrm rot="-5400000">
        <a:off x="2892552" y="2020210"/>
        <a:ext cx="510711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2804544" cy="813416"/>
      </dsp:txXfrm>
    </dsp:sp>
    <dsp:sp modelId="{1017B7CB-13B4-9B4A-A898-E550BB192901}">
      <dsp:nvSpPr>
        <dsp:cNvPr id="0" name=""/>
        <dsp:cNvSpPr/>
      </dsp:nvSpPr>
      <dsp:spPr>
        <a:xfrm rot="5400000">
          <a:off x="5103139" y="720915"/>
          <a:ext cx="721139" cy="51423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</a:t>
          </a:r>
        </a:p>
      </dsp:txBody>
      <dsp:txXfrm rot="-5400000">
        <a:off x="2892552" y="2966706"/>
        <a:ext cx="510711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2892552" cy="901424"/>
        </a:xfrm>
        <a:prstGeom prst="roundRect">
          <a:avLst/>
        </a:prstGeom>
        <a:solidFill>
          <a:srgbClr val="CC99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2804544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de la semaine : donner les résultats des doubles et des </a:t>
            </a:r>
            <a:r>
              <a:rPr lang="fr-FR"/>
              <a:t>moitiés rapidement.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3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1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5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1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1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50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5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annonce de l’objectif : reconnaître les figures des faces des polyèdres</a:t>
            </a:r>
          </a:p>
          <a:p>
            <a:endParaRPr lang="fr-FR" dirty="0"/>
          </a:p>
          <a:p>
            <a:r>
              <a:rPr lang="fr-FR" dirty="0"/>
              <a:t>Manipulation des vrais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9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Puis annonce de l’objectif : reconnaître les figures des faces des polyèdres</a:t>
            </a:r>
          </a:p>
          <a:p>
            <a:endParaRPr lang="fr-FR" dirty="0"/>
          </a:p>
          <a:p>
            <a:r>
              <a:rPr lang="fr-FR" dirty="0"/>
              <a:t>Manipulation des vrais objets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99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86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6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0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058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878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51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93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355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4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555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67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05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6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84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9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84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15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62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7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1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4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2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6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1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5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0" Type="http://schemas.openxmlformats.org/officeDocument/2006/relationships/image" Target="../media/image15.jpg"/><Relationship Id="rId4" Type="http://schemas.openxmlformats.org/officeDocument/2006/relationships/tags" Target="../tags/tag60.xml"/><Relationship Id="rId9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1.jpg"/><Relationship Id="rId5" Type="http://schemas.openxmlformats.org/officeDocument/2006/relationships/tags" Target="../tags/tag66.xml"/><Relationship Id="rId10" Type="http://schemas.openxmlformats.org/officeDocument/2006/relationships/image" Target="../media/image4.jpg"/><Relationship Id="rId4" Type="http://schemas.openxmlformats.org/officeDocument/2006/relationships/tags" Target="../tags/tag65.xml"/><Relationship Id="rId9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0.jp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tags" Target="../tags/tag129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tags" Target="../tags/tag137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52" Type="http://schemas.openxmlformats.org/officeDocument/2006/relationships/image" Target="../media/image20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tags" Target="../tags/tag131.xml"/><Relationship Id="rId48" Type="http://schemas.openxmlformats.org/officeDocument/2006/relationships/tags" Target="../tags/tag136.xml"/><Relationship Id="rId8" Type="http://schemas.openxmlformats.org/officeDocument/2006/relationships/tags" Target="../tags/tag96.xml"/><Relationship Id="rId51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image" Target="../media/image20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41" Type="http://schemas.openxmlformats.org/officeDocument/2006/relationships/tags" Target="../tags/tag178.xml"/><Relationship Id="rId54" Type="http://schemas.openxmlformats.org/officeDocument/2006/relationships/notesSlide" Target="../notesSlides/notesSlide33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3" Type="http://schemas.openxmlformats.org/officeDocument/2006/relationships/tags" Target="../tags/tag1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20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tags" Target="../tags/tag254.xml"/><Relationship Id="rId21" Type="http://schemas.openxmlformats.org/officeDocument/2006/relationships/tags" Target="../tags/tag236.xml"/><Relationship Id="rId34" Type="http://schemas.openxmlformats.org/officeDocument/2006/relationships/tags" Target="../tags/tag249.xml"/><Relationship Id="rId42" Type="http://schemas.openxmlformats.org/officeDocument/2006/relationships/tags" Target="../tags/tag257.xml"/><Relationship Id="rId47" Type="http://schemas.openxmlformats.org/officeDocument/2006/relationships/tags" Target="../tags/tag262.xml"/><Relationship Id="rId50" Type="http://schemas.openxmlformats.org/officeDocument/2006/relationships/tags" Target="../tags/tag265.xml"/><Relationship Id="rId55" Type="http://schemas.openxmlformats.org/officeDocument/2006/relationships/tags" Target="../tags/tag270.xml"/><Relationship Id="rId63" Type="http://schemas.openxmlformats.org/officeDocument/2006/relationships/tags" Target="../tags/tag278.xml"/><Relationship Id="rId68" Type="http://schemas.openxmlformats.org/officeDocument/2006/relationships/tags" Target="../tags/tag283.xml"/><Relationship Id="rId7" Type="http://schemas.openxmlformats.org/officeDocument/2006/relationships/tags" Target="../tags/tag222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9" Type="http://schemas.openxmlformats.org/officeDocument/2006/relationships/tags" Target="../tags/tag244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tags" Target="../tags/tag252.xml"/><Relationship Id="rId40" Type="http://schemas.openxmlformats.org/officeDocument/2006/relationships/tags" Target="../tags/tag255.xml"/><Relationship Id="rId45" Type="http://schemas.openxmlformats.org/officeDocument/2006/relationships/tags" Target="../tags/tag260.xml"/><Relationship Id="rId53" Type="http://schemas.openxmlformats.org/officeDocument/2006/relationships/tags" Target="../tags/tag268.xml"/><Relationship Id="rId58" Type="http://schemas.openxmlformats.org/officeDocument/2006/relationships/tags" Target="../tags/tag273.xml"/><Relationship Id="rId66" Type="http://schemas.openxmlformats.org/officeDocument/2006/relationships/tags" Target="../tags/tag281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tags" Target="../tags/tag251.xml"/><Relationship Id="rId49" Type="http://schemas.openxmlformats.org/officeDocument/2006/relationships/tags" Target="../tags/tag264.xml"/><Relationship Id="rId57" Type="http://schemas.openxmlformats.org/officeDocument/2006/relationships/tags" Target="../tags/tag272.xml"/><Relationship Id="rId61" Type="http://schemas.openxmlformats.org/officeDocument/2006/relationships/tags" Target="../tags/tag276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tags" Target="../tags/tag259.xml"/><Relationship Id="rId52" Type="http://schemas.openxmlformats.org/officeDocument/2006/relationships/tags" Target="../tags/tag267.xml"/><Relationship Id="rId60" Type="http://schemas.openxmlformats.org/officeDocument/2006/relationships/tags" Target="../tags/tag275.xml"/><Relationship Id="rId65" Type="http://schemas.openxmlformats.org/officeDocument/2006/relationships/tags" Target="../tags/tag280.xml"/><Relationship Id="rId73" Type="http://schemas.openxmlformats.org/officeDocument/2006/relationships/image" Target="../media/image20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tags" Target="../tags/tag250.xml"/><Relationship Id="rId43" Type="http://schemas.openxmlformats.org/officeDocument/2006/relationships/tags" Target="../tags/tag258.xml"/><Relationship Id="rId48" Type="http://schemas.openxmlformats.org/officeDocument/2006/relationships/tags" Target="../tags/tag263.xml"/><Relationship Id="rId56" Type="http://schemas.openxmlformats.org/officeDocument/2006/relationships/tags" Target="../tags/tag271.xml"/><Relationship Id="rId64" Type="http://schemas.openxmlformats.org/officeDocument/2006/relationships/tags" Target="../tags/tag279.xml"/><Relationship Id="rId69" Type="http://schemas.openxmlformats.org/officeDocument/2006/relationships/tags" Target="../tags/tag284.xml"/><Relationship Id="rId8" Type="http://schemas.openxmlformats.org/officeDocument/2006/relationships/tags" Target="../tags/tag223.xml"/><Relationship Id="rId51" Type="http://schemas.openxmlformats.org/officeDocument/2006/relationships/tags" Target="../tags/tag266.xml"/><Relationship Id="rId72" Type="http://schemas.openxmlformats.org/officeDocument/2006/relationships/notesSlide" Target="../notesSlides/notesSlide35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tags" Target="../tags/tag253.xml"/><Relationship Id="rId46" Type="http://schemas.openxmlformats.org/officeDocument/2006/relationships/tags" Target="../tags/tag261.xml"/><Relationship Id="rId59" Type="http://schemas.openxmlformats.org/officeDocument/2006/relationships/tags" Target="../tags/tag274.xml"/><Relationship Id="rId67" Type="http://schemas.openxmlformats.org/officeDocument/2006/relationships/tags" Target="../tags/tag282.xml"/><Relationship Id="rId20" Type="http://schemas.openxmlformats.org/officeDocument/2006/relationships/tags" Target="../tags/tag235.xml"/><Relationship Id="rId41" Type="http://schemas.openxmlformats.org/officeDocument/2006/relationships/tags" Target="../tags/tag256.xml"/><Relationship Id="rId54" Type="http://schemas.openxmlformats.org/officeDocument/2006/relationships/tags" Target="../tags/tag269.xml"/><Relationship Id="rId62" Type="http://schemas.openxmlformats.org/officeDocument/2006/relationships/tags" Target="../tags/tag277.xml"/><Relationship Id="rId70" Type="http://schemas.openxmlformats.org/officeDocument/2006/relationships/tags" Target="../tags/tag285.xml"/><Relationship Id="rId1" Type="http://schemas.openxmlformats.org/officeDocument/2006/relationships/tags" Target="../tags/tag216.xml"/><Relationship Id="rId6" Type="http://schemas.openxmlformats.org/officeDocument/2006/relationships/tags" Target="../tags/tag2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tags" Target="../tags/tag49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8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19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28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56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6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36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18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7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41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82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3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84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42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9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30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92731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8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30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15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50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25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25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32214" y="1226662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3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50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92731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100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8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69847"/>
            <a:ext cx="9144000" cy="131830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92113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197434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794294" y="-104296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731959"/>
            <a:ext cx="1164336" cy="10546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6" y="1619183"/>
            <a:ext cx="1383792" cy="13533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1546031"/>
            <a:ext cx="1091184" cy="11704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6" y="1546031"/>
            <a:ext cx="2157984" cy="14264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4421960"/>
            <a:ext cx="1298448" cy="15057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8" y="4614216"/>
            <a:ext cx="573024" cy="11277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0" y="4665714"/>
            <a:ext cx="1213104" cy="9814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1546031"/>
            <a:ext cx="1139952" cy="1066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8" y="4350265"/>
            <a:ext cx="1597152" cy="17068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3" y="4548176"/>
            <a:ext cx="1212850" cy="11938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7" y="1814255"/>
            <a:ext cx="1158240" cy="7985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83" y="1661258"/>
            <a:ext cx="999744" cy="1066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606104"/>
            <a:ext cx="816864" cy="107289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0" y="4435073"/>
            <a:ext cx="2342652" cy="15221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1511641"/>
            <a:ext cx="1116874" cy="1175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8" y="4464632"/>
            <a:ext cx="7559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794294" y="-104296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polyèdres parmi ces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A1348C3-794D-A547-885E-3D0228A52FF8}"/>
              </a:ext>
            </a:extLst>
          </p:cNvPr>
          <p:cNvSpPr/>
          <p:nvPr/>
        </p:nvSpPr>
        <p:spPr>
          <a:xfrm>
            <a:off x="305717" y="928879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C206DF9C-34F6-CB4F-957E-CDFDD3408678}"/>
              </a:ext>
            </a:extLst>
          </p:cNvPr>
          <p:cNvSpPr/>
          <p:nvPr/>
        </p:nvSpPr>
        <p:spPr>
          <a:xfrm>
            <a:off x="4113135" y="945078"/>
            <a:ext cx="3663771" cy="2349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18B8E57D-1FDD-274D-BBA8-DF459D49FFC6}"/>
              </a:ext>
            </a:extLst>
          </p:cNvPr>
          <p:cNvSpPr/>
          <p:nvPr/>
        </p:nvSpPr>
        <p:spPr>
          <a:xfrm>
            <a:off x="7928234" y="3749999"/>
            <a:ext cx="4018029" cy="2688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731959"/>
            <a:ext cx="1164336" cy="10546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6" y="1619183"/>
            <a:ext cx="1383792" cy="13533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1546031"/>
            <a:ext cx="1091184" cy="11704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6" y="1546031"/>
            <a:ext cx="2157984" cy="142646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4421960"/>
            <a:ext cx="1298448" cy="15057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8" y="4614216"/>
            <a:ext cx="573024" cy="11277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0" y="4665714"/>
            <a:ext cx="1213104" cy="98145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1546031"/>
            <a:ext cx="1139952" cy="10668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8" y="4350265"/>
            <a:ext cx="1597152" cy="170688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3" y="4548176"/>
            <a:ext cx="1212850" cy="11938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7" y="1814255"/>
            <a:ext cx="1158240" cy="7985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83" y="1661258"/>
            <a:ext cx="999744" cy="10668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" y="4606104"/>
            <a:ext cx="816864" cy="1072896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0" y="4435073"/>
            <a:ext cx="2342652" cy="1522158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1511641"/>
            <a:ext cx="1116874" cy="117565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38" y="4464632"/>
            <a:ext cx="75590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du cube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DA6955A-E067-F64C-A650-66691E66637E}"/>
              </a:ext>
            </a:extLst>
          </p:cNvPr>
          <p:cNvSpPr txBox="1"/>
          <p:nvPr/>
        </p:nvSpPr>
        <p:spPr>
          <a:xfrm>
            <a:off x="1271783" y="4254916"/>
            <a:ext cx="214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7047922" y="3065381"/>
            <a:ext cx="2470099" cy="24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5264153" y="1828670"/>
            <a:ext cx="597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du cube sont des …………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4" y="2099469"/>
            <a:ext cx="1091184" cy="1170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6" y="2099469"/>
            <a:ext cx="1139952" cy="1066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2065079"/>
            <a:ext cx="1116874" cy="1175657"/>
          </a:xfrm>
          <a:prstGeom prst="rect">
            <a:avLst/>
          </a:prstGeom>
        </p:spPr>
      </p:pic>
      <p:sp>
        <p:nvSpPr>
          <p:cNvPr id="3" name="SMARTInkShape-57">
            <a:extLst>
              <a:ext uri="{FF2B5EF4-FFF2-40B4-BE49-F238E27FC236}">
                <a16:creationId xmlns:a16="http://schemas.microsoft.com/office/drawing/2014/main" xmlns="" id="{BD507100-33B0-41B3-B1E1-40338301DE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5154" y="4264217"/>
            <a:ext cx="185522" cy="361759"/>
          </a:xfrm>
          <a:custGeom>
            <a:avLst/>
            <a:gdLst/>
            <a:ahLst/>
            <a:cxnLst/>
            <a:rect l="0" t="0" r="0" b="0"/>
            <a:pathLst>
              <a:path w="185522" h="361759">
                <a:moveTo>
                  <a:pt x="185521" y="12508"/>
                </a:moveTo>
                <a:lnTo>
                  <a:pt x="185521" y="12508"/>
                </a:lnTo>
                <a:lnTo>
                  <a:pt x="175169" y="3097"/>
                </a:lnTo>
                <a:lnTo>
                  <a:pt x="169969" y="0"/>
                </a:lnTo>
                <a:lnTo>
                  <a:pt x="137884" y="2354"/>
                </a:lnTo>
                <a:lnTo>
                  <a:pt x="131306" y="4232"/>
                </a:lnTo>
                <a:lnTo>
                  <a:pt x="104274" y="24714"/>
                </a:lnTo>
                <a:lnTo>
                  <a:pt x="63531" y="70118"/>
                </a:lnTo>
                <a:lnTo>
                  <a:pt x="36402" y="113080"/>
                </a:lnTo>
                <a:lnTo>
                  <a:pt x="17790" y="152737"/>
                </a:lnTo>
                <a:lnTo>
                  <a:pt x="5477" y="191275"/>
                </a:lnTo>
                <a:lnTo>
                  <a:pt x="0" y="231552"/>
                </a:lnTo>
                <a:lnTo>
                  <a:pt x="119" y="272897"/>
                </a:lnTo>
                <a:lnTo>
                  <a:pt x="2686" y="291332"/>
                </a:lnTo>
                <a:lnTo>
                  <a:pt x="10737" y="306868"/>
                </a:lnTo>
                <a:lnTo>
                  <a:pt x="25430" y="320957"/>
                </a:lnTo>
                <a:lnTo>
                  <a:pt x="38133" y="329012"/>
                </a:lnTo>
                <a:lnTo>
                  <a:pt x="57027" y="330261"/>
                </a:lnTo>
                <a:lnTo>
                  <a:pt x="86930" y="324706"/>
                </a:lnTo>
                <a:lnTo>
                  <a:pt x="109955" y="315398"/>
                </a:lnTo>
                <a:lnTo>
                  <a:pt x="153509" y="279224"/>
                </a:lnTo>
                <a:lnTo>
                  <a:pt x="159887" y="267339"/>
                </a:lnTo>
                <a:lnTo>
                  <a:pt x="165604" y="242119"/>
                </a:lnTo>
                <a:lnTo>
                  <a:pt x="165359" y="225224"/>
                </a:lnTo>
                <a:lnTo>
                  <a:pt x="164671" y="220993"/>
                </a:lnTo>
                <a:lnTo>
                  <a:pt x="157322" y="211589"/>
                </a:lnTo>
                <a:lnTo>
                  <a:pt x="147235" y="203294"/>
                </a:lnTo>
                <a:lnTo>
                  <a:pt x="134901" y="198271"/>
                </a:lnTo>
                <a:lnTo>
                  <a:pt x="125394" y="195846"/>
                </a:lnTo>
                <a:lnTo>
                  <a:pt x="103382" y="197554"/>
                </a:lnTo>
                <a:lnTo>
                  <a:pt x="91512" y="201642"/>
                </a:lnTo>
                <a:lnTo>
                  <a:pt x="75116" y="213657"/>
                </a:lnTo>
                <a:lnTo>
                  <a:pt x="54195" y="236470"/>
                </a:lnTo>
                <a:lnTo>
                  <a:pt x="27451" y="278357"/>
                </a:lnTo>
                <a:lnTo>
                  <a:pt x="9509" y="321050"/>
                </a:lnTo>
                <a:lnTo>
                  <a:pt x="1371" y="36175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58">
            <a:extLst>
              <a:ext uri="{FF2B5EF4-FFF2-40B4-BE49-F238E27FC236}">
                <a16:creationId xmlns:a16="http://schemas.microsoft.com/office/drawing/2014/main" xmlns="" id="{4E2B1D66-1297-4761-A2BA-C585C5453A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51712" y="4746099"/>
            <a:ext cx="156220" cy="330300"/>
          </a:xfrm>
          <a:custGeom>
            <a:avLst/>
            <a:gdLst/>
            <a:ahLst/>
            <a:cxnLst/>
            <a:rect l="0" t="0" r="0" b="0"/>
            <a:pathLst>
              <a:path w="156220" h="330300">
                <a:moveTo>
                  <a:pt x="116738" y="6876"/>
                </a:moveTo>
                <a:lnTo>
                  <a:pt x="116738" y="6876"/>
                </a:lnTo>
                <a:lnTo>
                  <a:pt x="73980" y="7229"/>
                </a:lnTo>
                <a:lnTo>
                  <a:pt x="47548" y="16025"/>
                </a:lnTo>
                <a:lnTo>
                  <a:pt x="29954" y="26832"/>
                </a:lnTo>
                <a:lnTo>
                  <a:pt x="15613" y="42922"/>
                </a:lnTo>
                <a:lnTo>
                  <a:pt x="5673" y="76025"/>
                </a:lnTo>
                <a:lnTo>
                  <a:pt x="3077" y="92698"/>
                </a:lnTo>
                <a:lnTo>
                  <a:pt x="5998" y="105525"/>
                </a:lnTo>
                <a:lnTo>
                  <a:pt x="11477" y="116582"/>
                </a:lnTo>
                <a:lnTo>
                  <a:pt x="21646" y="131934"/>
                </a:lnTo>
                <a:lnTo>
                  <a:pt x="28026" y="135718"/>
                </a:lnTo>
                <a:lnTo>
                  <a:pt x="53886" y="146738"/>
                </a:lnTo>
                <a:lnTo>
                  <a:pt x="86685" y="171116"/>
                </a:lnTo>
                <a:lnTo>
                  <a:pt x="104886" y="202022"/>
                </a:lnTo>
                <a:lnTo>
                  <a:pt x="111640" y="224255"/>
                </a:lnTo>
                <a:lnTo>
                  <a:pt x="112957" y="255270"/>
                </a:lnTo>
                <a:lnTo>
                  <a:pt x="105238" y="291049"/>
                </a:lnTo>
                <a:lnTo>
                  <a:pt x="99985" y="303097"/>
                </a:lnTo>
                <a:lnTo>
                  <a:pt x="90360" y="313389"/>
                </a:lnTo>
                <a:lnTo>
                  <a:pt x="71428" y="327868"/>
                </a:lnTo>
                <a:lnTo>
                  <a:pt x="62508" y="329879"/>
                </a:lnTo>
                <a:lnTo>
                  <a:pt x="37497" y="330299"/>
                </a:lnTo>
                <a:lnTo>
                  <a:pt x="27721" y="327816"/>
                </a:lnTo>
                <a:lnTo>
                  <a:pt x="18278" y="322416"/>
                </a:lnTo>
                <a:lnTo>
                  <a:pt x="11948" y="317155"/>
                </a:lnTo>
                <a:lnTo>
                  <a:pt x="7488" y="310349"/>
                </a:lnTo>
                <a:lnTo>
                  <a:pt x="921" y="292869"/>
                </a:lnTo>
                <a:lnTo>
                  <a:pt x="0" y="286384"/>
                </a:lnTo>
                <a:lnTo>
                  <a:pt x="5327" y="263817"/>
                </a:lnTo>
                <a:lnTo>
                  <a:pt x="20157" y="236345"/>
                </a:lnTo>
                <a:lnTo>
                  <a:pt x="62726" y="193749"/>
                </a:lnTo>
                <a:lnTo>
                  <a:pt x="107025" y="148670"/>
                </a:lnTo>
                <a:lnTo>
                  <a:pt x="138302" y="105951"/>
                </a:lnTo>
                <a:lnTo>
                  <a:pt x="155133" y="69139"/>
                </a:lnTo>
                <a:lnTo>
                  <a:pt x="156219" y="53194"/>
                </a:lnTo>
                <a:lnTo>
                  <a:pt x="153425" y="33899"/>
                </a:lnTo>
                <a:lnTo>
                  <a:pt x="141931" y="15054"/>
                </a:lnTo>
                <a:lnTo>
                  <a:pt x="129730" y="6477"/>
                </a:lnTo>
                <a:lnTo>
                  <a:pt x="117765" y="604"/>
                </a:lnTo>
                <a:lnTo>
                  <a:pt x="102461" y="0"/>
                </a:lnTo>
                <a:lnTo>
                  <a:pt x="72288" y="687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SMARTInkShape-Group20">
            <a:extLst>
              <a:ext uri="{FF2B5EF4-FFF2-40B4-BE49-F238E27FC236}">
                <a16:creationId xmlns:a16="http://schemas.microsoft.com/office/drawing/2014/main" xmlns="" id="{AAAD6174-E939-4B14-B8AB-28ADE40CD32F}"/>
              </a:ext>
            </a:extLst>
          </p:cNvPr>
          <p:cNvGrpSpPr/>
          <p:nvPr/>
        </p:nvGrpSpPr>
        <p:grpSpPr>
          <a:xfrm>
            <a:off x="9876259" y="1836496"/>
            <a:ext cx="1076598" cy="372885"/>
            <a:chOff x="9876259" y="1836496"/>
            <a:chExt cx="1076598" cy="372885"/>
          </a:xfrm>
        </p:grpSpPr>
        <p:sp>
          <p:nvSpPr>
            <p:cNvPr id="10" name="SMARTInkShape-59">
              <a:extLst>
                <a:ext uri="{FF2B5EF4-FFF2-40B4-BE49-F238E27FC236}">
                  <a16:creationId xmlns:a16="http://schemas.microsoft.com/office/drawing/2014/main" xmlns="" id="{D7DF2367-3360-44B8-94B0-DDCD92B8176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725150" y="1836496"/>
              <a:ext cx="28004" cy="62155"/>
            </a:xfrm>
            <a:custGeom>
              <a:avLst/>
              <a:gdLst/>
              <a:ahLst/>
              <a:cxnLst/>
              <a:rect l="0" t="0" r="0" b="0"/>
              <a:pathLst>
                <a:path w="28004" h="62155">
                  <a:moveTo>
                    <a:pt x="22225" y="1829"/>
                  </a:moveTo>
                  <a:lnTo>
                    <a:pt x="22225" y="1829"/>
                  </a:lnTo>
                  <a:lnTo>
                    <a:pt x="23910" y="1829"/>
                  </a:lnTo>
                  <a:lnTo>
                    <a:pt x="25679" y="888"/>
                  </a:lnTo>
                  <a:lnTo>
                    <a:pt x="26644" y="143"/>
                  </a:lnTo>
                  <a:lnTo>
                    <a:pt x="27288" y="0"/>
                  </a:lnTo>
                  <a:lnTo>
                    <a:pt x="27717" y="257"/>
                  </a:lnTo>
                  <a:lnTo>
                    <a:pt x="28003" y="781"/>
                  </a:lnTo>
                  <a:lnTo>
                    <a:pt x="7507" y="46719"/>
                  </a:lnTo>
                  <a:lnTo>
                    <a:pt x="0" y="621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60">
              <a:extLst>
                <a:ext uri="{FF2B5EF4-FFF2-40B4-BE49-F238E27FC236}">
                  <a16:creationId xmlns:a16="http://schemas.microsoft.com/office/drawing/2014/main" xmlns="" id="{803A34EB-F7E9-44FE-ACB6-5F7E779CFD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160000" y="2017188"/>
              <a:ext cx="792857" cy="177484"/>
            </a:xfrm>
            <a:custGeom>
              <a:avLst/>
              <a:gdLst/>
              <a:ahLst/>
              <a:cxnLst/>
              <a:rect l="0" t="0" r="0" b="0"/>
              <a:pathLst>
                <a:path w="792857" h="177484">
                  <a:moveTo>
                    <a:pt x="0" y="40212"/>
                  </a:moveTo>
                  <a:lnTo>
                    <a:pt x="0" y="40212"/>
                  </a:lnTo>
                  <a:lnTo>
                    <a:pt x="4419" y="40212"/>
                  </a:lnTo>
                  <a:lnTo>
                    <a:pt x="5416" y="40918"/>
                  </a:lnTo>
                  <a:lnTo>
                    <a:pt x="7463" y="43583"/>
                  </a:lnTo>
                  <a:lnTo>
                    <a:pt x="18279" y="89189"/>
                  </a:lnTo>
                  <a:lnTo>
                    <a:pt x="31521" y="130571"/>
                  </a:lnTo>
                  <a:lnTo>
                    <a:pt x="45267" y="158250"/>
                  </a:lnTo>
                  <a:lnTo>
                    <a:pt x="54926" y="164170"/>
                  </a:lnTo>
                  <a:lnTo>
                    <a:pt x="65687" y="167271"/>
                  </a:lnTo>
                  <a:lnTo>
                    <a:pt x="72821" y="167473"/>
                  </a:lnTo>
                  <a:lnTo>
                    <a:pt x="87546" y="162233"/>
                  </a:lnTo>
                  <a:lnTo>
                    <a:pt x="100257" y="153978"/>
                  </a:lnTo>
                  <a:lnTo>
                    <a:pt x="112413" y="133030"/>
                  </a:lnTo>
                  <a:lnTo>
                    <a:pt x="118670" y="89565"/>
                  </a:lnTo>
                  <a:lnTo>
                    <a:pt x="114331" y="50117"/>
                  </a:lnTo>
                  <a:lnTo>
                    <a:pt x="108703" y="33622"/>
                  </a:lnTo>
                  <a:lnTo>
                    <a:pt x="99936" y="25641"/>
                  </a:lnTo>
                  <a:lnTo>
                    <a:pt x="89924" y="19978"/>
                  </a:lnTo>
                  <a:lnTo>
                    <a:pt x="84299" y="18637"/>
                  </a:lnTo>
                  <a:lnTo>
                    <a:pt x="74092" y="21551"/>
                  </a:lnTo>
                  <a:lnTo>
                    <a:pt x="69031" y="24980"/>
                  </a:lnTo>
                  <a:lnTo>
                    <a:pt x="67187" y="26882"/>
                  </a:lnTo>
                  <a:lnTo>
                    <a:pt x="65138" y="31818"/>
                  </a:lnTo>
                  <a:lnTo>
                    <a:pt x="64581" y="37187"/>
                  </a:lnTo>
                  <a:lnTo>
                    <a:pt x="65509" y="41925"/>
                  </a:lnTo>
                  <a:lnTo>
                    <a:pt x="68014" y="43471"/>
                  </a:lnTo>
                  <a:lnTo>
                    <a:pt x="89716" y="46155"/>
                  </a:lnTo>
                  <a:lnTo>
                    <a:pt x="124813" y="40422"/>
                  </a:lnTo>
                  <a:lnTo>
                    <a:pt x="171573" y="25259"/>
                  </a:lnTo>
                  <a:lnTo>
                    <a:pt x="175974" y="25687"/>
                  </a:lnTo>
                  <a:lnTo>
                    <a:pt x="177641" y="26296"/>
                  </a:lnTo>
                  <a:lnTo>
                    <a:pt x="181375" y="31675"/>
                  </a:lnTo>
                  <a:lnTo>
                    <a:pt x="186150" y="42759"/>
                  </a:lnTo>
                  <a:lnTo>
                    <a:pt x="190101" y="87191"/>
                  </a:lnTo>
                  <a:lnTo>
                    <a:pt x="199554" y="122481"/>
                  </a:lnTo>
                  <a:lnTo>
                    <a:pt x="205931" y="133808"/>
                  </a:lnTo>
                  <a:lnTo>
                    <a:pt x="220825" y="148417"/>
                  </a:lnTo>
                  <a:lnTo>
                    <a:pt x="233587" y="156626"/>
                  </a:lnTo>
                  <a:lnTo>
                    <a:pt x="241635" y="158038"/>
                  </a:lnTo>
                  <a:lnTo>
                    <a:pt x="250621" y="156785"/>
                  </a:lnTo>
                  <a:lnTo>
                    <a:pt x="284848" y="139394"/>
                  </a:lnTo>
                  <a:lnTo>
                    <a:pt x="301710" y="122045"/>
                  </a:lnTo>
                  <a:lnTo>
                    <a:pt x="315873" y="84319"/>
                  </a:lnTo>
                  <a:lnTo>
                    <a:pt x="318188" y="70751"/>
                  </a:lnTo>
                  <a:lnTo>
                    <a:pt x="316802" y="47027"/>
                  </a:lnTo>
                  <a:lnTo>
                    <a:pt x="307661" y="24233"/>
                  </a:lnTo>
                  <a:lnTo>
                    <a:pt x="304591" y="22151"/>
                  </a:lnTo>
                  <a:lnTo>
                    <a:pt x="295535" y="19837"/>
                  </a:lnTo>
                  <a:lnTo>
                    <a:pt x="288217" y="19750"/>
                  </a:lnTo>
                  <a:lnTo>
                    <a:pt x="282613" y="21240"/>
                  </a:lnTo>
                  <a:lnTo>
                    <a:pt x="277771" y="24254"/>
                  </a:lnTo>
                  <a:lnTo>
                    <a:pt x="275148" y="27946"/>
                  </a:lnTo>
                  <a:lnTo>
                    <a:pt x="274448" y="29918"/>
                  </a:lnTo>
                  <a:lnTo>
                    <a:pt x="274613" y="33990"/>
                  </a:lnTo>
                  <a:lnTo>
                    <a:pt x="275150" y="36064"/>
                  </a:lnTo>
                  <a:lnTo>
                    <a:pt x="277629" y="39309"/>
                  </a:lnTo>
                  <a:lnTo>
                    <a:pt x="279278" y="40669"/>
                  </a:lnTo>
                  <a:lnTo>
                    <a:pt x="290026" y="42581"/>
                  </a:lnTo>
                  <a:lnTo>
                    <a:pt x="319169" y="38897"/>
                  </a:lnTo>
                  <a:lnTo>
                    <a:pt x="356068" y="30045"/>
                  </a:lnTo>
                  <a:lnTo>
                    <a:pt x="360145" y="30259"/>
                  </a:lnTo>
                  <a:lnTo>
                    <a:pt x="367498" y="34260"/>
                  </a:lnTo>
                  <a:lnTo>
                    <a:pt x="377471" y="43270"/>
                  </a:lnTo>
                  <a:lnTo>
                    <a:pt x="387843" y="74884"/>
                  </a:lnTo>
                  <a:lnTo>
                    <a:pt x="394708" y="116834"/>
                  </a:lnTo>
                  <a:lnTo>
                    <a:pt x="406010" y="154507"/>
                  </a:lnTo>
                  <a:lnTo>
                    <a:pt x="414789" y="171444"/>
                  </a:lnTo>
                  <a:lnTo>
                    <a:pt x="418343" y="174267"/>
                  </a:lnTo>
                  <a:lnTo>
                    <a:pt x="427936" y="177403"/>
                  </a:lnTo>
                  <a:lnTo>
                    <a:pt x="440180" y="177483"/>
                  </a:lnTo>
                  <a:lnTo>
                    <a:pt x="455567" y="170216"/>
                  </a:lnTo>
                  <a:lnTo>
                    <a:pt x="468475" y="160811"/>
                  </a:lnTo>
                  <a:lnTo>
                    <a:pt x="492388" y="123525"/>
                  </a:lnTo>
                  <a:lnTo>
                    <a:pt x="500744" y="103149"/>
                  </a:lnTo>
                  <a:lnTo>
                    <a:pt x="501248" y="100169"/>
                  </a:lnTo>
                  <a:lnTo>
                    <a:pt x="502087" y="98881"/>
                  </a:lnTo>
                  <a:lnTo>
                    <a:pt x="504902" y="96508"/>
                  </a:lnTo>
                  <a:lnTo>
                    <a:pt x="505934" y="96087"/>
                  </a:lnTo>
                  <a:lnTo>
                    <a:pt x="506623" y="96159"/>
                  </a:lnTo>
                  <a:lnTo>
                    <a:pt x="507082" y="96560"/>
                  </a:lnTo>
                  <a:lnTo>
                    <a:pt x="532362" y="97341"/>
                  </a:lnTo>
                  <a:lnTo>
                    <a:pt x="544303" y="93985"/>
                  </a:lnTo>
                  <a:lnTo>
                    <a:pt x="558445" y="83995"/>
                  </a:lnTo>
                  <a:lnTo>
                    <a:pt x="571257" y="70385"/>
                  </a:lnTo>
                  <a:lnTo>
                    <a:pt x="573662" y="55228"/>
                  </a:lnTo>
                  <a:lnTo>
                    <a:pt x="572689" y="43524"/>
                  </a:lnTo>
                  <a:lnTo>
                    <a:pt x="563425" y="28846"/>
                  </a:lnTo>
                  <a:lnTo>
                    <a:pt x="554565" y="19519"/>
                  </a:lnTo>
                  <a:lnTo>
                    <a:pt x="545982" y="16904"/>
                  </a:lnTo>
                  <a:lnTo>
                    <a:pt x="531130" y="16373"/>
                  </a:lnTo>
                  <a:lnTo>
                    <a:pt x="526595" y="16911"/>
                  </a:lnTo>
                  <a:lnTo>
                    <a:pt x="496863" y="37665"/>
                  </a:lnTo>
                  <a:lnTo>
                    <a:pt x="486238" y="55176"/>
                  </a:lnTo>
                  <a:lnTo>
                    <a:pt x="477810" y="95887"/>
                  </a:lnTo>
                  <a:lnTo>
                    <a:pt x="477289" y="101671"/>
                  </a:lnTo>
                  <a:lnTo>
                    <a:pt x="483300" y="124979"/>
                  </a:lnTo>
                  <a:lnTo>
                    <a:pt x="492333" y="141881"/>
                  </a:lnTo>
                  <a:lnTo>
                    <a:pt x="505082" y="155277"/>
                  </a:lnTo>
                  <a:lnTo>
                    <a:pt x="519639" y="161084"/>
                  </a:lnTo>
                  <a:lnTo>
                    <a:pt x="550986" y="166002"/>
                  </a:lnTo>
                  <a:lnTo>
                    <a:pt x="589947" y="155005"/>
                  </a:lnTo>
                  <a:lnTo>
                    <a:pt x="627417" y="131960"/>
                  </a:lnTo>
                  <a:lnTo>
                    <a:pt x="644513" y="116511"/>
                  </a:lnTo>
                  <a:lnTo>
                    <a:pt x="668182" y="76439"/>
                  </a:lnTo>
                  <a:lnTo>
                    <a:pt x="677052" y="52357"/>
                  </a:lnTo>
                  <a:lnTo>
                    <a:pt x="679442" y="36438"/>
                  </a:lnTo>
                  <a:lnTo>
                    <a:pt x="676169" y="12734"/>
                  </a:lnTo>
                  <a:lnTo>
                    <a:pt x="673151" y="1329"/>
                  </a:lnTo>
                  <a:lnTo>
                    <a:pt x="672429" y="531"/>
                  </a:lnTo>
                  <a:lnTo>
                    <a:pt x="671595" y="0"/>
                  </a:lnTo>
                  <a:lnTo>
                    <a:pt x="671743" y="704"/>
                  </a:lnTo>
                  <a:lnTo>
                    <a:pt x="677225" y="8917"/>
                  </a:lnTo>
                  <a:lnTo>
                    <a:pt x="717637" y="40549"/>
                  </a:lnTo>
                  <a:lnTo>
                    <a:pt x="764037" y="75519"/>
                  </a:lnTo>
                  <a:lnTo>
                    <a:pt x="783569" y="97202"/>
                  </a:lnTo>
                  <a:lnTo>
                    <a:pt x="790733" y="111308"/>
                  </a:lnTo>
                  <a:lnTo>
                    <a:pt x="792856" y="125561"/>
                  </a:lnTo>
                  <a:lnTo>
                    <a:pt x="791471" y="133884"/>
                  </a:lnTo>
                  <a:lnTo>
                    <a:pt x="790114" y="137585"/>
                  </a:lnTo>
                  <a:lnTo>
                    <a:pt x="778091" y="149536"/>
                  </a:lnTo>
                  <a:lnTo>
                    <a:pt x="764494" y="156957"/>
                  </a:lnTo>
                  <a:lnTo>
                    <a:pt x="729867" y="161920"/>
                  </a:lnTo>
                  <a:lnTo>
                    <a:pt x="673100" y="1545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61">
              <a:extLst>
                <a:ext uri="{FF2B5EF4-FFF2-40B4-BE49-F238E27FC236}">
                  <a16:creationId xmlns:a16="http://schemas.microsoft.com/office/drawing/2014/main" xmlns="" id="{E199E4BD-63F3-41D0-8827-5BA7CFA3252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876259" y="2036861"/>
              <a:ext cx="306519" cy="172520"/>
            </a:xfrm>
            <a:custGeom>
              <a:avLst/>
              <a:gdLst/>
              <a:ahLst/>
              <a:cxnLst/>
              <a:rect l="0" t="0" r="0" b="0"/>
              <a:pathLst>
                <a:path w="306519" h="172520">
                  <a:moveTo>
                    <a:pt x="115466" y="26889"/>
                  </a:moveTo>
                  <a:lnTo>
                    <a:pt x="115466" y="26889"/>
                  </a:lnTo>
                  <a:lnTo>
                    <a:pt x="117151" y="25203"/>
                  </a:lnTo>
                  <a:lnTo>
                    <a:pt x="117295" y="24354"/>
                  </a:lnTo>
                  <a:lnTo>
                    <a:pt x="117038" y="23435"/>
                  </a:lnTo>
                  <a:lnTo>
                    <a:pt x="114091" y="19426"/>
                  </a:lnTo>
                  <a:lnTo>
                    <a:pt x="110465" y="15236"/>
                  </a:lnTo>
                  <a:lnTo>
                    <a:pt x="109294" y="11640"/>
                  </a:lnTo>
                  <a:lnTo>
                    <a:pt x="105798" y="9514"/>
                  </a:lnTo>
                  <a:lnTo>
                    <a:pt x="72390" y="521"/>
                  </a:lnTo>
                  <a:lnTo>
                    <a:pt x="60338" y="0"/>
                  </a:lnTo>
                  <a:lnTo>
                    <a:pt x="52630" y="2121"/>
                  </a:lnTo>
                  <a:lnTo>
                    <a:pt x="26458" y="21480"/>
                  </a:lnTo>
                  <a:lnTo>
                    <a:pt x="15324" y="35399"/>
                  </a:lnTo>
                  <a:lnTo>
                    <a:pt x="2512" y="69270"/>
                  </a:lnTo>
                  <a:lnTo>
                    <a:pt x="0" y="81826"/>
                  </a:lnTo>
                  <a:lnTo>
                    <a:pt x="3457" y="116658"/>
                  </a:lnTo>
                  <a:lnTo>
                    <a:pt x="9998" y="135410"/>
                  </a:lnTo>
                  <a:lnTo>
                    <a:pt x="25592" y="156589"/>
                  </a:lnTo>
                  <a:lnTo>
                    <a:pt x="34600" y="163203"/>
                  </a:lnTo>
                  <a:lnTo>
                    <a:pt x="49186" y="169670"/>
                  </a:lnTo>
                  <a:lnTo>
                    <a:pt x="75248" y="172519"/>
                  </a:lnTo>
                  <a:lnTo>
                    <a:pt x="102361" y="169616"/>
                  </a:lnTo>
                  <a:lnTo>
                    <a:pt x="119266" y="161724"/>
                  </a:lnTo>
                  <a:lnTo>
                    <a:pt x="141721" y="140790"/>
                  </a:lnTo>
                  <a:lnTo>
                    <a:pt x="165227" y="108637"/>
                  </a:lnTo>
                  <a:lnTo>
                    <a:pt x="171156" y="93170"/>
                  </a:lnTo>
                  <a:lnTo>
                    <a:pt x="172488" y="79536"/>
                  </a:lnTo>
                  <a:lnTo>
                    <a:pt x="172531" y="79626"/>
                  </a:lnTo>
                  <a:lnTo>
                    <a:pt x="176065" y="99106"/>
                  </a:lnTo>
                  <a:lnTo>
                    <a:pt x="187634" y="130293"/>
                  </a:lnTo>
                  <a:lnTo>
                    <a:pt x="209035" y="153957"/>
                  </a:lnTo>
                  <a:lnTo>
                    <a:pt x="217378" y="159916"/>
                  </a:lnTo>
                  <a:lnTo>
                    <a:pt x="232915" y="166180"/>
                  </a:lnTo>
                  <a:lnTo>
                    <a:pt x="241044" y="166642"/>
                  </a:lnTo>
                  <a:lnTo>
                    <a:pt x="264671" y="156460"/>
                  </a:lnTo>
                  <a:lnTo>
                    <a:pt x="282324" y="144930"/>
                  </a:lnTo>
                  <a:lnTo>
                    <a:pt x="293002" y="131518"/>
                  </a:lnTo>
                  <a:lnTo>
                    <a:pt x="304032" y="106340"/>
                  </a:lnTo>
                  <a:lnTo>
                    <a:pt x="306518" y="92539"/>
                  </a:lnTo>
                  <a:lnTo>
                    <a:pt x="304423" y="56989"/>
                  </a:lnTo>
                  <a:lnTo>
                    <a:pt x="293161" y="35729"/>
                  </a:lnTo>
                  <a:lnTo>
                    <a:pt x="276420" y="18298"/>
                  </a:lnTo>
                  <a:lnTo>
                    <a:pt x="258053" y="9252"/>
                  </a:lnTo>
                  <a:lnTo>
                    <a:pt x="235835" y="9395"/>
                  </a:lnTo>
                  <a:lnTo>
                    <a:pt x="219805" y="13905"/>
                  </a:lnTo>
                  <a:lnTo>
                    <a:pt x="191109" y="36959"/>
                  </a:lnTo>
                  <a:lnTo>
                    <a:pt x="166515" y="71925"/>
                  </a:lnTo>
                  <a:lnTo>
                    <a:pt x="156741" y="1126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86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du pavé droit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1505B0B2-FA77-764B-A36A-FCF32708E65B}"/>
              </a:ext>
            </a:extLst>
          </p:cNvPr>
          <p:cNvSpPr txBox="1"/>
          <p:nvPr/>
        </p:nvSpPr>
        <p:spPr>
          <a:xfrm>
            <a:off x="1481598" y="4271170"/>
            <a:ext cx="198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4720740" y="3249026"/>
            <a:ext cx="2470099" cy="603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4505869" y="1486483"/>
            <a:ext cx="7136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du pavé droit sont des ……………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1246850">
            <a:off x="10427976" y="3020426"/>
            <a:ext cx="1149328" cy="24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21187560">
            <a:off x="7982602" y="2548256"/>
            <a:ext cx="1336518" cy="34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290488">
            <a:off x="4757159" y="4170977"/>
            <a:ext cx="1336518" cy="1552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>
            <a:off x="4732359" y="6244683"/>
            <a:ext cx="6613419" cy="26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87" y="2183653"/>
            <a:ext cx="2157984" cy="1426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8" y="2451877"/>
            <a:ext cx="1158240" cy="798576"/>
          </a:xfrm>
          <a:prstGeom prst="rect">
            <a:avLst/>
          </a:prstGeom>
        </p:spPr>
      </p:pic>
      <p:sp>
        <p:nvSpPr>
          <p:cNvPr id="2" name="SMARTInkShape-62">
            <a:extLst>
              <a:ext uri="{FF2B5EF4-FFF2-40B4-BE49-F238E27FC236}">
                <a16:creationId xmlns:a16="http://schemas.microsoft.com/office/drawing/2014/main" xmlns="" id="{17DF57B8-70A7-490F-A8EB-1A4AB43BB9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03245" y="4257675"/>
            <a:ext cx="168406" cy="316606"/>
          </a:xfrm>
          <a:custGeom>
            <a:avLst/>
            <a:gdLst/>
            <a:ahLst/>
            <a:cxnLst/>
            <a:rect l="0" t="0" r="0" b="0"/>
            <a:pathLst>
              <a:path w="168406" h="316606">
                <a:moveTo>
                  <a:pt x="168405" y="0"/>
                </a:moveTo>
                <a:lnTo>
                  <a:pt x="168405" y="0"/>
                </a:lnTo>
                <a:lnTo>
                  <a:pt x="158044" y="941"/>
                </a:lnTo>
                <a:lnTo>
                  <a:pt x="136675" y="7866"/>
                </a:lnTo>
                <a:lnTo>
                  <a:pt x="98899" y="33839"/>
                </a:lnTo>
                <a:lnTo>
                  <a:pt x="57933" y="80106"/>
                </a:lnTo>
                <a:lnTo>
                  <a:pt x="29198" y="123111"/>
                </a:lnTo>
                <a:lnTo>
                  <a:pt x="11140" y="162292"/>
                </a:lnTo>
                <a:lnTo>
                  <a:pt x="883" y="209908"/>
                </a:lnTo>
                <a:lnTo>
                  <a:pt x="0" y="245521"/>
                </a:lnTo>
                <a:lnTo>
                  <a:pt x="6023" y="280312"/>
                </a:lnTo>
                <a:lnTo>
                  <a:pt x="13635" y="298721"/>
                </a:lnTo>
                <a:lnTo>
                  <a:pt x="20479" y="306566"/>
                </a:lnTo>
                <a:lnTo>
                  <a:pt x="29282" y="311229"/>
                </a:lnTo>
                <a:lnTo>
                  <a:pt x="55405" y="316605"/>
                </a:lnTo>
                <a:lnTo>
                  <a:pt x="93953" y="310474"/>
                </a:lnTo>
                <a:lnTo>
                  <a:pt x="105682" y="305558"/>
                </a:lnTo>
                <a:lnTo>
                  <a:pt x="135072" y="286407"/>
                </a:lnTo>
                <a:lnTo>
                  <a:pt x="151316" y="266307"/>
                </a:lnTo>
                <a:lnTo>
                  <a:pt x="160559" y="241928"/>
                </a:lnTo>
                <a:lnTo>
                  <a:pt x="163846" y="225258"/>
                </a:lnTo>
                <a:lnTo>
                  <a:pt x="161449" y="210245"/>
                </a:lnTo>
                <a:lnTo>
                  <a:pt x="157956" y="199682"/>
                </a:lnTo>
                <a:lnTo>
                  <a:pt x="149179" y="194464"/>
                </a:lnTo>
                <a:lnTo>
                  <a:pt x="130253" y="189440"/>
                </a:lnTo>
                <a:lnTo>
                  <a:pt x="109951" y="187743"/>
                </a:lnTo>
                <a:lnTo>
                  <a:pt x="71744" y="199982"/>
                </a:lnTo>
                <a:lnTo>
                  <a:pt x="48900" y="221784"/>
                </a:lnTo>
                <a:lnTo>
                  <a:pt x="24217" y="263050"/>
                </a:lnTo>
                <a:lnTo>
                  <a:pt x="6480" y="2984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63">
            <a:extLst>
              <a:ext uri="{FF2B5EF4-FFF2-40B4-BE49-F238E27FC236}">
                <a16:creationId xmlns:a16="http://schemas.microsoft.com/office/drawing/2014/main" xmlns="" id="{A9E9FA8A-C998-494A-9013-6237D40263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55002" y="4741915"/>
            <a:ext cx="163057" cy="326584"/>
          </a:xfrm>
          <a:custGeom>
            <a:avLst/>
            <a:gdLst/>
            <a:ahLst/>
            <a:cxnLst/>
            <a:rect l="0" t="0" r="0" b="0"/>
            <a:pathLst>
              <a:path w="163057" h="326584">
                <a:moveTo>
                  <a:pt x="119823" y="4710"/>
                </a:moveTo>
                <a:lnTo>
                  <a:pt x="119823" y="4710"/>
                </a:lnTo>
                <a:lnTo>
                  <a:pt x="118137" y="3024"/>
                </a:lnTo>
                <a:lnTo>
                  <a:pt x="112033" y="291"/>
                </a:lnTo>
                <a:lnTo>
                  <a:pt x="110396" y="0"/>
                </a:lnTo>
                <a:lnTo>
                  <a:pt x="109305" y="159"/>
                </a:lnTo>
                <a:lnTo>
                  <a:pt x="107251" y="1454"/>
                </a:lnTo>
                <a:lnTo>
                  <a:pt x="68504" y="15971"/>
                </a:lnTo>
                <a:lnTo>
                  <a:pt x="38311" y="39295"/>
                </a:lnTo>
                <a:lnTo>
                  <a:pt x="21120" y="61349"/>
                </a:lnTo>
                <a:lnTo>
                  <a:pt x="11475" y="81426"/>
                </a:lnTo>
                <a:lnTo>
                  <a:pt x="10873" y="88430"/>
                </a:lnTo>
                <a:lnTo>
                  <a:pt x="11676" y="101053"/>
                </a:lnTo>
                <a:lnTo>
                  <a:pt x="14608" y="106796"/>
                </a:lnTo>
                <a:lnTo>
                  <a:pt x="30532" y="123830"/>
                </a:lnTo>
                <a:lnTo>
                  <a:pt x="75762" y="160003"/>
                </a:lnTo>
                <a:lnTo>
                  <a:pt x="87248" y="171608"/>
                </a:lnTo>
                <a:lnTo>
                  <a:pt x="98924" y="187961"/>
                </a:lnTo>
                <a:lnTo>
                  <a:pt x="108717" y="222556"/>
                </a:lnTo>
                <a:lnTo>
                  <a:pt x="109806" y="260183"/>
                </a:lnTo>
                <a:lnTo>
                  <a:pt x="105861" y="286421"/>
                </a:lnTo>
                <a:lnTo>
                  <a:pt x="102917" y="293133"/>
                </a:lnTo>
                <a:lnTo>
                  <a:pt x="88865" y="308164"/>
                </a:lnTo>
                <a:lnTo>
                  <a:pt x="69933" y="319833"/>
                </a:lnTo>
                <a:lnTo>
                  <a:pt x="46519" y="326583"/>
                </a:lnTo>
                <a:lnTo>
                  <a:pt x="27484" y="325635"/>
                </a:lnTo>
                <a:lnTo>
                  <a:pt x="18341" y="322676"/>
                </a:lnTo>
                <a:lnTo>
                  <a:pt x="6736" y="313526"/>
                </a:lnTo>
                <a:lnTo>
                  <a:pt x="0" y="296194"/>
                </a:lnTo>
                <a:lnTo>
                  <a:pt x="1104" y="284281"/>
                </a:lnTo>
                <a:lnTo>
                  <a:pt x="11605" y="257962"/>
                </a:lnTo>
                <a:lnTo>
                  <a:pt x="33416" y="226710"/>
                </a:lnTo>
                <a:lnTo>
                  <a:pt x="75844" y="186827"/>
                </a:lnTo>
                <a:lnTo>
                  <a:pt x="118652" y="146926"/>
                </a:lnTo>
                <a:lnTo>
                  <a:pt x="139228" y="124698"/>
                </a:lnTo>
                <a:lnTo>
                  <a:pt x="161534" y="80795"/>
                </a:lnTo>
                <a:lnTo>
                  <a:pt x="163056" y="75802"/>
                </a:lnTo>
                <a:lnTo>
                  <a:pt x="161850" y="69585"/>
                </a:lnTo>
                <a:lnTo>
                  <a:pt x="155328" y="55781"/>
                </a:lnTo>
                <a:lnTo>
                  <a:pt x="149315" y="49436"/>
                </a:lnTo>
                <a:lnTo>
                  <a:pt x="132234" y="44485"/>
                </a:lnTo>
                <a:lnTo>
                  <a:pt x="113169" y="43031"/>
                </a:lnTo>
                <a:lnTo>
                  <a:pt x="84758" y="48934"/>
                </a:lnTo>
                <a:lnTo>
                  <a:pt x="56323" y="5868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SMARTInkShape-Group23">
            <a:extLst>
              <a:ext uri="{FF2B5EF4-FFF2-40B4-BE49-F238E27FC236}">
                <a16:creationId xmlns:a16="http://schemas.microsoft.com/office/drawing/2014/main" xmlns="" id="{34FFB6C1-E483-45F4-8939-D0F9AB73A38C}"/>
              </a:ext>
            </a:extLst>
          </p:cNvPr>
          <p:cNvGrpSpPr/>
          <p:nvPr/>
        </p:nvGrpSpPr>
        <p:grpSpPr>
          <a:xfrm>
            <a:off x="9941735" y="1499044"/>
            <a:ext cx="1579295" cy="657640"/>
            <a:chOff x="9941735" y="1499044"/>
            <a:chExt cx="1579295" cy="657640"/>
          </a:xfrm>
        </p:grpSpPr>
        <p:sp>
          <p:nvSpPr>
            <p:cNvPr id="6" name="SMARTInkShape-64">
              <a:extLst>
                <a:ext uri="{FF2B5EF4-FFF2-40B4-BE49-F238E27FC236}">
                  <a16:creationId xmlns:a16="http://schemas.microsoft.com/office/drawing/2014/main" xmlns="" id="{B18D4466-2E63-43A0-B800-391B21650D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467975" y="1636846"/>
              <a:ext cx="190501" cy="17330"/>
            </a:xfrm>
            <a:custGeom>
              <a:avLst/>
              <a:gdLst/>
              <a:ahLst/>
              <a:cxnLst/>
              <a:rect l="0" t="0" r="0" b="0"/>
              <a:pathLst>
                <a:path w="190501" h="17330">
                  <a:moveTo>
                    <a:pt x="0" y="17329"/>
                  </a:moveTo>
                  <a:lnTo>
                    <a:pt x="0" y="17329"/>
                  </a:lnTo>
                  <a:lnTo>
                    <a:pt x="10620" y="16623"/>
                  </a:lnTo>
                  <a:lnTo>
                    <a:pt x="49288" y="7237"/>
                  </a:lnTo>
                  <a:lnTo>
                    <a:pt x="81525" y="4495"/>
                  </a:lnTo>
                  <a:lnTo>
                    <a:pt x="127049" y="2355"/>
                  </a:lnTo>
                  <a:lnTo>
                    <a:pt x="170028" y="0"/>
                  </a:lnTo>
                  <a:lnTo>
                    <a:pt x="190500" y="14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65">
              <a:extLst>
                <a:ext uri="{FF2B5EF4-FFF2-40B4-BE49-F238E27FC236}">
                  <a16:creationId xmlns:a16="http://schemas.microsoft.com/office/drawing/2014/main" xmlns="" id="{9A90408A-1B5F-4259-8755-5020BD0C2D5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023745" y="1499044"/>
              <a:ext cx="497285" cy="657640"/>
            </a:xfrm>
            <a:custGeom>
              <a:avLst/>
              <a:gdLst/>
              <a:ahLst/>
              <a:cxnLst/>
              <a:rect l="0" t="0" r="0" b="0"/>
              <a:pathLst>
                <a:path w="497285" h="657640">
                  <a:moveTo>
                    <a:pt x="60180" y="215456"/>
                  </a:moveTo>
                  <a:lnTo>
                    <a:pt x="60180" y="215456"/>
                  </a:lnTo>
                  <a:lnTo>
                    <a:pt x="58495" y="215456"/>
                  </a:lnTo>
                  <a:lnTo>
                    <a:pt x="57998" y="216514"/>
                  </a:lnTo>
                  <a:lnTo>
                    <a:pt x="57136" y="227028"/>
                  </a:lnTo>
                  <a:lnTo>
                    <a:pt x="63443" y="269750"/>
                  </a:lnTo>
                  <a:lnTo>
                    <a:pt x="76489" y="317209"/>
                  </a:lnTo>
                  <a:lnTo>
                    <a:pt x="87890" y="357693"/>
                  </a:lnTo>
                  <a:lnTo>
                    <a:pt x="99905" y="398907"/>
                  </a:lnTo>
                  <a:lnTo>
                    <a:pt x="111406" y="439097"/>
                  </a:lnTo>
                  <a:lnTo>
                    <a:pt x="118707" y="480353"/>
                  </a:lnTo>
                  <a:lnTo>
                    <a:pt x="123343" y="514705"/>
                  </a:lnTo>
                  <a:lnTo>
                    <a:pt x="125815" y="557299"/>
                  </a:lnTo>
                  <a:lnTo>
                    <a:pt x="121580" y="601356"/>
                  </a:lnTo>
                  <a:lnTo>
                    <a:pt x="111901" y="639125"/>
                  </a:lnTo>
                  <a:lnTo>
                    <a:pt x="103040" y="648229"/>
                  </a:lnTo>
                  <a:lnTo>
                    <a:pt x="87343" y="657639"/>
                  </a:lnTo>
                  <a:lnTo>
                    <a:pt x="70384" y="655899"/>
                  </a:lnTo>
                  <a:lnTo>
                    <a:pt x="47485" y="644172"/>
                  </a:lnTo>
                  <a:lnTo>
                    <a:pt x="29568" y="627292"/>
                  </a:lnTo>
                  <a:lnTo>
                    <a:pt x="9396" y="592839"/>
                  </a:lnTo>
                  <a:lnTo>
                    <a:pt x="1114" y="563517"/>
                  </a:lnTo>
                  <a:lnTo>
                    <a:pt x="0" y="521863"/>
                  </a:lnTo>
                  <a:lnTo>
                    <a:pt x="1330" y="504743"/>
                  </a:lnTo>
                  <a:lnTo>
                    <a:pt x="13683" y="464954"/>
                  </a:lnTo>
                  <a:lnTo>
                    <a:pt x="34768" y="422863"/>
                  </a:lnTo>
                  <a:lnTo>
                    <a:pt x="60530" y="381034"/>
                  </a:lnTo>
                  <a:lnTo>
                    <a:pt x="90915" y="339166"/>
                  </a:lnTo>
                  <a:lnTo>
                    <a:pt x="122514" y="296136"/>
                  </a:lnTo>
                  <a:lnTo>
                    <a:pt x="157224" y="250953"/>
                  </a:lnTo>
                  <a:lnTo>
                    <a:pt x="182435" y="210002"/>
                  </a:lnTo>
                  <a:lnTo>
                    <a:pt x="202817" y="167422"/>
                  </a:lnTo>
                  <a:lnTo>
                    <a:pt x="213254" y="124189"/>
                  </a:lnTo>
                  <a:lnTo>
                    <a:pt x="216428" y="81237"/>
                  </a:lnTo>
                  <a:lnTo>
                    <a:pt x="210509" y="41274"/>
                  </a:lnTo>
                  <a:lnTo>
                    <a:pt x="205309" y="27975"/>
                  </a:lnTo>
                  <a:lnTo>
                    <a:pt x="195727" y="15816"/>
                  </a:lnTo>
                  <a:lnTo>
                    <a:pt x="178925" y="2245"/>
                  </a:lnTo>
                  <a:lnTo>
                    <a:pt x="175326" y="290"/>
                  </a:lnTo>
                  <a:lnTo>
                    <a:pt x="165684" y="0"/>
                  </a:lnTo>
                  <a:lnTo>
                    <a:pt x="155049" y="2928"/>
                  </a:lnTo>
                  <a:lnTo>
                    <a:pt x="141833" y="12158"/>
                  </a:lnTo>
                  <a:lnTo>
                    <a:pt x="135746" y="18562"/>
                  </a:lnTo>
                  <a:lnTo>
                    <a:pt x="130039" y="39917"/>
                  </a:lnTo>
                  <a:lnTo>
                    <a:pt x="128820" y="87441"/>
                  </a:lnTo>
                  <a:lnTo>
                    <a:pt x="136147" y="134053"/>
                  </a:lnTo>
                  <a:lnTo>
                    <a:pt x="144895" y="174521"/>
                  </a:lnTo>
                  <a:lnTo>
                    <a:pt x="154173" y="217483"/>
                  </a:lnTo>
                  <a:lnTo>
                    <a:pt x="162348" y="254744"/>
                  </a:lnTo>
                  <a:lnTo>
                    <a:pt x="176529" y="297613"/>
                  </a:lnTo>
                  <a:lnTo>
                    <a:pt x="191205" y="330998"/>
                  </a:lnTo>
                  <a:lnTo>
                    <a:pt x="200140" y="341715"/>
                  </a:lnTo>
                  <a:lnTo>
                    <a:pt x="208109" y="347418"/>
                  </a:lnTo>
                  <a:lnTo>
                    <a:pt x="211716" y="348939"/>
                  </a:lnTo>
                  <a:lnTo>
                    <a:pt x="220428" y="348748"/>
                  </a:lnTo>
                  <a:lnTo>
                    <a:pt x="225220" y="347709"/>
                  </a:lnTo>
                  <a:lnTo>
                    <a:pt x="233367" y="342791"/>
                  </a:lnTo>
                  <a:lnTo>
                    <a:pt x="242963" y="332090"/>
                  </a:lnTo>
                  <a:lnTo>
                    <a:pt x="254028" y="312006"/>
                  </a:lnTo>
                  <a:lnTo>
                    <a:pt x="260897" y="283373"/>
                  </a:lnTo>
                  <a:lnTo>
                    <a:pt x="262277" y="280213"/>
                  </a:lnTo>
                  <a:lnTo>
                    <a:pt x="262889" y="276458"/>
                  </a:lnTo>
                  <a:lnTo>
                    <a:pt x="263758" y="274821"/>
                  </a:lnTo>
                  <a:lnTo>
                    <a:pt x="266605" y="272062"/>
                  </a:lnTo>
                  <a:lnTo>
                    <a:pt x="306904" y="250944"/>
                  </a:lnTo>
                  <a:lnTo>
                    <a:pt x="312730" y="238158"/>
                  </a:lnTo>
                  <a:lnTo>
                    <a:pt x="315064" y="231543"/>
                  </a:lnTo>
                  <a:lnTo>
                    <a:pt x="314991" y="220183"/>
                  </a:lnTo>
                  <a:lnTo>
                    <a:pt x="312735" y="211251"/>
                  </a:lnTo>
                  <a:lnTo>
                    <a:pt x="307070" y="206414"/>
                  </a:lnTo>
                  <a:lnTo>
                    <a:pt x="296786" y="201606"/>
                  </a:lnTo>
                  <a:lnTo>
                    <a:pt x="291280" y="200834"/>
                  </a:lnTo>
                  <a:lnTo>
                    <a:pt x="280062" y="203212"/>
                  </a:lnTo>
                  <a:lnTo>
                    <a:pt x="277677" y="204119"/>
                  </a:lnTo>
                  <a:lnTo>
                    <a:pt x="269262" y="213821"/>
                  </a:lnTo>
                  <a:lnTo>
                    <a:pt x="263437" y="229553"/>
                  </a:lnTo>
                  <a:lnTo>
                    <a:pt x="263627" y="270931"/>
                  </a:lnTo>
                  <a:lnTo>
                    <a:pt x="265019" y="279975"/>
                  </a:lnTo>
                  <a:lnTo>
                    <a:pt x="275685" y="300598"/>
                  </a:lnTo>
                  <a:lnTo>
                    <a:pt x="280726" y="307507"/>
                  </a:lnTo>
                  <a:lnTo>
                    <a:pt x="307683" y="325942"/>
                  </a:lnTo>
                  <a:lnTo>
                    <a:pt x="325739" y="326940"/>
                  </a:lnTo>
                  <a:lnTo>
                    <a:pt x="345592" y="321631"/>
                  </a:lnTo>
                  <a:lnTo>
                    <a:pt x="361509" y="313355"/>
                  </a:lnTo>
                  <a:lnTo>
                    <a:pt x="393612" y="280479"/>
                  </a:lnTo>
                  <a:lnTo>
                    <a:pt x="412135" y="236322"/>
                  </a:lnTo>
                  <a:lnTo>
                    <a:pt x="418194" y="201785"/>
                  </a:lnTo>
                  <a:lnTo>
                    <a:pt x="415947" y="183522"/>
                  </a:lnTo>
                  <a:lnTo>
                    <a:pt x="415891" y="183583"/>
                  </a:lnTo>
                  <a:lnTo>
                    <a:pt x="420871" y="188399"/>
                  </a:lnTo>
                  <a:lnTo>
                    <a:pt x="465370" y="227115"/>
                  </a:lnTo>
                  <a:lnTo>
                    <a:pt x="488257" y="253219"/>
                  </a:lnTo>
                  <a:lnTo>
                    <a:pt x="494797" y="270272"/>
                  </a:lnTo>
                  <a:lnTo>
                    <a:pt x="497284" y="283674"/>
                  </a:lnTo>
                  <a:lnTo>
                    <a:pt x="494649" y="296033"/>
                  </a:lnTo>
                  <a:lnTo>
                    <a:pt x="490344" y="301597"/>
                  </a:lnTo>
                  <a:lnTo>
                    <a:pt x="483491" y="305600"/>
                  </a:lnTo>
                  <a:lnTo>
                    <a:pt x="460853" y="312036"/>
                  </a:lnTo>
                  <a:lnTo>
                    <a:pt x="425126" y="311103"/>
                  </a:lnTo>
                  <a:lnTo>
                    <a:pt x="399905" y="3075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66">
              <a:extLst>
                <a:ext uri="{FF2B5EF4-FFF2-40B4-BE49-F238E27FC236}">
                  <a16:creationId xmlns:a16="http://schemas.microsoft.com/office/drawing/2014/main" xmlns="" id="{8AF8B569-6A86-44FE-BEC8-2CAD82E28F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941735" y="1716861"/>
              <a:ext cx="373841" cy="181790"/>
            </a:xfrm>
            <a:custGeom>
              <a:avLst/>
              <a:gdLst/>
              <a:ahLst/>
              <a:cxnLst/>
              <a:rect l="0" t="0" r="0" b="0"/>
              <a:pathLst>
                <a:path w="373841" h="181790">
                  <a:moveTo>
                    <a:pt x="11890" y="181789"/>
                  </a:moveTo>
                  <a:lnTo>
                    <a:pt x="11890" y="181789"/>
                  </a:lnTo>
                  <a:lnTo>
                    <a:pt x="11890" y="179055"/>
                  </a:lnTo>
                  <a:lnTo>
                    <a:pt x="25088" y="132027"/>
                  </a:lnTo>
                  <a:lnTo>
                    <a:pt x="27869" y="96996"/>
                  </a:lnTo>
                  <a:lnTo>
                    <a:pt x="28345" y="57730"/>
                  </a:lnTo>
                  <a:lnTo>
                    <a:pt x="22810" y="24103"/>
                  </a:lnTo>
                  <a:lnTo>
                    <a:pt x="12854" y="4478"/>
                  </a:lnTo>
                  <a:lnTo>
                    <a:pt x="10768" y="2551"/>
                  </a:lnTo>
                  <a:lnTo>
                    <a:pt x="8672" y="1619"/>
                  </a:lnTo>
                  <a:lnTo>
                    <a:pt x="6570" y="1351"/>
                  </a:lnTo>
                  <a:lnTo>
                    <a:pt x="4815" y="2230"/>
                  </a:lnTo>
                  <a:lnTo>
                    <a:pt x="1925" y="6030"/>
                  </a:lnTo>
                  <a:lnTo>
                    <a:pt x="0" y="14119"/>
                  </a:lnTo>
                  <a:lnTo>
                    <a:pt x="1432" y="19192"/>
                  </a:lnTo>
                  <a:lnTo>
                    <a:pt x="2801" y="21533"/>
                  </a:lnTo>
                  <a:lnTo>
                    <a:pt x="8086" y="25074"/>
                  </a:lnTo>
                  <a:lnTo>
                    <a:pt x="11471" y="26512"/>
                  </a:lnTo>
                  <a:lnTo>
                    <a:pt x="18994" y="27170"/>
                  </a:lnTo>
                  <a:lnTo>
                    <a:pt x="43749" y="21346"/>
                  </a:lnTo>
                  <a:lnTo>
                    <a:pt x="90041" y="4301"/>
                  </a:lnTo>
                  <a:lnTo>
                    <a:pt x="115103" y="0"/>
                  </a:lnTo>
                  <a:lnTo>
                    <a:pt x="118799" y="271"/>
                  </a:lnTo>
                  <a:lnTo>
                    <a:pt x="125727" y="3395"/>
                  </a:lnTo>
                  <a:lnTo>
                    <a:pt x="129056" y="5710"/>
                  </a:lnTo>
                  <a:lnTo>
                    <a:pt x="133697" y="12045"/>
                  </a:lnTo>
                  <a:lnTo>
                    <a:pt x="136934" y="21327"/>
                  </a:lnTo>
                  <a:lnTo>
                    <a:pt x="141568" y="62975"/>
                  </a:lnTo>
                  <a:lnTo>
                    <a:pt x="143848" y="100438"/>
                  </a:lnTo>
                  <a:lnTo>
                    <a:pt x="150701" y="134570"/>
                  </a:lnTo>
                  <a:lnTo>
                    <a:pt x="154253" y="142458"/>
                  </a:lnTo>
                  <a:lnTo>
                    <a:pt x="156540" y="144985"/>
                  </a:lnTo>
                  <a:lnTo>
                    <a:pt x="161904" y="147793"/>
                  </a:lnTo>
                  <a:lnTo>
                    <a:pt x="169697" y="147159"/>
                  </a:lnTo>
                  <a:lnTo>
                    <a:pt x="185702" y="141004"/>
                  </a:lnTo>
                  <a:lnTo>
                    <a:pt x="195799" y="128312"/>
                  </a:lnTo>
                  <a:lnTo>
                    <a:pt x="204976" y="110820"/>
                  </a:lnTo>
                  <a:lnTo>
                    <a:pt x="209351" y="92717"/>
                  </a:lnTo>
                  <a:lnTo>
                    <a:pt x="211409" y="90307"/>
                  </a:lnTo>
                  <a:lnTo>
                    <a:pt x="212630" y="89978"/>
                  </a:lnTo>
                  <a:lnTo>
                    <a:pt x="213450" y="89890"/>
                  </a:lnTo>
                  <a:lnTo>
                    <a:pt x="215302" y="90733"/>
                  </a:lnTo>
                  <a:lnTo>
                    <a:pt x="216290" y="91452"/>
                  </a:lnTo>
                  <a:lnTo>
                    <a:pt x="221051" y="92463"/>
                  </a:lnTo>
                  <a:lnTo>
                    <a:pt x="240949" y="87383"/>
                  </a:lnTo>
                  <a:lnTo>
                    <a:pt x="262872" y="75217"/>
                  </a:lnTo>
                  <a:lnTo>
                    <a:pt x="286197" y="56121"/>
                  </a:lnTo>
                  <a:lnTo>
                    <a:pt x="293701" y="43973"/>
                  </a:lnTo>
                  <a:lnTo>
                    <a:pt x="296473" y="33122"/>
                  </a:lnTo>
                  <a:lnTo>
                    <a:pt x="297294" y="21519"/>
                  </a:lnTo>
                  <a:lnTo>
                    <a:pt x="295605" y="15190"/>
                  </a:lnTo>
                  <a:lnTo>
                    <a:pt x="294167" y="12515"/>
                  </a:lnTo>
                  <a:lnTo>
                    <a:pt x="286924" y="7661"/>
                  </a:lnTo>
                  <a:lnTo>
                    <a:pt x="276650" y="4210"/>
                  </a:lnTo>
                  <a:lnTo>
                    <a:pt x="260376" y="4250"/>
                  </a:lnTo>
                  <a:lnTo>
                    <a:pt x="253326" y="5634"/>
                  </a:lnTo>
                  <a:lnTo>
                    <a:pt x="224903" y="24069"/>
                  </a:lnTo>
                  <a:lnTo>
                    <a:pt x="215175" y="39611"/>
                  </a:lnTo>
                  <a:lnTo>
                    <a:pt x="210647" y="54800"/>
                  </a:lnTo>
                  <a:lnTo>
                    <a:pt x="209305" y="73293"/>
                  </a:lnTo>
                  <a:lnTo>
                    <a:pt x="217335" y="96098"/>
                  </a:lnTo>
                  <a:lnTo>
                    <a:pt x="227514" y="112302"/>
                  </a:lnTo>
                  <a:lnTo>
                    <a:pt x="255016" y="134965"/>
                  </a:lnTo>
                  <a:lnTo>
                    <a:pt x="289654" y="144809"/>
                  </a:lnTo>
                  <a:lnTo>
                    <a:pt x="294432" y="145494"/>
                  </a:lnTo>
                  <a:lnTo>
                    <a:pt x="318013" y="141402"/>
                  </a:lnTo>
                  <a:lnTo>
                    <a:pt x="373840" y="10876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67">
              <a:extLst>
                <a:ext uri="{FF2B5EF4-FFF2-40B4-BE49-F238E27FC236}">
                  <a16:creationId xmlns:a16="http://schemas.microsoft.com/office/drawing/2014/main" xmlns="" id="{889FD8B2-6773-4722-AF5E-2D13D9606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337123" y="1550320"/>
              <a:ext cx="402933" cy="301563"/>
            </a:xfrm>
            <a:custGeom>
              <a:avLst/>
              <a:gdLst/>
              <a:ahLst/>
              <a:cxnLst/>
              <a:rect l="0" t="0" r="0" b="0"/>
              <a:pathLst>
                <a:path w="402933" h="301563">
                  <a:moveTo>
                    <a:pt x="67352" y="173705"/>
                  </a:moveTo>
                  <a:lnTo>
                    <a:pt x="67352" y="173705"/>
                  </a:lnTo>
                  <a:lnTo>
                    <a:pt x="61930" y="168988"/>
                  </a:lnTo>
                  <a:lnTo>
                    <a:pt x="54339" y="165761"/>
                  </a:lnTo>
                  <a:lnTo>
                    <a:pt x="37327" y="164242"/>
                  </a:lnTo>
                  <a:lnTo>
                    <a:pt x="27686" y="169255"/>
                  </a:lnTo>
                  <a:lnTo>
                    <a:pt x="8601" y="209467"/>
                  </a:lnTo>
                  <a:lnTo>
                    <a:pt x="242" y="243568"/>
                  </a:lnTo>
                  <a:lnTo>
                    <a:pt x="0" y="265392"/>
                  </a:lnTo>
                  <a:lnTo>
                    <a:pt x="6020" y="277367"/>
                  </a:lnTo>
                  <a:lnTo>
                    <a:pt x="16105" y="287863"/>
                  </a:lnTo>
                  <a:lnTo>
                    <a:pt x="34607" y="298664"/>
                  </a:lnTo>
                  <a:lnTo>
                    <a:pt x="44802" y="301562"/>
                  </a:lnTo>
                  <a:lnTo>
                    <a:pt x="73403" y="300534"/>
                  </a:lnTo>
                  <a:lnTo>
                    <a:pt x="83447" y="297572"/>
                  </a:lnTo>
                  <a:lnTo>
                    <a:pt x="106850" y="281824"/>
                  </a:lnTo>
                  <a:lnTo>
                    <a:pt x="127699" y="257599"/>
                  </a:lnTo>
                  <a:lnTo>
                    <a:pt x="143295" y="226456"/>
                  </a:lnTo>
                  <a:lnTo>
                    <a:pt x="155261" y="184556"/>
                  </a:lnTo>
                  <a:lnTo>
                    <a:pt x="164523" y="138650"/>
                  </a:lnTo>
                  <a:lnTo>
                    <a:pt x="168369" y="96926"/>
                  </a:lnTo>
                  <a:lnTo>
                    <a:pt x="168875" y="53358"/>
                  </a:lnTo>
                  <a:lnTo>
                    <a:pt x="168945" y="6814"/>
                  </a:lnTo>
                  <a:lnTo>
                    <a:pt x="168950" y="0"/>
                  </a:lnTo>
                  <a:lnTo>
                    <a:pt x="169304" y="2331"/>
                  </a:lnTo>
                  <a:lnTo>
                    <a:pt x="171464" y="18067"/>
                  </a:lnTo>
                  <a:lnTo>
                    <a:pt x="173010" y="61311"/>
                  </a:lnTo>
                  <a:lnTo>
                    <a:pt x="176534" y="105486"/>
                  </a:lnTo>
                  <a:lnTo>
                    <a:pt x="180981" y="145126"/>
                  </a:lnTo>
                  <a:lnTo>
                    <a:pt x="186314" y="183934"/>
                  </a:lnTo>
                  <a:lnTo>
                    <a:pt x="196318" y="226565"/>
                  </a:lnTo>
                  <a:lnTo>
                    <a:pt x="215262" y="270508"/>
                  </a:lnTo>
                  <a:lnTo>
                    <a:pt x="226849" y="282860"/>
                  </a:lnTo>
                  <a:lnTo>
                    <a:pt x="235488" y="287482"/>
                  </a:lnTo>
                  <a:lnTo>
                    <a:pt x="239768" y="288715"/>
                  </a:lnTo>
                  <a:lnTo>
                    <a:pt x="244385" y="288125"/>
                  </a:lnTo>
                  <a:lnTo>
                    <a:pt x="258252" y="281259"/>
                  </a:lnTo>
                  <a:lnTo>
                    <a:pt x="264614" y="276658"/>
                  </a:lnTo>
                  <a:lnTo>
                    <a:pt x="273849" y="261673"/>
                  </a:lnTo>
                  <a:lnTo>
                    <a:pt x="283950" y="229891"/>
                  </a:lnTo>
                  <a:lnTo>
                    <a:pt x="286398" y="201548"/>
                  </a:lnTo>
                  <a:lnTo>
                    <a:pt x="286408" y="201792"/>
                  </a:lnTo>
                  <a:lnTo>
                    <a:pt x="301135" y="240917"/>
                  </a:lnTo>
                  <a:lnTo>
                    <a:pt x="314406" y="259392"/>
                  </a:lnTo>
                  <a:lnTo>
                    <a:pt x="334169" y="272682"/>
                  </a:lnTo>
                  <a:lnTo>
                    <a:pt x="345040" y="274963"/>
                  </a:lnTo>
                  <a:lnTo>
                    <a:pt x="357280" y="274094"/>
                  </a:lnTo>
                  <a:lnTo>
                    <a:pt x="376643" y="267303"/>
                  </a:lnTo>
                  <a:lnTo>
                    <a:pt x="385790" y="260342"/>
                  </a:lnTo>
                  <a:lnTo>
                    <a:pt x="395204" y="246804"/>
                  </a:lnTo>
                  <a:lnTo>
                    <a:pt x="400776" y="233307"/>
                  </a:lnTo>
                  <a:lnTo>
                    <a:pt x="402932" y="209559"/>
                  </a:lnTo>
                  <a:lnTo>
                    <a:pt x="401942" y="199400"/>
                  </a:lnTo>
                  <a:lnTo>
                    <a:pt x="391181" y="177017"/>
                  </a:lnTo>
                  <a:lnTo>
                    <a:pt x="379438" y="161097"/>
                  </a:lnTo>
                  <a:lnTo>
                    <a:pt x="377010" y="158950"/>
                  </a:lnTo>
                  <a:lnTo>
                    <a:pt x="354597" y="153321"/>
                  </a:lnTo>
                  <a:lnTo>
                    <a:pt x="345652" y="152298"/>
                  </a:lnTo>
                  <a:lnTo>
                    <a:pt x="322206" y="161075"/>
                  </a:lnTo>
                  <a:lnTo>
                    <a:pt x="312089" y="165857"/>
                  </a:lnTo>
                  <a:lnTo>
                    <a:pt x="296774" y="180944"/>
                  </a:lnTo>
                  <a:lnTo>
                    <a:pt x="279743" y="213653"/>
                  </a:lnTo>
                  <a:lnTo>
                    <a:pt x="273727" y="2372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68">
              <a:extLst>
                <a:ext uri="{FF2B5EF4-FFF2-40B4-BE49-F238E27FC236}">
                  <a16:creationId xmlns:a16="http://schemas.microsoft.com/office/drawing/2014/main" xmlns="" id="{9E71EB13-6ACD-4063-90DD-0CAB7AD9FED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713940" y="1706281"/>
              <a:ext cx="381688" cy="127441"/>
            </a:xfrm>
            <a:custGeom>
              <a:avLst/>
              <a:gdLst/>
              <a:ahLst/>
              <a:cxnLst/>
              <a:rect l="0" t="0" r="0" b="0"/>
              <a:pathLst>
                <a:path w="381688" h="127441">
                  <a:moveTo>
                    <a:pt x="1685" y="20919"/>
                  </a:moveTo>
                  <a:lnTo>
                    <a:pt x="1685" y="20919"/>
                  </a:lnTo>
                  <a:lnTo>
                    <a:pt x="1685" y="22605"/>
                  </a:lnTo>
                  <a:lnTo>
                    <a:pt x="0" y="27024"/>
                  </a:lnTo>
                  <a:lnTo>
                    <a:pt x="1676" y="56105"/>
                  </a:lnTo>
                  <a:lnTo>
                    <a:pt x="12986" y="93107"/>
                  </a:lnTo>
                  <a:lnTo>
                    <a:pt x="23495" y="111217"/>
                  </a:lnTo>
                  <a:lnTo>
                    <a:pt x="30076" y="117496"/>
                  </a:lnTo>
                  <a:lnTo>
                    <a:pt x="36528" y="120287"/>
                  </a:lnTo>
                  <a:lnTo>
                    <a:pt x="41983" y="120586"/>
                  </a:lnTo>
                  <a:lnTo>
                    <a:pt x="44426" y="120172"/>
                  </a:lnTo>
                  <a:lnTo>
                    <a:pt x="46054" y="119191"/>
                  </a:lnTo>
                  <a:lnTo>
                    <a:pt x="47140" y="117831"/>
                  </a:lnTo>
                  <a:lnTo>
                    <a:pt x="56336" y="91819"/>
                  </a:lnTo>
                  <a:lnTo>
                    <a:pt x="61504" y="44887"/>
                  </a:lnTo>
                  <a:lnTo>
                    <a:pt x="65232" y="34136"/>
                  </a:lnTo>
                  <a:lnTo>
                    <a:pt x="68851" y="29380"/>
                  </a:lnTo>
                  <a:lnTo>
                    <a:pt x="70804" y="27618"/>
                  </a:lnTo>
                  <a:lnTo>
                    <a:pt x="73517" y="26796"/>
                  </a:lnTo>
                  <a:lnTo>
                    <a:pt x="83371" y="27325"/>
                  </a:lnTo>
                  <a:lnTo>
                    <a:pt x="88673" y="28823"/>
                  </a:lnTo>
                  <a:lnTo>
                    <a:pt x="98995" y="36705"/>
                  </a:lnTo>
                  <a:lnTo>
                    <a:pt x="111884" y="54193"/>
                  </a:lnTo>
                  <a:lnTo>
                    <a:pt x="129781" y="99330"/>
                  </a:lnTo>
                  <a:lnTo>
                    <a:pt x="131779" y="121534"/>
                  </a:lnTo>
                  <a:lnTo>
                    <a:pt x="131453" y="122568"/>
                  </a:lnTo>
                  <a:lnTo>
                    <a:pt x="130883" y="122904"/>
                  </a:lnTo>
                  <a:lnTo>
                    <a:pt x="130151" y="122776"/>
                  </a:lnTo>
                  <a:lnTo>
                    <a:pt x="127434" y="120910"/>
                  </a:lnTo>
                  <a:lnTo>
                    <a:pt x="121173" y="106979"/>
                  </a:lnTo>
                  <a:lnTo>
                    <a:pt x="117114" y="85361"/>
                  </a:lnTo>
                  <a:lnTo>
                    <a:pt x="116839" y="59692"/>
                  </a:lnTo>
                  <a:lnTo>
                    <a:pt x="123157" y="37858"/>
                  </a:lnTo>
                  <a:lnTo>
                    <a:pt x="129168" y="30917"/>
                  </a:lnTo>
                  <a:lnTo>
                    <a:pt x="144028" y="21208"/>
                  </a:lnTo>
                  <a:lnTo>
                    <a:pt x="149733" y="20224"/>
                  </a:lnTo>
                  <a:lnTo>
                    <a:pt x="152242" y="20456"/>
                  </a:lnTo>
                  <a:lnTo>
                    <a:pt x="164201" y="29209"/>
                  </a:lnTo>
                  <a:lnTo>
                    <a:pt x="177145" y="44664"/>
                  </a:lnTo>
                  <a:lnTo>
                    <a:pt x="187102" y="63859"/>
                  </a:lnTo>
                  <a:lnTo>
                    <a:pt x="199695" y="97284"/>
                  </a:lnTo>
                  <a:lnTo>
                    <a:pt x="212967" y="115405"/>
                  </a:lnTo>
                  <a:lnTo>
                    <a:pt x="215565" y="117776"/>
                  </a:lnTo>
                  <a:lnTo>
                    <a:pt x="221274" y="120411"/>
                  </a:lnTo>
                  <a:lnTo>
                    <a:pt x="227338" y="121229"/>
                  </a:lnTo>
                  <a:lnTo>
                    <a:pt x="233562" y="120417"/>
                  </a:lnTo>
                  <a:lnTo>
                    <a:pt x="238914" y="116999"/>
                  </a:lnTo>
                  <a:lnTo>
                    <a:pt x="243292" y="111952"/>
                  </a:lnTo>
                  <a:lnTo>
                    <a:pt x="251840" y="91925"/>
                  </a:lnTo>
                  <a:lnTo>
                    <a:pt x="255347" y="68924"/>
                  </a:lnTo>
                  <a:lnTo>
                    <a:pt x="255656" y="57318"/>
                  </a:lnTo>
                  <a:lnTo>
                    <a:pt x="256018" y="57532"/>
                  </a:lnTo>
                  <a:lnTo>
                    <a:pt x="257362" y="59652"/>
                  </a:lnTo>
                  <a:lnTo>
                    <a:pt x="259270" y="68943"/>
                  </a:lnTo>
                  <a:lnTo>
                    <a:pt x="288567" y="116300"/>
                  </a:lnTo>
                  <a:lnTo>
                    <a:pt x="304038" y="124047"/>
                  </a:lnTo>
                  <a:lnTo>
                    <a:pt x="322575" y="127440"/>
                  </a:lnTo>
                  <a:lnTo>
                    <a:pt x="332334" y="126353"/>
                  </a:lnTo>
                  <a:lnTo>
                    <a:pt x="356769" y="115772"/>
                  </a:lnTo>
                  <a:lnTo>
                    <a:pt x="363641" y="111171"/>
                  </a:lnTo>
                  <a:lnTo>
                    <a:pt x="373162" y="97872"/>
                  </a:lnTo>
                  <a:lnTo>
                    <a:pt x="379315" y="83898"/>
                  </a:lnTo>
                  <a:lnTo>
                    <a:pt x="381687" y="65763"/>
                  </a:lnTo>
                  <a:lnTo>
                    <a:pt x="375236" y="34912"/>
                  </a:lnTo>
                  <a:lnTo>
                    <a:pt x="364921" y="16641"/>
                  </a:lnTo>
                  <a:lnTo>
                    <a:pt x="357504" y="8081"/>
                  </a:lnTo>
                  <a:lnTo>
                    <a:pt x="349503" y="3101"/>
                  </a:lnTo>
                  <a:lnTo>
                    <a:pt x="332010" y="0"/>
                  </a:lnTo>
                  <a:lnTo>
                    <a:pt x="317928" y="766"/>
                  </a:lnTo>
                  <a:lnTo>
                    <a:pt x="305368" y="4913"/>
                  </a:lnTo>
                  <a:lnTo>
                    <a:pt x="278630" y="32626"/>
                  </a:lnTo>
                  <a:lnTo>
                    <a:pt x="262035" y="653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437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6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1271783" y="0"/>
            <a:ext cx="1007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faces de notre pyramide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5F31424-C296-3747-B896-92F0F94BE7EC}"/>
              </a:ext>
            </a:extLst>
          </p:cNvPr>
          <p:cNvSpPr txBox="1"/>
          <p:nvPr/>
        </p:nvSpPr>
        <p:spPr>
          <a:xfrm>
            <a:off x="1271783" y="4245496"/>
            <a:ext cx="2193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 faces</a:t>
            </a:r>
          </a:p>
          <a:p>
            <a:r>
              <a:rPr lang="fr-FR" sz="2800" dirty="0"/>
              <a:t>… sommets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4505869" y="1486483"/>
            <a:ext cx="6035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faces de notre pyramide sont :</a:t>
            </a:r>
          </a:p>
          <a:p>
            <a:r>
              <a:rPr lang="fr-FR" sz="3200" dirty="0"/>
              <a:t>	- un ………. ;</a:t>
            </a:r>
          </a:p>
          <a:p>
            <a:r>
              <a:rPr lang="fr-FR" sz="3200" dirty="0"/>
              <a:t>	- quatre ……………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5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1941681">
            <a:off x="5245484" y="3077982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>
            <a:off x="6713728" y="3129585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1941681">
            <a:off x="5432029" y="4821290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20819317">
            <a:off x="6713728" y="4947714"/>
            <a:ext cx="1491956" cy="1618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>
            <a:off x="9239312" y="4067294"/>
            <a:ext cx="1466490" cy="146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0" y="2265931"/>
            <a:ext cx="1212850" cy="1193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44" y="2035132"/>
            <a:ext cx="2342652" cy="1522158"/>
          </a:xfrm>
          <a:prstGeom prst="rect">
            <a:avLst/>
          </a:prstGeom>
        </p:spPr>
      </p:pic>
      <p:grpSp>
        <p:nvGrpSpPr>
          <p:cNvPr id="6" name="SMARTInkShape-Group24">
            <a:extLst>
              <a:ext uri="{FF2B5EF4-FFF2-40B4-BE49-F238E27FC236}">
                <a16:creationId xmlns:a16="http://schemas.microsoft.com/office/drawing/2014/main" xmlns="" id="{552D4BB7-35A8-489F-BB72-8874566058FF}"/>
              </a:ext>
            </a:extLst>
          </p:cNvPr>
          <p:cNvGrpSpPr/>
          <p:nvPr/>
        </p:nvGrpSpPr>
        <p:grpSpPr>
          <a:xfrm>
            <a:off x="1400660" y="4257675"/>
            <a:ext cx="205891" cy="789873"/>
            <a:chOff x="1400660" y="4257675"/>
            <a:chExt cx="205891" cy="789873"/>
          </a:xfrm>
        </p:grpSpPr>
        <p:sp>
          <p:nvSpPr>
            <p:cNvPr id="2" name="SMARTInkShape-69">
              <a:extLst>
                <a:ext uri="{FF2B5EF4-FFF2-40B4-BE49-F238E27FC236}">
                  <a16:creationId xmlns:a16="http://schemas.microsoft.com/office/drawing/2014/main" xmlns="" id="{65860A10-33E2-4097-8062-F83A884255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00660" y="4257675"/>
              <a:ext cx="180135" cy="335181"/>
            </a:xfrm>
            <a:custGeom>
              <a:avLst/>
              <a:gdLst/>
              <a:ahLst/>
              <a:cxnLst/>
              <a:rect l="0" t="0" r="0" b="0"/>
              <a:pathLst>
                <a:path w="180135" h="335181">
                  <a:moveTo>
                    <a:pt x="170965" y="0"/>
                  </a:moveTo>
                  <a:lnTo>
                    <a:pt x="170965" y="0"/>
                  </a:lnTo>
                  <a:lnTo>
                    <a:pt x="170965" y="6088"/>
                  </a:lnTo>
                  <a:lnTo>
                    <a:pt x="174009" y="15476"/>
                  </a:lnTo>
                  <a:lnTo>
                    <a:pt x="171932" y="18331"/>
                  </a:lnTo>
                  <a:lnTo>
                    <a:pt x="171395" y="20259"/>
                  </a:lnTo>
                  <a:lnTo>
                    <a:pt x="167721" y="25014"/>
                  </a:lnTo>
                  <a:lnTo>
                    <a:pt x="165055" y="26992"/>
                  </a:lnTo>
                  <a:lnTo>
                    <a:pt x="151396" y="33462"/>
                  </a:lnTo>
                  <a:lnTo>
                    <a:pt x="128425" y="37619"/>
                  </a:lnTo>
                  <a:lnTo>
                    <a:pt x="101914" y="47304"/>
                  </a:lnTo>
                  <a:lnTo>
                    <a:pt x="54938" y="59251"/>
                  </a:lnTo>
                  <a:lnTo>
                    <a:pt x="20550" y="70805"/>
                  </a:lnTo>
                  <a:lnTo>
                    <a:pt x="11862" y="75738"/>
                  </a:lnTo>
                  <a:lnTo>
                    <a:pt x="7590" y="80581"/>
                  </a:lnTo>
                  <a:lnTo>
                    <a:pt x="1972" y="90628"/>
                  </a:lnTo>
                  <a:lnTo>
                    <a:pt x="0" y="101588"/>
                  </a:lnTo>
                  <a:lnTo>
                    <a:pt x="552" y="113736"/>
                  </a:lnTo>
                  <a:lnTo>
                    <a:pt x="8165" y="159908"/>
                  </a:lnTo>
                  <a:lnTo>
                    <a:pt x="10674" y="184824"/>
                  </a:lnTo>
                  <a:lnTo>
                    <a:pt x="12471" y="187978"/>
                  </a:lnTo>
                  <a:lnTo>
                    <a:pt x="13444" y="188818"/>
                  </a:lnTo>
                  <a:lnTo>
                    <a:pt x="16407" y="189753"/>
                  </a:lnTo>
                  <a:lnTo>
                    <a:pt x="22372" y="190352"/>
                  </a:lnTo>
                  <a:lnTo>
                    <a:pt x="25666" y="188553"/>
                  </a:lnTo>
                  <a:lnTo>
                    <a:pt x="66625" y="159929"/>
                  </a:lnTo>
                  <a:lnTo>
                    <a:pt x="96375" y="151538"/>
                  </a:lnTo>
                  <a:lnTo>
                    <a:pt x="123368" y="152162"/>
                  </a:lnTo>
                  <a:lnTo>
                    <a:pt x="152279" y="161217"/>
                  </a:lnTo>
                  <a:lnTo>
                    <a:pt x="163782" y="170692"/>
                  </a:lnTo>
                  <a:lnTo>
                    <a:pt x="170522" y="180750"/>
                  </a:lnTo>
                  <a:lnTo>
                    <a:pt x="177789" y="201588"/>
                  </a:lnTo>
                  <a:lnTo>
                    <a:pt x="180134" y="229612"/>
                  </a:lnTo>
                  <a:lnTo>
                    <a:pt x="170572" y="271456"/>
                  </a:lnTo>
                  <a:lnTo>
                    <a:pt x="149310" y="302009"/>
                  </a:lnTo>
                  <a:lnTo>
                    <a:pt x="121539" y="324653"/>
                  </a:lnTo>
                  <a:lnTo>
                    <a:pt x="103372" y="333468"/>
                  </a:lnTo>
                  <a:lnTo>
                    <a:pt x="95768" y="335180"/>
                  </a:lnTo>
                  <a:lnTo>
                    <a:pt x="49931" y="326006"/>
                  </a:lnTo>
                  <a:lnTo>
                    <a:pt x="12215" y="317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70">
              <a:extLst>
                <a:ext uri="{FF2B5EF4-FFF2-40B4-BE49-F238E27FC236}">
                  <a16:creationId xmlns:a16="http://schemas.microsoft.com/office/drawing/2014/main" xmlns="" id="{4701287E-4AAA-45A3-A62E-4D144620179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28762" y="4752975"/>
              <a:ext cx="177789" cy="294573"/>
            </a:xfrm>
            <a:custGeom>
              <a:avLst/>
              <a:gdLst/>
              <a:ahLst/>
              <a:cxnLst/>
              <a:rect l="0" t="0" r="0" b="0"/>
              <a:pathLst>
                <a:path w="177789" h="294573">
                  <a:moveTo>
                    <a:pt x="177788" y="0"/>
                  </a:moveTo>
                  <a:lnTo>
                    <a:pt x="177788" y="0"/>
                  </a:lnTo>
                  <a:lnTo>
                    <a:pt x="168533" y="941"/>
                  </a:lnTo>
                  <a:lnTo>
                    <a:pt x="124895" y="14151"/>
                  </a:lnTo>
                  <a:lnTo>
                    <a:pt x="81947" y="23921"/>
                  </a:lnTo>
                  <a:lnTo>
                    <a:pt x="35215" y="28828"/>
                  </a:lnTo>
                  <a:lnTo>
                    <a:pt x="21410" y="32858"/>
                  </a:lnTo>
                  <a:lnTo>
                    <a:pt x="14136" y="37683"/>
                  </a:lnTo>
                  <a:lnTo>
                    <a:pt x="9197" y="43582"/>
                  </a:lnTo>
                  <a:lnTo>
                    <a:pt x="6903" y="58442"/>
                  </a:lnTo>
                  <a:lnTo>
                    <a:pt x="3119" y="101235"/>
                  </a:lnTo>
                  <a:lnTo>
                    <a:pt x="51" y="148159"/>
                  </a:lnTo>
                  <a:lnTo>
                    <a:pt x="0" y="154110"/>
                  </a:lnTo>
                  <a:lnTo>
                    <a:pt x="349" y="154246"/>
                  </a:lnTo>
                  <a:lnTo>
                    <a:pt x="6094" y="151027"/>
                  </a:lnTo>
                  <a:lnTo>
                    <a:pt x="49168" y="115662"/>
                  </a:lnTo>
                  <a:lnTo>
                    <a:pt x="66774" y="104756"/>
                  </a:lnTo>
                  <a:lnTo>
                    <a:pt x="87656" y="99780"/>
                  </a:lnTo>
                  <a:lnTo>
                    <a:pt x="107710" y="98956"/>
                  </a:lnTo>
                  <a:lnTo>
                    <a:pt x="115716" y="100190"/>
                  </a:lnTo>
                  <a:lnTo>
                    <a:pt x="131527" y="111295"/>
                  </a:lnTo>
                  <a:lnTo>
                    <a:pt x="144561" y="127991"/>
                  </a:lnTo>
                  <a:lnTo>
                    <a:pt x="150069" y="142973"/>
                  </a:lnTo>
                  <a:lnTo>
                    <a:pt x="148629" y="173453"/>
                  </a:lnTo>
                  <a:lnTo>
                    <a:pt x="140085" y="215380"/>
                  </a:lnTo>
                  <a:lnTo>
                    <a:pt x="118102" y="251469"/>
                  </a:lnTo>
                  <a:lnTo>
                    <a:pt x="89631" y="275561"/>
                  </a:lnTo>
                  <a:lnTo>
                    <a:pt x="68365" y="285906"/>
                  </a:lnTo>
                  <a:lnTo>
                    <a:pt x="33924" y="294572"/>
                  </a:lnTo>
                  <a:lnTo>
                    <a:pt x="23409" y="293381"/>
                  </a:lnTo>
                  <a:lnTo>
                    <a:pt x="3163" y="285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25">
            <a:extLst>
              <a:ext uri="{FF2B5EF4-FFF2-40B4-BE49-F238E27FC236}">
                <a16:creationId xmlns:a16="http://schemas.microsoft.com/office/drawing/2014/main" xmlns="" id="{36043E53-3134-4DCB-923E-A172FBF930D9}"/>
              </a:ext>
            </a:extLst>
          </p:cNvPr>
          <p:cNvGrpSpPr/>
          <p:nvPr/>
        </p:nvGrpSpPr>
        <p:grpSpPr>
          <a:xfrm>
            <a:off x="6270112" y="2000250"/>
            <a:ext cx="873639" cy="374924"/>
            <a:chOff x="6270112" y="2000250"/>
            <a:chExt cx="873639" cy="374924"/>
          </a:xfrm>
        </p:grpSpPr>
        <p:sp>
          <p:nvSpPr>
            <p:cNvPr id="7" name="SMARTInkShape-71">
              <a:extLst>
                <a:ext uri="{FF2B5EF4-FFF2-40B4-BE49-F238E27FC236}">
                  <a16:creationId xmlns:a16="http://schemas.microsoft.com/office/drawing/2014/main" xmlns="" id="{42533B49-6BE0-40C7-882D-2A8B0C3D2F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89775" y="20002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6415" y="0"/>
                  </a:lnTo>
                  <a:lnTo>
                    <a:pt x="30149" y="7604"/>
                  </a:lnTo>
                  <a:lnTo>
                    <a:pt x="0" y="50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72">
              <a:extLst>
                <a:ext uri="{FF2B5EF4-FFF2-40B4-BE49-F238E27FC236}">
                  <a16:creationId xmlns:a16="http://schemas.microsoft.com/office/drawing/2014/main" xmlns="" id="{33DA546E-BC41-4659-81B2-4FE7BC08553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30990" y="2192288"/>
              <a:ext cx="612761" cy="161375"/>
            </a:xfrm>
            <a:custGeom>
              <a:avLst/>
              <a:gdLst/>
              <a:ahLst/>
              <a:cxnLst/>
              <a:rect l="0" t="0" r="0" b="0"/>
              <a:pathLst>
                <a:path w="612761" h="161375">
                  <a:moveTo>
                    <a:pt x="6335" y="23862"/>
                  </a:moveTo>
                  <a:lnTo>
                    <a:pt x="6335" y="23862"/>
                  </a:lnTo>
                  <a:lnTo>
                    <a:pt x="4650" y="23862"/>
                  </a:lnTo>
                  <a:lnTo>
                    <a:pt x="2882" y="24803"/>
                  </a:lnTo>
                  <a:lnTo>
                    <a:pt x="1916" y="25548"/>
                  </a:lnTo>
                  <a:lnTo>
                    <a:pt x="843" y="29197"/>
                  </a:lnTo>
                  <a:lnTo>
                    <a:pt x="0" y="39805"/>
                  </a:lnTo>
                  <a:lnTo>
                    <a:pt x="10980" y="83961"/>
                  </a:lnTo>
                  <a:lnTo>
                    <a:pt x="26833" y="123224"/>
                  </a:lnTo>
                  <a:lnTo>
                    <a:pt x="48267" y="150917"/>
                  </a:lnTo>
                  <a:lnTo>
                    <a:pt x="52959" y="155943"/>
                  </a:lnTo>
                  <a:lnTo>
                    <a:pt x="64325" y="160756"/>
                  </a:lnTo>
                  <a:lnTo>
                    <a:pt x="71972" y="161374"/>
                  </a:lnTo>
                  <a:lnTo>
                    <a:pt x="75494" y="161045"/>
                  </a:lnTo>
                  <a:lnTo>
                    <a:pt x="82227" y="155976"/>
                  </a:lnTo>
                  <a:lnTo>
                    <a:pt x="88749" y="146785"/>
                  </a:lnTo>
                  <a:lnTo>
                    <a:pt x="103056" y="109830"/>
                  </a:lnTo>
                  <a:lnTo>
                    <a:pt x="107292" y="64429"/>
                  </a:lnTo>
                  <a:lnTo>
                    <a:pt x="106238" y="51064"/>
                  </a:lnTo>
                  <a:lnTo>
                    <a:pt x="89488" y="9613"/>
                  </a:lnTo>
                  <a:lnTo>
                    <a:pt x="85860" y="3653"/>
                  </a:lnTo>
                  <a:lnTo>
                    <a:pt x="83341" y="1923"/>
                  </a:lnTo>
                  <a:lnTo>
                    <a:pt x="76778" y="0"/>
                  </a:lnTo>
                  <a:lnTo>
                    <a:pt x="71980" y="87"/>
                  </a:lnTo>
                  <a:lnTo>
                    <a:pt x="70207" y="603"/>
                  </a:lnTo>
                  <a:lnTo>
                    <a:pt x="69024" y="1301"/>
                  </a:lnTo>
                  <a:lnTo>
                    <a:pt x="68236" y="2118"/>
                  </a:lnTo>
                  <a:lnTo>
                    <a:pt x="67711" y="3016"/>
                  </a:lnTo>
                  <a:lnTo>
                    <a:pt x="67713" y="3968"/>
                  </a:lnTo>
                  <a:lnTo>
                    <a:pt x="68657" y="5965"/>
                  </a:lnTo>
                  <a:lnTo>
                    <a:pt x="81218" y="11952"/>
                  </a:lnTo>
                  <a:lnTo>
                    <a:pt x="105662" y="15708"/>
                  </a:lnTo>
                  <a:lnTo>
                    <a:pt x="152048" y="14463"/>
                  </a:lnTo>
                  <a:lnTo>
                    <a:pt x="177581" y="15289"/>
                  </a:lnTo>
                  <a:lnTo>
                    <a:pt x="185368" y="17794"/>
                  </a:lnTo>
                  <a:lnTo>
                    <a:pt x="187074" y="18758"/>
                  </a:lnTo>
                  <a:lnTo>
                    <a:pt x="188211" y="20460"/>
                  </a:lnTo>
                  <a:lnTo>
                    <a:pt x="189811" y="27558"/>
                  </a:lnTo>
                  <a:lnTo>
                    <a:pt x="190467" y="73151"/>
                  </a:lnTo>
                  <a:lnTo>
                    <a:pt x="193854" y="105895"/>
                  </a:lnTo>
                  <a:lnTo>
                    <a:pt x="199322" y="125858"/>
                  </a:lnTo>
                  <a:lnTo>
                    <a:pt x="210468" y="142944"/>
                  </a:lnTo>
                  <a:lnTo>
                    <a:pt x="217123" y="149107"/>
                  </a:lnTo>
                  <a:lnTo>
                    <a:pt x="223491" y="152199"/>
                  </a:lnTo>
                  <a:lnTo>
                    <a:pt x="235934" y="155217"/>
                  </a:lnTo>
                  <a:lnTo>
                    <a:pt x="241964" y="154797"/>
                  </a:lnTo>
                  <a:lnTo>
                    <a:pt x="254382" y="147520"/>
                  </a:lnTo>
                  <a:lnTo>
                    <a:pt x="265862" y="131371"/>
                  </a:lnTo>
                  <a:lnTo>
                    <a:pt x="272595" y="116002"/>
                  </a:lnTo>
                  <a:lnTo>
                    <a:pt x="278247" y="70302"/>
                  </a:lnTo>
                  <a:lnTo>
                    <a:pt x="277167" y="48911"/>
                  </a:lnTo>
                  <a:lnTo>
                    <a:pt x="273460" y="34642"/>
                  </a:lnTo>
                  <a:lnTo>
                    <a:pt x="260657" y="10230"/>
                  </a:lnTo>
                  <a:lnTo>
                    <a:pt x="258433" y="8424"/>
                  </a:lnTo>
                  <a:lnTo>
                    <a:pt x="249266" y="5288"/>
                  </a:lnTo>
                  <a:lnTo>
                    <a:pt x="248723" y="6187"/>
                  </a:lnTo>
                  <a:lnTo>
                    <a:pt x="248119" y="10009"/>
                  </a:lnTo>
                  <a:lnTo>
                    <a:pt x="248791" y="13354"/>
                  </a:lnTo>
                  <a:lnTo>
                    <a:pt x="249464" y="14740"/>
                  </a:lnTo>
                  <a:lnTo>
                    <a:pt x="253034" y="17221"/>
                  </a:lnTo>
                  <a:lnTo>
                    <a:pt x="260054" y="19660"/>
                  </a:lnTo>
                  <a:lnTo>
                    <a:pt x="272117" y="20484"/>
                  </a:lnTo>
                  <a:lnTo>
                    <a:pt x="308486" y="13855"/>
                  </a:lnTo>
                  <a:lnTo>
                    <a:pt x="331594" y="3916"/>
                  </a:lnTo>
                  <a:lnTo>
                    <a:pt x="347248" y="4624"/>
                  </a:lnTo>
                  <a:lnTo>
                    <a:pt x="349321" y="5745"/>
                  </a:lnTo>
                  <a:lnTo>
                    <a:pt x="352566" y="9813"/>
                  </a:lnTo>
                  <a:lnTo>
                    <a:pt x="359352" y="27946"/>
                  </a:lnTo>
                  <a:lnTo>
                    <a:pt x="364567" y="74545"/>
                  </a:lnTo>
                  <a:lnTo>
                    <a:pt x="372578" y="119593"/>
                  </a:lnTo>
                  <a:lnTo>
                    <a:pt x="373264" y="125783"/>
                  </a:lnTo>
                  <a:lnTo>
                    <a:pt x="378729" y="137364"/>
                  </a:lnTo>
                  <a:lnTo>
                    <a:pt x="389868" y="152429"/>
                  </a:lnTo>
                  <a:lnTo>
                    <a:pt x="398574" y="155086"/>
                  </a:lnTo>
                  <a:lnTo>
                    <a:pt x="409969" y="155562"/>
                  </a:lnTo>
                  <a:lnTo>
                    <a:pt x="425243" y="151863"/>
                  </a:lnTo>
                  <a:lnTo>
                    <a:pt x="431935" y="148249"/>
                  </a:lnTo>
                  <a:lnTo>
                    <a:pt x="448311" y="130558"/>
                  </a:lnTo>
                  <a:lnTo>
                    <a:pt x="461989" y="106685"/>
                  </a:lnTo>
                  <a:lnTo>
                    <a:pt x="468976" y="88522"/>
                  </a:lnTo>
                  <a:lnTo>
                    <a:pt x="472538" y="84585"/>
                  </a:lnTo>
                  <a:lnTo>
                    <a:pt x="478511" y="80385"/>
                  </a:lnTo>
                  <a:lnTo>
                    <a:pt x="518991" y="61244"/>
                  </a:lnTo>
                  <a:lnTo>
                    <a:pt x="533824" y="47565"/>
                  </a:lnTo>
                  <a:lnTo>
                    <a:pt x="542801" y="35364"/>
                  </a:lnTo>
                  <a:lnTo>
                    <a:pt x="545111" y="23311"/>
                  </a:lnTo>
                  <a:lnTo>
                    <a:pt x="544111" y="11939"/>
                  </a:lnTo>
                  <a:lnTo>
                    <a:pt x="541562" y="7039"/>
                  </a:lnTo>
                  <a:lnTo>
                    <a:pt x="539895" y="5238"/>
                  </a:lnTo>
                  <a:lnTo>
                    <a:pt x="530806" y="1019"/>
                  </a:lnTo>
                  <a:lnTo>
                    <a:pt x="525065" y="539"/>
                  </a:lnTo>
                  <a:lnTo>
                    <a:pt x="515985" y="3193"/>
                  </a:lnTo>
                  <a:lnTo>
                    <a:pt x="506240" y="8448"/>
                  </a:lnTo>
                  <a:lnTo>
                    <a:pt x="500859" y="13484"/>
                  </a:lnTo>
                  <a:lnTo>
                    <a:pt x="487344" y="34403"/>
                  </a:lnTo>
                  <a:lnTo>
                    <a:pt x="482309" y="47133"/>
                  </a:lnTo>
                  <a:lnTo>
                    <a:pt x="485758" y="93440"/>
                  </a:lnTo>
                  <a:lnTo>
                    <a:pt x="489287" y="106291"/>
                  </a:lnTo>
                  <a:lnTo>
                    <a:pt x="500838" y="124368"/>
                  </a:lnTo>
                  <a:lnTo>
                    <a:pt x="509159" y="133090"/>
                  </a:lnTo>
                  <a:lnTo>
                    <a:pt x="523463" y="140579"/>
                  </a:lnTo>
                  <a:lnTo>
                    <a:pt x="543929" y="143347"/>
                  </a:lnTo>
                  <a:lnTo>
                    <a:pt x="564496" y="139110"/>
                  </a:lnTo>
                  <a:lnTo>
                    <a:pt x="587367" y="126096"/>
                  </a:lnTo>
                  <a:lnTo>
                    <a:pt x="612760" y="1000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73">
              <a:extLst>
                <a:ext uri="{FF2B5EF4-FFF2-40B4-BE49-F238E27FC236}">
                  <a16:creationId xmlns:a16="http://schemas.microsoft.com/office/drawing/2014/main" xmlns="" id="{2E8F42DE-5184-47B8-A266-393CBCF3D73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70112" y="2190950"/>
              <a:ext cx="268801" cy="184224"/>
            </a:xfrm>
            <a:custGeom>
              <a:avLst/>
              <a:gdLst/>
              <a:ahLst/>
              <a:cxnLst/>
              <a:rect l="0" t="0" r="0" b="0"/>
              <a:pathLst>
                <a:path w="268801" h="184224">
                  <a:moveTo>
                    <a:pt x="114813" y="22025"/>
                  </a:moveTo>
                  <a:lnTo>
                    <a:pt x="114813" y="22025"/>
                  </a:lnTo>
                  <a:lnTo>
                    <a:pt x="112278" y="19137"/>
                  </a:lnTo>
                  <a:lnTo>
                    <a:pt x="104214" y="5647"/>
                  </a:lnTo>
                  <a:lnTo>
                    <a:pt x="89991" y="0"/>
                  </a:lnTo>
                  <a:lnTo>
                    <a:pt x="63133" y="1503"/>
                  </a:lnTo>
                  <a:lnTo>
                    <a:pt x="43056" y="4224"/>
                  </a:lnTo>
                  <a:lnTo>
                    <a:pt x="33297" y="9057"/>
                  </a:lnTo>
                  <a:lnTo>
                    <a:pt x="23903" y="17673"/>
                  </a:lnTo>
                  <a:lnTo>
                    <a:pt x="9756" y="40021"/>
                  </a:lnTo>
                  <a:lnTo>
                    <a:pt x="0" y="70213"/>
                  </a:lnTo>
                  <a:lnTo>
                    <a:pt x="223" y="113860"/>
                  </a:lnTo>
                  <a:lnTo>
                    <a:pt x="3916" y="133393"/>
                  </a:lnTo>
                  <a:lnTo>
                    <a:pt x="19523" y="161561"/>
                  </a:lnTo>
                  <a:lnTo>
                    <a:pt x="34133" y="175121"/>
                  </a:lnTo>
                  <a:lnTo>
                    <a:pt x="55238" y="183019"/>
                  </a:lnTo>
                  <a:lnTo>
                    <a:pt x="72623" y="184223"/>
                  </a:lnTo>
                  <a:lnTo>
                    <a:pt x="99515" y="176752"/>
                  </a:lnTo>
                  <a:lnTo>
                    <a:pt x="109072" y="172402"/>
                  </a:lnTo>
                  <a:lnTo>
                    <a:pt x="125459" y="155873"/>
                  </a:lnTo>
                  <a:lnTo>
                    <a:pt x="138664" y="136473"/>
                  </a:lnTo>
                  <a:lnTo>
                    <a:pt x="147185" y="109830"/>
                  </a:lnTo>
                  <a:lnTo>
                    <a:pt x="149638" y="73913"/>
                  </a:lnTo>
                  <a:lnTo>
                    <a:pt x="149319" y="71786"/>
                  </a:lnTo>
                  <a:lnTo>
                    <a:pt x="148753" y="70721"/>
                  </a:lnTo>
                  <a:lnTo>
                    <a:pt x="148023" y="70364"/>
                  </a:lnTo>
                  <a:lnTo>
                    <a:pt x="147536" y="70832"/>
                  </a:lnTo>
                  <a:lnTo>
                    <a:pt x="146996" y="73233"/>
                  </a:lnTo>
                  <a:lnTo>
                    <a:pt x="154038" y="109563"/>
                  </a:lnTo>
                  <a:lnTo>
                    <a:pt x="165822" y="134619"/>
                  </a:lnTo>
                  <a:lnTo>
                    <a:pt x="180798" y="152739"/>
                  </a:lnTo>
                  <a:lnTo>
                    <a:pt x="197423" y="165006"/>
                  </a:lnTo>
                  <a:lnTo>
                    <a:pt x="207454" y="169400"/>
                  </a:lnTo>
                  <a:lnTo>
                    <a:pt x="221637" y="169016"/>
                  </a:lnTo>
                  <a:lnTo>
                    <a:pt x="235874" y="163298"/>
                  </a:lnTo>
                  <a:lnTo>
                    <a:pt x="249030" y="151529"/>
                  </a:lnTo>
                  <a:lnTo>
                    <a:pt x="260179" y="133500"/>
                  </a:lnTo>
                  <a:lnTo>
                    <a:pt x="268800" y="102696"/>
                  </a:lnTo>
                  <a:lnTo>
                    <a:pt x="268389" y="73787"/>
                  </a:lnTo>
                  <a:lnTo>
                    <a:pt x="258888" y="30971"/>
                  </a:lnTo>
                  <a:lnTo>
                    <a:pt x="257430" y="25872"/>
                  </a:lnTo>
                  <a:lnTo>
                    <a:pt x="251105" y="16444"/>
                  </a:lnTo>
                  <a:lnTo>
                    <a:pt x="239510" y="6025"/>
                  </a:lnTo>
                  <a:lnTo>
                    <a:pt x="236044" y="3950"/>
                  </a:lnTo>
                  <a:lnTo>
                    <a:pt x="225608" y="2585"/>
                  </a:lnTo>
                  <a:lnTo>
                    <a:pt x="213444" y="3860"/>
                  </a:lnTo>
                  <a:lnTo>
                    <a:pt x="189259" y="14524"/>
                  </a:lnTo>
                  <a:lnTo>
                    <a:pt x="177048" y="32738"/>
                  </a:lnTo>
                  <a:lnTo>
                    <a:pt x="162438" y="79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26">
            <a:extLst>
              <a:ext uri="{FF2B5EF4-FFF2-40B4-BE49-F238E27FC236}">
                <a16:creationId xmlns:a16="http://schemas.microsoft.com/office/drawing/2014/main" xmlns="" id="{58A58DB3-EC32-4AE4-9AA5-9E0FA1D8FFD5}"/>
              </a:ext>
            </a:extLst>
          </p:cNvPr>
          <p:cNvGrpSpPr/>
          <p:nvPr/>
        </p:nvGrpSpPr>
        <p:grpSpPr>
          <a:xfrm>
            <a:off x="6937375" y="2454586"/>
            <a:ext cx="1518304" cy="708929"/>
            <a:chOff x="6937375" y="2454586"/>
            <a:chExt cx="1518304" cy="708929"/>
          </a:xfrm>
        </p:grpSpPr>
        <p:sp>
          <p:nvSpPr>
            <p:cNvPr id="13" name="SMARTInkShape-74">
              <a:extLst>
                <a:ext uri="{FF2B5EF4-FFF2-40B4-BE49-F238E27FC236}">
                  <a16:creationId xmlns:a16="http://schemas.microsoft.com/office/drawing/2014/main" xmlns="" id="{591169F5-13A4-4DAE-9884-AF6FF86A885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023100" y="26066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685" y="17364"/>
                  </a:lnTo>
                  <a:lnTo>
                    <a:pt x="4394" y="16537"/>
                  </a:lnTo>
                  <a:lnTo>
                    <a:pt x="50343" y="6481"/>
                  </a:lnTo>
                  <a:lnTo>
                    <a:pt x="857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75">
              <a:extLst>
                <a:ext uri="{FF2B5EF4-FFF2-40B4-BE49-F238E27FC236}">
                  <a16:creationId xmlns:a16="http://schemas.microsoft.com/office/drawing/2014/main" xmlns="" id="{6E196573-8E64-417D-867E-9044D742995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31075" y="2574925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76">
              <a:extLst>
                <a:ext uri="{FF2B5EF4-FFF2-40B4-BE49-F238E27FC236}">
                  <a16:creationId xmlns:a16="http://schemas.microsoft.com/office/drawing/2014/main" xmlns="" id="{AA7E3401-686C-4AFA-8E12-EB09EEF3287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943278" y="2454586"/>
              <a:ext cx="512401" cy="708929"/>
            </a:xfrm>
            <a:custGeom>
              <a:avLst/>
              <a:gdLst/>
              <a:ahLst/>
              <a:cxnLst/>
              <a:rect l="0" t="0" r="0" b="0"/>
              <a:pathLst>
                <a:path w="512401" h="708929">
                  <a:moveTo>
                    <a:pt x="29147" y="272739"/>
                  </a:moveTo>
                  <a:lnTo>
                    <a:pt x="29147" y="272739"/>
                  </a:lnTo>
                  <a:lnTo>
                    <a:pt x="29147" y="274425"/>
                  </a:lnTo>
                  <a:lnTo>
                    <a:pt x="46419" y="320467"/>
                  </a:lnTo>
                  <a:lnTo>
                    <a:pt x="54608" y="355673"/>
                  </a:lnTo>
                  <a:lnTo>
                    <a:pt x="62335" y="394970"/>
                  </a:lnTo>
                  <a:lnTo>
                    <a:pt x="73045" y="441261"/>
                  </a:lnTo>
                  <a:lnTo>
                    <a:pt x="80724" y="478129"/>
                  </a:lnTo>
                  <a:lnTo>
                    <a:pt x="88761" y="519862"/>
                  </a:lnTo>
                  <a:lnTo>
                    <a:pt x="94671" y="558568"/>
                  </a:lnTo>
                  <a:lnTo>
                    <a:pt x="97715" y="597671"/>
                  </a:lnTo>
                  <a:lnTo>
                    <a:pt x="97058" y="638274"/>
                  </a:lnTo>
                  <a:lnTo>
                    <a:pt x="86280" y="679011"/>
                  </a:lnTo>
                  <a:lnTo>
                    <a:pt x="79939" y="692252"/>
                  </a:lnTo>
                  <a:lnTo>
                    <a:pt x="71713" y="700960"/>
                  </a:lnTo>
                  <a:lnTo>
                    <a:pt x="62881" y="706476"/>
                  </a:lnTo>
                  <a:lnTo>
                    <a:pt x="55429" y="708928"/>
                  </a:lnTo>
                  <a:lnTo>
                    <a:pt x="45767" y="705314"/>
                  </a:lnTo>
                  <a:lnTo>
                    <a:pt x="27373" y="691992"/>
                  </a:lnTo>
                  <a:lnTo>
                    <a:pt x="8709" y="648032"/>
                  </a:lnTo>
                  <a:lnTo>
                    <a:pt x="494" y="607770"/>
                  </a:lnTo>
                  <a:lnTo>
                    <a:pt x="0" y="563997"/>
                  </a:lnTo>
                  <a:lnTo>
                    <a:pt x="5528" y="519687"/>
                  </a:lnTo>
                  <a:lnTo>
                    <a:pt x="14356" y="477643"/>
                  </a:lnTo>
                  <a:lnTo>
                    <a:pt x="32928" y="434844"/>
                  </a:lnTo>
                  <a:lnTo>
                    <a:pt x="53477" y="396991"/>
                  </a:lnTo>
                  <a:lnTo>
                    <a:pt x="79070" y="350003"/>
                  </a:lnTo>
                  <a:lnTo>
                    <a:pt x="100980" y="308462"/>
                  </a:lnTo>
                  <a:lnTo>
                    <a:pt x="125547" y="264600"/>
                  </a:lnTo>
                  <a:lnTo>
                    <a:pt x="147623" y="217705"/>
                  </a:lnTo>
                  <a:lnTo>
                    <a:pt x="161932" y="171078"/>
                  </a:lnTo>
                  <a:lnTo>
                    <a:pt x="169166" y="125383"/>
                  </a:lnTo>
                  <a:lnTo>
                    <a:pt x="168218" y="93453"/>
                  </a:lnTo>
                  <a:lnTo>
                    <a:pt x="157331" y="51927"/>
                  </a:lnTo>
                  <a:lnTo>
                    <a:pt x="137218" y="18541"/>
                  </a:lnTo>
                  <a:lnTo>
                    <a:pt x="128332" y="9126"/>
                  </a:lnTo>
                  <a:lnTo>
                    <a:pt x="118502" y="2590"/>
                  </a:lnTo>
                  <a:lnTo>
                    <a:pt x="111076" y="155"/>
                  </a:lnTo>
                  <a:lnTo>
                    <a:pt x="108108" y="0"/>
                  </a:lnTo>
                  <a:lnTo>
                    <a:pt x="101047" y="5472"/>
                  </a:lnTo>
                  <a:lnTo>
                    <a:pt x="97189" y="9894"/>
                  </a:lnTo>
                  <a:lnTo>
                    <a:pt x="88388" y="31288"/>
                  </a:lnTo>
                  <a:lnTo>
                    <a:pt x="82333" y="68020"/>
                  </a:lnTo>
                  <a:lnTo>
                    <a:pt x="83802" y="109299"/>
                  </a:lnTo>
                  <a:lnTo>
                    <a:pt x="88380" y="144820"/>
                  </a:lnTo>
                  <a:lnTo>
                    <a:pt x="95499" y="188741"/>
                  </a:lnTo>
                  <a:lnTo>
                    <a:pt x="103017" y="229976"/>
                  </a:lnTo>
                  <a:lnTo>
                    <a:pt x="111006" y="273357"/>
                  </a:lnTo>
                  <a:lnTo>
                    <a:pt x="125084" y="318565"/>
                  </a:lnTo>
                  <a:lnTo>
                    <a:pt x="145268" y="362198"/>
                  </a:lnTo>
                  <a:lnTo>
                    <a:pt x="152806" y="376817"/>
                  </a:lnTo>
                  <a:lnTo>
                    <a:pt x="162071" y="386612"/>
                  </a:lnTo>
                  <a:lnTo>
                    <a:pt x="171362" y="392141"/>
                  </a:lnTo>
                  <a:lnTo>
                    <a:pt x="180548" y="394245"/>
                  </a:lnTo>
                  <a:lnTo>
                    <a:pt x="190511" y="394005"/>
                  </a:lnTo>
                  <a:lnTo>
                    <a:pt x="197055" y="391781"/>
                  </a:lnTo>
                  <a:lnTo>
                    <a:pt x="199294" y="390200"/>
                  </a:lnTo>
                  <a:lnTo>
                    <a:pt x="209786" y="373513"/>
                  </a:lnTo>
                  <a:lnTo>
                    <a:pt x="222738" y="346302"/>
                  </a:lnTo>
                  <a:lnTo>
                    <a:pt x="227184" y="341462"/>
                  </a:lnTo>
                  <a:lnTo>
                    <a:pt x="270700" y="312414"/>
                  </a:lnTo>
                  <a:lnTo>
                    <a:pt x="288882" y="291042"/>
                  </a:lnTo>
                  <a:lnTo>
                    <a:pt x="293235" y="280357"/>
                  </a:lnTo>
                  <a:lnTo>
                    <a:pt x="293746" y="273303"/>
                  </a:lnTo>
                  <a:lnTo>
                    <a:pt x="292443" y="266287"/>
                  </a:lnTo>
                  <a:lnTo>
                    <a:pt x="289513" y="258465"/>
                  </a:lnTo>
                  <a:lnTo>
                    <a:pt x="283036" y="251225"/>
                  </a:lnTo>
                  <a:lnTo>
                    <a:pt x="271249" y="243011"/>
                  </a:lnTo>
                  <a:lnTo>
                    <a:pt x="258337" y="241588"/>
                  </a:lnTo>
                  <a:lnTo>
                    <a:pt x="247848" y="242852"/>
                  </a:lnTo>
                  <a:lnTo>
                    <a:pt x="235215" y="250517"/>
                  </a:lnTo>
                  <a:lnTo>
                    <a:pt x="227043" y="258354"/>
                  </a:lnTo>
                  <a:lnTo>
                    <a:pt x="216039" y="291399"/>
                  </a:lnTo>
                  <a:lnTo>
                    <a:pt x="215795" y="311860"/>
                  </a:lnTo>
                  <a:lnTo>
                    <a:pt x="226299" y="353384"/>
                  </a:lnTo>
                  <a:lnTo>
                    <a:pt x="248693" y="380687"/>
                  </a:lnTo>
                  <a:lnTo>
                    <a:pt x="256663" y="385157"/>
                  </a:lnTo>
                  <a:lnTo>
                    <a:pt x="261258" y="386843"/>
                  </a:lnTo>
                  <a:lnTo>
                    <a:pt x="284579" y="384159"/>
                  </a:lnTo>
                  <a:lnTo>
                    <a:pt x="303719" y="378346"/>
                  </a:lnTo>
                  <a:lnTo>
                    <a:pt x="333385" y="358445"/>
                  </a:lnTo>
                  <a:lnTo>
                    <a:pt x="348479" y="342505"/>
                  </a:lnTo>
                  <a:lnTo>
                    <a:pt x="369209" y="307209"/>
                  </a:lnTo>
                  <a:lnTo>
                    <a:pt x="381970" y="262658"/>
                  </a:lnTo>
                  <a:lnTo>
                    <a:pt x="384028" y="228085"/>
                  </a:lnTo>
                  <a:lnTo>
                    <a:pt x="382104" y="214941"/>
                  </a:lnTo>
                  <a:lnTo>
                    <a:pt x="380005" y="209204"/>
                  </a:lnTo>
                  <a:lnTo>
                    <a:pt x="380174" y="208862"/>
                  </a:lnTo>
                  <a:lnTo>
                    <a:pt x="380640" y="208988"/>
                  </a:lnTo>
                  <a:lnTo>
                    <a:pt x="380951" y="209424"/>
                  </a:lnTo>
                  <a:lnTo>
                    <a:pt x="381296" y="210850"/>
                  </a:lnTo>
                  <a:lnTo>
                    <a:pt x="397539" y="231001"/>
                  </a:lnTo>
                  <a:lnTo>
                    <a:pt x="439863" y="262664"/>
                  </a:lnTo>
                  <a:lnTo>
                    <a:pt x="484413" y="297311"/>
                  </a:lnTo>
                  <a:lnTo>
                    <a:pt x="497886" y="311417"/>
                  </a:lnTo>
                  <a:lnTo>
                    <a:pt x="511139" y="334929"/>
                  </a:lnTo>
                  <a:lnTo>
                    <a:pt x="512400" y="338541"/>
                  </a:lnTo>
                  <a:lnTo>
                    <a:pt x="511920" y="347258"/>
                  </a:lnTo>
                  <a:lnTo>
                    <a:pt x="509001" y="356306"/>
                  </a:lnTo>
                  <a:lnTo>
                    <a:pt x="504177" y="363855"/>
                  </a:lnTo>
                  <a:lnTo>
                    <a:pt x="490454" y="374055"/>
                  </a:lnTo>
                  <a:lnTo>
                    <a:pt x="476354" y="378723"/>
                  </a:lnTo>
                  <a:lnTo>
                    <a:pt x="444091" y="379242"/>
                  </a:lnTo>
                  <a:lnTo>
                    <a:pt x="407056" y="370954"/>
                  </a:lnTo>
                  <a:lnTo>
                    <a:pt x="391097" y="36163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77">
              <a:extLst>
                <a:ext uri="{FF2B5EF4-FFF2-40B4-BE49-F238E27FC236}">
                  <a16:creationId xmlns:a16="http://schemas.microsoft.com/office/drawing/2014/main" xmlns="" id="{C5ABF669-EFD0-4D8A-953B-7FCB1F37FF5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575991" y="2707734"/>
              <a:ext cx="422230" cy="138702"/>
            </a:xfrm>
            <a:custGeom>
              <a:avLst/>
              <a:gdLst/>
              <a:ahLst/>
              <a:cxnLst/>
              <a:rect l="0" t="0" r="0" b="0"/>
              <a:pathLst>
                <a:path w="422230" h="138702">
                  <a:moveTo>
                    <a:pt x="2734" y="10066"/>
                  </a:moveTo>
                  <a:lnTo>
                    <a:pt x="2734" y="10066"/>
                  </a:lnTo>
                  <a:lnTo>
                    <a:pt x="221" y="16033"/>
                  </a:lnTo>
                  <a:lnTo>
                    <a:pt x="0" y="17219"/>
                  </a:lnTo>
                  <a:lnTo>
                    <a:pt x="2534" y="27432"/>
                  </a:lnTo>
                  <a:lnTo>
                    <a:pt x="15228" y="65350"/>
                  </a:lnTo>
                  <a:lnTo>
                    <a:pt x="32584" y="110461"/>
                  </a:lnTo>
                  <a:lnTo>
                    <a:pt x="34276" y="114038"/>
                  </a:lnTo>
                  <a:lnTo>
                    <a:pt x="39919" y="119893"/>
                  </a:lnTo>
                  <a:lnTo>
                    <a:pt x="46424" y="124142"/>
                  </a:lnTo>
                  <a:lnTo>
                    <a:pt x="51667" y="126030"/>
                  </a:lnTo>
                  <a:lnTo>
                    <a:pt x="57291" y="124988"/>
                  </a:lnTo>
                  <a:lnTo>
                    <a:pt x="62965" y="121820"/>
                  </a:lnTo>
                  <a:lnTo>
                    <a:pt x="67839" y="116885"/>
                  </a:lnTo>
                  <a:lnTo>
                    <a:pt x="76234" y="101414"/>
                  </a:lnTo>
                  <a:lnTo>
                    <a:pt x="87698" y="60195"/>
                  </a:lnTo>
                  <a:lnTo>
                    <a:pt x="95707" y="26715"/>
                  </a:lnTo>
                  <a:lnTo>
                    <a:pt x="107422" y="13274"/>
                  </a:lnTo>
                  <a:lnTo>
                    <a:pt x="114644" y="7964"/>
                  </a:lnTo>
                  <a:lnTo>
                    <a:pt x="120911" y="5604"/>
                  </a:lnTo>
                  <a:lnTo>
                    <a:pt x="128400" y="4555"/>
                  </a:lnTo>
                  <a:lnTo>
                    <a:pt x="131314" y="4981"/>
                  </a:lnTo>
                  <a:lnTo>
                    <a:pt x="135493" y="7336"/>
                  </a:lnTo>
                  <a:lnTo>
                    <a:pt x="148655" y="21077"/>
                  </a:lnTo>
                  <a:lnTo>
                    <a:pt x="171447" y="64852"/>
                  </a:lnTo>
                  <a:lnTo>
                    <a:pt x="185242" y="111620"/>
                  </a:lnTo>
                  <a:lnTo>
                    <a:pt x="186740" y="126813"/>
                  </a:lnTo>
                  <a:lnTo>
                    <a:pt x="186788" y="126702"/>
                  </a:lnTo>
                  <a:lnTo>
                    <a:pt x="186865" y="123142"/>
                  </a:lnTo>
                  <a:lnTo>
                    <a:pt x="180925" y="82362"/>
                  </a:lnTo>
                  <a:lnTo>
                    <a:pt x="182450" y="45733"/>
                  </a:lnTo>
                  <a:lnTo>
                    <a:pt x="186324" y="34032"/>
                  </a:lnTo>
                  <a:lnTo>
                    <a:pt x="192750" y="26480"/>
                  </a:lnTo>
                  <a:lnTo>
                    <a:pt x="202616" y="19947"/>
                  </a:lnTo>
                  <a:lnTo>
                    <a:pt x="206191" y="19475"/>
                  </a:lnTo>
                  <a:lnTo>
                    <a:pt x="217260" y="21830"/>
                  </a:lnTo>
                  <a:lnTo>
                    <a:pt x="225322" y="25272"/>
                  </a:lnTo>
                  <a:lnTo>
                    <a:pt x="229955" y="28701"/>
                  </a:lnTo>
                  <a:lnTo>
                    <a:pt x="239032" y="50384"/>
                  </a:lnTo>
                  <a:lnTo>
                    <a:pt x="255023" y="93496"/>
                  </a:lnTo>
                  <a:lnTo>
                    <a:pt x="274000" y="122796"/>
                  </a:lnTo>
                  <a:lnTo>
                    <a:pt x="280400" y="128960"/>
                  </a:lnTo>
                  <a:lnTo>
                    <a:pt x="283095" y="130604"/>
                  </a:lnTo>
                  <a:lnTo>
                    <a:pt x="289852" y="131489"/>
                  </a:lnTo>
                  <a:lnTo>
                    <a:pt x="296853" y="130354"/>
                  </a:lnTo>
                  <a:lnTo>
                    <a:pt x="302316" y="127498"/>
                  </a:lnTo>
                  <a:lnTo>
                    <a:pt x="307096" y="120114"/>
                  </a:lnTo>
                  <a:lnTo>
                    <a:pt x="312543" y="104868"/>
                  </a:lnTo>
                  <a:lnTo>
                    <a:pt x="315280" y="78389"/>
                  </a:lnTo>
                  <a:lnTo>
                    <a:pt x="314160" y="65190"/>
                  </a:lnTo>
                  <a:lnTo>
                    <a:pt x="313715" y="64101"/>
                  </a:lnTo>
                  <a:lnTo>
                    <a:pt x="313066" y="63728"/>
                  </a:lnTo>
                  <a:lnTo>
                    <a:pt x="312280" y="63832"/>
                  </a:lnTo>
                  <a:lnTo>
                    <a:pt x="311756" y="64960"/>
                  </a:lnTo>
                  <a:lnTo>
                    <a:pt x="311174" y="69036"/>
                  </a:lnTo>
                  <a:lnTo>
                    <a:pt x="313484" y="90207"/>
                  </a:lnTo>
                  <a:lnTo>
                    <a:pt x="320507" y="105935"/>
                  </a:lnTo>
                  <a:lnTo>
                    <a:pt x="334897" y="124550"/>
                  </a:lnTo>
                  <a:lnTo>
                    <a:pt x="346506" y="132444"/>
                  </a:lnTo>
                  <a:lnTo>
                    <a:pt x="363061" y="137931"/>
                  </a:lnTo>
                  <a:lnTo>
                    <a:pt x="367835" y="138701"/>
                  </a:lnTo>
                  <a:lnTo>
                    <a:pt x="377844" y="136734"/>
                  </a:lnTo>
                  <a:lnTo>
                    <a:pt x="395271" y="128534"/>
                  </a:lnTo>
                  <a:lnTo>
                    <a:pt x="412562" y="111039"/>
                  </a:lnTo>
                  <a:lnTo>
                    <a:pt x="417478" y="103273"/>
                  </a:lnTo>
                  <a:lnTo>
                    <a:pt x="422229" y="84524"/>
                  </a:lnTo>
                  <a:lnTo>
                    <a:pt x="419743" y="58680"/>
                  </a:lnTo>
                  <a:lnTo>
                    <a:pt x="417612" y="48488"/>
                  </a:lnTo>
                  <a:lnTo>
                    <a:pt x="406002" y="29760"/>
                  </a:lnTo>
                  <a:lnTo>
                    <a:pt x="392527" y="16999"/>
                  </a:lnTo>
                  <a:lnTo>
                    <a:pt x="370262" y="4537"/>
                  </a:lnTo>
                  <a:lnTo>
                    <a:pt x="351403" y="0"/>
                  </a:lnTo>
                  <a:lnTo>
                    <a:pt x="331390" y="930"/>
                  </a:lnTo>
                  <a:lnTo>
                    <a:pt x="320841" y="3771"/>
                  </a:lnTo>
                  <a:lnTo>
                    <a:pt x="303598" y="19451"/>
                  </a:lnTo>
                  <a:lnTo>
                    <a:pt x="290140" y="40285"/>
                  </a:lnTo>
                  <a:lnTo>
                    <a:pt x="284506" y="60412"/>
                  </a:lnTo>
                  <a:lnTo>
                    <a:pt x="288484" y="9896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78">
              <a:extLst>
                <a:ext uri="{FF2B5EF4-FFF2-40B4-BE49-F238E27FC236}">
                  <a16:creationId xmlns:a16="http://schemas.microsoft.com/office/drawing/2014/main" xmlns="" id="{EDDBF770-A0A1-4C9D-A7CF-1B2FB15468F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37375" y="2555006"/>
              <a:ext cx="653036" cy="323837"/>
            </a:xfrm>
            <a:custGeom>
              <a:avLst/>
              <a:gdLst/>
              <a:ahLst/>
              <a:cxnLst/>
              <a:rect l="0" t="0" r="0" b="0"/>
              <a:pathLst>
                <a:path w="653036" h="323837">
                  <a:moveTo>
                    <a:pt x="0" y="318369"/>
                  </a:moveTo>
                  <a:lnTo>
                    <a:pt x="0" y="318369"/>
                  </a:lnTo>
                  <a:lnTo>
                    <a:pt x="1685" y="321740"/>
                  </a:lnTo>
                  <a:lnTo>
                    <a:pt x="3593" y="322733"/>
                  </a:lnTo>
                  <a:lnTo>
                    <a:pt x="9475" y="323836"/>
                  </a:lnTo>
                  <a:lnTo>
                    <a:pt x="23514" y="321908"/>
                  </a:lnTo>
                  <a:lnTo>
                    <a:pt x="29897" y="319966"/>
                  </a:lnTo>
                  <a:lnTo>
                    <a:pt x="68182" y="274299"/>
                  </a:lnTo>
                  <a:lnTo>
                    <a:pt x="93201" y="230577"/>
                  </a:lnTo>
                  <a:lnTo>
                    <a:pt x="107484" y="184429"/>
                  </a:lnTo>
                  <a:lnTo>
                    <a:pt x="110046" y="146705"/>
                  </a:lnTo>
                  <a:lnTo>
                    <a:pt x="112491" y="99779"/>
                  </a:lnTo>
                  <a:lnTo>
                    <a:pt x="113121" y="53270"/>
                  </a:lnTo>
                  <a:lnTo>
                    <a:pt x="111203" y="7071"/>
                  </a:lnTo>
                  <a:lnTo>
                    <a:pt x="111135" y="0"/>
                  </a:lnTo>
                  <a:lnTo>
                    <a:pt x="116894" y="43335"/>
                  </a:lnTo>
                  <a:lnTo>
                    <a:pt x="124128" y="81799"/>
                  </a:lnTo>
                  <a:lnTo>
                    <a:pt x="129324" y="117864"/>
                  </a:lnTo>
                  <a:lnTo>
                    <a:pt x="134038" y="155008"/>
                  </a:lnTo>
                  <a:lnTo>
                    <a:pt x="141953" y="198533"/>
                  </a:lnTo>
                  <a:lnTo>
                    <a:pt x="151016" y="240697"/>
                  </a:lnTo>
                  <a:lnTo>
                    <a:pt x="166337" y="283860"/>
                  </a:lnTo>
                  <a:lnTo>
                    <a:pt x="174823" y="292566"/>
                  </a:lnTo>
                  <a:lnTo>
                    <a:pt x="184590" y="297729"/>
                  </a:lnTo>
                  <a:lnTo>
                    <a:pt x="192460" y="298847"/>
                  </a:lnTo>
                  <a:lnTo>
                    <a:pt x="201367" y="294406"/>
                  </a:lnTo>
                  <a:lnTo>
                    <a:pt x="214416" y="281988"/>
                  </a:lnTo>
                  <a:lnTo>
                    <a:pt x="229992" y="253562"/>
                  </a:lnTo>
                  <a:lnTo>
                    <a:pt x="238701" y="225239"/>
                  </a:lnTo>
                  <a:lnTo>
                    <a:pt x="239471" y="199993"/>
                  </a:lnTo>
                  <a:lnTo>
                    <a:pt x="231312" y="167636"/>
                  </a:lnTo>
                  <a:lnTo>
                    <a:pt x="226983" y="162241"/>
                  </a:lnTo>
                  <a:lnTo>
                    <a:pt x="217266" y="155904"/>
                  </a:lnTo>
                  <a:lnTo>
                    <a:pt x="211921" y="155381"/>
                  </a:lnTo>
                  <a:lnTo>
                    <a:pt x="209014" y="155735"/>
                  </a:lnTo>
                  <a:lnTo>
                    <a:pt x="207428" y="156677"/>
                  </a:lnTo>
                  <a:lnTo>
                    <a:pt x="206725" y="158011"/>
                  </a:lnTo>
                  <a:lnTo>
                    <a:pt x="206608" y="159605"/>
                  </a:lnTo>
                  <a:lnTo>
                    <a:pt x="208360" y="163258"/>
                  </a:lnTo>
                  <a:lnTo>
                    <a:pt x="209815" y="165220"/>
                  </a:lnTo>
                  <a:lnTo>
                    <a:pt x="216135" y="168341"/>
                  </a:lnTo>
                  <a:lnTo>
                    <a:pt x="224471" y="170198"/>
                  </a:lnTo>
                  <a:lnTo>
                    <a:pt x="237803" y="168908"/>
                  </a:lnTo>
                  <a:lnTo>
                    <a:pt x="282121" y="160799"/>
                  </a:lnTo>
                  <a:lnTo>
                    <a:pt x="288958" y="160143"/>
                  </a:lnTo>
                  <a:lnTo>
                    <a:pt x="294349" y="161734"/>
                  </a:lnTo>
                  <a:lnTo>
                    <a:pt x="296774" y="163145"/>
                  </a:lnTo>
                  <a:lnTo>
                    <a:pt x="298391" y="164792"/>
                  </a:lnTo>
                  <a:lnTo>
                    <a:pt x="300188" y="168503"/>
                  </a:lnTo>
                  <a:lnTo>
                    <a:pt x="309051" y="212681"/>
                  </a:lnTo>
                  <a:lnTo>
                    <a:pt x="319031" y="251953"/>
                  </a:lnTo>
                  <a:lnTo>
                    <a:pt x="332227" y="280594"/>
                  </a:lnTo>
                  <a:lnTo>
                    <a:pt x="340273" y="287587"/>
                  </a:lnTo>
                  <a:lnTo>
                    <a:pt x="354258" y="294454"/>
                  </a:lnTo>
                  <a:lnTo>
                    <a:pt x="362412" y="291630"/>
                  </a:lnTo>
                  <a:lnTo>
                    <a:pt x="367550" y="288901"/>
                  </a:lnTo>
                  <a:lnTo>
                    <a:pt x="381522" y="273262"/>
                  </a:lnTo>
                  <a:lnTo>
                    <a:pt x="391229" y="258046"/>
                  </a:lnTo>
                  <a:lnTo>
                    <a:pt x="401607" y="213004"/>
                  </a:lnTo>
                  <a:lnTo>
                    <a:pt x="403206" y="176962"/>
                  </a:lnTo>
                  <a:lnTo>
                    <a:pt x="402860" y="176825"/>
                  </a:lnTo>
                  <a:lnTo>
                    <a:pt x="401534" y="177614"/>
                  </a:lnTo>
                  <a:lnTo>
                    <a:pt x="401651" y="181963"/>
                  </a:lnTo>
                  <a:lnTo>
                    <a:pt x="410923" y="213552"/>
                  </a:lnTo>
                  <a:lnTo>
                    <a:pt x="436243" y="256637"/>
                  </a:lnTo>
                  <a:lnTo>
                    <a:pt x="447110" y="270758"/>
                  </a:lnTo>
                  <a:lnTo>
                    <a:pt x="453774" y="275807"/>
                  </a:lnTo>
                  <a:lnTo>
                    <a:pt x="468532" y="278947"/>
                  </a:lnTo>
                  <a:lnTo>
                    <a:pt x="481254" y="278192"/>
                  </a:lnTo>
                  <a:lnTo>
                    <a:pt x="489293" y="273819"/>
                  </a:lnTo>
                  <a:lnTo>
                    <a:pt x="502580" y="261199"/>
                  </a:lnTo>
                  <a:lnTo>
                    <a:pt x="514677" y="238385"/>
                  </a:lnTo>
                  <a:lnTo>
                    <a:pt x="518792" y="222515"/>
                  </a:lnTo>
                  <a:lnTo>
                    <a:pt x="518323" y="217794"/>
                  </a:lnTo>
                  <a:lnTo>
                    <a:pt x="517704" y="216394"/>
                  </a:lnTo>
                  <a:lnTo>
                    <a:pt x="516939" y="215461"/>
                  </a:lnTo>
                  <a:lnTo>
                    <a:pt x="516076" y="214838"/>
                  </a:lnTo>
                  <a:lnTo>
                    <a:pt x="515854" y="215129"/>
                  </a:lnTo>
                  <a:lnTo>
                    <a:pt x="524394" y="243234"/>
                  </a:lnTo>
                  <a:lnTo>
                    <a:pt x="533201" y="256126"/>
                  </a:lnTo>
                  <a:lnTo>
                    <a:pt x="555351" y="276284"/>
                  </a:lnTo>
                  <a:lnTo>
                    <a:pt x="581492" y="290131"/>
                  </a:lnTo>
                  <a:lnTo>
                    <a:pt x="600801" y="288757"/>
                  </a:lnTo>
                  <a:lnTo>
                    <a:pt x="621574" y="280510"/>
                  </a:lnTo>
                  <a:lnTo>
                    <a:pt x="634393" y="270816"/>
                  </a:lnTo>
                  <a:lnTo>
                    <a:pt x="648913" y="244826"/>
                  </a:lnTo>
                  <a:lnTo>
                    <a:pt x="651767" y="235236"/>
                  </a:lnTo>
                  <a:lnTo>
                    <a:pt x="653035" y="221566"/>
                  </a:lnTo>
                  <a:lnTo>
                    <a:pt x="647008" y="198004"/>
                  </a:lnTo>
                  <a:lnTo>
                    <a:pt x="634694" y="170005"/>
                  </a:lnTo>
                  <a:lnTo>
                    <a:pt x="622562" y="158189"/>
                  </a:lnTo>
                  <a:lnTo>
                    <a:pt x="611481" y="153692"/>
                  </a:lnTo>
                  <a:lnTo>
                    <a:pt x="593861" y="150805"/>
                  </a:lnTo>
                  <a:lnTo>
                    <a:pt x="575813" y="158732"/>
                  </a:lnTo>
                  <a:lnTo>
                    <a:pt x="561018" y="168881"/>
                  </a:lnTo>
                  <a:lnTo>
                    <a:pt x="548247" y="187018"/>
                  </a:lnTo>
                  <a:lnTo>
                    <a:pt x="533400" y="2326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71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1467DF-6A2A-6141-8E8F-D2CE3C45B438}"/>
              </a:ext>
            </a:extLst>
          </p:cNvPr>
          <p:cNvSpPr/>
          <p:nvPr/>
        </p:nvSpPr>
        <p:spPr>
          <a:xfrm rot="20295617">
            <a:off x="5895134" y="1645912"/>
            <a:ext cx="1466490" cy="146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0838EC-1B6D-FA47-A31C-46361542E8DC}"/>
              </a:ext>
            </a:extLst>
          </p:cNvPr>
          <p:cNvSpPr/>
          <p:nvPr/>
        </p:nvSpPr>
        <p:spPr>
          <a:xfrm rot="1224266">
            <a:off x="9809904" y="1406639"/>
            <a:ext cx="1168670" cy="226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ED9A04C2-F447-B941-BB86-C5A46BAF54F8}"/>
              </a:ext>
            </a:extLst>
          </p:cNvPr>
          <p:cNvSpPr/>
          <p:nvPr/>
        </p:nvSpPr>
        <p:spPr>
          <a:xfrm rot="1941681">
            <a:off x="1846096" y="1167268"/>
            <a:ext cx="1986163" cy="25534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EEBBB4C-C16E-5943-BC87-307362FABC21}"/>
              </a:ext>
            </a:extLst>
          </p:cNvPr>
          <p:cNvSpPr txBox="1"/>
          <p:nvPr/>
        </p:nvSpPr>
        <p:spPr>
          <a:xfrm>
            <a:off x="5785532" y="3864680"/>
            <a:ext cx="156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carré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CB77D5D-CC0D-FD49-B70F-0D29298A2A9C}"/>
              </a:ext>
            </a:extLst>
          </p:cNvPr>
          <p:cNvSpPr txBox="1"/>
          <p:nvPr/>
        </p:nvSpPr>
        <p:spPr>
          <a:xfrm>
            <a:off x="8711253" y="4079946"/>
            <a:ext cx="226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rectangle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AF14790-461A-E84E-ABA1-77DCC9E0B4B2}"/>
              </a:ext>
            </a:extLst>
          </p:cNvPr>
          <p:cNvSpPr txBox="1"/>
          <p:nvPr/>
        </p:nvSpPr>
        <p:spPr>
          <a:xfrm>
            <a:off x="1113913" y="4075593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triangle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7E5EBF07-9CA5-E041-BCD8-E7FBBCCE0CDE}"/>
              </a:ext>
            </a:extLst>
          </p:cNvPr>
          <p:cNvSpPr txBox="1">
            <a:spLocks/>
          </p:cNvSpPr>
          <p:nvPr/>
        </p:nvSpPr>
        <p:spPr>
          <a:xfrm>
            <a:off x="1316966" y="-94967"/>
            <a:ext cx="955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figures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C8A7105-E680-294F-AFC4-E0097239EC85}"/>
              </a:ext>
            </a:extLst>
          </p:cNvPr>
          <p:cNvSpPr txBox="1"/>
          <p:nvPr/>
        </p:nvSpPr>
        <p:spPr>
          <a:xfrm>
            <a:off x="5326882" y="4749693"/>
            <a:ext cx="2123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… sommets</a:t>
            </a:r>
          </a:p>
          <a:p>
            <a:pPr algn="r"/>
            <a:r>
              <a:rPr lang="fr-FR" sz="3200" dirty="0">
                <a:solidFill>
                  <a:srgbClr val="7030A0"/>
                </a:solidFill>
              </a:rPr>
              <a:t>… côtés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FDB8EA6-E991-634C-A210-836D5B88665F}"/>
              </a:ext>
            </a:extLst>
          </p:cNvPr>
          <p:cNvSpPr txBox="1"/>
          <p:nvPr/>
        </p:nvSpPr>
        <p:spPr>
          <a:xfrm>
            <a:off x="8780887" y="4741832"/>
            <a:ext cx="2123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… sommets</a:t>
            </a:r>
          </a:p>
          <a:p>
            <a:pPr algn="r"/>
            <a:r>
              <a:rPr lang="fr-FR" sz="3200" dirty="0">
                <a:solidFill>
                  <a:srgbClr val="7030A0"/>
                </a:solidFill>
              </a:rPr>
              <a:t>… côtés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62B74B6-A401-A244-A8A2-E884BF7979F4}"/>
              </a:ext>
            </a:extLst>
          </p:cNvPr>
          <p:cNvSpPr txBox="1"/>
          <p:nvPr/>
        </p:nvSpPr>
        <p:spPr>
          <a:xfrm>
            <a:off x="845300" y="4695751"/>
            <a:ext cx="2123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… sommets</a:t>
            </a:r>
          </a:p>
          <a:p>
            <a:pPr algn="r"/>
            <a:r>
              <a:rPr lang="fr-FR" sz="3200" dirty="0">
                <a:solidFill>
                  <a:srgbClr val="7030A0"/>
                </a:solidFill>
              </a:rPr>
              <a:t>… côtés</a:t>
            </a:r>
          </a:p>
        </p:txBody>
      </p:sp>
      <p:sp>
        <p:nvSpPr>
          <p:cNvPr id="2" name="SMARTInkShape-79">
            <a:extLst>
              <a:ext uri="{FF2B5EF4-FFF2-40B4-BE49-F238E27FC236}">
                <a16:creationId xmlns:a16="http://schemas.microsoft.com/office/drawing/2014/main" xmlns="" id="{A232683A-1949-4756-8666-56130BE160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7900" y="4724841"/>
            <a:ext cx="196454" cy="329427"/>
          </a:xfrm>
          <a:custGeom>
            <a:avLst/>
            <a:gdLst/>
            <a:ahLst/>
            <a:cxnLst/>
            <a:rect l="0" t="0" r="0" b="0"/>
            <a:pathLst>
              <a:path w="196454" h="329427">
                <a:moveTo>
                  <a:pt x="63500" y="2734"/>
                </a:moveTo>
                <a:lnTo>
                  <a:pt x="63500" y="2734"/>
                </a:lnTo>
                <a:lnTo>
                  <a:pt x="65186" y="2734"/>
                </a:lnTo>
                <a:lnTo>
                  <a:pt x="77068" y="0"/>
                </a:lnTo>
                <a:lnTo>
                  <a:pt x="124082" y="6481"/>
                </a:lnTo>
                <a:lnTo>
                  <a:pt x="155769" y="15603"/>
                </a:lnTo>
                <a:lnTo>
                  <a:pt x="181223" y="28797"/>
                </a:lnTo>
                <a:lnTo>
                  <a:pt x="187947" y="35425"/>
                </a:lnTo>
                <a:lnTo>
                  <a:pt x="192527" y="43269"/>
                </a:lnTo>
                <a:lnTo>
                  <a:pt x="196222" y="52852"/>
                </a:lnTo>
                <a:lnTo>
                  <a:pt x="196453" y="64167"/>
                </a:lnTo>
                <a:lnTo>
                  <a:pt x="190853" y="85307"/>
                </a:lnTo>
                <a:lnTo>
                  <a:pt x="172692" y="113337"/>
                </a:lnTo>
                <a:lnTo>
                  <a:pt x="158922" y="125463"/>
                </a:lnTo>
                <a:lnTo>
                  <a:pt x="118782" y="142951"/>
                </a:lnTo>
                <a:lnTo>
                  <a:pt x="71789" y="151616"/>
                </a:lnTo>
                <a:lnTo>
                  <a:pt x="70712" y="151806"/>
                </a:lnTo>
                <a:lnTo>
                  <a:pt x="70777" y="151857"/>
                </a:lnTo>
                <a:lnTo>
                  <a:pt x="101177" y="156377"/>
                </a:lnTo>
                <a:lnTo>
                  <a:pt x="146824" y="180649"/>
                </a:lnTo>
                <a:lnTo>
                  <a:pt x="165828" y="199803"/>
                </a:lnTo>
                <a:lnTo>
                  <a:pt x="183555" y="226619"/>
                </a:lnTo>
                <a:lnTo>
                  <a:pt x="189024" y="246382"/>
                </a:lnTo>
                <a:lnTo>
                  <a:pt x="189122" y="260605"/>
                </a:lnTo>
                <a:lnTo>
                  <a:pt x="185035" y="276931"/>
                </a:lnTo>
                <a:lnTo>
                  <a:pt x="175858" y="294669"/>
                </a:lnTo>
                <a:lnTo>
                  <a:pt x="166014" y="305995"/>
                </a:lnTo>
                <a:lnTo>
                  <a:pt x="149104" y="316603"/>
                </a:lnTo>
                <a:lnTo>
                  <a:pt x="124925" y="324599"/>
                </a:lnTo>
                <a:lnTo>
                  <a:pt x="78889" y="329426"/>
                </a:lnTo>
                <a:lnTo>
                  <a:pt x="34769" y="328789"/>
                </a:lnTo>
                <a:lnTo>
                  <a:pt x="3776" y="323437"/>
                </a:lnTo>
                <a:lnTo>
                  <a:pt x="2517" y="322722"/>
                </a:lnTo>
                <a:lnTo>
                  <a:pt x="0" y="32023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80">
            <a:extLst>
              <a:ext uri="{FF2B5EF4-FFF2-40B4-BE49-F238E27FC236}">
                <a16:creationId xmlns:a16="http://schemas.microsoft.com/office/drawing/2014/main" xmlns="" id="{18DBEE7A-8A46-4784-AF84-776DC1933B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55664" y="5257800"/>
            <a:ext cx="204905" cy="309293"/>
          </a:xfrm>
          <a:custGeom>
            <a:avLst/>
            <a:gdLst/>
            <a:ahLst/>
            <a:cxnLst/>
            <a:rect l="0" t="0" r="0" b="0"/>
            <a:pathLst>
              <a:path w="204905" h="309293">
                <a:moveTo>
                  <a:pt x="1686" y="0"/>
                </a:moveTo>
                <a:lnTo>
                  <a:pt x="1686" y="0"/>
                </a:lnTo>
                <a:lnTo>
                  <a:pt x="0" y="1685"/>
                </a:lnTo>
                <a:lnTo>
                  <a:pt x="210" y="2182"/>
                </a:lnTo>
                <a:lnTo>
                  <a:pt x="16171" y="7993"/>
                </a:lnTo>
                <a:lnTo>
                  <a:pt x="59881" y="12124"/>
                </a:lnTo>
                <a:lnTo>
                  <a:pt x="100127" y="18088"/>
                </a:lnTo>
                <a:lnTo>
                  <a:pt x="136554" y="30356"/>
                </a:lnTo>
                <a:lnTo>
                  <a:pt x="173680" y="54297"/>
                </a:lnTo>
                <a:lnTo>
                  <a:pt x="197226" y="82302"/>
                </a:lnTo>
                <a:lnTo>
                  <a:pt x="200382" y="97058"/>
                </a:lnTo>
                <a:lnTo>
                  <a:pt x="199632" y="111465"/>
                </a:lnTo>
                <a:lnTo>
                  <a:pt x="197142" y="118449"/>
                </a:lnTo>
                <a:lnTo>
                  <a:pt x="195490" y="121299"/>
                </a:lnTo>
                <a:lnTo>
                  <a:pt x="184737" y="130368"/>
                </a:lnTo>
                <a:lnTo>
                  <a:pt x="170380" y="138071"/>
                </a:lnTo>
                <a:lnTo>
                  <a:pt x="134383" y="145187"/>
                </a:lnTo>
                <a:lnTo>
                  <a:pt x="92211" y="144289"/>
                </a:lnTo>
                <a:lnTo>
                  <a:pt x="62267" y="135846"/>
                </a:lnTo>
                <a:lnTo>
                  <a:pt x="55933" y="132404"/>
                </a:lnTo>
                <a:lnTo>
                  <a:pt x="54018" y="130225"/>
                </a:lnTo>
                <a:lnTo>
                  <a:pt x="53507" y="129150"/>
                </a:lnTo>
                <a:lnTo>
                  <a:pt x="53520" y="128081"/>
                </a:lnTo>
                <a:lnTo>
                  <a:pt x="54474" y="125952"/>
                </a:lnTo>
                <a:lnTo>
                  <a:pt x="55928" y="125243"/>
                </a:lnTo>
                <a:lnTo>
                  <a:pt x="65443" y="124012"/>
                </a:lnTo>
                <a:lnTo>
                  <a:pt x="107223" y="131786"/>
                </a:lnTo>
                <a:lnTo>
                  <a:pt x="149291" y="148596"/>
                </a:lnTo>
                <a:lnTo>
                  <a:pt x="193762" y="182885"/>
                </a:lnTo>
                <a:lnTo>
                  <a:pt x="198178" y="190878"/>
                </a:lnTo>
                <a:lnTo>
                  <a:pt x="204904" y="217139"/>
                </a:lnTo>
                <a:lnTo>
                  <a:pt x="202271" y="243758"/>
                </a:lnTo>
                <a:lnTo>
                  <a:pt x="198197" y="251447"/>
                </a:lnTo>
                <a:lnTo>
                  <a:pt x="175656" y="272938"/>
                </a:lnTo>
                <a:lnTo>
                  <a:pt x="155551" y="286812"/>
                </a:lnTo>
                <a:lnTo>
                  <a:pt x="109031" y="302673"/>
                </a:lnTo>
                <a:lnTo>
                  <a:pt x="70981" y="309292"/>
                </a:lnTo>
                <a:lnTo>
                  <a:pt x="24658" y="300894"/>
                </a:lnTo>
                <a:lnTo>
                  <a:pt x="4861" y="2889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SMARTInkShape-Group29">
            <a:extLst>
              <a:ext uri="{FF2B5EF4-FFF2-40B4-BE49-F238E27FC236}">
                <a16:creationId xmlns:a16="http://schemas.microsoft.com/office/drawing/2014/main" xmlns="" id="{83B0B130-53B6-4DDC-83EE-A83C6D185A42}"/>
              </a:ext>
            </a:extLst>
          </p:cNvPr>
          <p:cNvGrpSpPr/>
          <p:nvPr/>
        </p:nvGrpSpPr>
        <p:grpSpPr>
          <a:xfrm>
            <a:off x="5478254" y="4702175"/>
            <a:ext cx="147847" cy="460376"/>
            <a:chOff x="5478254" y="4702175"/>
            <a:chExt cx="147847" cy="460376"/>
          </a:xfrm>
        </p:grpSpPr>
        <p:sp>
          <p:nvSpPr>
            <p:cNvPr id="4" name="SMARTInkShape-81">
              <a:extLst>
                <a:ext uri="{FF2B5EF4-FFF2-40B4-BE49-F238E27FC236}">
                  <a16:creationId xmlns:a16="http://schemas.microsoft.com/office/drawing/2014/main" xmlns="" id="{099A4A9C-3652-4500-83F0-694BBB0B8D6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78254" y="4702175"/>
              <a:ext cx="147847" cy="386192"/>
            </a:xfrm>
            <a:custGeom>
              <a:avLst/>
              <a:gdLst/>
              <a:ahLst/>
              <a:cxnLst/>
              <a:rect l="0" t="0" r="0" b="0"/>
              <a:pathLst>
                <a:path w="147847" h="386192">
                  <a:moveTo>
                    <a:pt x="49421" y="0"/>
                  </a:moveTo>
                  <a:lnTo>
                    <a:pt x="49421" y="0"/>
                  </a:lnTo>
                  <a:lnTo>
                    <a:pt x="50362" y="9255"/>
                  </a:lnTo>
                  <a:lnTo>
                    <a:pt x="55629" y="49994"/>
                  </a:lnTo>
                  <a:lnTo>
                    <a:pt x="51945" y="77724"/>
                  </a:lnTo>
                  <a:lnTo>
                    <a:pt x="46310" y="117446"/>
                  </a:lnTo>
                  <a:lnTo>
                    <a:pt x="38464" y="161054"/>
                  </a:lnTo>
                  <a:lnTo>
                    <a:pt x="28222" y="201805"/>
                  </a:lnTo>
                  <a:lnTo>
                    <a:pt x="16201" y="246316"/>
                  </a:lnTo>
                  <a:lnTo>
                    <a:pt x="6417" y="287942"/>
                  </a:lnTo>
                  <a:lnTo>
                    <a:pt x="0" y="331024"/>
                  </a:lnTo>
                  <a:lnTo>
                    <a:pt x="3175" y="363378"/>
                  </a:lnTo>
                  <a:lnTo>
                    <a:pt x="7810" y="372447"/>
                  </a:lnTo>
                  <a:lnTo>
                    <a:pt x="11966" y="377917"/>
                  </a:lnTo>
                  <a:lnTo>
                    <a:pt x="13868" y="378239"/>
                  </a:lnTo>
                  <a:lnTo>
                    <a:pt x="57968" y="363018"/>
                  </a:lnTo>
                  <a:lnTo>
                    <a:pt x="82928" y="363032"/>
                  </a:lnTo>
                  <a:lnTo>
                    <a:pt x="128651" y="377282"/>
                  </a:lnTo>
                  <a:lnTo>
                    <a:pt x="145673" y="386141"/>
                  </a:lnTo>
                  <a:lnTo>
                    <a:pt x="146397" y="386191"/>
                  </a:lnTo>
                  <a:lnTo>
                    <a:pt x="146880" y="385872"/>
                  </a:lnTo>
                  <a:lnTo>
                    <a:pt x="147846" y="384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82">
              <a:extLst>
                <a:ext uri="{FF2B5EF4-FFF2-40B4-BE49-F238E27FC236}">
                  <a16:creationId xmlns:a16="http://schemas.microsoft.com/office/drawing/2014/main" xmlns="" id="{20C6B64E-EA19-4340-A455-4CD14B197D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68950" y="4943475"/>
              <a:ext cx="40612" cy="219076"/>
            </a:xfrm>
            <a:custGeom>
              <a:avLst/>
              <a:gdLst/>
              <a:ahLst/>
              <a:cxnLst/>
              <a:rect l="0" t="0" r="0" b="0"/>
              <a:pathLst>
                <a:path w="40612" h="219076">
                  <a:moveTo>
                    <a:pt x="34925" y="0"/>
                  </a:moveTo>
                  <a:lnTo>
                    <a:pt x="34925" y="0"/>
                  </a:lnTo>
                  <a:lnTo>
                    <a:pt x="33240" y="0"/>
                  </a:lnTo>
                  <a:lnTo>
                    <a:pt x="35562" y="0"/>
                  </a:lnTo>
                  <a:lnTo>
                    <a:pt x="37913" y="941"/>
                  </a:lnTo>
                  <a:lnTo>
                    <a:pt x="39034" y="1685"/>
                  </a:lnTo>
                  <a:lnTo>
                    <a:pt x="39781" y="2535"/>
                  </a:lnTo>
                  <a:lnTo>
                    <a:pt x="40611" y="4419"/>
                  </a:lnTo>
                  <a:lnTo>
                    <a:pt x="37823" y="34191"/>
                  </a:lnTo>
                  <a:lnTo>
                    <a:pt x="29017" y="66948"/>
                  </a:lnTo>
                  <a:lnTo>
                    <a:pt x="18893" y="107366"/>
                  </a:lnTo>
                  <a:lnTo>
                    <a:pt x="8303" y="148895"/>
                  </a:lnTo>
                  <a:lnTo>
                    <a:pt x="0" y="2190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30">
            <a:extLst>
              <a:ext uri="{FF2B5EF4-FFF2-40B4-BE49-F238E27FC236}">
                <a16:creationId xmlns:a16="http://schemas.microsoft.com/office/drawing/2014/main" xmlns="" id="{64C49197-4940-4629-AFBD-8A4FBC663DC9}"/>
              </a:ext>
            </a:extLst>
          </p:cNvPr>
          <p:cNvGrpSpPr/>
          <p:nvPr/>
        </p:nvGrpSpPr>
        <p:grpSpPr>
          <a:xfrm>
            <a:off x="6189212" y="5295900"/>
            <a:ext cx="132214" cy="320676"/>
            <a:chOff x="6189212" y="5295900"/>
            <a:chExt cx="132214" cy="320676"/>
          </a:xfrm>
        </p:grpSpPr>
        <p:sp>
          <p:nvSpPr>
            <p:cNvPr id="17" name="SMARTInkShape-83">
              <a:extLst>
                <a:ext uri="{FF2B5EF4-FFF2-40B4-BE49-F238E27FC236}">
                  <a16:creationId xmlns:a16="http://schemas.microsoft.com/office/drawing/2014/main" xmlns="" id="{57A69BCB-8C0C-4E03-9E24-8CC7A83D52D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89212" y="5295900"/>
              <a:ext cx="132214" cy="241301"/>
            </a:xfrm>
            <a:custGeom>
              <a:avLst/>
              <a:gdLst/>
              <a:ahLst/>
              <a:cxnLst/>
              <a:rect l="0" t="0" r="0" b="0"/>
              <a:pathLst>
                <a:path w="132214" h="241301">
                  <a:moveTo>
                    <a:pt x="2038" y="0"/>
                  </a:moveTo>
                  <a:lnTo>
                    <a:pt x="2038" y="0"/>
                  </a:lnTo>
                  <a:lnTo>
                    <a:pt x="1097" y="40263"/>
                  </a:lnTo>
                  <a:lnTo>
                    <a:pt x="0" y="85846"/>
                  </a:lnTo>
                  <a:lnTo>
                    <a:pt x="1859" y="132624"/>
                  </a:lnTo>
                  <a:lnTo>
                    <a:pt x="6447" y="180210"/>
                  </a:lnTo>
                  <a:lnTo>
                    <a:pt x="10892" y="196438"/>
                  </a:lnTo>
                  <a:lnTo>
                    <a:pt x="18535" y="209300"/>
                  </a:lnTo>
                  <a:lnTo>
                    <a:pt x="23703" y="213396"/>
                  </a:lnTo>
                  <a:lnTo>
                    <a:pt x="28017" y="215158"/>
                  </a:lnTo>
                  <a:lnTo>
                    <a:pt x="31340" y="214629"/>
                  </a:lnTo>
                  <a:lnTo>
                    <a:pt x="49344" y="210379"/>
                  </a:lnTo>
                  <a:lnTo>
                    <a:pt x="60975" y="210736"/>
                  </a:lnTo>
                  <a:lnTo>
                    <a:pt x="87641" y="216945"/>
                  </a:lnTo>
                  <a:lnTo>
                    <a:pt x="132213" y="2413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84">
              <a:extLst>
                <a:ext uri="{FF2B5EF4-FFF2-40B4-BE49-F238E27FC236}">
                  <a16:creationId xmlns:a16="http://schemas.microsoft.com/office/drawing/2014/main" xmlns="" id="{31D894D1-DC3F-4BB5-8E89-727FA4C369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77208" y="5401116"/>
              <a:ext cx="14110" cy="215460"/>
            </a:xfrm>
            <a:custGeom>
              <a:avLst/>
              <a:gdLst/>
              <a:ahLst/>
              <a:cxnLst/>
              <a:rect l="0" t="0" r="0" b="0"/>
              <a:pathLst>
                <a:path w="14110" h="215460">
                  <a:moveTo>
                    <a:pt x="2942" y="2734"/>
                  </a:moveTo>
                  <a:lnTo>
                    <a:pt x="2942" y="2734"/>
                  </a:lnTo>
                  <a:lnTo>
                    <a:pt x="4627" y="1048"/>
                  </a:lnTo>
                  <a:lnTo>
                    <a:pt x="6396" y="221"/>
                  </a:lnTo>
                  <a:lnTo>
                    <a:pt x="7361" y="0"/>
                  </a:lnTo>
                  <a:lnTo>
                    <a:pt x="8005" y="206"/>
                  </a:lnTo>
                  <a:lnTo>
                    <a:pt x="8434" y="696"/>
                  </a:lnTo>
                  <a:lnTo>
                    <a:pt x="12321" y="11832"/>
                  </a:lnTo>
                  <a:lnTo>
                    <a:pt x="14109" y="13818"/>
                  </a:lnTo>
                  <a:lnTo>
                    <a:pt x="11986" y="61073"/>
                  </a:lnTo>
                  <a:lnTo>
                    <a:pt x="7647" y="101677"/>
                  </a:lnTo>
                  <a:lnTo>
                    <a:pt x="2415" y="146347"/>
                  </a:lnTo>
                  <a:lnTo>
                    <a:pt x="0" y="193094"/>
                  </a:lnTo>
                  <a:lnTo>
                    <a:pt x="777" y="206245"/>
                  </a:lnTo>
                  <a:lnTo>
                    <a:pt x="2942" y="2154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31">
            <a:extLst>
              <a:ext uri="{FF2B5EF4-FFF2-40B4-BE49-F238E27FC236}">
                <a16:creationId xmlns:a16="http://schemas.microsoft.com/office/drawing/2014/main" xmlns="" id="{29838302-4B29-4DC1-B3F7-06CCAF4080F6}"/>
              </a:ext>
            </a:extLst>
          </p:cNvPr>
          <p:cNvGrpSpPr/>
          <p:nvPr/>
        </p:nvGrpSpPr>
        <p:grpSpPr>
          <a:xfrm>
            <a:off x="8957034" y="4718050"/>
            <a:ext cx="171092" cy="349251"/>
            <a:chOff x="8957034" y="4718050"/>
            <a:chExt cx="171092" cy="349251"/>
          </a:xfrm>
        </p:grpSpPr>
        <p:sp>
          <p:nvSpPr>
            <p:cNvPr id="20" name="SMARTInkShape-85">
              <a:extLst>
                <a:ext uri="{FF2B5EF4-FFF2-40B4-BE49-F238E27FC236}">
                  <a16:creationId xmlns:a16="http://schemas.microsoft.com/office/drawing/2014/main" xmlns="" id="{36CA0012-3A78-4441-B907-8BBCA47A034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57034" y="4718050"/>
              <a:ext cx="171092" cy="262385"/>
            </a:xfrm>
            <a:custGeom>
              <a:avLst/>
              <a:gdLst/>
              <a:ahLst/>
              <a:cxnLst/>
              <a:rect l="0" t="0" r="0" b="0"/>
              <a:pathLst>
                <a:path w="171092" h="262385">
                  <a:moveTo>
                    <a:pt x="72666" y="0"/>
                  </a:moveTo>
                  <a:lnTo>
                    <a:pt x="72666" y="0"/>
                  </a:lnTo>
                  <a:lnTo>
                    <a:pt x="72666" y="1685"/>
                  </a:lnTo>
                  <a:lnTo>
                    <a:pt x="58090" y="48628"/>
                  </a:lnTo>
                  <a:lnTo>
                    <a:pt x="45266" y="93487"/>
                  </a:lnTo>
                  <a:lnTo>
                    <a:pt x="33677" y="131508"/>
                  </a:lnTo>
                  <a:lnTo>
                    <a:pt x="20541" y="174993"/>
                  </a:lnTo>
                  <a:lnTo>
                    <a:pt x="7776" y="217451"/>
                  </a:lnTo>
                  <a:lnTo>
                    <a:pt x="0" y="254231"/>
                  </a:lnTo>
                  <a:lnTo>
                    <a:pt x="1682" y="257748"/>
                  </a:lnTo>
                  <a:lnTo>
                    <a:pt x="3118" y="259674"/>
                  </a:lnTo>
                  <a:lnTo>
                    <a:pt x="6596" y="261813"/>
                  </a:lnTo>
                  <a:lnTo>
                    <a:pt x="8511" y="262384"/>
                  </a:lnTo>
                  <a:lnTo>
                    <a:pt x="25382" y="260765"/>
                  </a:lnTo>
                  <a:lnTo>
                    <a:pt x="72492" y="252219"/>
                  </a:lnTo>
                  <a:lnTo>
                    <a:pt x="116782" y="250879"/>
                  </a:lnTo>
                  <a:lnTo>
                    <a:pt x="161588" y="258290"/>
                  </a:lnTo>
                  <a:lnTo>
                    <a:pt x="171091" y="260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86">
              <a:extLst>
                <a:ext uri="{FF2B5EF4-FFF2-40B4-BE49-F238E27FC236}">
                  <a16:creationId xmlns:a16="http://schemas.microsoft.com/office/drawing/2014/main" xmlns="" id="{28E770CB-8139-41CA-9959-D41BFCBE3CE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80500" y="4851400"/>
              <a:ext cx="21654" cy="215901"/>
            </a:xfrm>
            <a:custGeom>
              <a:avLst/>
              <a:gdLst/>
              <a:ahLst/>
              <a:cxnLst/>
              <a:rect l="0" t="0" r="0" b="0"/>
              <a:pathLst>
                <a:path w="21654" h="215901">
                  <a:moveTo>
                    <a:pt x="15875" y="0"/>
                  </a:moveTo>
                  <a:lnTo>
                    <a:pt x="15875" y="0"/>
                  </a:lnTo>
                  <a:lnTo>
                    <a:pt x="17560" y="0"/>
                  </a:lnTo>
                  <a:lnTo>
                    <a:pt x="19329" y="941"/>
                  </a:lnTo>
                  <a:lnTo>
                    <a:pt x="20294" y="1685"/>
                  </a:lnTo>
                  <a:lnTo>
                    <a:pt x="21367" y="4395"/>
                  </a:lnTo>
                  <a:lnTo>
                    <a:pt x="21653" y="6105"/>
                  </a:lnTo>
                  <a:lnTo>
                    <a:pt x="18720" y="50152"/>
                  </a:lnTo>
                  <a:lnTo>
                    <a:pt x="14660" y="91660"/>
                  </a:lnTo>
                  <a:lnTo>
                    <a:pt x="8854" y="135228"/>
                  </a:lnTo>
                  <a:lnTo>
                    <a:pt x="1433" y="180237"/>
                  </a:lnTo>
                  <a:lnTo>
                    <a:pt x="0" y="2159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32">
            <a:extLst>
              <a:ext uri="{FF2B5EF4-FFF2-40B4-BE49-F238E27FC236}">
                <a16:creationId xmlns:a16="http://schemas.microsoft.com/office/drawing/2014/main" xmlns="" id="{618E96C2-9E00-43F3-99B1-AB9DA9D08DD9}"/>
              </a:ext>
            </a:extLst>
          </p:cNvPr>
          <p:cNvGrpSpPr/>
          <p:nvPr/>
        </p:nvGrpSpPr>
        <p:grpSpPr>
          <a:xfrm>
            <a:off x="9566379" y="5340350"/>
            <a:ext cx="184047" cy="231776"/>
            <a:chOff x="9566379" y="5340350"/>
            <a:chExt cx="184047" cy="231776"/>
          </a:xfrm>
        </p:grpSpPr>
        <p:sp>
          <p:nvSpPr>
            <p:cNvPr id="23" name="SMARTInkShape-87">
              <a:extLst>
                <a:ext uri="{FF2B5EF4-FFF2-40B4-BE49-F238E27FC236}">
                  <a16:creationId xmlns:a16="http://schemas.microsoft.com/office/drawing/2014/main" xmlns="" id="{15728255-4A09-411D-89F5-2CA76C2F904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683750" y="5394325"/>
              <a:ext cx="19012" cy="177801"/>
            </a:xfrm>
            <a:custGeom>
              <a:avLst/>
              <a:gdLst/>
              <a:ahLst/>
              <a:cxnLst/>
              <a:rect l="0" t="0" r="0" b="0"/>
              <a:pathLst>
                <a:path w="19012" h="177801">
                  <a:moveTo>
                    <a:pt x="15875" y="0"/>
                  </a:moveTo>
                  <a:lnTo>
                    <a:pt x="15875" y="0"/>
                  </a:lnTo>
                  <a:lnTo>
                    <a:pt x="19011" y="43665"/>
                  </a:lnTo>
                  <a:lnTo>
                    <a:pt x="16211" y="71383"/>
                  </a:lnTo>
                  <a:lnTo>
                    <a:pt x="11791" y="110395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88">
              <a:extLst>
                <a:ext uri="{FF2B5EF4-FFF2-40B4-BE49-F238E27FC236}">
                  <a16:creationId xmlns:a16="http://schemas.microsoft.com/office/drawing/2014/main" xmlns="" id="{0FF05C26-A1D5-48F6-BB2A-BB9AD59CEF6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66379" y="5340350"/>
              <a:ext cx="184047" cy="173718"/>
            </a:xfrm>
            <a:custGeom>
              <a:avLst/>
              <a:gdLst/>
              <a:ahLst/>
              <a:cxnLst/>
              <a:rect l="0" t="0" r="0" b="0"/>
              <a:pathLst>
                <a:path w="184047" h="173718">
                  <a:moveTo>
                    <a:pt x="41171" y="0"/>
                  </a:moveTo>
                  <a:lnTo>
                    <a:pt x="41171" y="0"/>
                  </a:lnTo>
                  <a:lnTo>
                    <a:pt x="20001" y="46986"/>
                  </a:lnTo>
                  <a:lnTo>
                    <a:pt x="5893" y="88120"/>
                  </a:lnTo>
                  <a:lnTo>
                    <a:pt x="0" y="107606"/>
                  </a:lnTo>
                  <a:lnTo>
                    <a:pt x="270" y="151875"/>
                  </a:lnTo>
                  <a:lnTo>
                    <a:pt x="2437" y="167727"/>
                  </a:lnTo>
                  <a:lnTo>
                    <a:pt x="4318" y="171560"/>
                  </a:lnTo>
                  <a:lnTo>
                    <a:pt x="5666" y="172581"/>
                  </a:lnTo>
                  <a:lnTo>
                    <a:pt x="9046" y="173717"/>
                  </a:lnTo>
                  <a:lnTo>
                    <a:pt x="14781" y="171399"/>
                  </a:lnTo>
                  <a:lnTo>
                    <a:pt x="32574" y="161213"/>
                  </a:lnTo>
                  <a:lnTo>
                    <a:pt x="80045" y="150673"/>
                  </a:lnTo>
                  <a:lnTo>
                    <a:pt x="122720" y="152763"/>
                  </a:lnTo>
                  <a:lnTo>
                    <a:pt x="168725" y="161934"/>
                  </a:lnTo>
                  <a:lnTo>
                    <a:pt x="184046" y="165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8495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41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Pauline</a:t>
            </a:r>
          </a:p>
        </p:txBody>
      </p:sp>
      <p:pic>
        <p:nvPicPr>
          <p:cNvPr id="4" name="Image 3" descr="Une image contenant intérieur, personne, lit, femme&#10;&#10;Description générée automatiquement">
            <a:extLst>
              <a:ext uri="{FF2B5EF4-FFF2-40B4-BE49-F238E27FC236}">
                <a16:creationId xmlns:a16="http://schemas.microsoft.com/office/drawing/2014/main" xmlns="" id="{DDB9DDD5-D581-614D-92BE-68DB5486E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74" y="1754776"/>
            <a:ext cx="4317327" cy="3237995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AB620EF-CD72-A84C-B89A-0F37EC58B26F}"/>
              </a:ext>
            </a:extLst>
          </p:cNvPr>
          <p:cNvSpPr txBox="1"/>
          <p:nvPr/>
        </p:nvSpPr>
        <p:spPr>
          <a:xfrm>
            <a:off x="6587498" y="637876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Comment s’appelle le solide </a:t>
            </a:r>
          </a:p>
          <a:p>
            <a:r>
              <a:rPr lang="fr-FR" sz="3200" dirty="0"/>
              <a:t>présenté par Pauline? </a:t>
            </a:r>
          </a:p>
        </p:txBody>
      </p:sp>
    </p:spTree>
    <p:extLst>
      <p:ext uri="{BB962C8B-B14F-4D97-AF65-F5344CB8AC3E}">
        <p14:creationId xmlns:p14="http://schemas.microsoft.com/office/powerpoint/2010/main" val="419428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2319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41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Pauline</a:t>
            </a:r>
          </a:p>
        </p:txBody>
      </p:sp>
      <p:pic>
        <p:nvPicPr>
          <p:cNvPr id="4" name="Image 3" descr="Une image contenant intérieur, personne, lit, femme&#10;&#10;Description générée automatiquement">
            <a:extLst>
              <a:ext uri="{FF2B5EF4-FFF2-40B4-BE49-F238E27FC236}">
                <a16:creationId xmlns:a16="http://schemas.microsoft.com/office/drawing/2014/main" xmlns="" id="{DDB9DDD5-D581-614D-92BE-68DB5486E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74" y="1754776"/>
            <a:ext cx="4317327" cy="3237995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AB620EF-CD72-A84C-B89A-0F37EC58B26F}"/>
              </a:ext>
            </a:extLst>
          </p:cNvPr>
          <p:cNvSpPr txBox="1"/>
          <p:nvPr/>
        </p:nvSpPr>
        <p:spPr>
          <a:xfrm>
            <a:off x="6587498" y="637876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Comment s’appelle le solide </a:t>
            </a:r>
          </a:p>
          <a:p>
            <a:r>
              <a:rPr lang="fr-FR" sz="3200" dirty="0"/>
              <a:t>présenté par Pauline? </a:t>
            </a:r>
          </a:p>
        </p:txBody>
      </p:sp>
    </p:spTree>
    <p:extLst>
      <p:ext uri="{BB962C8B-B14F-4D97-AF65-F5344CB8AC3E}">
        <p14:creationId xmlns:p14="http://schemas.microsoft.com/office/powerpoint/2010/main" val="603214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Éléonore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BD82B52-C2A8-BA42-9EEC-4B95CBEEF37A}"/>
              </a:ext>
            </a:extLst>
          </p:cNvPr>
          <p:cNvSpPr txBox="1"/>
          <p:nvPr/>
        </p:nvSpPr>
        <p:spPr>
          <a:xfrm>
            <a:off x="6096000" y="1548667"/>
            <a:ext cx="502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Éléonore est-il un polyèdre ? </a:t>
            </a:r>
          </a:p>
        </p:txBody>
      </p:sp>
      <p:graphicFrame>
        <p:nvGraphicFramePr>
          <p:cNvPr id="13" name="Espace réservé du contenu 10">
            <a:extLst>
              <a:ext uri="{FF2B5EF4-FFF2-40B4-BE49-F238E27FC236}">
                <a16:creationId xmlns:a16="http://schemas.microsoft.com/office/drawing/2014/main" xmlns="" id="{B864BEC9-64D2-3141-B328-D8529B79D8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 descr="Une image contenant personne, intérieur, tenant, petit&#10;&#10;Description générée automatiquement">
            <a:extLst>
              <a:ext uri="{FF2B5EF4-FFF2-40B4-BE49-F238E27FC236}">
                <a16:creationId xmlns:a16="http://schemas.microsoft.com/office/drawing/2014/main" xmlns="" id="{5F350E39-92E1-664F-A62F-2FEE5838CD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6"/>
          <a:stretch/>
        </p:blipFill>
        <p:spPr>
          <a:xfrm rot="5400000">
            <a:off x="304620" y="1623854"/>
            <a:ext cx="4190938" cy="3712579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75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Éléonore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BD82B52-C2A8-BA42-9EEC-4B95CBEEF37A}"/>
              </a:ext>
            </a:extLst>
          </p:cNvPr>
          <p:cNvSpPr txBox="1"/>
          <p:nvPr/>
        </p:nvSpPr>
        <p:spPr>
          <a:xfrm>
            <a:off x="6096000" y="1548667"/>
            <a:ext cx="502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solide présenté par </a:t>
            </a:r>
          </a:p>
          <a:p>
            <a:r>
              <a:rPr lang="fr-FR" sz="3200" dirty="0"/>
              <a:t>Éléonore est-il un polyèdre ? </a:t>
            </a:r>
          </a:p>
        </p:txBody>
      </p:sp>
      <p:graphicFrame>
        <p:nvGraphicFramePr>
          <p:cNvPr id="13" name="Espace réservé du contenu 10">
            <a:extLst>
              <a:ext uri="{FF2B5EF4-FFF2-40B4-BE49-F238E27FC236}">
                <a16:creationId xmlns:a16="http://schemas.microsoft.com/office/drawing/2014/main" xmlns="" id="{B864BEC9-64D2-3141-B328-D8529B79D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137449"/>
              </p:ext>
            </p:extLst>
          </p:nvPr>
        </p:nvGraphicFramePr>
        <p:xfrm>
          <a:off x="4713081" y="2453786"/>
          <a:ext cx="664071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 descr="Une image contenant personne, intérieur, tenant, petit&#10;&#10;Description générée automatiquement">
            <a:extLst>
              <a:ext uri="{FF2B5EF4-FFF2-40B4-BE49-F238E27FC236}">
                <a16:creationId xmlns:a16="http://schemas.microsoft.com/office/drawing/2014/main" xmlns="" id="{5F350E39-92E1-664F-A62F-2FEE5838CD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6"/>
          <a:stretch/>
        </p:blipFill>
        <p:spPr>
          <a:xfrm rot="5400000">
            <a:off x="304620" y="1623854"/>
            <a:ext cx="4190938" cy="3712579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4124122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4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doubles et les moitiés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A61077A5-8E25-B440-9591-307D1406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33" y="1322556"/>
            <a:ext cx="3922059" cy="4871865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 </a:t>
            </a:r>
            <a:r>
              <a:rPr lang="fr-FR" dirty="0"/>
              <a:t>est</a:t>
            </a:r>
            <a:r>
              <a:rPr lang="fr-FR" b="1" dirty="0"/>
              <a:t> 2</a:t>
            </a:r>
          </a:p>
          <a:p>
            <a:r>
              <a:rPr lang="fr-FR" dirty="0"/>
              <a:t>Le double de </a:t>
            </a:r>
            <a:r>
              <a:rPr lang="fr-FR" b="1" dirty="0"/>
              <a:t>2 </a:t>
            </a:r>
            <a:r>
              <a:rPr lang="fr-FR" dirty="0"/>
              <a:t>est</a:t>
            </a:r>
            <a:r>
              <a:rPr lang="fr-FR" b="1" dirty="0"/>
              <a:t> 4</a:t>
            </a:r>
          </a:p>
          <a:p>
            <a:r>
              <a:rPr lang="fr-FR" dirty="0"/>
              <a:t>Le double de </a:t>
            </a:r>
            <a:r>
              <a:rPr lang="fr-FR" b="1" dirty="0"/>
              <a:t>3</a:t>
            </a:r>
            <a:r>
              <a:rPr lang="fr-FR" dirty="0"/>
              <a:t> est </a:t>
            </a:r>
            <a:r>
              <a:rPr lang="fr-FR" b="1" dirty="0"/>
              <a:t>6</a:t>
            </a:r>
          </a:p>
          <a:p>
            <a:r>
              <a:rPr lang="fr-FR" dirty="0"/>
              <a:t>Le double de </a:t>
            </a:r>
            <a:r>
              <a:rPr lang="fr-FR" b="1" dirty="0"/>
              <a:t>4</a:t>
            </a:r>
            <a:r>
              <a:rPr lang="fr-FR" dirty="0"/>
              <a:t> est </a:t>
            </a:r>
            <a:r>
              <a:rPr lang="fr-FR" b="1" dirty="0"/>
              <a:t>8</a:t>
            </a:r>
          </a:p>
          <a:p>
            <a:r>
              <a:rPr lang="fr-FR" dirty="0"/>
              <a:t>Le double de </a:t>
            </a:r>
            <a:r>
              <a:rPr lang="fr-FR" b="1" dirty="0"/>
              <a:t>5</a:t>
            </a:r>
            <a:r>
              <a:rPr lang="fr-FR" dirty="0"/>
              <a:t> est </a:t>
            </a:r>
            <a:r>
              <a:rPr lang="fr-FR" b="1" dirty="0"/>
              <a:t>10</a:t>
            </a:r>
          </a:p>
          <a:p>
            <a:r>
              <a:rPr lang="fr-FR" dirty="0"/>
              <a:t>Le double de </a:t>
            </a:r>
            <a:r>
              <a:rPr lang="fr-FR" b="1" dirty="0"/>
              <a:t>6</a:t>
            </a:r>
            <a:r>
              <a:rPr lang="fr-FR" dirty="0"/>
              <a:t> est </a:t>
            </a:r>
            <a:r>
              <a:rPr lang="fr-FR" b="1" dirty="0"/>
              <a:t>12</a:t>
            </a:r>
          </a:p>
          <a:p>
            <a:r>
              <a:rPr lang="fr-FR" dirty="0"/>
              <a:t>Le double de </a:t>
            </a:r>
            <a:r>
              <a:rPr lang="fr-FR" b="1" dirty="0"/>
              <a:t>7</a:t>
            </a:r>
            <a:r>
              <a:rPr lang="fr-FR" dirty="0"/>
              <a:t> est </a:t>
            </a:r>
            <a:r>
              <a:rPr lang="fr-FR" b="1" dirty="0"/>
              <a:t>14</a:t>
            </a:r>
          </a:p>
          <a:p>
            <a:r>
              <a:rPr lang="fr-FR" dirty="0"/>
              <a:t>Le double de </a:t>
            </a:r>
            <a:r>
              <a:rPr lang="fr-FR" b="1" dirty="0"/>
              <a:t>8</a:t>
            </a:r>
            <a:r>
              <a:rPr lang="fr-FR" dirty="0"/>
              <a:t> est </a:t>
            </a:r>
            <a:r>
              <a:rPr lang="fr-FR" b="1" dirty="0"/>
              <a:t>16</a:t>
            </a:r>
          </a:p>
          <a:p>
            <a:r>
              <a:rPr lang="fr-FR" dirty="0"/>
              <a:t>Le double de </a:t>
            </a:r>
            <a:r>
              <a:rPr lang="fr-FR" b="1" dirty="0"/>
              <a:t>9</a:t>
            </a:r>
            <a:r>
              <a:rPr lang="fr-FR" dirty="0"/>
              <a:t> est </a:t>
            </a:r>
            <a:r>
              <a:rPr lang="fr-FR" b="1" dirty="0"/>
              <a:t>18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27EA95D9-89A9-ED4A-B0C7-9B1E22D5618C}"/>
              </a:ext>
            </a:extLst>
          </p:cNvPr>
          <p:cNvSpPr txBox="1">
            <a:spLocks/>
          </p:cNvSpPr>
          <p:nvPr/>
        </p:nvSpPr>
        <p:spPr>
          <a:xfrm>
            <a:off x="6942339" y="1322555"/>
            <a:ext cx="3922059" cy="48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moitié de </a:t>
            </a:r>
            <a:r>
              <a:rPr lang="fr-FR" b="1"/>
              <a:t>2 </a:t>
            </a:r>
            <a:r>
              <a:rPr lang="fr-FR"/>
              <a:t>est</a:t>
            </a:r>
            <a:r>
              <a:rPr lang="fr-FR" b="1"/>
              <a:t> 1</a:t>
            </a:r>
          </a:p>
          <a:p>
            <a:r>
              <a:rPr lang="fr-FR"/>
              <a:t>La moitié de </a:t>
            </a:r>
            <a:r>
              <a:rPr lang="fr-FR" b="1"/>
              <a:t>4 </a:t>
            </a:r>
            <a:r>
              <a:rPr lang="fr-FR"/>
              <a:t>est</a:t>
            </a:r>
            <a:r>
              <a:rPr lang="fr-FR" b="1"/>
              <a:t> 2</a:t>
            </a:r>
          </a:p>
          <a:p>
            <a:r>
              <a:rPr lang="fr-FR"/>
              <a:t>La moitié de </a:t>
            </a:r>
            <a:r>
              <a:rPr lang="fr-FR" b="1"/>
              <a:t>6</a:t>
            </a:r>
            <a:r>
              <a:rPr lang="fr-FR"/>
              <a:t> est </a:t>
            </a:r>
            <a:r>
              <a:rPr lang="fr-FR" b="1"/>
              <a:t>3</a:t>
            </a:r>
          </a:p>
          <a:p>
            <a:r>
              <a:rPr lang="fr-FR"/>
              <a:t>La moitié de </a:t>
            </a:r>
            <a:r>
              <a:rPr lang="fr-FR" b="1"/>
              <a:t>8</a:t>
            </a:r>
            <a:r>
              <a:rPr lang="fr-FR"/>
              <a:t> est </a:t>
            </a:r>
            <a:r>
              <a:rPr lang="fr-FR" b="1"/>
              <a:t>4</a:t>
            </a:r>
          </a:p>
          <a:p>
            <a:r>
              <a:rPr lang="fr-FR"/>
              <a:t>La moitié de </a:t>
            </a:r>
            <a:r>
              <a:rPr lang="fr-FR" b="1"/>
              <a:t>10</a:t>
            </a:r>
            <a:r>
              <a:rPr lang="fr-FR"/>
              <a:t> est </a:t>
            </a:r>
            <a:r>
              <a:rPr lang="fr-FR" b="1"/>
              <a:t>5</a:t>
            </a:r>
          </a:p>
          <a:p>
            <a:r>
              <a:rPr lang="fr-FR"/>
              <a:t>La moitié de </a:t>
            </a:r>
            <a:r>
              <a:rPr lang="fr-FR" b="1"/>
              <a:t>12</a:t>
            </a:r>
            <a:r>
              <a:rPr lang="fr-FR"/>
              <a:t> est </a:t>
            </a:r>
            <a:r>
              <a:rPr lang="fr-FR" b="1"/>
              <a:t>6</a:t>
            </a:r>
          </a:p>
          <a:p>
            <a:r>
              <a:rPr lang="fr-FR"/>
              <a:t>La moitié de </a:t>
            </a:r>
            <a:r>
              <a:rPr lang="fr-FR" b="1"/>
              <a:t>14</a:t>
            </a:r>
            <a:r>
              <a:rPr lang="fr-FR"/>
              <a:t> est </a:t>
            </a:r>
            <a:r>
              <a:rPr lang="fr-FR" b="1"/>
              <a:t>7</a:t>
            </a:r>
          </a:p>
          <a:p>
            <a:r>
              <a:rPr lang="fr-FR"/>
              <a:t>La moitié de </a:t>
            </a:r>
            <a:r>
              <a:rPr lang="fr-FR" b="1"/>
              <a:t>16</a:t>
            </a:r>
            <a:r>
              <a:rPr lang="fr-FR"/>
              <a:t> est </a:t>
            </a:r>
            <a:r>
              <a:rPr lang="fr-FR" b="1"/>
              <a:t>8</a:t>
            </a:r>
          </a:p>
          <a:p>
            <a:r>
              <a:rPr lang="fr-FR"/>
              <a:t>La moitié de </a:t>
            </a:r>
            <a:r>
              <a:rPr lang="fr-FR" b="1"/>
              <a:t>18</a:t>
            </a:r>
            <a:r>
              <a:rPr lang="fr-FR"/>
              <a:t> est </a:t>
            </a:r>
            <a:r>
              <a:rPr lang="fr-FR" b="1"/>
              <a:t>9</a:t>
            </a:r>
            <a:endParaRPr lang="fr-FR" b="1" dirty="0"/>
          </a:p>
        </p:txBody>
      </p:sp>
      <p:sp>
        <p:nvSpPr>
          <p:cNvPr id="8" name="Cœur 3">
            <a:extLst>
              <a:ext uri="{FF2B5EF4-FFF2-40B4-BE49-F238E27FC236}">
                <a16:creationId xmlns:a16="http://schemas.microsoft.com/office/drawing/2014/main" xmlns="" id="{2726FEF4-424B-5049-9CE4-6D5F74C78546}"/>
              </a:ext>
            </a:extLst>
          </p:cNvPr>
          <p:cNvSpPr/>
          <p:nvPr/>
        </p:nvSpPr>
        <p:spPr>
          <a:xfrm rot="1096863">
            <a:off x="4992887" y="894957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3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78170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41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Pauline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AB620EF-CD72-A84C-B89A-0F37EC58B26F}"/>
              </a:ext>
            </a:extLst>
          </p:cNvPr>
          <p:cNvSpPr txBox="1"/>
          <p:nvPr/>
        </p:nvSpPr>
        <p:spPr>
          <a:xfrm>
            <a:off x="6587498" y="637876"/>
            <a:ext cx="5511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Comment s’appellent les faces </a:t>
            </a:r>
          </a:p>
          <a:p>
            <a:r>
              <a:rPr lang="fr-FR" sz="3200" dirty="0"/>
              <a:t>du solide présenté par Pauline? </a:t>
            </a:r>
          </a:p>
        </p:txBody>
      </p:sp>
      <p:pic>
        <p:nvPicPr>
          <p:cNvPr id="5" name="Image 4" descr="Une image contenant personne, intérieur, tenant, femme&#10;&#10;Description générée automatiquement">
            <a:extLst>
              <a:ext uri="{FF2B5EF4-FFF2-40B4-BE49-F238E27FC236}">
                <a16:creationId xmlns:a16="http://schemas.microsoft.com/office/drawing/2014/main" xmlns="" id="{0780EB2E-A329-0E45-97EE-86C20C2D1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350" y="1781064"/>
            <a:ext cx="4030133" cy="3022600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685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199283"/>
              </p:ext>
            </p:extLst>
          </p:nvPr>
        </p:nvGraphicFramePr>
        <p:xfrm>
          <a:off x="3465806" y="1940641"/>
          <a:ext cx="8003729" cy="363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C241213-010D-CB44-8371-D8359BC5A1EE}"/>
              </a:ext>
            </a:extLst>
          </p:cNvPr>
          <p:cNvSpPr txBox="1"/>
          <p:nvPr/>
        </p:nvSpPr>
        <p:spPr>
          <a:xfrm>
            <a:off x="5108229" y="1215110"/>
            <a:ext cx="141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Pauline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AB620EF-CD72-A84C-B89A-0F37EC58B26F}"/>
              </a:ext>
            </a:extLst>
          </p:cNvPr>
          <p:cNvSpPr txBox="1"/>
          <p:nvPr/>
        </p:nvSpPr>
        <p:spPr>
          <a:xfrm>
            <a:off x="6587498" y="637876"/>
            <a:ext cx="5511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Comment s’appellent les faces </a:t>
            </a:r>
          </a:p>
          <a:p>
            <a:r>
              <a:rPr lang="fr-FR" sz="3200" dirty="0"/>
              <a:t>du solide présenté par Pauline? </a:t>
            </a:r>
          </a:p>
        </p:txBody>
      </p:sp>
      <p:pic>
        <p:nvPicPr>
          <p:cNvPr id="5" name="Image 4" descr="Une image contenant personne, intérieur, tenant, femme&#10;&#10;Description générée automatiquement">
            <a:extLst>
              <a:ext uri="{FF2B5EF4-FFF2-40B4-BE49-F238E27FC236}">
                <a16:creationId xmlns:a16="http://schemas.microsoft.com/office/drawing/2014/main" xmlns="" id="{0780EB2E-A329-0E45-97EE-86C20C2D1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350" y="1781064"/>
            <a:ext cx="4030133" cy="3022600"/>
          </a:xfrm>
          <a:prstGeom prst="rect">
            <a:avLst/>
          </a:prstGeom>
        </p:spPr>
      </p:pic>
      <p:sp>
        <p:nvSpPr>
          <p:cNvPr id="9" name="Flèche vers le bas 8">
            <a:extLst>
              <a:ext uri="{FF2B5EF4-FFF2-40B4-BE49-F238E27FC236}">
                <a16:creationId xmlns:a16="http://schemas.microsoft.com/office/drawing/2014/main" xmlns="" id="{CE21241D-1F4E-7E4C-ACCC-8261413AFCFC}"/>
              </a:ext>
            </a:extLst>
          </p:cNvPr>
          <p:cNvSpPr/>
          <p:nvPr/>
        </p:nvSpPr>
        <p:spPr>
          <a:xfrm rot="4081969">
            <a:off x="3980616" y="1038308"/>
            <a:ext cx="512618" cy="1523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370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8932" y="2432303"/>
          <a:ext cx="8034867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5576007" y="941491"/>
            <a:ext cx="521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Combien de sommets a cette figure ?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5FF058BB-E0F0-E24D-82C7-53ED88B787B2}"/>
              </a:ext>
            </a:extLst>
          </p:cNvPr>
          <p:cNvSpPr/>
          <p:nvPr/>
        </p:nvSpPr>
        <p:spPr>
          <a:xfrm rot="1941681">
            <a:off x="1160326" y="2796574"/>
            <a:ext cx="2550487" cy="19436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798478"/>
              </p:ext>
            </p:extLst>
          </p:nvPr>
        </p:nvGraphicFramePr>
        <p:xfrm>
          <a:off x="3318932" y="2432303"/>
          <a:ext cx="8034867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5576007" y="941491"/>
            <a:ext cx="521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Combien de sommets a cette figure ?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5FF058BB-E0F0-E24D-82C7-53ED88B787B2}"/>
              </a:ext>
            </a:extLst>
          </p:cNvPr>
          <p:cNvSpPr/>
          <p:nvPr/>
        </p:nvSpPr>
        <p:spPr>
          <a:xfrm rot="1941681">
            <a:off x="1160326" y="2796574"/>
            <a:ext cx="2550487" cy="19436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39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8932" y="2432303"/>
          <a:ext cx="8034867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5576007" y="941491"/>
            <a:ext cx="521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Combien de sommets a cette figure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49E76D-AC19-DA40-AEBC-C23B076E0352}"/>
              </a:ext>
            </a:extLst>
          </p:cNvPr>
          <p:cNvSpPr/>
          <p:nvPr/>
        </p:nvSpPr>
        <p:spPr>
          <a:xfrm rot="20295617">
            <a:off x="1422169" y="2870802"/>
            <a:ext cx="1466490" cy="146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4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74807"/>
              </p:ext>
            </p:extLst>
          </p:nvPr>
        </p:nvGraphicFramePr>
        <p:xfrm>
          <a:off x="3318932" y="2432303"/>
          <a:ext cx="8034867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8490C2F-7FB8-4B3C-9367-0C7BDE264541}"/>
              </a:ext>
            </a:extLst>
          </p:cNvPr>
          <p:cNvSpPr txBox="1"/>
          <p:nvPr/>
        </p:nvSpPr>
        <p:spPr>
          <a:xfrm>
            <a:off x="5576007" y="941491"/>
            <a:ext cx="521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Combien de sommets a cette figure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49E76D-AC19-DA40-AEBC-C23B076E0352}"/>
              </a:ext>
            </a:extLst>
          </p:cNvPr>
          <p:cNvSpPr/>
          <p:nvPr/>
        </p:nvSpPr>
        <p:spPr>
          <a:xfrm rot="20295617">
            <a:off x="1422169" y="2870802"/>
            <a:ext cx="1466490" cy="1466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53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2839453"/>
            <a:ext cx="9144000" cy="1307004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29" y="158023"/>
            <a:ext cx="4835741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La situation d’hier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9431577-0139-4944-854F-EDA7174EA492}"/>
              </a:ext>
            </a:extLst>
          </p:cNvPr>
          <p:cNvSpPr txBox="1"/>
          <p:nvPr/>
        </p:nvSpPr>
        <p:spPr>
          <a:xfrm>
            <a:off x="1370411" y="1456736"/>
            <a:ext cx="89149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Simon, Solène et </a:t>
            </a:r>
            <a:r>
              <a:rPr lang="fr-FR" sz="2400" dirty="0" err="1"/>
              <a:t>Matys</a:t>
            </a:r>
            <a:r>
              <a:rPr lang="fr-FR" sz="2400" dirty="0"/>
              <a:t> ont des billes. </a:t>
            </a:r>
          </a:p>
          <a:p>
            <a:r>
              <a:rPr lang="fr-FR" sz="2400" dirty="0"/>
              <a:t>Simon a 26 billes. </a:t>
            </a:r>
            <a:r>
              <a:rPr lang="fr-FR" sz="2400" dirty="0" err="1"/>
              <a:t>Matys</a:t>
            </a:r>
            <a:r>
              <a:rPr lang="fr-FR" sz="2400" dirty="0"/>
              <a:t> en a 22. Solène en a le double de Simon. </a:t>
            </a:r>
          </a:p>
          <a:p>
            <a:r>
              <a:rPr lang="fr-FR" sz="2400" dirty="0"/>
              <a:t>Combien ont-ils de billes à eux trois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4ECEA40-37D8-E047-92FF-1170C9FB3D74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0477" b="2392"/>
          <a:stretch/>
        </p:blipFill>
        <p:spPr>
          <a:xfrm>
            <a:off x="483086" y="2827868"/>
            <a:ext cx="10461840" cy="3884750"/>
          </a:xfrm>
          <a:prstGeom prst="rect">
            <a:avLst/>
          </a:prstGeom>
        </p:spPr>
      </p:pic>
      <p:grpSp>
        <p:nvGrpSpPr>
          <p:cNvPr id="67" name="SMARTInkShape-Group82">
            <a:extLst>
              <a:ext uri="{FF2B5EF4-FFF2-40B4-BE49-F238E27FC236}">
                <a16:creationId xmlns:a16="http://schemas.microsoft.com/office/drawing/2014/main" xmlns="" id="{1EDF9DA3-B65B-49FA-BDB0-41630281AD99}"/>
              </a:ext>
            </a:extLst>
          </p:cNvPr>
          <p:cNvGrpSpPr/>
          <p:nvPr/>
        </p:nvGrpSpPr>
        <p:grpSpPr>
          <a:xfrm>
            <a:off x="4206875" y="5397114"/>
            <a:ext cx="1174751" cy="470128"/>
            <a:chOff x="4206875" y="5397114"/>
            <a:chExt cx="1174751" cy="470128"/>
          </a:xfrm>
        </p:grpSpPr>
        <p:sp>
          <p:nvSpPr>
            <p:cNvPr id="64" name="SMARTInkShape-242">
              <a:extLst>
                <a:ext uri="{FF2B5EF4-FFF2-40B4-BE49-F238E27FC236}">
                  <a16:creationId xmlns:a16="http://schemas.microsoft.com/office/drawing/2014/main" xmlns="" id="{F109F20A-B4C8-4F6E-97DD-EFC5C86A83A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72100" y="5854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243">
              <a:extLst>
                <a:ext uri="{FF2B5EF4-FFF2-40B4-BE49-F238E27FC236}">
                  <a16:creationId xmlns:a16="http://schemas.microsoft.com/office/drawing/2014/main" xmlns="" id="{BAFA5966-14A0-48EA-B1ED-65E28679D8A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18025" y="5562600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5063" y="353"/>
                  </a:lnTo>
                  <a:lnTo>
                    <a:pt x="635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244">
              <a:extLst>
                <a:ext uri="{FF2B5EF4-FFF2-40B4-BE49-F238E27FC236}">
                  <a16:creationId xmlns:a16="http://schemas.microsoft.com/office/drawing/2014/main" xmlns="" id="{2BB288B3-41CC-4375-9D93-0FE87350A06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06875" y="5397114"/>
              <a:ext cx="1029227" cy="470128"/>
            </a:xfrm>
            <a:custGeom>
              <a:avLst/>
              <a:gdLst/>
              <a:ahLst/>
              <a:cxnLst/>
              <a:rect l="0" t="0" r="0" b="0"/>
              <a:pathLst>
                <a:path w="1029227" h="470128">
                  <a:moveTo>
                    <a:pt x="0" y="454411"/>
                  </a:moveTo>
                  <a:lnTo>
                    <a:pt x="0" y="454411"/>
                  </a:lnTo>
                  <a:lnTo>
                    <a:pt x="1686" y="454411"/>
                  </a:lnTo>
                  <a:lnTo>
                    <a:pt x="25892" y="442800"/>
                  </a:lnTo>
                  <a:lnTo>
                    <a:pt x="72968" y="406192"/>
                  </a:lnTo>
                  <a:lnTo>
                    <a:pt x="105952" y="365925"/>
                  </a:lnTo>
                  <a:lnTo>
                    <a:pt x="135073" y="323076"/>
                  </a:lnTo>
                  <a:lnTo>
                    <a:pt x="157209" y="278681"/>
                  </a:lnTo>
                  <a:lnTo>
                    <a:pt x="169112" y="243005"/>
                  </a:lnTo>
                  <a:lnTo>
                    <a:pt x="178989" y="197039"/>
                  </a:lnTo>
                  <a:lnTo>
                    <a:pt x="187089" y="154844"/>
                  </a:lnTo>
                  <a:lnTo>
                    <a:pt x="191512" y="108350"/>
                  </a:lnTo>
                  <a:lnTo>
                    <a:pt x="190007" y="70984"/>
                  </a:lnTo>
                  <a:lnTo>
                    <a:pt x="179002" y="28519"/>
                  </a:lnTo>
                  <a:lnTo>
                    <a:pt x="165809" y="9780"/>
                  </a:lnTo>
                  <a:lnTo>
                    <a:pt x="156361" y="2797"/>
                  </a:lnTo>
                  <a:lnTo>
                    <a:pt x="147105" y="46"/>
                  </a:lnTo>
                  <a:lnTo>
                    <a:pt x="137111" y="0"/>
                  </a:lnTo>
                  <a:lnTo>
                    <a:pt x="123968" y="8681"/>
                  </a:lnTo>
                  <a:lnTo>
                    <a:pt x="107287" y="26715"/>
                  </a:lnTo>
                  <a:lnTo>
                    <a:pt x="101305" y="40310"/>
                  </a:lnTo>
                  <a:lnTo>
                    <a:pt x="91664" y="83688"/>
                  </a:lnTo>
                  <a:lnTo>
                    <a:pt x="90660" y="120788"/>
                  </a:lnTo>
                  <a:lnTo>
                    <a:pt x="91656" y="162708"/>
                  </a:lnTo>
                  <a:lnTo>
                    <a:pt x="95363" y="202998"/>
                  </a:lnTo>
                  <a:lnTo>
                    <a:pt x="100708" y="245176"/>
                  </a:lnTo>
                  <a:lnTo>
                    <a:pt x="107251" y="290353"/>
                  </a:lnTo>
                  <a:lnTo>
                    <a:pt x="116037" y="337230"/>
                  </a:lnTo>
                  <a:lnTo>
                    <a:pt x="128284" y="383822"/>
                  </a:lnTo>
                  <a:lnTo>
                    <a:pt x="150165" y="428143"/>
                  </a:lnTo>
                  <a:lnTo>
                    <a:pt x="162321" y="444825"/>
                  </a:lnTo>
                  <a:lnTo>
                    <a:pt x="177800" y="455569"/>
                  </a:lnTo>
                  <a:lnTo>
                    <a:pt x="185914" y="458453"/>
                  </a:lnTo>
                  <a:lnTo>
                    <a:pt x="196811" y="456913"/>
                  </a:lnTo>
                  <a:lnTo>
                    <a:pt x="208121" y="452701"/>
                  </a:lnTo>
                  <a:lnTo>
                    <a:pt x="219867" y="442968"/>
                  </a:lnTo>
                  <a:lnTo>
                    <a:pt x="241143" y="414508"/>
                  </a:lnTo>
                  <a:lnTo>
                    <a:pt x="255694" y="378678"/>
                  </a:lnTo>
                  <a:lnTo>
                    <a:pt x="259941" y="332426"/>
                  </a:lnTo>
                  <a:lnTo>
                    <a:pt x="256406" y="320468"/>
                  </a:lnTo>
                  <a:lnTo>
                    <a:pt x="244323" y="298915"/>
                  </a:lnTo>
                  <a:lnTo>
                    <a:pt x="238057" y="293579"/>
                  </a:lnTo>
                  <a:lnTo>
                    <a:pt x="232098" y="291561"/>
                  </a:lnTo>
                  <a:lnTo>
                    <a:pt x="223686" y="292295"/>
                  </a:lnTo>
                  <a:lnTo>
                    <a:pt x="223208" y="293417"/>
                  </a:lnTo>
                  <a:lnTo>
                    <a:pt x="222676" y="297486"/>
                  </a:lnTo>
                  <a:lnTo>
                    <a:pt x="223239" y="299347"/>
                  </a:lnTo>
                  <a:lnTo>
                    <a:pt x="225747" y="302356"/>
                  </a:lnTo>
                  <a:lnTo>
                    <a:pt x="235641" y="309344"/>
                  </a:lnTo>
                  <a:lnTo>
                    <a:pt x="241607" y="312090"/>
                  </a:lnTo>
                  <a:lnTo>
                    <a:pt x="255972" y="313934"/>
                  </a:lnTo>
                  <a:lnTo>
                    <a:pt x="288786" y="311079"/>
                  </a:lnTo>
                  <a:lnTo>
                    <a:pt x="315005" y="303538"/>
                  </a:lnTo>
                  <a:lnTo>
                    <a:pt x="317920" y="304218"/>
                  </a:lnTo>
                  <a:lnTo>
                    <a:pt x="318838" y="305246"/>
                  </a:lnTo>
                  <a:lnTo>
                    <a:pt x="319858" y="308270"/>
                  </a:lnTo>
                  <a:lnTo>
                    <a:pt x="319778" y="309712"/>
                  </a:lnTo>
                  <a:lnTo>
                    <a:pt x="318332" y="315542"/>
                  </a:lnTo>
                  <a:lnTo>
                    <a:pt x="315035" y="361216"/>
                  </a:lnTo>
                  <a:lnTo>
                    <a:pt x="315328" y="405995"/>
                  </a:lnTo>
                  <a:lnTo>
                    <a:pt x="317946" y="417723"/>
                  </a:lnTo>
                  <a:lnTo>
                    <a:pt x="330183" y="441611"/>
                  </a:lnTo>
                  <a:lnTo>
                    <a:pt x="333364" y="445878"/>
                  </a:lnTo>
                  <a:lnTo>
                    <a:pt x="342542" y="452500"/>
                  </a:lnTo>
                  <a:lnTo>
                    <a:pt x="347953" y="455254"/>
                  </a:lnTo>
                  <a:lnTo>
                    <a:pt x="372423" y="457444"/>
                  </a:lnTo>
                  <a:lnTo>
                    <a:pt x="393589" y="454173"/>
                  </a:lnTo>
                  <a:lnTo>
                    <a:pt x="436119" y="427756"/>
                  </a:lnTo>
                  <a:lnTo>
                    <a:pt x="476320" y="386158"/>
                  </a:lnTo>
                  <a:lnTo>
                    <a:pt x="504172" y="342621"/>
                  </a:lnTo>
                  <a:lnTo>
                    <a:pt x="526098" y="302193"/>
                  </a:lnTo>
                  <a:lnTo>
                    <a:pt x="542878" y="262515"/>
                  </a:lnTo>
                  <a:lnTo>
                    <a:pt x="556395" y="215715"/>
                  </a:lnTo>
                  <a:lnTo>
                    <a:pt x="564829" y="177703"/>
                  </a:lnTo>
                  <a:lnTo>
                    <a:pt x="569137" y="132935"/>
                  </a:lnTo>
                  <a:lnTo>
                    <a:pt x="563429" y="92969"/>
                  </a:lnTo>
                  <a:lnTo>
                    <a:pt x="558486" y="71915"/>
                  </a:lnTo>
                  <a:lnTo>
                    <a:pt x="552193" y="61928"/>
                  </a:lnTo>
                  <a:lnTo>
                    <a:pt x="548046" y="57289"/>
                  </a:lnTo>
                  <a:lnTo>
                    <a:pt x="536851" y="51194"/>
                  </a:lnTo>
                  <a:lnTo>
                    <a:pt x="525409" y="48367"/>
                  </a:lnTo>
                  <a:lnTo>
                    <a:pt x="517971" y="49463"/>
                  </a:lnTo>
                  <a:lnTo>
                    <a:pt x="503076" y="64159"/>
                  </a:lnTo>
                  <a:lnTo>
                    <a:pt x="491999" y="81331"/>
                  </a:lnTo>
                  <a:lnTo>
                    <a:pt x="478115" y="127105"/>
                  </a:lnTo>
                  <a:lnTo>
                    <a:pt x="473627" y="161522"/>
                  </a:lnTo>
                  <a:lnTo>
                    <a:pt x="470636" y="208761"/>
                  </a:lnTo>
                  <a:lnTo>
                    <a:pt x="472227" y="252586"/>
                  </a:lnTo>
                  <a:lnTo>
                    <a:pt x="476334" y="296151"/>
                  </a:lnTo>
                  <a:lnTo>
                    <a:pt x="483412" y="342022"/>
                  </a:lnTo>
                  <a:lnTo>
                    <a:pt x="496284" y="384507"/>
                  </a:lnTo>
                  <a:lnTo>
                    <a:pt x="507789" y="415765"/>
                  </a:lnTo>
                  <a:lnTo>
                    <a:pt x="524596" y="436218"/>
                  </a:lnTo>
                  <a:lnTo>
                    <a:pt x="536896" y="445620"/>
                  </a:lnTo>
                  <a:lnTo>
                    <a:pt x="557406" y="453492"/>
                  </a:lnTo>
                  <a:lnTo>
                    <a:pt x="574643" y="452003"/>
                  </a:lnTo>
                  <a:lnTo>
                    <a:pt x="599478" y="443232"/>
                  </a:lnTo>
                  <a:lnTo>
                    <a:pt x="613215" y="433567"/>
                  </a:lnTo>
                  <a:lnTo>
                    <a:pt x="644901" y="395383"/>
                  </a:lnTo>
                  <a:lnTo>
                    <a:pt x="666660" y="351514"/>
                  </a:lnTo>
                  <a:lnTo>
                    <a:pt x="681980" y="313632"/>
                  </a:lnTo>
                  <a:lnTo>
                    <a:pt x="693644" y="273469"/>
                  </a:lnTo>
                  <a:lnTo>
                    <a:pt x="702666" y="238168"/>
                  </a:lnTo>
                  <a:lnTo>
                    <a:pt x="709808" y="197487"/>
                  </a:lnTo>
                  <a:lnTo>
                    <a:pt x="712345" y="165480"/>
                  </a:lnTo>
                  <a:lnTo>
                    <a:pt x="712833" y="124092"/>
                  </a:lnTo>
                  <a:lnTo>
                    <a:pt x="704781" y="81031"/>
                  </a:lnTo>
                  <a:lnTo>
                    <a:pt x="685192" y="49328"/>
                  </a:lnTo>
                  <a:lnTo>
                    <a:pt x="673888" y="38013"/>
                  </a:lnTo>
                  <a:lnTo>
                    <a:pt x="669392" y="34996"/>
                  </a:lnTo>
                  <a:lnTo>
                    <a:pt x="664631" y="33690"/>
                  </a:lnTo>
                  <a:lnTo>
                    <a:pt x="654637" y="34120"/>
                  </a:lnTo>
                  <a:lnTo>
                    <a:pt x="643375" y="41367"/>
                  </a:lnTo>
                  <a:lnTo>
                    <a:pt x="628897" y="57449"/>
                  </a:lnTo>
                  <a:lnTo>
                    <a:pt x="622410" y="71608"/>
                  </a:lnTo>
                  <a:lnTo>
                    <a:pt x="612444" y="116289"/>
                  </a:lnTo>
                  <a:lnTo>
                    <a:pt x="610162" y="163216"/>
                  </a:lnTo>
                  <a:lnTo>
                    <a:pt x="611452" y="202913"/>
                  </a:lnTo>
                  <a:lnTo>
                    <a:pt x="613128" y="234331"/>
                  </a:lnTo>
                  <a:lnTo>
                    <a:pt x="616054" y="278312"/>
                  </a:lnTo>
                  <a:lnTo>
                    <a:pt x="620097" y="316744"/>
                  </a:lnTo>
                  <a:lnTo>
                    <a:pt x="627644" y="362939"/>
                  </a:lnTo>
                  <a:lnTo>
                    <a:pt x="637780" y="409100"/>
                  </a:lnTo>
                  <a:lnTo>
                    <a:pt x="648955" y="441397"/>
                  </a:lnTo>
                  <a:lnTo>
                    <a:pt x="657665" y="452978"/>
                  </a:lnTo>
                  <a:lnTo>
                    <a:pt x="669297" y="460947"/>
                  </a:lnTo>
                  <a:lnTo>
                    <a:pt x="691830" y="470127"/>
                  </a:lnTo>
                  <a:lnTo>
                    <a:pt x="710557" y="469102"/>
                  </a:lnTo>
                  <a:lnTo>
                    <a:pt x="725003" y="464330"/>
                  </a:lnTo>
                  <a:lnTo>
                    <a:pt x="739357" y="453391"/>
                  </a:lnTo>
                  <a:lnTo>
                    <a:pt x="770720" y="415864"/>
                  </a:lnTo>
                  <a:lnTo>
                    <a:pt x="783091" y="393648"/>
                  </a:lnTo>
                  <a:lnTo>
                    <a:pt x="785250" y="392127"/>
                  </a:lnTo>
                  <a:lnTo>
                    <a:pt x="792045" y="391151"/>
                  </a:lnTo>
                  <a:lnTo>
                    <a:pt x="811954" y="389235"/>
                  </a:lnTo>
                  <a:lnTo>
                    <a:pt x="818703" y="386495"/>
                  </a:lnTo>
                  <a:lnTo>
                    <a:pt x="836313" y="370425"/>
                  </a:lnTo>
                  <a:lnTo>
                    <a:pt x="841561" y="358539"/>
                  </a:lnTo>
                  <a:lnTo>
                    <a:pt x="844288" y="332741"/>
                  </a:lnTo>
                  <a:lnTo>
                    <a:pt x="841062" y="310910"/>
                  </a:lnTo>
                  <a:lnTo>
                    <a:pt x="840108" y="307944"/>
                  </a:lnTo>
                  <a:lnTo>
                    <a:pt x="836226" y="302766"/>
                  </a:lnTo>
                  <a:lnTo>
                    <a:pt x="833709" y="300398"/>
                  </a:lnTo>
                  <a:lnTo>
                    <a:pt x="827150" y="297766"/>
                  </a:lnTo>
                  <a:lnTo>
                    <a:pt x="823425" y="297064"/>
                  </a:lnTo>
                  <a:lnTo>
                    <a:pt x="814582" y="299107"/>
                  </a:lnTo>
                  <a:lnTo>
                    <a:pt x="799590" y="307356"/>
                  </a:lnTo>
                  <a:lnTo>
                    <a:pt x="787299" y="330989"/>
                  </a:lnTo>
                  <a:lnTo>
                    <a:pt x="776568" y="364392"/>
                  </a:lnTo>
                  <a:lnTo>
                    <a:pt x="779283" y="406495"/>
                  </a:lnTo>
                  <a:lnTo>
                    <a:pt x="791178" y="436372"/>
                  </a:lnTo>
                  <a:lnTo>
                    <a:pt x="794152" y="441327"/>
                  </a:lnTo>
                  <a:lnTo>
                    <a:pt x="804042" y="449654"/>
                  </a:lnTo>
                  <a:lnTo>
                    <a:pt x="817374" y="456178"/>
                  </a:lnTo>
                  <a:lnTo>
                    <a:pt x="840966" y="461128"/>
                  </a:lnTo>
                  <a:lnTo>
                    <a:pt x="852600" y="461159"/>
                  </a:lnTo>
                  <a:lnTo>
                    <a:pt x="873825" y="454137"/>
                  </a:lnTo>
                  <a:lnTo>
                    <a:pt x="895083" y="439828"/>
                  </a:lnTo>
                  <a:lnTo>
                    <a:pt x="908481" y="421949"/>
                  </a:lnTo>
                  <a:lnTo>
                    <a:pt x="930619" y="378757"/>
                  </a:lnTo>
                  <a:lnTo>
                    <a:pt x="939727" y="332685"/>
                  </a:lnTo>
                  <a:lnTo>
                    <a:pt x="941179" y="324111"/>
                  </a:lnTo>
                  <a:lnTo>
                    <a:pt x="939874" y="312365"/>
                  </a:lnTo>
                  <a:lnTo>
                    <a:pt x="939822" y="315152"/>
                  </a:lnTo>
                  <a:lnTo>
                    <a:pt x="940750" y="317612"/>
                  </a:lnTo>
                  <a:lnTo>
                    <a:pt x="941492" y="318762"/>
                  </a:lnTo>
                  <a:lnTo>
                    <a:pt x="959859" y="333194"/>
                  </a:lnTo>
                  <a:lnTo>
                    <a:pt x="1005343" y="354752"/>
                  </a:lnTo>
                  <a:lnTo>
                    <a:pt x="1017350" y="367967"/>
                  </a:lnTo>
                  <a:lnTo>
                    <a:pt x="1024789" y="380232"/>
                  </a:lnTo>
                  <a:lnTo>
                    <a:pt x="1029226" y="393940"/>
                  </a:lnTo>
                  <a:lnTo>
                    <a:pt x="1026635" y="422044"/>
                  </a:lnTo>
                  <a:lnTo>
                    <a:pt x="1024490" y="430736"/>
                  </a:lnTo>
                  <a:lnTo>
                    <a:pt x="1014557" y="446338"/>
                  </a:lnTo>
                  <a:lnTo>
                    <a:pt x="1003813" y="455938"/>
                  </a:lnTo>
                  <a:lnTo>
                    <a:pt x="988871" y="461018"/>
                  </a:lnTo>
                  <a:lnTo>
                    <a:pt x="974408" y="461386"/>
                  </a:lnTo>
                  <a:lnTo>
                    <a:pt x="935329" y="443574"/>
                  </a:lnTo>
                  <a:lnTo>
                    <a:pt x="908050" y="4290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SMARTInkShape-Group83">
            <a:extLst>
              <a:ext uri="{FF2B5EF4-FFF2-40B4-BE49-F238E27FC236}">
                <a16:creationId xmlns:a16="http://schemas.microsoft.com/office/drawing/2014/main" xmlns="" id="{2AEEC432-879F-41F9-B322-EE1CBD01DC0F}"/>
              </a:ext>
            </a:extLst>
          </p:cNvPr>
          <p:cNvGrpSpPr/>
          <p:nvPr/>
        </p:nvGrpSpPr>
        <p:grpSpPr>
          <a:xfrm>
            <a:off x="2047875" y="5392160"/>
            <a:ext cx="1996362" cy="487941"/>
            <a:chOff x="2047875" y="5392160"/>
            <a:chExt cx="1996362" cy="487941"/>
          </a:xfrm>
        </p:grpSpPr>
        <p:sp>
          <p:nvSpPr>
            <p:cNvPr id="68" name="SMARTInkShape-245">
              <a:extLst>
                <a:ext uri="{FF2B5EF4-FFF2-40B4-BE49-F238E27FC236}">
                  <a16:creationId xmlns:a16="http://schemas.microsoft.com/office/drawing/2014/main" xmlns="" id="{E021248D-2369-492B-9A44-D20F3E92DEB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57822" y="5570494"/>
              <a:ext cx="186415" cy="296143"/>
            </a:xfrm>
            <a:custGeom>
              <a:avLst/>
              <a:gdLst/>
              <a:ahLst/>
              <a:cxnLst/>
              <a:rect l="0" t="0" r="0" b="0"/>
              <a:pathLst>
                <a:path w="186415" h="296143">
                  <a:moveTo>
                    <a:pt x="18853" y="17506"/>
                  </a:moveTo>
                  <a:lnTo>
                    <a:pt x="18853" y="17506"/>
                  </a:lnTo>
                  <a:lnTo>
                    <a:pt x="16318" y="20393"/>
                  </a:lnTo>
                  <a:lnTo>
                    <a:pt x="9704" y="36130"/>
                  </a:lnTo>
                  <a:lnTo>
                    <a:pt x="3167" y="75854"/>
                  </a:lnTo>
                  <a:lnTo>
                    <a:pt x="0" y="101629"/>
                  </a:lnTo>
                  <a:lnTo>
                    <a:pt x="5535" y="139207"/>
                  </a:lnTo>
                  <a:lnTo>
                    <a:pt x="9974" y="168490"/>
                  </a:lnTo>
                  <a:lnTo>
                    <a:pt x="17729" y="206671"/>
                  </a:lnTo>
                  <a:lnTo>
                    <a:pt x="32749" y="245711"/>
                  </a:lnTo>
                  <a:lnTo>
                    <a:pt x="51310" y="274681"/>
                  </a:lnTo>
                  <a:lnTo>
                    <a:pt x="62912" y="284559"/>
                  </a:lnTo>
                  <a:lnTo>
                    <a:pt x="78651" y="292476"/>
                  </a:lnTo>
                  <a:lnTo>
                    <a:pt x="103677" y="296142"/>
                  </a:lnTo>
                  <a:lnTo>
                    <a:pt x="127281" y="289937"/>
                  </a:lnTo>
                  <a:lnTo>
                    <a:pt x="149914" y="272420"/>
                  </a:lnTo>
                  <a:lnTo>
                    <a:pt x="171376" y="239740"/>
                  </a:lnTo>
                  <a:lnTo>
                    <a:pt x="180618" y="214939"/>
                  </a:lnTo>
                  <a:lnTo>
                    <a:pt x="186414" y="174469"/>
                  </a:lnTo>
                  <a:lnTo>
                    <a:pt x="183232" y="133315"/>
                  </a:lnTo>
                  <a:lnTo>
                    <a:pt x="171588" y="95564"/>
                  </a:lnTo>
                  <a:lnTo>
                    <a:pt x="149969" y="55868"/>
                  </a:lnTo>
                  <a:lnTo>
                    <a:pt x="127185" y="25985"/>
                  </a:lnTo>
                  <a:lnTo>
                    <a:pt x="95651" y="5370"/>
                  </a:lnTo>
                  <a:lnTo>
                    <a:pt x="82384" y="0"/>
                  </a:lnTo>
                  <a:lnTo>
                    <a:pt x="56570" y="50"/>
                  </a:lnTo>
                  <a:lnTo>
                    <a:pt x="12503" y="143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246">
              <a:extLst>
                <a:ext uri="{FF2B5EF4-FFF2-40B4-BE49-F238E27FC236}">
                  <a16:creationId xmlns:a16="http://schemas.microsoft.com/office/drawing/2014/main" xmlns="" id="{0D376C1C-BF99-4FAE-B351-D6F6C036CC8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67125" y="5576500"/>
              <a:ext cx="137034" cy="250021"/>
            </a:xfrm>
            <a:custGeom>
              <a:avLst/>
              <a:gdLst/>
              <a:ahLst/>
              <a:cxnLst/>
              <a:rect l="0" t="0" r="0" b="0"/>
              <a:pathLst>
                <a:path w="137034" h="250021">
                  <a:moveTo>
                    <a:pt x="12700" y="5150"/>
                  </a:moveTo>
                  <a:lnTo>
                    <a:pt x="12700" y="5150"/>
                  </a:lnTo>
                  <a:lnTo>
                    <a:pt x="11014" y="5150"/>
                  </a:lnTo>
                  <a:lnTo>
                    <a:pt x="9246" y="7972"/>
                  </a:lnTo>
                  <a:lnTo>
                    <a:pt x="7208" y="14571"/>
                  </a:lnTo>
                  <a:lnTo>
                    <a:pt x="1090" y="58789"/>
                  </a:lnTo>
                  <a:lnTo>
                    <a:pt x="484" y="101309"/>
                  </a:lnTo>
                  <a:lnTo>
                    <a:pt x="1829" y="145982"/>
                  </a:lnTo>
                  <a:lnTo>
                    <a:pt x="8332" y="190804"/>
                  </a:lnTo>
                  <a:lnTo>
                    <a:pt x="19441" y="227044"/>
                  </a:lnTo>
                  <a:lnTo>
                    <a:pt x="26632" y="237472"/>
                  </a:lnTo>
                  <a:lnTo>
                    <a:pt x="36884" y="246811"/>
                  </a:lnTo>
                  <a:lnTo>
                    <a:pt x="51318" y="250020"/>
                  </a:lnTo>
                  <a:lnTo>
                    <a:pt x="66905" y="248389"/>
                  </a:lnTo>
                  <a:lnTo>
                    <a:pt x="79713" y="242961"/>
                  </a:lnTo>
                  <a:lnTo>
                    <a:pt x="103783" y="221079"/>
                  </a:lnTo>
                  <a:lnTo>
                    <a:pt x="124962" y="186935"/>
                  </a:lnTo>
                  <a:lnTo>
                    <a:pt x="137033" y="145200"/>
                  </a:lnTo>
                  <a:lnTo>
                    <a:pt x="135933" y="105369"/>
                  </a:lnTo>
                  <a:lnTo>
                    <a:pt x="127648" y="75531"/>
                  </a:lnTo>
                  <a:lnTo>
                    <a:pt x="109122" y="46582"/>
                  </a:lnTo>
                  <a:lnTo>
                    <a:pt x="76497" y="14941"/>
                  </a:lnTo>
                  <a:lnTo>
                    <a:pt x="62926" y="7385"/>
                  </a:lnTo>
                  <a:lnTo>
                    <a:pt x="33100" y="600"/>
                  </a:lnTo>
                  <a:lnTo>
                    <a:pt x="26300" y="0"/>
                  </a:lnTo>
                  <a:lnTo>
                    <a:pt x="14982" y="3096"/>
                  </a:lnTo>
                  <a:lnTo>
                    <a:pt x="0" y="11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247">
              <a:extLst>
                <a:ext uri="{FF2B5EF4-FFF2-40B4-BE49-F238E27FC236}">
                  <a16:creationId xmlns:a16="http://schemas.microsoft.com/office/drawing/2014/main" xmlns="" id="{F4558770-BB14-45F6-B359-06A83C01AE1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16300" y="5573760"/>
              <a:ext cx="149226" cy="306341"/>
            </a:xfrm>
            <a:custGeom>
              <a:avLst/>
              <a:gdLst/>
              <a:ahLst/>
              <a:cxnLst/>
              <a:rect l="0" t="0" r="0" b="0"/>
              <a:pathLst>
                <a:path w="149226" h="306341">
                  <a:moveTo>
                    <a:pt x="0" y="214265"/>
                  </a:moveTo>
                  <a:lnTo>
                    <a:pt x="0" y="214265"/>
                  </a:lnTo>
                  <a:lnTo>
                    <a:pt x="1686" y="215950"/>
                  </a:lnTo>
                  <a:lnTo>
                    <a:pt x="4395" y="216778"/>
                  </a:lnTo>
                  <a:lnTo>
                    <a:pt x="6105" y="216999"/>
                  </a:lnTo>
                  <a:lnTo>
                    <a:pt x="15253" y="213938"/>
                  </a:lnTo>
                  <a:lnTo>
                    <a:pt x="55842" y="186574"/>
                  </a:lnTo>
                  <a:lnTo>
                    <a:pt x="83730" y="140444"/>
                  </a:lnTo>
                  <a:lnTo>
                    <a:pt x="102459" y="103531"/>
                  </a:lnTo>
                  <a:lnTo>
                    <a:pt x="121029" y="60688"/>
                  </a:lnTo>
                  <a:lnTo>
                    <a:pt x="139981" y="13280"/>
                  </a:lnTo>
                  <a:lnTo>
                    <a:pt x="142621" y="0"/>
                  </a:lnTo>
                  <a:lnTo>
                    <a:pt x="140135" y="43615"/>
                  </a:lnTo>
                  <a:lnTo>
                    <a:pt x="139757" y="83137"/>
                  </a:lnTo>
                  <a:lnTo>
                    <a:pt x="139717" y="121908"/>
                  </a:lnTo>
                  <a:lnTo>
                    <a:pt x="139705" y="160206"/>
                  </a:lnTo>
                  <a:lnTo>
                    <a:pt x="139701" y="204331"/>
                  </a:lnTo>
                  <a:lnTo>
                    <a:pt x="140053" y="251134"/>
                  </a:lnTo>
                  <a:lnTo>
                    <a:pt x="149225" y="30634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248">
              <a:extLst>
                <a:ext uri="{FF2B5EF4-FFF2-40B4-BE49-F238E27FC236}">
                  <a16:creationId xmlns:a16="http://schemas.microsoft.com/office/drawing/2014/main" xmlns="" id="{7B30F7C9-0A4A-411D-884D-7E70CC27F75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11500" y="5645150"/>
              <a:ext cx="104776" cy="12701"/>
            </a:xfrm>
            <a:custGeom>
              <a:avLst/>
              <a:gdLst/>
              <a:ahLst/>
              <a:cxnLst/>
              <a:rect l="0" t="0" r="0" b="0"/>
              <a:pathLst>
                <a:path w="104776" h="12701">
                  <a:moveTo>
                    <a:pt x="0" y="0"/>
                  </a:moveTo>
                  <a:lnTo>
                    <a:pt x="0" y="0"/>
                  </a:lnTo>
                  <a:lnTo>
                    <a:pt x="18004" y="8296"/>
                  </a:lnTo>
                  <a:lnTo>
                    <a:pt x="58164" y="12267"/>
                  </a:lnTo>
                  <a:lnTo>
                    <a:pt x="104775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249">
              <a:extLst>
                <a:ext uri="{FF2B5EF4-FFF2-40B4-BE49-F238E27FC236}">
                  <a16:creationId xmlns:a16="http://schemas.microsoft.com/office/drawing/2014/main" xmlns="" id="{5ACBEA57-8D34-4888-A72E-C4DD376B117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721094" y="5543983"/>
              <a:ext cx="517407" cy="316908"/>
            </a:xfrm>
            <a:custGeom>
              <a:avLst/>
              <a:gdLst/>
              <a:ahLst/>
              <a:cxnLst/>
              <a:rect l="0" t="0" r="0" b="0"/>
              <a:pathLst>
                <a:path w="517407" h="316908">
                  <a:moveTo>
                    <a:pt x="25281" y="196417"/>
                  </a:moveTo>
                  <a:lnTo>
                    <a:pt x="25281" y="196417"/>
                  </a:lnTo>
                  <a:lnTo>
                    <a:pt x="23595" y="196417"/>
                  </a:lnTo>
                  <a:lnTo>
                    <a:pt x="23099" y="196770"/>
                  </a:lnTo>
                  <a:lnTo>
                    <a:pt x="22768" y="197358"/>
                  </a:lnTo>
                  <a:lnTo>
                    <a:pt x="22547" y="198102"/>
                  </a:lnTo>
                  <a:lnTo>
                    <a:pt x="20421" y="199871"/>
                  </a:lnTo>
                  <a:lnTo>
                    <a:pt x="18866" y="200836"/>
                  </a:lnTo>
                  <a:lnTo>
                    <a:pt x="6745" y="222294"/>
                  </a:lnTo>
                  <a:lnTo>
                    <a:pt x="1915" y="236892"/>
                  </a:lnTo>
                  <a:lnTo>
                    <a:pt x="0" y="252973"/>
                  </a:lnTo>
                  <a:lnTo>
                    <a:pt x="20954" y="295979"/>
                  </a:lnTo>
                  <a:lnTo>
                    <a:pt x="31236" y="308988"/>
                  </a:lnTo>
                  <a:lnTo>
                    <a:pt x="39569" y="315240"/>
                  </a:lnTo>
                  <a:lnTo>
                    <a:pt x="43273" y="316907"/>
                  </a:lnTo>
                  <a:lnTo>
                    <a:pt x="68712" y="314197"/>
                  </a:lnTo>
                  <a:lnTo>
                    <a:pt x="87891" y="308377"/>
                  </a:lnTo>
                  <a:lnTo>
                    <a:pt x="112581" y="290656"/>
                  </a:lnTo>
                  <a:lnTo>
                    <a:pt x="121584" y="281575"/>
                  </a:lnTo>
                  <a:lnTo>
                    <a:pt x="132602" y="260102"/>
                  </a:lnTo>
                  <a:lnTo>
                    <a:pt x="135539" y="247417"/>
                  </a:lnTo>
                  <a:lnTo>
                    <a:pt x="135828" y="242059"/>
                  </a:lnTo>
                  <a:lnTo>
                    <a:pt x="130505" y="228579"/>
                  </a:lnTo>
                  <a:lnTo>
                    <a:pt x="126122" y="221033"/>
                  </a:lnTo>
                  <a:lnTo>
                    <a:pt x="111845" y="209827"/>
                  </a:lnTo>
                  <a:lnTo>
                    <a:pt x="88677" y="200390"/>
                  </a:lnTo>
                  <a:lnTo>
                    <a:pt x="74976" y="198889"/>
                  </a:lnTo>
                  <a:lnTo>
                    <a:pt x="51882" y="202010"/>
                  </a:lnTo>
                  <a:lnTo>
                    <a:pt x="42866" y="205488"/>
                  </a:lnTo>
                  <a:lnTo>
                    <a:pt x="25396" y="218154"/>
                  </a:lnTo>
                  <a:lnTo>
                    <a:pt x="18277" y="226539"/>
                  </a:lnTo>
                  <a:lnTo>
                    <a:pt x="16378" y="230257"/>
                  </a:lnTo>
                  <a:lnTo>
                    <a:pt x="15209" y="239092"/>
                  </a:lnTo>
                  <a:lnTo>
                    <a:pt x="15391" y="243916"/>
                  </a:lnTo>
                  <a:lnTo>
                    <a:pt x="17982" y="247839"/>
                  </a:lnTo>
                  <a:lnTo>
                    <a:pt x="27446" y="254079"/>
                  </a:lnTo>
                  <a:lnTo>
                    <a:pt x="39916" y="258187"/>
                  </a:lnTo>
                  <a:lnTo>
                    <a:pt x="60427" y="254348"/>
                  </a:lnTo>
                  <a:lnTo>
                    <a:pt x="78185" y="246508"/>
                  </a:lnTo>
                  <a:lnTo>
                    <a:pt x="122052" y="210540"/>
                  </a:lnTo>
                  <a:lnTo>
                    <a:pt x="169068" y="175615"/>
                  </a:lnTo>
                  <a:lnTo>
                    <a:pt x="180185" y="172379"/>
                  </a:lnTo>
                  <a:lnTo>
                    <a:pt x="183231" y="172631"/>
                  </a:lnTo>
                  <a:lnTo>
                    <a:pt x="188497" y="174792"/>
                  </a:lnTo>
                  <a:lnTo>
                    <a:pt x="200484" y="188402"/>
                  </a:lnTo>
                  <a:lnTo>
                    <a:pt x="210904" y="209284"/>
                  </a:lnTo>
                  <a:lnTo>
                    <a:pt x="225723" y="253590"/>
                  </a:lnTo>
                  <a:lnTo>
                    <a:pt x="231404" y="298857"/>
                  </a:lnTo>
                  <a:lnTo>
                    <a:pt x="230782" y="301752"/>
                  </a:lnTo>
                  <a:lnTo>
                    <a:pt x="229662" y="303682"/>
                  </a:lnTo>
                  <a:lnTo>
                    <a:pt x="228210" y="304969"/>
                  </a:lnTo>
                  <a:lnTo>
                    <a:pt x="227242" y="305474"/>
                  </a:lnTo>
                  <a:lnTo>
                    <a:pt x="226597" y="305457"/>
                  </a:lnTo>
                  <a:lnTo>
                    <a:pt x="226167" y="305094"/>
                  </a:lnTo>
                  <a:lnTo>
                    <a:pt x="222648" y="282972"/>
                  </a:lnTo>
                  <a:lnTo>
                    <a:pt x="226594" y="239687"/>
                  </a:lnTo>
                  <a:lnTo>
                    <a:pt x="234230" y="204833"/>
                  </a:lnTo>
                  <a:lnTo>
                    <a:pt x="244864" y="185589"/>
                  </a:lnTo>
                  <a:lnTo>
                    <a:pt x="247870" y="181790"/>
                  </a:lnTo>
                  <a:lnTo>
                    <a:pt x="254972" y="177569"/>
                  </a:lnTo>
                  <a:lnTo>
                    <a:pt x="262127" y="176046"/>
                  </a:lnTo>
                  <a:lnTo>
                    <a:pt x="267659" y="176545"/>
                  </a:lnTo>
                  <a:lnTo>
                    <a:pt x="273410" y="182646"/>
                  </a:lnTo>
                  <a:lnTo>
                    <a:pt x="282355" y="198753"/>
                  </a:lnTo>
                  <a:lnTo>
                    <a:pt x="295561" y="240164"/>
                  </a:lnTo>
                  <a:lnTo>
                    <a:pt x="310156" y="281553"/>
                  </a:lnTo>
                  <a:lnTo>
                    <a:pt x="321873" y="303231"/>
                  </a:lnTo>
                  <a:lnTo>
                    <a:pt x="327491" y="307390"/>
                  </a:lnTo>
                  <a:lnTo>
                    <a:pt x="330471" y="308499"/>
                  </a:lnTo>
                  <a:lnTo>
                    <a:pt x="333516" y="308533"/>
                  </a:lnTo>
                  <a:lnTo>
                    <a:pt x="339722" y="306689"/>
                  </a:lnTo>
                  <a:lnTo>
                    <a:pt x="346007" y="300696"/>
                  </a:lnTo>
                  <a:lnTo>
                    <a:pt x="353387" y="288624"/>
                  </a:lnTo>
                  <a:lnTo>
                    <a:pt x="370668" y="246224"/>
                  </a:lnTo>
                  <a:lnTo>
                    <a:pt x="379687" y="203041"/>
                  </a:lnTo>
                  <a:lnTo>
                    <a:pt x="386132" y="166434"/>
                  </a:lnTo>
                  <a:lnTo>
                    <a:pt x="390825" y="125954"/>
                  </a:lnTo>
                  <a:lnTo>
                    <a:pt x="395572" y="83655"/>
                  </a:lnTo>
                  <a:lnTo>
                    <a:pt x="398965" y="40859"/>
                  </a:lnTo>
                  <a:lnTo>
                    <a:pt x="399914" y="0"/>
                  </a:lnTo>
                  <a:lnTo>
                    <a:pt x="399930" y="42589"/>
                  </a:lnTo>
                  <a:lnTo>
                    <a:pt x="400284" y="81757"/>
                  </a:lnTo>
                  <a:lnTo>
                    <a:pt x="402819" y="125716"/>
                  </a:lnTo>
                  <a:lnTo>
                    <a:pt x="407529" y="172685"/>
                  </a:lnTo>
                  <a:lnTo>
                    <a:pt x="414341" y="214190"/>
                  </a:lnTo>
                  <a:lnTo>
                    <a:pt x="422298" y="245749"/>
                  </a:lnTo>
                  <a:lnTo>
                    <a:pt x="431509" y="257500"/>
                  </a:lnTo>
                  <a:lnTo>
                    <a:pt x="443246" y="267662"/>
                  </a:lnTo>
                  <a:lnTo>
                    <a:pt x="451991" y="272179"/>
                  </a:lnTo>
                  <a:lnTo>
                    <a:pt x="471291" y="271350"/>
                  </a:lnTo>
                  <a:lnTo>
                    <a:pt x="491513" y="261580"/>
                  </a:lnTo>
                  <a:lnTo>
                    <a:pt x="504168" y="250885"/>
                  </a:lnTo>
                  <a:lnTo>
                    <a:pt x="517406" y="2218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250">
              <a:extLst>
                <a:ext uri="{FF2B5EF4-FFF2-40B4-BE49-F238E27FC236}">
                  <a16:creationId xmlns:a16="http://schemas.microsoft.com/office/drawing/2014/main" xmlns="" id="{B160FF84-748E-4451-9DF8-43E4B40C56F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54250" y="5445180"/>
              <a:ext cx="338407" cy="420573"/>
            </a:xfrm>
            <a:custGeom>
              <a:avLst/>
              <a:gdLst/>
              <a:ahLst/>
              <a:cxnLst/>
              <a:rect l="0" t="0" r="0" b="0"/>
              <a:pathLst>
                <a:path w="338407" h="420573">
                  <a:moveTo>
                    <a:pt x="0" y="365070"/>
                  </a:moveTo>
                  <a:lnTo>
                    <a:pt x="0" y="365070"/>
                  </a:lnTo>
                  <a:lnTo>
                    <a:pt x="353" y="378782"/>
                  </a:lnTo>
                  <a:lnTo>
                    <a:pt x="1686" y="383041"/>
                  </a:lnTo>
                  <a:lnTo>
                    <a:pt x="3593" y="384812"/>
                  </a:lnTo>
                  <a:lnTo>
                    <a:pt x="15313" y="390229"/>
                  </a:lnTo>
                  <a:lnTo>
                    <a:pt x="19079" y="388713"/>
                  </a:lnTo>
                  <a:lnTo>
                    <a:pt x="62637" y="356707"/>
                  </a:lnTo>
                  <a:lnTo>
                    <a:pt x="93882" y="324366"/>
                  </a:lnTo>
                  <a:lnTo>
                    <a:pt x="118394" y="286017"/>
                  </a:lnTo>
                  <a:lnTo>
                    <a:pt x="135452" y="239231"/>
                  </a:lnTo>
                  <a:lnTo>
                    <a:pt x="145732" y="191886"/>
                  </a:lnTo>
                  <a:lnTo>
                    <a:pt x="150377" y="145038"/>
                  </a:lnTo>
                  <a:lnTo>
                    <a:pt x="147293" y="106749"/>
                  </a:lnTo>
                  <a:lnTo>
                    <a:pt x="139148" y="63532"/>
                  </a:lnTo>
                  <a:lnTo>
                    <a:pt x="120850" y="18793"/>
                  </a:lnTo>
                  <a:lnTo>
                    <a:pt x="116550" y="12511"/>
                  </a:lnTo>
                  <a:lnTo>
                    <a:pt x="106128" y="4589"/>
                  </a:lnTo>
                  <a:lnTo>
                    <a:pt x="95851" y="598"/>
                  </a:lnTo>
                  <a:lnTo>
                    <a:pt x="88932" y="0"/>
                  </a:lnTo>
                  <a:lnTo>
                    <a:pt x="86099" y="1746"/>
                  </a:lnTo>
                  <a:lnTo>
                    <a:pt x="81070" y="8389"/>
                  </a:lnTo>
                  <a:lnTo>
                    <a:pt x="75958" y="25417"/>
                  </a:lnTo>
                  <a:lnTo>
                    <a:pt x="71775" y="66386"/>
                  </a:lnTo>
                  <a:lnTo>
                    <a:pt x="74555" y="107039"/>
                  </a:lnTo>
                  <a:lnTo>
                    <a:pt x="78423" y="151784"/>
                  </a:lnTo>
                  <a:lnTo>
                    <a:pt x="84256" y="196528"/>
                  </a:lnTo>
                  <a:lnTo>
                    <a:pt x="91561" y="228975"/>
                  </a:lnTo>
                  <a:lnTo>
                    <a:pt x="105446" y="275435"/>
                  </a:lnTo>
                  <a:lnTo>
                    <a:pt x="117439" y="310564"/>
                  </a:lnTo>
                  <a:lnTo>
                    <a:pt x="135054" y="355100"/>
                  </a:lnTo>
                  <a:lnTo>
                    <a:pt x="158752" y="397310"/>
                  </a:lnTo>
                  <a:lnTo>
                    <a:pt x="175697" y="416658"/>
                  </a:lnTo>
                  <a:lnTo>
                    <a:pt x="182392" y="419748"/>
                  </a:lnTo>
                  <a:lnTo>
                    <a:pt x="186153" y="420572"/>
                  </a:lnTo>
                  <a:lnTo>
                    <a:pt x="197858" y="414902"/>
                  </a:lnTo>
                  <a:lnTo>
                    <a:pt x="204930" y="409933"/>
                  </a:lnTo>
                  <a:lnTo>
                    <a:pt x="223311" y="382713"/>
                  </a:lnTo>
                  <a:lnTo>
                    <a:pt x="234872" y="359636"/>
                  </a:lnTo>
                  <a:lnTo>
                    <a:pt x="242212" y="316398"/>
                  </a:lnTo>
                  <a:lnTo>
                    <a:pt x="242146" y="283816"/>
                  </a:lnTo>
                  <a:lnTo>
                    <a:pt x="233585" y="246838"/>
                  </a:lnTo>
                  <a:lnTo>
                    <a:pt x="227804" y="236513"/>
                  </a:lnTo>
                  <a:lnTo>
                    <a:pt x="223051" y="232351"/>
                  </a:lnTo>
                  <a:lnTo>
                    <a:pt x="231159" y="245033"/>
                  </a:lnTo>
                  <a:lnTo>
                    <a:pt x="267149" y="284338"/>
                  </a:lnTo>
                  <a:lnTo>
                    <a:pt x="304816" y="330315"/>
                  </a:lnTo>
                  <a:lnTo>
                    <a:pt x="329771" y="373418"/>
                  </a:lnTo>
                  <a:lnTo>
                    <a:pt x="337550" y="392053"/>
                  </a:lnTo>
                  <a:lnTo>
                    <a:pt x="338406" y="398935"/>
                  </a:lnTo>
                  <a:lnTo>
                    <a:pt x="337610" y="404345"/>
                  </a:lnTo>
                  <a:lnTo>
                    <a:pt x="332318" y="410042"/>
                  </a:lnTo>
                  <a:lnTo>
                    <a:pt x="321289" y="417266"/>
                  </a:lnTo>
                  <a:lnTo>
                    <a:pt x="298676" y="413624"/>
                  </a:lnTo>
                  <a:lnTo>
                    <a:pt x="281231" y="407757"/>
                  </a:lnTo>
                  <a:lnTo>
                    <a:pt x="269875" y="3968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251">
              <a:extLst>
                <a:ext uri="{FF2B5EF4-FFF2-40B4-BE49-F238E27FC236}">
                  <a16:creationId xmlns:a16="http://schemas.microsoft.com/office/drawing/2014/main" xmlns="" id="{E28690A4-3611-4EE9-A2C4-706787FB71C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047875" y="5392160"/>
              <a:ext cx="213826" cy="464631"/>
            </a:xfrm>
            <a:custGeom>
              <a:avLst/>
              <a:gdLst/>
              <a:ahLst/>
              <a:cxnLst/>
              <a:rect l="0" t="0" r="0" b="0"/>
              <a:pathLst>
                <a:path w="213826" h="464631">
                  <a:moveTo>
                    <a:pt x="0" y="205365"/>
                  </a:moveTo>
                  <a:lnTo>
                    <a:pt x="0" y="205365"/>
                  </a:lnTo>
                  <a:lnTo>
                    <a:pt x="0" y="211872"/>
                  </a:lnTo>
                  <a:lnTo>
                    <a:pt x="353" y="212878"/>
                  </a:lnTo>
                  <a:lnTo>
                    <a:pt x="941" y="213549"/>
                  </a:lnTo>
                  <a:lnTo>
                    <a:pt x="1686" y="213995"/>
                  </a:lnTo>
                  <a:lnTo>
                    <a:pt x="4394" y="213552"/>
                  </a:lnTo>
                  <a:lnTo>
                    <a:pt x="7950" y="211826"/>
                  </a:lnTo>
                  <a:lnTo>
                    <a:pt x="23120" y="196242"/>
                  </a:lnTo>
                  <a:lnTo>
                    <a:pt x="47083" y="156382"/>
                  </a:lnTo>
                  <a:lnTo>
                    <a:pt x="68189" y="114605"/>
                  </a:lnTo>
                  <a:lnTo>
                    <a:pt x="78616" y="73659"/>
                  </a:lnTo>
                  <a:lnTo>
                    <a:pt x="80346" y="27660"/>
                  </a:lnTo>
                  <a:lnTo>
                    <a:pt x="74850" y="6482"/>
                  </a:lnTo>
                  <a:lnTo>
                    <a:pt x="72307" y="2320"/>
                  </a:lnTo>
                  <a:lnTo>
                    <a:pt x="68120" y="470"/>
                  </a:lnTo>
                  <a:lnTo>
                    <a:pt x="63790" y="0"/>
                  </a:lnTo>
                  <a:lnTo>
                    <a:pt x="62635" y="369"/>
                  </a:lnTo>
                  <a:lnTo>
                    <a:pt x="61865" y="968"/>
                  </a:lnTo>
                  <a:lnTo>
                    <a:pt x="62467" y="10238"/>
                  </a:lnTo>
                  <a:lnTo>
                    <a:pt x="68250" y="22470"/>
                  </a:lnTo>
                  <a:lnTo>
                    <a:pt x="76667" y="31661"/>
                  </a:lnTo>
                  <a:lnTo>
                    <a:pt x="89234" y="38852"/>
                  </a:lnTo>
                  <a:lnTo>
                    <a:pt x="100758" y="42081"/>
                  </a:lnTo>
                  <a:lnTo>
                    <a:pt x="115932" y="39666"/>
                  </a:lnTo>
                  <a:lnTo>
                    <a:pt x="128777" y="34482"/>
                  </a:lnTo>
                  <a:lnTo>
                    <a:pt x="147417" y="19497"/>
                  </a:lnTo>
                  <a:lnTo>
                    <a:pt x="152609" y="12866"/>
                  </a:lnTo>
                  <a:lnTo>
                    <a:pt x="154989" y="7545"/>
                  </a:lnTo>
                  <a:lnTo>
                    <a:pt x="155184" y="7515"/>
                  </a:lnTo>
                  <a:lnTo>
                    <a:pt x="155315" y="7849"/>
                  </a:lnTo>
                  <a:lnTo>
                    <a:pt x="161673" y="40363"/>
                  </a:lnTo>
                  <a:lnTo>
                    <a:pt x="172497" y="77041"/>
                  </a:lnTo>
                  <a:lnTo>
                    <a:pt x="181285" y="115720"/>
                  </a:lnTo>
                  <a:lnTo>
                    <a:pt x="190365" y="161238"/>
                  </a:lnTo>
                  <a:lnTo>
                    <a:pt x="199436" y="204755"/>
                  </a:lnTo>
                  <a:lnTo>
                    <a:pt x="205710" y="252347"/>
                  </a:lnTo>
                  <a:lnTo>
                    <a:pt x="210686" y="296779"/>
                  </a:lnTo>
                  <a:lnTo>
                    <a:pt x="213825" y="341368"/>
                  </a:lnTo>
                  <a:lnTo>
                    <a:pt x="212942" y="383336"/>
                  </a:lnTo>
                  <a:lnTo>
                    <a:pt x="208359" y="414241"/>
                  </a:lnTo>
                  <a:lnTo>
                    <a:pt x="195792" y="441005"/>
                  </a:lnTo>
                  <a:lnTo>
                    <a:pt x="185444" y="451322"/>
                  </a:lnTo>
                  <a:lnTo>
                    <a:pt x="166610" y="462010"/>
                  </a:lnTo>
                  <a:lnTo>
                    <a:pt x="139606" y="464630"/>
                  </a:lnTo>
                  <a:lnTo>
                    <a:pt x="123915" y="462258"/>
                  </a:lnTo>
                  <a:lnTo>
                    <a:pt x="104645" y="455518"/>
                  </a:lnTo>
                  <a:lnTo>
                    <a:pt x="85725" y="4403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6" name="SMARTInkShape-252">
            <a:extLst>
              <a:ext uri="{FF2B5EF4-FFF2-40B4-BE49-F238E27FC236}">
                <a16:creationId xmlns:a16="http://schemas.microsoft.com/office/drawing/2014/main" xmlns="" id="{9B842C8C-23AD-4A81-8819-A08F896F75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18075" y="4972661"/>
            <a:ext cx="123826" cy="285140"/>
          </a:xfrm>
          <a:custGeom>
            <a:avLst/>
            <a:gdLst/>
            <a:ahLst/>
            <a:cxnLst/>
            <a:rect l="0" t="0" r="0" b="0"/>
            <a:pathLst>
              <a:path w="123826" h="285140">
                <a:moveTo>
                  <a:pt x="0" y="183539"/>
                </a:moveTo>
                <a:lnTo>
                  <a:pt x="0" y="183539"/>
                </a:lnTo>
                <a:lnTo>
                  <a:pt x="0" y="181853"/>
                </a:lnTo>
                <a:lnTo>
                  <a:pt x="353" y="181357"/>
                </a:lnTo>
                <a:lnTo>
                  <a:pt x="941" y="181026"/>
                </a:lnTo>
                <a:lnTo>
                  <a:pt x="3240" y="179953"/>
                </a:lnTo>
                <a:lnTo>
                  <a:pt x="14616" y="171565"/>
                </a:lnTo>
                <a:lnTo>
                  <a:pt x="39344" y="137662"/>
                </a:lnTo>
                <a:lnTo>
                  <a:pt x="69743" y="92985"/>
                </a:lnTo>
                <a:lnTo>
                  <a:pt x="91149" y="50353"/>
                </a:lnTo>
                <a:lnTo>
                  <a:pt x="112946" y="4029"/>
                </a:lnTo>
                <a:lnTo>
                  <a:pt x="116809" y="0"/>
                </a:lnTo>
                <a:lnTo>
                  <a:pt x="117278" y="4627"/>
                </a:lnTo>
                <a:lnTo>
                  <a:pt x="117472" y="50524"/>
                </a:lnTo>
                <a:lnTo>
                  <a:pt x="117475" y="94992"/>
                </a:lnTo>
                <a:lnTo>
                  <a:pt x="117475" y="131019"/>
                </a:lnTo>
                <a:lnTo>
                  <a:pt x="117475" y="171401"/>
                </a:lnTo>
                <a:lnTo>
                  <a:pt x="118416" y="216103"/>
                </a:lnTo>
                <a:lnTo>
                  <a:pt x="122205" y="260835"/>
                </a:lnTo>
                <a:lnTo>
                  <a:pt x="123825" y="28513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SMARTInkShape-253">
            <a:extLst>
              <a:ext uri="{FF2B5EF4-FFF2-40B4-BE49-F238E27FC236}">
                <a16:creationId xmlns:a16="http://schemas.microsoft.com/office/drawing/2014/main" xmlns="" id="{2427F79B-E77E-413F-93D4-C55E54F633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31224" y="4978439"/>
            <a:ext cx="235776" cy="278180"/>
          </a:xfrm>
          <a:custGeom>
            <a:avLst/>
            <a:gdLst/>
            <a:ahLst/>
            <a:cxnLst/>
            <a:rect l="0" t="0" r="0" b="0"/>
            <a:pathLst>
              <a:path w="235776" h="278180">
                <a:moveTo>
                  <a:pt x="90101" y="3136"/>
                </a:moveTo>
                <a:lnTo>
                  <a:pt x="90101" y="3136"/>
                </a:lnTo>
                <a:lnTo>
                  <a:pt x="88416" y="3136"/>
                </a:lnTo>
                <a:lnTo>
                  <a:pt x="87919" y="2783"/>
                </a:lnTo>
                <a:lnTo>
                  <a:pt x="87588" y="2195"/>
                </a:lnTo>
                <a:lnTo>
                  <a:pt x="86937" y="0"/>
                </a:lnTo>
                <a:lnTo>
                  <a:pt x="44585" y="35166"/>
                </a:lnTo>
                <a:lnTo>
                  <a:pt x="13561" y="82053"/>
                </a:lnTo>
                <a:lnTo>
                  <a:pt x="3256" y="108206"/>
                </a:lnTo>
                <a:lnTo>
                  <a:pt x="0" y="143626"/>
                </a:lnTo>
                <a:lnTo>
                  <a:pt x="4335" y="174350"/>
                </a:lnTo>
                <a:lnTo>
                  <a:pt x="30413" y="220867"/>
                </a:lnTo>
                <a:lnTo>
                  <a:pt x="61664" y="255137"/>
                </a:lnTo>
                <a:lnTo>
                  <a:pt x="97153" y="275373"/>
                </a:lnTo>
                <a:lnTo>
                  <a:pt x="116845" y="278179"/>
                </a:lnTo>
                <a:lnTo>
                  <a:pt x="161445" y="269371"/>
                </a:lnTo>
                <a:lnTo>
                  <a:pt x="177758" y="259036"/>
                </a:lnTo>
                <a:lnTo>
                  <a:pt x="208629" y="227092"/>
                </a:lnTo>
                <a:lnTo>
                  <a:pt x="231874" y="179872"/>
                </a:lnTo>
                <a:lnTo>
                  <a:pt x="235775" y="135816"/>
                </a:lnTo>
                <a:lnTo>
                  <a:pt x="231707" y="94839"/>
                </a:lnTo>
                <a:lnTo>
                  <a:pt x="227121" y="80582"/>
                </a:lnTo>
                <a:lnTo>
                  <a:pt x="208863" y="54182"/>
                </a:lnTo>
                <a:lnTo>
                  <a:pt x="182764" y="29470"/>
                </a:lnTo>
                <a:lnTo>
                  <a:pt x="142146" y="8411"/>
                </a:lnTo>
                <a:lnTo>
                  <a:pt x="121122" y="2465"/>
                </a:lnTo>
                <a:lnTo>
                  <a:pt x="104271" y="4074"/>
                </a:lnTo>
                <a:lnTo>
                  <a:pt x="67876" y="1901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SMARTInkShape-254">
            <a:extLst>
              <a:ext uri="{FF2B5EF4-FFF2-40B4-BE49-F238E27FC236}">
                <a16:creationId xmlns:a16="http://schemas.microsoft.com/office/drawing/2014/main" xmlns="" id="{3C003F45-595C-4E7A-B6E6-5935D458C5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95900" y="2934539"/>
            <a:ext cx="117476" cy="161087"/>
          </a:xfrm>
          <a:custGeom>
            <a:avLst/>
            <a:gdLst/>
            <a:ahLst/>
            <a:cxnLst/>
            <a:rect l="0" t="0" r="0" b="0"/>
            <a:pathLst>
              <a:path w="117476" h="161087">
                <a:moveTo>
                  <a:pt x="0" y="103936"/>
                </a:moveTo>
                <a:lnTo>
                  <a:pt x="0" y="103936"/>
                </a:lnTo>
                <a:lnTo>
                  <a:pt x="0" y="102250"/>
                </a:lnTo>
                <a:lnTo>
                  <a:pt x="705" y="102107"/>
                </a:lnTo>
                <a:lnTo>
                  <a:pt x="5467" y="103625"/>
                </a:lnTo>
                <a:lnTo>
                  <a:pt x="27929" y="97753"/>
                </a:lnTo>
                <a:lnTo>
                  <a:pt x="71841" y="62934"/>
                </a:lnTo>
                <a:lnTo>
                  <a:pt x="95843" y="36336"/>
                </a:lnTo>
                <a:lnTo>
                  <a:pt x="108634" y="16558"/>
                </a:lnTo>
                <a:lnTo>
                  <a:pt x="114126" y="0"/>
                </a:lnTo>
                <a:lnTo>
                  <a:pt x="114300" y="45532"/>
                </a:lnTo>
                <a:lnTo>
                  <a:pt x="113954" y="85761"/>
                </a:lnTo>
                <a:lnTo>
                  <a:pt x="117317" y="133240"/>
                </a:lnTo>
                <a:lnTo>
                  <a:pt x="117475" y="16108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SMARTInkShape-255">
            <a:extLst>
              <a:ext uri="{FF2B5EF4-FFF2-40B4-BE49-F238E27FC236}">
                <a16:creationId xmlns:a16="http://schemas.microsoft.com/office/drawing/2014/main" xmlns="" id="{0276C96B-6159-4267-9D7C-04460BCA29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64890" y="4975289"/>
            <a:ext cx="205264" cy="272596"/>
          </a:xfrm>
          <a:custGeom>
            <a:avLst/>
            <a:gdLst/>
            <a:ahLst/>
            <a:cxnLst/>
            <a:rect l="0" t="0" r="0" b="0"/>
            <a:pathLst>
              <a:path w="205264" h="272596">
                <a:moveTo>
                  <a:pt x="37460" y="6286"/>
                </a:moveTo>
                <a:lnTo>
                  <a:pt x="37460" y="6286"/>
                </a:lnTo>
                <a:lnTo>
                  <a:pt x="34925" y="9173"/>
                </a:lnTo>
                <a:lnTo>
                  <a:pt x="32397" y="14236"/>
                </a:lnTo>
                <a:lnTo>
                  <a:pt x="16969" y="61174"/>
                </a:lnTo>
                <a:lnTo>
                  <a:pt x="4802" y="107059"/>
                </a:lnTo>
                <a:lnTo>
                  <a:pt x="0" y="141083"/>
                </a:lnTo>
                <a:lnTo>
                  <a:pt x="6569" y="181170"/>
                </a:lnTo>
                <a:lnTo>
                  <a:pt x="25105" y="224575"/>
                </a:lnTo>
                <a:lnTo>
                  <a:pt x="29852" y="234889"/>
                </a:lnTo>
                <a:lnTo>
                  <a:pt x="40811" y="246647"/>
                </a:lnTo>
                <a:lnTo>
                  <a:pt x="75474" y="268530"/>
                </a:lnTo>
                <a:lnTo>
                  <a:pt x="108434" y="272595"/>
                </a:lnTo>
                <a:lnTo>
                  <a:pt x="124459" y="267813"/>
                </a:lnTo>
                <a:lnTo>
                  <a:pt x="155703" y="248489"/>
                </a:lnTo>
                <a:lnTo>
                  <a:pt x="185526" y="210672"/>
                </a:lnTo>
                <a:lnTo>
                  <a:pt x="199529" y="179442"/>
                </a:lnTo>
                <a:lnTo>
                  <a:pt x="205263" y="144859"/>
                </a:lnTo>
                <a:lnTo>
                  <a:pt x="201297" y="105049"/>
                </a:lnTo>
                <a:lnTo>
                  <a:pt x="192730" y="77012"/>
                </a:lnTo>
                <a:lnTo>
                  <a:pt x="164981" y="31643"/>
                </a:lnTo>
                <a:lnTo>
                  <a:pt x="130698" y="6426"/>
                </a:lnTo>
                <a:lnTo>
                  <a:pt x="115601" y="1584"/>
                </a:lnTo>
                <a:lnTo>
                  <a:pt x="84851" y="0"/>
                </a:lnTo>
                <a:lnTo>
                  <a:pt x="62233" y="7094"/>
                </a:lnTo>
                <a:lnTo>
                  <a:pt x="30479" y="29926"/>
                </a:lnTo>
                <a:lnTo>
                  <a:pt x="21585" y="3803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SMARTInkShape-Group88">
            <a:extLst>
              <a:ext uri="{FF2B5EF4-FFF2-40B4-BE49-F238E27FC236}">
                <a16:creationId xmlns:a16="http://schemas.microsoft.com/office/drawing/2014/main" xmlns="" id="{A46AE518-A05F-46D3-A213-8477F92C0578}"/>
              </a:ext>
            </a:extLst>
          </p:cNvPr>
          <p:cNvGrpSpPr/>
          <p:nvPr/>
        </p:nvGrpSpPr>
        <p:grpSpPr>
          <a:xfrm>
            <a:off x="5099514" y="4379514"/>
            <a:ext cx="1402887" cy="464162"/>
            <a:chOff x="5099514" y="4379514"/>
            <a:chExt cx="1402887" cy="464162"/>
          </a:xfrm>
        </p:grpSpPr>
        <p:sp>
          <p:nvSpPr>
            <p:cNvPr id="80" name="SMARTInkShape-256">
              <a:extLst>
                <a:ext uri="{FF2B5EF4-FFF2-40B4-BE49-F238E27FC236}">
                  <a16:creationId xmlns:a16="http://schemas.microsoft.com/office/drawing/2014/main" xmlns="" id="{0E20DA63-F97F-460E-B63A-4982644AC0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99514" y="4816477"/>
              <a:ext cx="1402887" cy="27199"/>
            </a:xfrm>
            <a:custGeom>
              <a:avLst/>
              <a:gdLst/>
              <a:ahLst/>
              <a:cxnLst/>
              <a:rect l="0" t="0" r="0" b="0"/>
              <a:pathLst>
                <a:path w="1402887" h="27199">
                  <a:moveTo>
                    <a:pt x="28111" y="22223"/>
                  </a:moveTo>
                  <a:lnTo>
                    <a:pt x="28111" y="22223"/>
                  </a:lnTo>
                  <a:lnTo>
                    <a:pt x="14752" y="16807"/>
                  </a:lnTo>
                  <a:lnTo>
                    <a:pt x="0" y="9707"/>
                  </a:lnTo>
                  <a:lnTo>
                    <a:pt x="683" y="9605"/>
                  </a:lnTo>
                  <a:lnTo>
                    <a:pt x="2868" y="9207"/>
                  </a:lnTo>
                  <a:lnTo>
                    <a:pt x="14164" y="6794"/>
                  </a:lnTo>
                  <a:lnTo>
                    <a:pt x="57784" y="9404"/>
                  </a:lnTo>
                  <a:lnTo>
                    <a:pt x="104850" y="13438"/>
                  </a:lnTo>
                  <a:lnTo>
                    <a:pt x="147264" y="15905"/>
                  </a:lnTo>
                  <a:lnTo>
                    <a:pt x="188811" y="20250"/>
                  </a:lnTo>
                  <a:lnTo>
                    <a:pt x="231725" y="23735"/>
                  </a:lnTo>
                  <a:lnTo>
                    <a:pt x="278448" y="25252"/>
                  </a:lnTo>
                  <a:lnTo>
                    <a:pt x="319527" y="27198"/>
                  </a:lnTo>
                  <a:lnTo>
                    <a:pt x="364811" y="25705"/>
                  </a:lnTo>
                  <a:lnTo>
                    <a:pt x="405010" y="27011"/>
                  </a:lnTo>
                  <a:lnTo>
                    <a:pt x="438588" y="25876"/>
                  </a:lnTo>
                  <a:lnTo>
                    <a:pt x="481961" y="23807"/>
                  </a:lnTo>
                  <a:lnTo>
                    <a:pt x="518712" y="24365"/>
                  </a:lnTo>
                  <a:lnTo>
                    <a:pt x="564538" y="22575"/>
                  </a:lnTo>
                  <a:lnTo>
                    <a:pt x="610553" y="18815"/>
                  </a:lnTo>
                  <a:lnTo>
                    <a:pt x="652205" y="15907"/>
                  </a:lnTo>
                  <a:lnTo>
                    <a:pt x="699634" y="13026"/>
                  </a:lnTo>
                  <a:lnTo>
                    <a:pt x="738563" y="11056"/>
                  </a:lnTo>
                  <a:lnTo>
                    <a:pt x="781693" y="7644"/>
                  </a:lnTo>
                  <a:lnTo>
                    <a:pt x="822804" y="6519"/>
                  </a:lnTo>
                  <a:lnTo>
                    <a:pt x="867341" y="6371"/>
                  </a:lnTo>
                  <a:lnTo>
                    <a:pt x="909105" y="6350"/>
                  </a:lnTo>
                  <a:lnTo>
                    <a:pt x="947632" y="6348"/>
                  </a:lnTo>
                  <a:lnTo>
                    <a:pt x="988398" y="6348"/>
                  </a:lnTo>
                  <a:lnTo>
                    <a:pt x="1029510" y="6348"/>
                  </a:lnTo>
                  <a:lnTo>
                    <a:pt x="1076686" y="5995"/>
                  </a:lnTo>
                  <a:lnTo>
                    <a:pt x="1118834" y="3614"/>
                  </a:lnTo>
                  <a:lnTo>
                    <a:pt x="1160929" y="478"/>
                  </a:lnTo>
                  <a:lnTo>
                    <a:pt x="1204709" y="26"/>
                  </a:lnTo>
                  <a:lnTo>
                    <a:pt x="1247260" y="0"/>
                  </a:lnTo>
                  <a:lnTo>
                    <a:pt x="1290650" y="351"/>
                  </a:lnTo>
                  <a:lnTo>
                    <a:pt x="1335433" y="3918"/>
                  </a:lnTo>
                  <a:lnTo>
                    <a:pt x="1381089" y="9040"/>
                  </a:lnTo>
                  <a:lnTo>
                    <a:pt x="1402886" y="1269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257">
              <a:extLst>
                <a:ext uri="{FF2B5EF4-FFF2-40B4-BE49-F238E27FC236}">
                  <a16:creationId xmlns:a16="http://schemas.microsoft.com/office/drawing/2014/main" xmlns="" id="{A82E168F-2F3B-4549-A273-32FCB6C5B59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48934" y="4379514"/>
              <a:ext cx="237567" cy="327484"/>
            </a:xfrm>
            <a:custGeom>
              <a:avLst/>
              <a:gdLst/>
              <a:ahLst/>
              <a:cxnLst/>
              <a:rect l="0" t="0" r="0" b="0"/>
              <a:pathLst>
                <a:path w="237567" h="327484">
                  <a:moveTo>
                    <a:pt x="72466" y="97236"/>
                  </a:moveTo>
                  <a:lnTo>
                    <a:pt x="72466" y="97236"/>
                  </a:lnTo>
                  <a:lnTo>
                    <a:pt x="62105" y="96295"/>
                  </a:lnTo>
                  <a:lnTo>
                    <a:pt x="51761" y="92817"/>
                  </a:lnTo>
                  <a:lnTo>
                    <a:pt x="38346" y="76595"/>
                  </a:lnTo>
                  <a:lnTo>
                    <a:pt x="36370" y="75715"/>
                  </a:lnTo>
                  <a:lnTo>
                    <a:pt x="33274" y="65107"/>
                  </a:lnTo>
                  <a:lnTo>
                    <a:pt x="38854" y="33060"/>
                  </a:lnTo>
                  <a:lnTo>
                    <a:pt x="42946" y="23322"/>
                  </a:lnTo>
                  <a:lnTo>
                    <a:pt x="54273" y="10503"/>
                  </a:lnTo>
                  <a:lnTo>
                    <a:pt x="65429" y="2824"/>
                  </a:lnTo>
                  <a:lnTo>
                    <a:pt x="78808" y="0"/>
                  </a:lnTo>
                  <a:lnTo>
                    <a:pt x="104972" y="4115"/>
                  </a:lnTo>
                  <a:lnTo>
                    <a:pt x="114430" y="7754"/>
                  </a:lnTo>
                  <a:lnTo>
                    <a:pt x="139062" y="31430"/>
                  </a:lnTo>
                  <a:lnTo>
                    <a:pt x="145456" y="41530"/>
                  </a:lnTo>
                  <a:lnTo>
                    <a:pt x="154300" y="68814"/>
                  </a:lnTo>
                  <a:lnTo>
                    <a:pt x="159866" y="116081"/>
                  </a:lnTo>
                  <a:lnTo>
                    <a:pt x="158100" y="146329"/>
                  </a:lnTo>
                  <a:lnTo>
                    <a:pt x="147243" y="190040"/>
                  </a:lnTo>
                  <a:lnTo>
                    <a:pt x="132603" y="225848"/>
                  </a:lnTo>
                  <a:lnTo>
                    <a:pt x="93688" y="272353"/>
                  </a:lnTo>
                  <a:lnTo>
                    <a:pt x="73071" y="285491"/>
                  </a:lnTo>
                  <a:lnTo>
                    <a:pt x="47564" y="294727"/>
                  </a:lnTo>
                  <a:lnTo>
                    <a:pt x="43165" y="295572"/>
                  </a:lnTo>
                  <a:lnTo>
                    <a:pt x="32632" y="293688"/>
                  </a:lnTo>
                  <a:lnTo>
                    <a:pt x="18565" y="287618"/>
                  </a:lnTo>
                  <a:lnTo>
                    <a:pt x="12174" y="282392"/>
                  </a:lnTo>
                  <a:lnTo>
                    <a:pt x="5806" y="274190"/>
                  </a:lnTo>
                  <a:lnTo>
                    <a:pt x="2270" y="265605"/>
                  </a:lnTo>
                  <a:lnTo>
                    <a:pt x="0" y="248596"/>
                  </a:lnTo>
                  <a:lnTo>
                    <a:pt x="4663" y="234198"/>
                  </a:lnTo>
                  <a:lnTo>
                    <a:pt x="9377" y="225502"/>
                  </a:lnTo>
                  <a:lnTo>
                    <a:pt x="18064" y="219006"/>
                  </a:lnTo>
                  <a:lnTo>
                    <a:pt x="23710" y="217560"/>
                  </a:lnTo>
                  <a:lnTo>
                    <a:pt x="29630" y="218447"/>
                  </a:lnTo>
                  <a:lnTo>
                    <a:pt x="41469" y="222912"/>
                  </a:lnTo>
                  <a:lnTo>
                    <a:pt x="81780" y="262493"/>
                  </a:lnTo>
                  <a:lnTo>
                    <a:pt x="120974" y="307712"/>
                  </a:lnTo>
                  <a:lnTo>
                    <a:pt x="147515" y="323854"/>
                  </a:lnTo>
                  <a:lnTo>
                    <a:pt x="168512" y="327483"/>
                  </a:lnTo>
                  <a:lnTo>
                    <a:pt x="192607" y="323502"/>
                  </a:lnTo>
                  <a:lnTo>
                    <a:pt x="207354" y="313745"/>
                  </a:lnTo>
                  <a:lnTo>
                    <a:pt x="225640" y="292912"/>
                  </a:lnTo>
                  <a:lnTo>
                    <a:pt x="237566" y="2655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SMARTInkShape-258">
            <a:extLst>
              <a:ext uri="{FF2B5EF4-FFF2-40B4-BE49-F238E27FC236}">
                <a16:creationId xmlns:a16="http://schemas.microsoft.com/office/drawing/2014/main" xmlns="" id="{B6B3DA1C-F92F-4B94-AFF5-D078BB31F5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77003" y="4397375"/>
            <a:ext cx="197272" cy="297181"/>
          </a:xfrm>
          <a:custGeom>
            <a:avLst/>
            <a:gdLst/>
            <a:ahLst/>
            <a:cxnLst/>
            <a:rect l="0" t="0" r="0" b="0"/>
            <a:pathLst>
              <a:path w="197272" h="297181">
                <a:moveTo>
                  <a:pt x="120522" y="0"/>
                </a:moveTo>
                <a:lnTo>
                  <a:pt x="120522" y="0"/>
                </a:lnTo>
                <a:lnTo>
                  <a:pt x="118837" y="1685"/>
                </a:lnTo>
                <a:lnTo>
                  <a:pt x="117068" y="2513"/>
                </a:lnTo>
                <a:lnTo>
                  <a:pt x="116103" y="2734"/>
                </a:lnTo>
                <a:lnTo>
                  <a:pt x="115812" y="2881"/>
                </a:lnTo>
                <a:lnTo>
                  <a:pt x="115971" y="2979"/>
                </a:lnTo>
                <a:lnTo>
                  <a:pt x="116430" y="3044"/>
                </a:lnTo>
                <a:lnTo>
                  <a:pt x="116383" y="3088"/>
                </a:lnTo>
                <a:lnTo>
                  <a:pt x="74410" y="2822"/>
                </a:lnTo>
                <a:lnTo>
                  <a:pt x="33272" y="196"/>
                </a:lnTo>
                <a:lnTo>
                  <a:pt x="3254" y="360"/>
                </a:lnTo>
                <a:lnTo>
                  <a:pt x="2127" y="946"/>
                </a:lnTo>
                <a:lnTo>
                  <a:pt x="1375" y="1689"/>
                </a:lnTo>
                <a:lnTo>
                  <a:pt x="317" y="7791"/>
                </a:lnTo>
                <a:lnTo>
                  <a:pt x="2062" y="54658"/>
                </a:lnTo>
                <a:lnTo>
                  <a:pt x="2049" y="102136"/>
                </a:lnTo>
                <a:lnTo>
                  <a:pt x="0" y="137654"/>
                </a:lnTo>
                <a:lnTo>
                  <a:pt x="1595" y="146384"/>
                </a:lnTo>
                <a:lnTo>
                  <a:pt x="2785" y="148390"/>
                </a:lnTo>
                <a:lnTo>
                  <a:pt x="4283" y="149726"/>
                </a:lnTo>
                <a:lnTo>
                  <a:pt x="7830" y="151212"/>
                </a:lnTo>
                <a:lnTo>
                  <a:pt x="11758" y="151872"/>
                </a:lnTo>
                <a:lnTo>
                  <a:pt x="58207" y="138660"/>
                </a:lnTo>
                <a:lnTo>
                  <a:pt x="90007" y="133979"/>
                </a:lnTo>
                <a:lnTo>
                  <a:pt x="117290" y="139249"/>
                </a:lnTo>
                <a:lnTo>
                  <a:pt x="150409" y="152075"/>
                </a:lnTo>
                <a:lnTo>
                  <a:pt x="180408" y="175041"/>
                </a:lnTo>
                <a:lnTo>
                  <a:pt x="192755" y="200852"/>
                </a:lnTo>
                <a:lnTo>
                  <a:pt x="197271" y="218105"/>
                </a:lnTo>
                <a:lnTo>
                  <a:pt x="195179" y="249944"/>
                </a:lnTo>
                <a:lnTo>
                  <a:pt x="190659" y="265694"/>
                </a:lnTo>
                <a:lnTo>
                  <a:pt x="179796" y="281532"/>
                </a:lnTo>
                <a:lnTo>
                  <a:pt x="168503" y="288344"/>
                </a:lnTo>
                <a:lnTo>
                  <a:pt x="129127" y="296544"/>
                </a:lnTo>
                <a:lnTo>
                  <a:pt x="113155" y="297180"/>
                </a:lnTo>
                <a:lnTo>
                  <a:pt x="72611" y="287852"/>
                </a:lnTo>
                <a:lnTo>
                  <a:pt x="50315" y="277842"/>
                </a:lnTo>
                <a:lnTo>
                  <a:pt x="34797" y="2635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6" name="SMARTInkShape-Group90">
            <a:extLst>
              <a:ext uri="{FF2B5EF4-FFF2-40B4-BE49-F238E27FC236}">
                <a16:creationId xmlns:a16="http://schemas.microsoft.com/office/drawing/2014/main" xmlns="" id="{A769AADA-9114-4900-990C-268663A706CE}"/>
              </a:ext>
            </a:extLst>
          </p:cNvPr>
          <p:cNvGrpSpPr/>
          <p:nvPr/>
        </p:nvGrpSpPr>
        <p:grpSpPr>
          <a:xfrm>
            <a:off x="4930775" y="4464050"/>
            <a:ext cx="127001" cy="120651"/>
            <a:chOff x="4930775" y="4464050"/>
            <a:chExt cx="127001" cy="120651"/>
          </a:xfrm>
        </p:grpSpPr>
        <p:sp>
          <p:nvSpPr>
            <p:cNvPr id="84" name="SMARTInkShape-259">
              <a:extLst>
                <a:ext uri="{FF2B5EF4-FFF2-40B4-BE49-F238E27FC236}">
                  <a16:creationId xmlns:a16="http://schemas.microsoft.com/office/drawing/2014/main" xmlns="" id="{5D5E8E09-EA31-489F-8FD9-BEB9CA5709E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30775" y="4505325"/>
              <a:ext cx="127001" cy="18906"/>
            </a:xfrm>
            <a:custGeom>
              <a:avLst/>
              <a:gdLst/>
              <a:ahLst/>
              <a:cxnLst/>
              <a:rect l="0" t="0" r="0" b="0"/>
              <a:pathLst>
                <a:path w="127001" h="1890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5056" y="6105"/>
                  </a:lnTo>
                  <a:lnTo>
                    <a:pt x="24076" y="15329"/>
                  </a:lnTo>
                  <a:lnTo>
                    <a:pt x="51205" y="18905"/>
                  </a:lnTo>
                  <a:lnTo>
                    <a:pt x="127000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60">
              <a:extLst>
                <a:ext uri="{FF2B5EF4-FFF2-40B4-BE49-F238E27FC236}">
                  <a16:creationId xmlns:a16="http://schemas.microsoft.com/office/drawing/2014/main" xmlns="" id="{942A9333-E600-44BF-B14F-4DD2F653217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75225" y="4464050"/>
              <a:ext cx="15876" cy="120651"/>
            </a:xfrm>
            <a:custGeom>
              <a:avLst/>
              <a:gdLst/>
              <a:ahLst/>
              <a:cxnLst/>
              <a:rect l="0" t="0" r="0" b="0"/>
              <a:pathLst>
                <a:path w="15876" h="120651">
                  <a:moveTo>
                    <a:pt x="0" y="0"/>
                  </a:moveTo>
                  <a:lnTo>
                    <a:pt x="0" y="0"/>
                  </a:lnTo>
                  <a:lnTo>
                    <a:pt x="3454" y="9730"/>
                  </a:lnTo>
                  <a:lnTo>
                    <a:pt x="8020" y="55233"/>
                  </a:lnTo>
                  <a:lnTo>
                    <a:pt x="12671" y="101562"/>
                  </a:lnTo>
                  <a:lnTo>
                    <a:pt x="15875" y="1206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7" name="SMARTInkShape-261">
            <a:extLst>
              <a:ext uri="{FF2B5EF4-FFF2-40B4-BE49-F238E27FC236}">
                <a16:creationId xmlns:a16="http://schemas.microsoft.com/office/drawing/2014/main" xmlns="" id="{DEAA12FE-AA2E-40BA-9F5E-3EADFBF760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54837" y="3808255"/>
            <a:ext cx="222139" cy="301679"/>
          </a:xfrm>
          <a:custGeom>
            <a:avLst/>
            <a:gdLst/>
            <a:ahLst/>
            <a:cxnLst/>
            <a:rect l="0" t="0" r="0" b="0"/>
            <a:pathLst>
              <a:path w="222139" h="301679">
                <a:moveTo>
                  <a:pt x="47513" y="112870"/>
                </a:moveTo>
                <a:lnTo>
                  <a:pt x="47513" y="112870"/>
                </a:lnTo>
                <a:lnTo>
                  <a:pt x="36475" y="112517"/>
                </a:lnTo>
                <a:lnTo>
                  <a:pt x="29658" y="110136"/>
                </a:lnTo>
                <a:lnTo>
                  <a:pt x="27131" y="108140"/>
                </a:lnTo>
                <a:lnTo>
                  <a:pt x="14742" y="84733"/>
                </a:lnTo>
                <a:lnTo>
                  <a:pt x="11781" y="70261"/>
                </a:lnTo>
                <a:lnTo>
                  <a:pt x="13486" y="49915"/>
                </a:lnTo>
                <a:lnTo>
                  <a:pt x="18459" y="37223"/>
                </a:lnTo>
                <a:lnTo>
                  <a:pt x="41565" y="11153"/>
                </a:lnTo>
                <a:lnTo>
                  <a:pt x="57549" y="3396"/>
                </a:lnTo>
                <a:lnTo>
                  <a:pt x="76240" y="0"/>
                </a:lnTo>
                <a:lnTo>
                  <a:pt x="95183" y="4050"/>
                </a:lnTo>
                <a:lnTo>
                  <a:pt x="112516" y="17010"/>
                </a:lnTo>
                <a:lnTo>
                  <a:pt x="125452" y="32569"/>
                </a:lnTo>
                <a:lnTo>
                  <a:pt x="132616" y="48351"/>
                </a:lnTo>
                <a:lnTo>
                  <a:pt x="139674" y="91946"/>
                </a:lnTo>
                <a:lnTo>
                  <a:pt x="138769" y="138501"/>
                </a:lnTo>
                <a:lnTo>
                  <a:pt x="131822" y="183981"/>
                </a:lnTo>
                <a:lnTo>
                  <a:pt x="121029" y="221396"/>
                </a:lnTo>
                <a:lnTo>
                  <a:pt x="96947" y="263437"/>
                </a:lnTo>
                <a:lnTo>
                  <a:pt x="73466" y="287799"/>
                </a:lnTo>
                <a:lnTo>
                  <a:pt x="52890" y="297659"/>
                </a:lnTo>
                <a:lnTo>
                  <a:pt x="39033" y="301678"/>
                </a:lnTo>
                <a:lnTo>
                  <a:pt x="23716" y="299497"/>
                </a:lnTo>
                <a:lnTo>
                  <a:pt x="14712" y="294358"/>
                </a:lnTo>
                <a:lnTo>
                  <a:pt x="7534" y="287018"/>
                </a:lnTo>
                <a:lnTo>
                  <a:pt x="1993" y="277875"/>
                </a:lnTo>
                <a:lnTo>
                  <a:pt x="0" y="267933"/>
                </a:lnTo>
                <a:lnTo>
                  <a:pt x="643" y="258339"/>
                </a:lnTo>
                <a:lnTo>
                  <a:pt x="3281" y="250548"/>
                </a:lnTo>
                <a:lnTo>
                  <a:pt x="7746" y="244498"/>
                </a:lnTo>
                <a:lnTo>
                  <a:pt x="17550" y="236551"/>
                </a:lnTo>
                <a:lnTo>
                  <a:pt x="35018" y="233919"/>
                </a:lnTo>
                <a:lnTo>
                  <a:pt x="37066" y="233786"/>
                </a:lnTo>
                <a:lnTo>
                  <a:pt x="48377" y="238655"/>
                </a:lnTo>
                <a:lnTo>
                  <a:pt x="93728" y="277097"/>
                </a:lnTo>
                <a:lnTo>
                  <a:pt x="118640" y="289427"/>
                </a:lnTo>
                <a:lnTo>
                  <a:pt x="130049" y="292536"/>
                </a:lnTo>
                <a:lnTo>
                  <a:pt x="170981" y="292045"/>
                </a:lnTo>
                <a:lnTo>
                  <a:pt x="203550" y="280904"/>
                </a:lnTo>
                <a:lnTo>
                  <a:pt x="222138" y="26209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SMARTInkShape-262">
            <a:extLst>
              <a:ext uri="{FF2B5EF4-FFF2-40B4-BE49-F238E27FC236}">
                <a16:creationId xmlns:a16="http://schemas.microsoft.com/office/drawing/2014/main" xmlns="" id="{E1100E44-B943-4E64-A9F2-01A945663B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95431" y="3800171"/>
            <a:ext cx="216395" cy="308699"/>
          </a:xfrm>
          <a:custGeom>
            <a:avLst/>
            <a:gdLst/>
            <a:ahLst/>
            <a:cxnLst/>
            <a:rect l="0" t="0" r="0" b="0"/>
            <a:pathLst>
              <a:path w="216395" h="308699">
                <a:moveTo>
                  <a:pt x="67169" y="149529"/>
                </a:moveTo>
                <a:lnTo>
                  <a:pt x="67169" y="149529"/>
                </a:lnTo>
                <a:lnTo>
                  <a:pt x="62100" y="149176"/>
                </a:lnTo>
                <a:lnTo>
                  <a:pt x="48871" y="143424"/>
                </a:lnTo>
                <a:lnTo>
                  <a:pt x="30729" y="128936"/>
                </a:lnTo>
                <a:lnTo>
                  <a:pt x="14209" y="86061"/>
                </a:lnTo>
                <a:lnTo>
                  <a:pt x="12201" y="65107"/>
                </a:lnTo>
                <a:lnTo>
                  <a:pt x="14517" y="49919"/>
                </a:lnTo>
                <a:lnTo>
                  <a:pt x="28490" y="21498"/>
                </a:lnTo>
                <a:lnTo>
                  <a:pt x="39042" y="13016"/>
                </a:lnTo>
                <a:lnTo>
                  <a:pt x="61574" y="1130"/>
                </a:lnTo>
                <a:lnTo>
                  <a:pt x="79544" y="0"/>
                </a:lnTo>
                <a:lnTo>
                  <a:pt x="97137" y="1899"/>
                </a:lnTo>
                <a:lnTo>
                  <a:pt x="118578" y="14809"/>
                </a:lnTo>
                <a:lnTo>
                  <a:pt x="136062" y="35960"/>
                </a:lnTo>
                <a:lnTo>
                  <a:pt x="145124" y="55044"/>
                </a:lnTo>
                <a:lnTo>
                  <a:pt x="153175" y="97286"/>
                </a:lnTo>
                <a:lnTo>
                  <a:pt x="153616" y="134584"/>
                </a:lnTo>
                <a:lnTo>
                  <a:pt x="147118" y="177034"/>
                </a:lnTo>
                <a:lnTo>
                  <a:pt x="132494" y="218593"/>
                </a:lnTo>
                <a:lnTo>
                  <a:pt x="117950" y="245774"/>
                </a:lnTo>
                <a:lnTo>
                  <a:pt x="99266" y="265417"/>
                </a:lnTo>
                <a:lnTo>
                  <a:pt x="74410" y="281115"/>
                </a:lnTo>
                <a:lnTo>
                  <a:pt x="51911" y="282905"/>
                </a:lnTo>
                <a:lnTo>
                  <a:pt x="36934" y="281201"/>
                </a:lnTo>
                <a:lnTo>
                  <a:pt x="10633" y="265455"/>
                </a:lnTo>
                <a:lnTo>
                  <a:pt x="7253" y="262796"/>
                </a:lnTo>
                <a:lnTo>
                  <a:pt x="2557" y="255138"/>
                </a:lnTo>
                <a:lnTo>
                  <a:pt x="0" y="245855"/>
                </a:lnTo>
                <a:lnTo>
                  <a:pt x="39" y="235850"/>
                </a:lnTo>
                <a:lnTo>
                  <a:pt x="2173" y="228346"/>
                </a:lnTo>
                <a:lnTo>
                  <a:pt x="3730" y="225357"/>
                </a:lnTo>
                <a:lnTo>
                  <a:pt x="10164" y="220155"/>
                </a:lnTo>
                <a:lnTo>
                  <a:pt x="20880" y="215140"/>
                </a:lnTo>
                <a:lnTo>
                  <a:pt x="27194" y="214320"/>
                </a:lnTo>
                <a:lnTo>
                  <a:pt x="39959" y="216195"/>
                </a:lnTo>
                <a:lnTo>
                  <a:pt x="47314" y="219257"/>
                </a:lnTo>
                <a:lnTo>
                  <a:pt x="68264" y="237817"/>
                </a:lnTo>
                <a:lnTo>
                  <a:pt x="108125" y="285062"/>
                </a:lnTo>
                <a:lnTo>
                  <a:pt x="127975" y="301102"/>
                </a:lnTo>
                <a:lnTo>
                  <a:pt x="132048" y="303494"/>
                </a:lnTo>
                <a:lnTo>
                  <a:pt x="154635" y="308547"/>
                </a:lnTo>
                <a:lnTo>
                  <a:pt x="199073" y="308698"/>
                </a:lnTo>
                <a:lnTo>
                  <a:pt x="216394" y="30827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1" name="SMARTInkShape-Group93">
            <a:extLst>
              <a:ext uri="{FF2B5EF4-FFF2-40B4-BE49-F238E27FC236}">
                <a16:creationId xmlns:a16="http://schemas.microsoft.com/office/drawing/2014/main" xmlns="" id="{579D7598-5AAE-4CDB-8FB3-A093D716DEA9}"/>
              </a:ext>
            </a:extLst>
          </p:cNvPr>
          <p:cNvGrpSpPr/>
          <p:nvPr/>
        </p:nvGrpSpPr>
        <p:grpSpPr>
          <a:xfrm>
            <a:off x="4930775" y="3905250"/>
            <a:ext cx="139701" cy="139701"/>
            <a:chOff x="4930775" y="3905250"/>
            <a:chExt cx="139701" cy="139701"/>
          </a:xfrm>
        </p:grpSpPr>
        <p:sp>
          <p:nvSpPr>
            <p:cNvPr id="89" name="SMARTInkShape-263">
              <a:extLst>
                <a:ext uri="{FF2B5EF4-FFF2-40B4-BE49-F238E27FC236}">
                  <a16:creationId xmlns:a16="http://schemas.microsoft.com/office/drawing/2014/main" xmlns="" id="{76AC2137-8471-4921-8E27-56D5C504474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30775" y="3956050"/>
              <a:ext cx="139701" cy="9526"/>
            </a:xfrm>
            <a:custGeom>
              <a:avLst/>
              <a:gdLst/>
              <a:ahLst/>
              <a:cxnLst/>
              <a:rect l="0" t="0" r="0" b="0"/>
              <a:pathLst>
                <a:path w="139701" h="952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7679" y="6308"/>
                  </a:lnTo>
                  <a:lnTo>
                    <a:pt x="83774" y="6695"/>
                  </a:lnTo>
                  <a:lnTo>
                    <a:pt x="13970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264">
              <a:extLst>
                <a:ext uri="{FF2B5EF4-FFF2-40B4-BE49-F238E27FC236}">
                  <a16:creationId xmlns:a16="http://schemas.microsoft.com/office/drawing/2014/main" xmlns="" id="{0DE32791-1EC9-45CD-A902-52E9EC03D0F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87925" y="3905250"/>
              <a:ext cx="9526" cy="139701"/>
            </a:xfrm>
            <a:custGeom>
              <a:avLst/>
              <a:gdLst/>
              <a:ahLst/>
              <a:cxnLst/>
              <a:rect l="0" t="0" r="0" b="0"/>
              <a:pathLst>
                <a:path w="9526" h="1397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2182" y="705"/>
                  </a:lnTo>
                  <a:lnTo>
                    <a:pt x="2881" y="5775"/>
                  </a:lnTo>
                  <a:lnTo>
                    <a:pt x="85" y="52568"/>
                  </a:lnTo>
                  <a:lnTo>
                    <a:pt x="1697" y="92874"/>
                  </a:lnTo>
                  <a:lnTo>
                    <a:pt x="6322" y="135718"/>
                  </a:lnTo>
                  <a:lnTo>
                    <a:pt x="9525" y="139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2" name="SMARTInkShape-265">
            <a:extLst>
              <a:ext uri="{FF2B5EF4-FFF2-40B4-BE49-F238E27FC236}">
                <a16:creationId xmlns:a16="http://schemas.microsoft.com/office/drawing/2014/main" xmlns="" id="{726306DA-4319-4375-BE0B-F8B51494162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52791" y="3217682"/>
            <a:ext cx="195290" cy="322997"/>
          </a:xfrm>
          <a:custGeom>
            <a:avLst/>
            <a:gdLst/>
            <a:ahLst/>
            <a:cxnLst/>
            <a:rect l="0" t="0" r="0" b="0"/>
            <a:pathLst>
              <a:path w="195290" h="322997">
                <a:moveTo>
                  <a:pt x="167034" y="11293"/>
                </a:moveTo>
                <a:lnTo>
                  <a:pt x="167034" y="11293"/>
                </a:lnTo>
                <a:lnTo>
                  <a:pt x="165349" y="11293"/>
                </a:lnTo>
                <a:lnTo>
                  <a:pt x="163580" y="10352"/>
                </a:lnTo>
                <a:lnTo>
                  <a:pt x="157885" y="6874"/>
                </a:lnTo>
                <a:lnTo>
                  <a:pt x="141656" y="960"/>
                </a:lnTo>
                <a:lnTo>
                  <a:pt x="123453" y="0"/>
                </a:lnTo>
                <a:lnTo>
                  <a:pt x="97652" y="6394"/>
                </a:lnTo>
                <a:lnTo>
                  <a:pt x="60830" y="36260"/>
                </a:lnTo>
                <a:lnTo>
                  <a:pt x="27694" y="78036"/>
                </a:lnTo>
                <a:lnTo>
                  <a:pt x="7048" y="120772"/>
                </a:lnTo>
                <a:lnTo>
                  <a:pt x="0" y="159403"/>
                </a:lnTo>
                <a:lnTo>
                  <a:pt x="1753" y="204324"/>
                </a:lnTo>
                <a:lnTo>
                  <a:pt x="8505" y="234881"/>
                </a:lnTo>
                <a:lnTo>
                  <a:pt x="30495" y="279293"/>
                </a:lnTo>
                <a:lnTo>
                  <a:pt x="67561" y="308432"/>
                </a:lnTo>
                <a:lnTo>
                  <a:pt x="81314" y="315981"/>
                </a:lnTo>
                <a:lnTo>
                  <a:pt x="116914" y="322996"/>
                </a:lnTo>
                <a:lnTo>
                  <a:pt x="129707" y="322924"/>
                </a:lnTo>
                <a:lnTo>
                  <a:pt x="167923" y="311550"/>
                </a:lnTo>
                <a:lnTo>
                  <a:pt x="181879" y="293423"/>
                </a:lnTo>
                <a:lnTo>
                  <a:pt x="192677" y="269081"/>
                </a:lnTo>
                <a:lnTo>
                  <a:pt x="195289" y="252422"/>
                </a:lnTo>
                <a:lnTo>
                  <a:pt x="188772" y="232355"/>
                </a:lnTo>
                <a:lnTo>
                  <a:pt x="172848" y="211907"/>
                </a:lnTo>
                <a:lnTo>
                  <a:pt x="157546" y="199185"/>
                </a:lnTo>
                <a:lnTo>
                  <a:pt x="128824" y="189270"/>
                </a:lnTo>
                <a:lnTo>
                  <a:pt x="111066" y="187617"/>
                </a:lnTo>
                <a:lnTo>
                  <a:pt x="73987" y="196573"/>
                </a:lnTo>
                <a:lnTo>
                  <a:pt x="45695" y="215265"/>
                </a:lnTo>
                <a:lnTo>
                  <a:pt x="31481" y="231028"/>
                </a:lnTo>
                <a:lnTo>
                  <a:pt x="18175" y="256395"/>
                </a:lnTo>
                <a:lnTo>
                  <a:pt x="11459" y="29069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SMARTInkShape-266">
            <a:extLst>
              <a:ext uri="{FF2B5EF4-FFF2-40B4-BE49-F238E27FC236}">
                <a16:creationId xmlns:a16="http://schemas.microsoft.com/office/drawing/2014/main" xmlns="" id="{FA0E4CEE-168C-407C-A12B-CDA9D87E1E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90387" y="3228750"/>
            <a:ext cx="211914" cy="284000"/>
          </a:xfrm>
          <a:custGeom>
            <a:avLst/>
            <a:gdLst/>
            <a:ahLst/>
            <a:cxnLst/>
            <a:rect l="0" t="0" r="0" b="0"/>
            <a:pathLst>
              <a:path w="211914" h="284000">
                <a:moveTo>
                  <a:pt x="59513" y="95475"/>
                </a:moveTo>
                <a:lnTo>
                  <a:pt x="59513" y="95475"/>
                </a:lnTo>
                <a:lnTo>
                  <a:pt x="39740" y="91056"/>
                </a:lnTo>
                <a:lnTo>
                  <a:pt x="33792" y="85279"/>
                </a:lnTo>
                <a:lnTo>
                  <a:pt x="26374" y="73051"/>
                </a:lnTo>
                <a:lnTo>
                  <a:pt x="20708" y="56277"/>
                </a:lnTo>
                <a:lnTo>
                  <a:pt x="20655" y="41920"/>
                </a:lnTo>
                <a:lnTo>
                  <a:pt x="22874" y="29865"/>
                </a:lnTo>
                <a:lnTo>
                  <a:pt x="32508" y="16220"/>
                </a:lnTo>
                <a:lnTo>
                  <a:pt x="43162" y="7747"/>
                </a:lnTo>
                <a:lnTo>
                  <a:pt x="63135" y="1317"/>
                </a:lnTo>
                <a:lnTo>
                  <a:pt x="84105" y="0"/>
                </a:lnTo>
                <a:lnTo>
                  <a:pt x="100352" y="3529"/>
                </a:lnTo>
                <a:lnTo>
                  <a:pt x="119161" y="15786"/>
                </a:lnTo>
                <a:lnTo>
                  <a:pt x="131945" y="29452"/>
                </a:lnTo>
                <a:lnTo>
                  <a:pt x="148026" y="64168"/>
                </a:lnTo>
                <a:lnTo>
                  <a:pt x="152570" y="95915"/>
                </a:lnTo>
                <a:lnTo>
                  <a:pt x="147371" y="143270"/>
                </a:lnTo>
                <a:lnTo>
                  <a:pt x="135208" y="184582"/>
                </a:lnTo>
                <a:lnTo>
                  <a:pt x="119307" y="215996"/>
                </a:lnTo>
                <a:lnTo>
                  <a:pt x="85326" y="256693"/>
                </a:lnTo>
                <a:lnTo>
                  <a:pt x="58497" y="271437"/>
                </a:lnTo>
                <a:lnTo>
                  <a:pt x="46126" y="275750"/>
                </a:lnTo>
                <a:lnTo>
                  <a:pt x="34749" y="276022"/>
                </a:lnTo>
                <a:lnTo>
                  <a:pt x="24165" y="273437"/>
                </a:lnTo>
                <a:lnTo>
                  <a:pt x="14758" y="268761"/>
                </a:lnTo>
                <a:lnTo>
                  <a:pt x="8695" y="263155"/>
                </a:lnTo>
                <a:lnTo>
                  <a:pt x="6584" y="260178"/>
                </a:lnTo>
                <a:lnTo>
                  <a:pt x="1015" y="239069"/>
                </a:lnTo>
                <a:lnTo>
                  <a:pt x="0" y="230556"/>
                </a:lnTo>
                <a:lnTo>
                  <a:pt x="2371" y="222303"/>
                </a:lnTo>
                <a:lnTo>
                  <a:pt x="12517" y="207193"/>
                </a:lnTo>
                <a:lnTo>
                  <a:pt x="26189" y="197258"/>
                </a:lnTo>
                <a:lnTo>
                  <a:pt x="30356" y="195392"/>
                </a:lnTo>
                <a:lnTo>
                  <a:pt x="41427" y="197713"/>
                </a:lnTo>
                <a:lnTo>
                  <a:pt x="52508" y="201184"/>
                </a:lnTo>
                <a:lnTo>
                  <a:pt x="59222" y="206192"/>
                </a:lnTo>
                <a:lnTo>
                  <a:pt x="66087" y="214532"/>
                </a:lnTo>
                <a:lnTo>
                  <a:pt x="93943" y="261323"/>
                </a:lnTo>
                <a:lnTo>
                  <a:pt x="100568" y="269021"/>
                </a:lnTo>
                <a:lnTo>
                  <a:pt x="116990" y="279305"/>
                </a:lnTo>
                <a:lnTo>
                  <a:pt x="134124" y="283999"/>
                </a:lnTo>
                <a:lnTo>
                  <a:pt x="160081" y="282697"/>
                </a:lnTo>
                <a:lnTo>
                  <a:pt x="188354" y="274041"/>
                </a:lnTo>
                <a:lnTo>
                  <a:pt x="211913" y="2574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6" name="SMARTInkShape-Group96">
            <a:extLst>
              <a:ext uri="{FF2B5EF4-FFF2-40B4-BE49-F238E27FC236}">
                <a16:creationId xmlns:a16="http://schemas.microsoft.com/office/drawing/2014/main" xmlns="" id="{3A061A42-3C2F-4C4F-B287-E634F1796F1B}"/>
              </a:ext>
            </a:extLst>
          </p:cNvPr>
          <p:cNvGrpSpPr/>
          <p:nvPr/>
        </p:nvGrpSpPr>
        <p:grpSpPr>
          <a:xfrm>
            <a:off x="3362137" y="3107615"/>
            <a:ext cx="813741" cy="1170847"/>
            <a:chOff x="3362137" y="3107615"/>
            <a:chExt cx="813741" cy="1170847"/>
          </a:xfrm>
        </p:grpSpPr>
        <p:sp>
          <p:nvSpPr>
            <p:cNvPr id="94" name="SMARTInkShape-267">
              <a:extLst>
                <a:ext uri="{FF2B5EF4-FFF2-40B4-BE49-F238E27FC236}">
                  <a16:creationId xmlns:a16="http://schemas.microsoft.com/office/drawing/2014/main" xmlns="" id="{6234CF4A-1D65-427C-AB6A-BB8732F45E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62137" y="3107615"/>
              <a:ext cx="712035" cy="549236"/>
            </a:xfrm>
            <a:custGeom>
              <a:avLst/>
              <a:gdLst/>
              <a:ahLst/>
              <a:cxnLst/>
              <a:rect l="0" t="0" r="0" b="0"/>
              <a:pathLst>
                <a:path w="712035" h="549236">
                  <a:moveTo>
                    <a:pt x="279588" y="7060"/>
                  </a:moveTo>
                  <a:lnTo>
                    <a:pt x="279588" y="7060"/>
                  </a:lnTo>
                  <a:lnTo>
                    <a:pt x="237870" y="6119"/>
                  </a:lnTo>
                  <a:lnTo>
                    <a:pt x="201811" y="6012"/>
                  </a:lnTo>
                  <a:lnTo>
                    <a:pt x="154350" y="16165"/>
                  </a:lnTo>
                  <a:lnTo>
                    <a:pt x="117355" y="40693"/>
                  </a:lnTo>
                  <a:lnTo>
                    <a:pt x="78413" y="72764"/>
                  </a:lnTo>
                  <a:lnTo>
                    <a:pt x="41236" y="112466"/>
                  </a:lnTo>
                  <a:lnTo>
                    <a:pt x="20709" y="146062"/>
                  </a:lnTo>
                  <a:lnTo>
                    <a:pt x="5242" y="186480"/>
                  </a:lnTo>
                  <a:lnTo>
                    <a:pt x="0" y="228536"/>
                  </a:lnTo>
                  <a:lnTo>
                    <a:pt x="1163" y="260716"/>
                  </a:lnTo>
                  <a:lnTo>
                    <a:pt x="6827" y="301057"/>
                  </a:lnTo>
                  <a:lnTo>
                    <a:pt x="23489" y="348610"/>
                  </a:lnTo>
                  <a:lnTo>
                    <a:pt x="55555" y="394751"/>
                  </a:lnTo>
                  <a:lnTo>
                    <a:pt x="100848" y="440473"/>
                  </a:lnTo>
                  <a:lnTo>
                    <a:pt x="144484" y="474456"/>
                  </a:lnTo>
                  <a:lnTo>
                    <a:pt x="190734" y="501865"/>
                  </a:lnTo>
                  <a:lnTo>
                    <a:pt x="231292" y="518229"/>
                  </a:lnTo>
                  <a:lnTo>
                    <a:pt x="268493" y="529835"/>
                  </a:lnTo>
                  <a:lnTo>
                    <a:pt x="309460" y="541536"/>
                  </a:lnTo>
                  <a:lnTo>
                    <a:pt x="348205" y="547454"/>
                  </a:lnTo>
                  <a:lnTo>
                    <a:pt x="386075" y="549235"/>
                  </a:lnTo>
                  <a:lnTo>
                    <a:pt x="428903" y="548778"/>
                  </a:lnTo>
                  <a:lnTo>
                    <a:pt x="472858" y="542337"/>
                  </a:lnTo>
                  <a:lnTo>
                    <a:pt x="511361" y="534078"/>
                  </a:lnTo>
                  <a:lnTo>
                    <a:pt x="556440" y="520918"/>
                  </a:lnTo>
                  <a:lnTo>
                    <a:pt x="602626" y="500979"/>
                  </a:lnTo>
                  <a:lnTo>
                    <a:pt x="648493" y="468511"/>
                  </a:lnTo>
                  <a:lnTo>
                    <a:pt x="680036" y="433209"/>
                  </a:lnTo>
                  <a:lnTo>
                    <a:pt x="702408" y="389550"/>
                  </a:lnTo>
                  <a:lnTo>
                    <a:pt x="712034" y="342108"/>
                  </a:lnTo>
                  <a:lnTo>
                    <a:pt x="709857" y="295469"/>
                  </a:lnTo>
                  <a:lnTo>
                    <a:pt x="699104" y="252661"/>
                  </a:lnTo>
                  <a:lnTo>
                    <a:pt x="686632" y="215617"/>
                  </a:lnTo>
                  <a:lnTo>
                    <a:pt x="664125" y="171533"/>
                  </a:lnTo>
                  <a:lnTo>
                    <a:pt x="634264" y="129866"/>
                  </a:lnTo>
                  <a:lnTo>
                    <a:pt x="589024" y="83314"/>
                  </a:lnTo>
                  <a:lnTo>
                    <a:pt x="541856" y="50056"/>
                  </a:lnTo>
                  <a:lnTo>
                    <a:pt x="501354" y="28331"/>
                  </a:lnTo>
                  <a:lnTo>
                    <a:pt x="457162" y="13849"/>
                  </a:lnTo>
                  <a:lnTo>
                    <a:pt x="417340" y="4721"/>
                  </a:lnTo>
                  <a:lnTo>
                    <a:pt x="378608" y="0"/>
                  </a:lnTo>
                  <a:lnTo>
                    <a:pt x="333550" y="1322"/>
                  </a:lnTo>
                  <a:lnTo>
                    <a:pt x="263713" y="165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SMARTInkShape-268">
              <a:extLst>
                <a:ext uri="{FF2B5EF4-FFF2-40B4-BE49-F238E27FC236}">
                  <a16:creationId xmlns:a16="http://schemas.microsoft.com/office/drawing/2014/main" xmlns="" id="{CF083FE8-063F-4E65-B11B-4190DE0E47B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72350" y="3703797"/>
              <a:ext cx="703528" cy="574665"/>
            </a:xfrm>
            <a:custGeom>
              <a:avLst/>
              <a:gdLst/>
              <a:ahLst/>
              <a:cxnLst/>
              <a:rect l="0" t="0" r="0" b="0"/>
              <a:pathLst>
                <a:path w="703528" h="574665">
                  <a:moveTo>
                    <a:pt x="267800" y="58578"/>
                  </a:moveTo>
                  <a:lnTo>
                    <a:pt x="267800" y="58578"/>
                  </a:lnTo>
                  <a:lnTo>
                    <a:pt x="267800" y="56892"/>
                  </a:lnTo>
                  <a:lnTo>
                    <a:pt x="266114" y="52473"/>
                  </a:lnTo>
                  <a:lnTo>
                    <a:pt x="257668" y="40648"/>
                  </a:lnTo>
                  <a:lnTo>
                    <a:pt x="235770" y="20535"/>
                  </a:lnTo>
                  <a:lnTo>
                    <a:pt x="193558" y="6000"/>
                  </a:lnTo>
                  <a:lnTo>
                    <a:pt x="163096" y="0"/>
                  </a:lnTo>
                  <a:lnTo>
                    <a:pt x="120523" y="5849"/>
                  </a:lnTo>
                  <a:lnTo>
                    <a:pt x="98730" y="13478"/>
                  </a:lnTo>
                  <a:lnTo>
                    <a:pt x="59609" y="38593"/>
                  </a:lnTo>
                  <a:lnTo>
                    <a:pt x="22592" y="81165"/>
                  </a:lnTo>
                  <a:lnTo>
                    <a:pt x="8638" y="121549"/>
                  </a:lnTo>
                  <a:lnTo>
                    <a:pt x="1753" y="159995"/>
                  </a:lnTo>
                  <a:lnTo>
                    <a:pt x="0" y="199164"/>
                  </a:lnTo>
                  <a:lnTo>
                    <a:pt x="2568" y="241688"/>
                  </a:lnTo>
                  <a:lnTo>
                    <a:pt x="12197" y="280559"/>
                  </a:lnTo>
                  <a:lnTo>
                    <a:pt x="25412" y="318849"/>
                  </a:lnTo>
                  <a:lnTo>
                    <a:pt x="48092" y="360854"/>
                  </a:lnTo>
                  <a:lnTo>
                    <a:pt x="78194" y="400117"/>
                  </a:lnTo>
                  <a:lnTo>
                    <a:pt x="116872" y="438872"/>
                  </a:lnTo>
                  <a:lnTo>
                    <a:pt x="156339" y="469934"/>
                  </a:lnTo>
                  <a:lnTo>
                    <a:pt x="199539" y="496928"/>
                  </a:lnTo>
                  <a:lnTo>
                    <a:pt x="238049" y="513603"/>
                  </a:lnTo>
                  <a:lnTo>
                    <a:pt x="276742" y="529127"/>
                  </a:lnTo>
                  <a:lnTo>
                    <a:pt x="315135" y="543252"/>
                  </a:lnTo>
                  <a:lnTo>
                    <a:pt x="357672" y="556139"/>
                  </a:lnTo>
                  <a:lnTo>
                    <a:pt x="394383" y="564073"/>
                  </a:lnTo>
                  <a:lnTo>
                    <a:pt x="441949" y="571245"/>
                  </a:lnTo>
                  <a:lnTo>
                    <a:pt x="484617" y="574664"/>
                  </a:lnTo>
                  <a:lnTo>
                    <a:pt x="530126" y="573026"/>
                  </a:lnTo>
                  <a:lnTo>
                    <a:pt x="570324" y="567391"/>
                  </a:lnTo>
                  <a:lnTo>
                    <a:pt x="615803" y="552261"/>
                  </a:lnTo>
                  <a:lnTo>
                    <a:pt x="650670" y="527335"/>
                  </a:lnTo>
                  <a:lnTo>
                    <a:pt x="673472" y="502199"/>
                  </a:lnTo>
                  <a:lnTo>
                    <a:pt x="691466" y="469343"/>
                  </a:lnTo>
                  <a:lnTo>
                    <a:pt x="702880" y="426721"/>
                  </a:lnTo>
                  <a:lnTo>
                    <a:pt x="703527" y="408817"/>
                  </a:lnTo>
                  <a:lnTo>
                    <a:pt x="698294" y="370178"/>
                  </a:lnTo>
                  <a:lnTo>
                    <a:pt x="686263" y="328686"/>
                  </a:lnTo>
                  <a:lnTo>
                    <a:pt x="665608" y="283618"/>
                  </a:lnTo>
                  <a:lnTo>
                    <a:pt x="639440" y="237180"/>
                  </a:lnTo>
                  <a:lnTo>
                    <a:pt x="605771" y="191833"/>
                  </a:lnTo>
                  <a:lnTo>
                    <a:pt x="558521" y="145392"/>
                  </a:lnTo>
                  <a:lnTo>
                    <a:pt x="513809" y="107814"/>
                  </a:lnTo>
                  <a:lnTo>
                    <a:pt x="468559" y="80259"/>
                  </a:lnTo>
                  <a:lnTo>
                    <a:pt x="430491" y="61592"/>
                  </a:lnTo>
                  <a:lnTo>
                    <a:pt x="391463" y="45402"/>
                  </a:lnTo>
                  <a:lnTo>
                    <a:pt x="354849" y="32057"/>
                  </a:lnTo>
                  <a:lnTo>
                    <a:pt x="308374" y="17769"/>
                  </a:lnTo>
                  <a:lnTo>
                    <a:pt x="261516" y="9278"/>
                  </a:lnTo>
                  <a:lnTo>
                    <a:pt x="232326" y="9661"/>
                  </a:lnTo>
                  <a:lnTo>
                    <a:pt x="213641" y="14111"/>
                  </a:lnTo>
                  <a:lnTo>
                    <a:pt x="212644" y="14822"/>
                  </a:lnTo>
                  <a:lnTo>
                    <a:pt x="211979" y="15649"/>
                  </a:lnTo>
                  <a:lnTo>
                    <a:pt x="211889" y="15848"/>
                  </a:lnTo>
                  <a:lnTo>
                    <a:pt x="212729" y="15128"/>
                  </a:lnTo>
                  <a:lnTo>
                    <a:pt x="213338" y="13632"/>
                  </a:lnTo>
                  <a:lnTo>
                    <a:pt x="213825" y="109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0" name="SMARTInkShape-Group97">
            <a:extLst>
              <a:ext uri="{FF2B5EF4-FFF2-40B4-BE49-F238E27FC236}">
                <a16:creationId xmlns:a16="http://schemas.microsoft.com/office/drawing/2014/main" xmlns="" id="{C3E8EBC3-3B59-4918-9719-B7DF7316A4E7}"/>
              </a:ext>
            </a:extLst>
          </p:cNvPr>
          <p:cNvGrpSpPr/>
          <p:nvPr/>
        </p:nvGrpSpPr>
        <p:grpSpPr>
          <a:xfrm>
            <a:off x="3245960" y="4202646"/>
            <a:ext cx="652023" cy="702147"/>
            <a:chOff x="3245960" y="4202646"/>
            <a:chExt cx="652023" cy="702147"/>
          </a:xfrm>
        </p:grpSpPr>
        <p:sp>
          <p:nvSpPr>
            <p:cNvPr id="97" name="SMARTInkShape-269">
              <a:extLst>
                <a:ext uri="{FF2B5EF4-FFF2-40B4-BE49-F238E27FC236}">
                  <a16:creationId xmlns:a16="http://schemas.microsoft.com/office/drawing/2014/main" xmlns="" id="{22FB1645-4871-4F75-9009-F8923A725FC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45960" y="4202646"/>
              <a:ext cx="652023" cy="702147"/>
            </a:xfrm>
            <a:custGeom>
              <a:avLst/>
              <a:gdLst/>
              <a:ahLst/>
              <a:cxnLst/>
              <a:rect l="0" t="0" r="0" b="0"/>
              <a:pathLst>
                <a:path w="652023" h="702147">
                  <a:moveTo>
                    <a:pt x="560865" y="172504"/>
                  </a:moveTo>
                  <a:lnTo>
                    <a:pt x="560865" y="172504"/>
                  </a:lnTo>
                  <a:lnTo>
                    <a:pt x="559179" y="167448"/>
                  </a:lnTo>
                  <a:lnTo>
                    <a:pt x="519318" y="120960"/>
                  </a:lnTo>
                  <a:lnTo>
                    <a:pt x="485393" y="79158"/>
                  </a:lnTo>
                  <a:lnTo>
                    <a:pt x="452072" y="56652"/>
                  </a:lnTo>
                  <a:lnTo>
                    <a:pt x="416910" y="36700"/>
                  </a:lnTo>
                  <a:lnTo>
                    <a:pt x="377061" y="18240"/>
                  </a:lnTo>
                  <a:lnTo>
                    <a:pt x="334333" y="5324"/>
                  </a:lnTo>
                  <a:lnTo>
                    <a:pt x="293484" y="85"/>
                  </a:lnTo>
                  <a:lnTo>
                    <a:pt x="249972" y="0"/>
                  </a:lnTo>
                  <a:lnTo>
                    <a:pt x="204349" y="5915"/>
                  </a:lnTo>
                  <a:lnTo>
                    <a:pt x="162754" y="19324"/>
                  </a:lnTo>
                  <a:lnTo>
                    <a:pt x="116024" y="39756"/>
                  </a:lnTo>
                  <a:lnTo>
                    <a:pt x="80515" y="69594"/>
                  </a:lnTo>
                  <a:lnTo>
                    <a:pt x="46750" y="115631"/>
                  </a:lnTo>
                  <a:lnTo>
                    <a:pt x="24820" y="157181"/>
                  </a:lnTo>
                  <a:lnTo>
                    <a:pt x="9191" y="201766"/>
                  </a:lnTo>
                  <a:lnTo>
                    <a:pt x="2636" y="240556"/>
                  </a:lnTo>
                  <a:lnTo>
                    <a:pt x="0" y="283449"/>
                  </a:lnTo>
                  <a:lnTo>
                    <a:pt x="160" y="321676"/>
                  </a:lnTo>
                  <a:lnTo>
                    <a:pt x="4323" y="362635"/>
                  </a:lnTo>
                  <a:lnTo>
                    <a:pt x="13526" y="408714"/>
                  </a:lnTo>
                  <a:lnTo>
                    <a:pt x="29389" y="454884"/>
                  </a:lnTo>
                  <a:lnTo>
                    <a:pt x="48359" y="500013"/>
                  </a:lnTo>
                  <a:lnTo>
                    <a:pt x="78090" y="545415"/>
                  </a:lnTo>
                  <a:lnTo>
                    <a:pt x="117062" y="589588"/>
                  </a:lnTo>
                  <a:lnTo>
                    <a:pt x="161351" y="629530"/>
                  </a:lnTo>
                  <a:lnTo>
                    <a:pt x="202862" y="656572"/>
                  </a:lnTo>
                  <a:lnTo>
                    <a:pt x="245453" y="677261"/>
                  </a:lnTo>
                  <a:lnTo>
                    <a:pt x="292258" y="693838"/>
                  </a:lnTo>
                  <a:lnTo>
                    <a:pt x="339466" y="700764"/>
                  </a:lnTo>
                  <a:lnTo>
                    <a:pt x="374028" y="702146"/>
                  </a:lnTo>
                  <a:lnTo>
                    <a:pt x="417733" y="700929"/>
                  </a:lnTo>
                  <a:lnTo>
                    <a:pt x="454368" y="693219"/>
                  </a:lnTo>
                  <a:lnTo>
                    <a:pt x="491994" y="681998"/>
                  </a:lnTo>
                  <a:lnTo>
                    <a:pt x="527153" y="669223"/>
                  </a:lnTo>
                  <a:lnTo>
                    <a:pt x="571934" y="636830"/>
                  </a:lnTo>
                  <a:lnTo>
                    <a:pt x="608399" y="593992"/>
                  </a:lnTo>
                  <a:lnTo>
                    <a:pt x="633773" y="548413"/>
                  </a:lnTo>
                  <a:lnTo>
                    <a:pt x="648292" y="511812"/>
                  </a:lnTo>
                  <a:lnTo>
                    <a:pt x="652022" y="467866"/>
                  </a:lnTo>
                  <a:lnTo>
                    <a:pt x="651818" y="424326"/>
                  </a:lnTo>
                  <a:lnTo>
                    <a:pt x="646442" y="377638"/>
                  </a:lnTo>
                  <a:lnTo>
                    <a:pt x="635847" y="336131"/>
                  </a:lnTo>
                  <a:lnTo>
                    <a:pt x="621616" y="293333"/>
                  </a:lnTo>
                  <a:lnTo>
                    <a:pt x="599127" y="249223"/>
                  </a:lnTo>
                  <a:lnTo>
                    <a:pt x="565869" y="205768"/>
                  </a:lnTo>
                  <a:lnTo>
                    <a:pt x="529115" y="1756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SMARTInkShape-270">
              <a:extLst>
                <a:ext uri="{FF2B5EF4-FFF2-40B4-BE49-F238E27FC236}">
                  <a16:creationId xmlns:a16="http://schemas.microsoft.com/office/drawing/2014/main" xmlns="" id="{C0BB79BE-5F34-4D5A-92EF-20F8266B4EC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13122" y="4405584"/>
              <a:ext cx="203229" cy="335202"/>
            </a:xfrm>
            <a:custGeom>
              <a:avLst/>
              <a:gdLst/>
              <a:ahLst/>
              <a:cxnLst/>
              <a:rect l="0" t="0" r="0" b="0"/>
              <a:pathLst>
                <a:path w="203229" h="335202">
                  <a:moveTo>
                    <a:pt x="63528" y="134666"/>
                  </a:moveTo>
                  <a:lnTo>
                    <a:pt x="63528" y="134666"/>
                  </a:lnTo>
                  <a:lnTo>
                    <a:pt x="61842" y="136351"/>
                  </a:lnTo>
                  <a:lnTo>
                    <a:pt x="59133" y="137179"/>
                  </a:lnTo>
                  <a:lnTo>
                    <a:pt x="53331" y="137710"/>
                  </a:lnTo>
                  <a:lnTo>
                    <a:pt x="35672" y="131749"/>
                  </a:lnTo>
                  <a:lnTo>
                    <a:pt x="33481" y="129882"/>
                  </a:lnTo>
                  <a:lnTo>
                    <a:pt x="16924" y="82348"/>
                  </a:lnTo>
                  <a:lnTo>
                    <a:pt x="13971" y="64719"/>
                  </a:lnTo>
                  <a:lnTo>
                    <a:pt x="13986" y="51015"/>
                  </a:lnTo>
                  <a:lnTo>
                    <a:pt x="16345" y="40220"/>
                  </a:lnTo>
                  <a:lnTo>
                    <a:pt x="26696" y="24524"/>
                  </a:lnTo>
                  <a:lnTo>
                    <a:pt x="37563" y="13758"/>
                  </a:lnTo>
                  <a:lnTo>
                    <a:pt x="55913" y="4415"/>
                  </a:lnTo>
                  <a:lnTo>
                    <a:pt x="77539" y="0"/>
                  </a:lnTo>
                  <a:lnTo>
                    <a:pt x="96215" y="377"/>
                  </a:lnTo>
                  <a:lnTo>
                    <a:pt x="123816" y="10564"/>
                  </a:lnTo>
                  <a:lnTo>
                    <a:pt x="132186" y="15539"/>
                  </a:lnTo>
                  <a:lnTo>
                    <a:pt x="142550" y="30734"/>
                  </a:lnTo>
                  <a:lnTo>
                    <a:pt x="154009" y="67731"/>
                  </a:lnTo>
                  <a:lnTo>
                    <a:pt x="159599" y="106563"/>
                  </a:lnTo>
                  <a:lnTo>
                    <a:pt x="158600" y="147198"/>
                  </a:lnTo>
                  <a:lnTo>
                    <a:pt x="151695" y="188227"/>
                  </a:lnTo>
                  <a:lnTo>
                    <a:pt x="134187" y="234474"/>
                  </a:lnTo>
                  <a:lnTo>
                    <a:pt x="104347" y="281438"/>
                  </a:lnTo>
                  <a:lnTo>
                    <a:pt x="95075" y="291268"/>
                  </a:lnTo>
                  <a:lnTo>
                    <a:pt x="76325" y="303324"/>
                  </a:lnTo>
                  <a:lnTo>
                    <a:pt x="47862" y="308505"/>
                  </a:lnTo>
                  <a:lnTo>
                    <a:pt x="37751" y="306119"/>
                  </a:lnTo>
                  <a:lnTo>
                    <a:pt x="24023" y="298827"/>
                  </a:lnTo>
                  <a:lnTo>
                    <a:pt x="20258" y="295965"/>
                  </a:lnTo>
                  <a:lnTo>
                    <a:pt x="1817" y="263818"/>
                  </a:lnTo>
                  <a:lnTo>
                    <a:pt x="0" y="255332"/>
                  </a:lnTo>
                  <a:lnTo>
                    <a:pt x="1708" y="240071"/>
                  </a:lnTo>
                  <a:lnTo>
                    <a:pt x="6131" y="225046"/>
                  </a:lnTo>
                  <a:lnTo>
                    <a:pt x="10854" y="217992"/>
                  </a:lnTo>
                  <a:lnTo>
                    <a:pt x="20824" y="210588"/>
                  </a:lnTo>
                  <a:lnTo>
                    <a:pt x="28086" y="210860"/>
                  </a:lnTo>
                  <a:lnTo>
                    <a:pt x="42063" y="215098"/>
                  </a:lnTo>
                  <a:lnTo>
                    <a:pt x="51053" y="225016"/>
                  </a:lnTo>
                  <a:lnTo>
                    <a:pt x="70754" y="268245"/>
                  </a:lnTo>
                  <a:lnTo>
                    <a:pt x="85299" y="296048"/>
                  </a:lnTo>
                  <a:lnTo>
                    <a:pt x="112964" y="319538"/>
                  </a:lnTo>
                  <a:lnTo>
                    <a:pt x="154079" y="334558"/>
                  </a:lnTo>
                  <a:lnTo>
                    <a:pt x="173653" y="335201"/>
                  </a:lnTo>
                  <a:lnTo>
                    <a:pt x="185968" y="330214"/>
                  </a:lnTo>
                  <a:lnTo>
                    <a:pt x="203228" y="3188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271">
              <a:extLst>
                <a:ext uri="{FF2B5EF4-FFF2-40B4-BE49-F238E27FC236}">
                  <a16:creationId xmlns:a16="http://schemas.microsoft.com/office/drawing/2014/main" xmlns="" id="{7ABB4801-E87C-4ED5-9376-AF007ECA8F8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46450" y="4394200"/>
              <a:ext cx="173292" cy="285461"/>
            </a:xfrm>
            <a:custGeom>
              <a:avLst/>
              <a:gdLst/>
              <a:ahLst/>
              <a:cxnLst/>
              <a:rect l="0" t="0" r="0" b="0"/>
              <a:pathLst>
                <a:path w="173292" h="285461">
                  <a:moveTo>
                    <a:pt x="146050" y="0"/>
                  </a:moveTo>
                  <a:lnTo>
                    <a:pt x="146050" y="0"/>
                  </a:lnTo>
                  <a:lnTo>
                    <a:pt x="144364" y="1685"/>
                  </a:lnTo>
                  <a:lnTo>
                    <a:pt x="144221" y="2182"/>
                  </a:lnTo>
                  <a:lnTo>
                    <a:pt x="144478" y="2513"/>
                  </a:lnTo>
                  <a:lnTo>
                    <a:pt x="145002" y="2734"/>
                  </a:lnTo>
                  <a:lnTo>
                    <a:pt x="144999" y="2881"/>
                  </a:lnTo>
                  <a:lnTo>
                    <a:pt x="143308" y="3088"/>
                  </a:lnTo>
                  <a:lnTo>
                    <a:pt x="100761" y="3175"/>
                  </a:lnTo>
                  <a:lnTo>
                    <a:pt x="55415" y="5909"/>
                  </a:lnTo>
                  <a:lnTo>
                    <a:pt x="42094" y="7905"/>
                  </a:lnTo>
                  <a:lnTo>
                    <a:pt x="33678" y="12416"/>
                  </a:lnTo>
                  <a:lnTo>
                    <a:pt x="30843" y="15278"/>
                  </a:lnTo>
                  <a:lnTo>
                    <a:pt x="29230" y="18785"/>
                  </a:lnTo>
                  <a:lnTo>
                    <a:pt x="26261" y="34415"/>
                  </a:lnTo>
                  <a:lnTo>
                    <a:pt x="19788" y="81329"/>
                  </a:lnTo>
                  <a:lnTo>
                    <a:pt x="9519" y="118021"/>
                  </a:lnTo>
                  <a:lnTo>
                    <a:pt x="7289" y="123046"/>
                  </a:lnTo>
                  <a:lnTo>
                    <a:pt x="6976" y="124364"/>
                  </a:lnTo>
                  <a:lnTo>
                    <a:pt x="7120" y="124890"/>
                  </a:lnTo>
                  <a:lnTo>
                    <a:pt x="7569" y="124888"/>
                  </a:lnTo>
                  <a:lnTo>
                    <a:pt x="30772" y="114087"/>
                  </a:lnTo>
                  <a:lnTo>
                    <a:pt x="65354" y="108535"/>
                  </a:lnTo>
                  <a:lnTo>
                    <a:pt x="92123" y="109712"/>
                  </a:lnTo>
                  <a:lnTo>
                    <a:pt x="119301" y="121338"/>
                  </a:lnTo>
                  <a:lnTo>
                    <a:pt x="154660" y="147259"/>
                  </a:lnTo>
                  <a:lnTo>
                    <a:pt x="166409" y="163222"/>
                  </a:lnTo>
                  <a:lnTo>
                    <a:pt x="172636" y="182146"/>
                  </a:lnTo>
                  <a:lnTo>
                    <a:pt x="173291" y="202660"/>
                  </a:lnTo>
                  <a:lnTo>
                    <a:pt x="169173" y="222090"/>
                  </a:lnTo>
                  <a:lnTo>
                    <a:pt x="158300" y="244247"/>
                  </a:lnTo>
                  <a:lnTo>
                    <a:pt x="125123" y="276447"/>
                  </a:lnTo>
                  <a:lnTo>
                    <a:pt x="111314" y="282445"/>
                  </a:lnTo>
                  <a:lnTo>
                    <a:pt x="71745" y="285460"/>
                  </a:lnTo>
                  <a:lnTo>
                    <a:pt x="50774" y="282293"/>
                  </a:lnTo>
                  <a:lnTo>
                    <a:pt x="37265" y="275982"/>
                  </a:lnTo>
                  <a:lnTo>
                    <a:pt x="16027" y="261219"/>
                  </a:lnTo>
                  <a:lnTo>
                    <a:pt x="0" y="2381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SMARTInkShape-Group98">
            <a:extLst>
              <a:ext uri="{FF2B5EF4-FFF2-40B4-BE49-F238E27FC236}">
                <a16:creationId xmlns:a16="http://schemas.microsoft.com/office/drawing/2014/main" xmlns="" id="{0C853937-E665-4651-A699-3D23AA57DAA4}"/>
              </a:ext>
            </a:extLst>
          </p:cNvPr>
          <p:cNvGrpSpPr/>
          <p:nvPr/>
        </p:nvGrpSpPr>
        <p:grpSpPr>
          <a:xfrm>
            <a:off x="2213029" y="4262855"/>
            <a:ext cx="930222" cy="452885"/>
            <a:chOff x="2213029" y="4262855"/>
            <a:chExt cx="930222" cy="452885"/>
          </a:xfrm>
        </p:grpSpPr>
        <p:sp>
          <p:nvSpPr>
            <p:cNvPr id="101" name="SMARTInkShape-272">
              <a:extLst>
                <a:ext uri="{FF2B5EF4-FFF2-40B4-BE49-F238E27FC236}">
                  <a16:creationId xmlns:a16="http://schemas.microsoft.com/office/drawing/2014/main" xmlns="" id="{88891775-6113-4D1A-BEDB-6FF50EC5782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36900" y="454660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3175"/>
                  </a:moveTo>
                  <a:lnTo>
                    <a:pt x="3175" y="3175"/>
                  </a:lnTo>
                  <a:lnTo>
                    <a:pt x="1489" y="3175"/>
                  </a:lnTo>
                  <a:lnTo>
                    <a:pt x="993" y="2822"/>
                  </a:lnTo>
                  <a:lnTo>
                    <a:pt x="662" y="223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273">
              <a:extLst>
                <a:ext uri="{FF2B5EF4-FFF2-40B4-BE49-F238E27FC236}">
                  <a16:creationId xmlns:a16="http://schemas.microsoft.com/office/drawing/2014/main" xmlns="" id="{A9A4E25B-2BA3-4A7B-A70C-893A79F4392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43250" y="4664075"/>
              <a:ext cx="1" cy="5910"/>
            </a:xfrm>
            <a:custGeom>
              <a:avLst/>
              <a:gdLst/>
              <a:ahLst/>
              <a:cxnLst/>
              <a:rect l="0" t="0" r="0" b="0"/>
              <a:pathLst>
                <a:path w="1" h="5910">
                  <a:moveTo>
                    <a:pt x="0" y="3175"/>
                  </a:moveTo>
                  <a:lnTo>
                    <a:pt x="0" y="3175"/>
                  </a:lnTo>
                  <a:lnTo>
                    <a:pt x="0" y="590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SMARTInkShape-274">
              <a:extLst>
                <a:ext uri="{FF2B5EF4-FFF2-40B4-BE49-F238E27FC236}">
                  <a16:creationId xmlns:a16="http://schemas.microsoft.com/office/drawing/2014/main" xmlns="" id="{B6EBFE13-00A9-4B99-B55D-F6053B8649B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93975" y="4391025"/>
              <a:ext cx="47626" cy="50801"/>
            </a:xfrm>
            <a:custGeom>
              <a:avLst/>
              <a:gdLst/>
              <a:ahLst/>
              <a:cxnLst/>
              <a:rect l="0" t="0" r="0" b="0"/>
              <a:pathLst>
                <a:path w="47626" h="50801">
                  <a:moveTo>
                    <a:pt x="0" y="0"/>
                  </a:moveTo>
                  <a:lnTo>
                    <a:pt x="0" y="0"/>
                  </a:lnTo>
                  <a:lnTo>
                    <a:pt x="0" y="7153"/>
                  </a:lnTo>
                  <a:lnTo>
                    <a:pt x="8427" y="18935"/>
                  </a:lnTo>
                  <a:lnTo>
                    <a:pt x="47625" y="50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275">
              <a:extLst>
                <a:ext uri="{FF2B5EF4-FFF2-40B4-BE49-F238E27FC236}">
                  <a16:creationId xmlns:a16="http://schemas.microsoft.com/office/drawing/2014/main" xmlns="" id="{B1A6A6EB-9DE5-4BCF-97DA-3E202E3187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13029" y="4262855"/>
              <a:ext cx="844497" cy="452885"/>
            </a:xfrm>
            <a:custGeom>
              <a:avLst/>
              <a:gdLst/>
              <a:ahLst/>
              <a:cxnLst/>
              <a:rect l="0" t="0" r="0" b="0"/>
              <a:pathLst>
                <a:path w="844497" h="452885">
                  <a:moveTo>
                    <a:pt x="9471" y="305970"/>
                  </a:moveTo>
                  <a:lnTo>
                    <a:pt x="9471" y="305970"/>
                  </a:lnTo>
                  <a:lnTo>
                    <a:pt x="6936" y="308857"/>
                  </a:lnTo>
                  <a:lnTo>
                    <a:pt x="5052" y="312075"/>
                  </a:lnTo>
                  <a:lnTo>
                    <a:pt x="0" y="340374"/>
                  </a:lnTo>
                  <a:lnTo>
                    <a:pt x="4657" y="374719"/>
                  </a:lnTo>
                  <a:lnTo>
                    <a:pt x="17217" y="415593"/>
                  </a:lnTo>
                  <a:lnTo>
                    <a:pt x="27025" y="433361"/>
                  </a:lnTo>
                  <a:lnTo>
                    <a:pt x="37263" y="444785"/>
                  </a:lnTo>
                  <a:lnTo>
                    <a:pt x="49575" y="450569"/>
                  </a:lnTo>
                  <a:lnTo>
                    <a:pt x="66627" y="452884"/>
                  </a:lnTo>
                  <a:lnTo>
                    <a:pt x="70858" y="452596"/>
                  </a:lnTo>
                  <a:lnTo>
                    <a:pt x="85241" y="445448"/>
                  </a:lnTo>
                  <a:lnTo>
                    <a:pt x="98988" y="436079"/>
                  </a:lnTo>
                  <a:lnTo>
                    <a:pt x="111999" y="416488"/>
                  </a:lnTo>
                  <a:lnTo>
                    <a:pt x="124260" y="380465"/>
                  </a:lnTo>
                  <a:lnTo>
                    <a:pt x="121243" y="333623"/>
                  </a:lnTo>
                  <a:lnTo>
                    <a:pt x="113358" y="320495"/>
                  </a:lnTo>
                  <a:lnTo>
                    <a:pt x="93992" y="302042"/>
                  </a:lnTo>
                  <a:lnTo>
                    <a:pt x="80902" y="293641"/>
                  </a:lnTo>
                  <a:lnTo>
                    <a:pt x="70381" y="289907"/>
                  </a:lnTo>
                  <a:lnTo>
                    <a:pt x="34591" y="288254"/>
                  </a:lnTo>
                  <a:lnTo>
                    <a:pt x="30451" y="288868"/>
                  </a:lnTo>
                  <a:lnTo>
                    <a:pt x="14511" y="298159"/>
                  </a:lnTo>
                  <a:lnTo>
                    <a:pt x="4810" y="307027"/>
                  </a:lnTo>
                  <a:lnTo>
                    <a:pt x="3542" y="310555"/>
                  </a:lnTo>
                  <a:lnTo>
                    <a:pt x="3073" y="319179"/>
                  </a:lnTo>
                  <a:lnTo>
                    <a:pt x="6863" y="327010"/>
                  </a:lnTo>
                  <a:lnTo>
                    <a:pt x="14309" y="334018"/>
                  </a:lnTo>
                  <a:lnTo>
                    <a:pt x="34149" y="343561"/>
                  </a:lnTo>
                  <a:lnTo>
                    <a:pt x="79892" y="352134"/>
                  </a:lnTo>
                  <a:lnTo>
                    <a:pt x="119350" y="345349"/>
                  </a:lnTo>
                  <a:lnTo>
                    <a:pt x="158450" y="327964"/>
                  </a:lnTo>
                  <a:lnTo>
                    <a:pt x="188320" y="304435"/>
                  </a:lnTo>
                  <a:lnTo>
                    <a:pt x="217278" y="257690"/>
                  </a:lnTo>
                  <a:lnTo>
                    <a:pt x="236718" y="211117"/>
                  </a:lnTo>
                  <a:lnTo>
                    <a:pt x="245617" y="175325"/>
                  </a:lnTo>
                  <a:lnTo>
                    <a:pt x="252301" y="129959"/>
                  </a:lnTo>
                  <a:lnTo>
                    <a:pt x="251773" y="90012"/>
                  </a:lnTo>
                  <a:lnTo>
                    <a:pt x="249911" y="50861"/>
                  </a:lnTo>
                  <a:lnTo>
                    <a:pt x="240911" y="14312"/>
                  </a:lnTo>
                  <a:lnTo>
                    <a:pt x="235570" y="5953"/>
                  </a:lnTo>
                  <a:lnTo>
                    <a:pt x="232170" y="2242"/>
                  </a:lnTo>
                  <a:lnTo>
                    <a:pt x="228846" y="474"/>
                  </a:lnTo>
                  <a:lnTo>
                    <a:pt x="225571" y="0"/>
                  </a:lnTo>
                  <a:lnTo>
                    <a:pt x="222329" y="390"/>
                  </a:lnTo>
                  <a:lnTo>
                    <a:pt x="217787" y="2705"/>
                  </a:lnTo>
                  <a:lnTo>
                    <a:pt x="216081" y="4310"/>
                  </a:lnTo>
                  <a:lnTo>
                    <a:pt x="204264" y="28640"/>
                  </a:lnTo>
                  <a:lnTo>
                    <a:pt x="196494" y="63394"/>
                  </a:lnTo>
                  <a:lnTo>
                    <a:pt x="191297" y="104273"/>
                  </a:lnTo>
                  <a:lnTo>
                    <a:pt x="189405" y="145784"/>
                  </a:lnTo>
                  <a:lnTo>
                    <a:pt x="192019" y="191480"/>
                  </a:lnTo>
                  <a:lnTo>
                    <a:pt x="195026" y="226158"/>
                  </a:lnTo>
                  <a:lnTo>
                    <a:pt x="199407" y="272170"/>
                  </a:lnTo>
                  <a:lnTo>
                    <a:pt x="206742" y="316181"/>
                  </a:lnTo>
                  <a:lnTo>
                    <a:pt x="213893" y="349643"/>
                  </a:lnTo>
                  <a:lnTo>
                    <a:pt x="222205" y="391739"/>
                  </a:lnTo>
                  <a:lnTo>
                    <a:pt x="230352" y="417618"/>
                  </a:lnTo>
                  <a:lnTo>
                    <a:pt x="238756" y="431791"/>
                  </a:lnTo>
                  <a:lnTo>
                    <a:pt x="250252" y="440442"/>
                  </a:lnTo>
                  <a:lnTo>
                    <a:pt x="262182" y="444405"/>
                  </a:lnTo>
                  <a:lnTo>
                    <a:pt x="271012" y="443814"/>
                  </a:lnTo>
                  <a:lnTo>
                    <a:pt x="286990" y="434458"/>
                  </a:lnTo>
                  <a:lnTo>
                    <a:pt x="300073" y="417144"/>
                  </a:lnTo>
                  <a:lnTo>
                    <a:pt x="320958" y="371518"/>
                  </a:lnTo>
                  <a:lnTo>
                    <a:pt x="326123" y="357527"/>
                  </a:lnTo>
                  <a:lnTo>
                    <a:pt x="329651" y="352285"/>
                  </a:lnTo>
                  <a:lnTo>
                    <a:pt x="333572" y="349485"/>
                  </a:lnTo>
                  <a:lnTo>
                    <a:pt x="339745" y="347909"/>
                  </a:lnTo>
                  <a:lnTo>
                    <a:pt x="354628" y="347685"/>
                  </a:lnTo>
                  <a:lnTo>
                    <a:pt x="363074" y="349100"/>
                  </a:lnTo>
                  <a:lnTo>
                    <a:pt x="375259" y="346893"/>
                  </a:lnTo>
                  <a:lnTo>
                    <a:pt x="399622" y="337451"/>
                  </a:lnTo>
                  <a:lnTo>
                    <a:pt x="402216" y="334719"/>
                  </a:lnTo>
                  <a:lnTo>
                    <a:pt x="406039" y="326979"/>
                  </a:lnTo>
                  <a:lnTo>
                    <a:pt x="409215" y="306779"/>
                  </a:lnTo>
                  <a:lnTo>
                    <a:pt x="404374" y="297234"/>
                  </a:lnTo>
                  <a:lnTo>
                    <a:pt x="399120" y="292327"/>
                  </a:lnTo>
                  <a:lnTo>
                    <a:pt x="396237" y="290524"/>
                  </a:lnTo>
                  <a:lnTo>
                    <a:pt x="380381" y="287988"/>
                  </a:lnTo>
                  <a:lnTo>
                    <a:pt x="368470" y="288922"/>
                  </a:lnTo>
                  <a:lnTo>
                    <a:pt x="357102" y="296490"/>
                  </a:lnTo>
                  <a:lnTo>
                    <a:pt x="346482" y="307669"/>
                  </a:lnTo>
                  <a:lnTo>
                    <a:pt x="340004" y="326660"/>
                  </a:lnTo>
                  <a:lnTo>
                    <a:pt x="340906" y="351847"/>
                  </a:lnTo>
                  <a:lnTo>
                    <a:pt x="349013" y="376047"/>
                  </a:lnTo>
                  <a:lnTo>
                    <a:pt x="379802" y="417884"/>
                  </a:lnTo>
                  <a:lnTo>
                    <a:pt x="397423" y="429637"/>
                  </a:lnTo>
                  <a:lnTo>
                    <a:pt x="410993" y="434217"/>
                  </a:lnTo>
                  <a:lnTo>
                    <a:pt x="428458" y="430517"/>
                  </a:lnTo>
                  <a:lnTo>
                    <a:pt x="441221" y="419886"/>
                  </a:lnTo>
                  <a:lnTo>
                    <a:pt x="459919" y="395617"/>
                  </a:lnTo>
                  <a:lnTo>
                    <a:pt x="478698" y="349435"/>
                  </a:lnTo>
                  <a:lnTo>
                    <a:pt x="498731" y="306502"/>
                  </a:lnTo>
                  <a:lnTo>
                    <a:pt x="501097" y="304208"/>
                  </a:lnTo>
                  <a:lnTo>
                    <a:pt x="507489" y="301659"/>
                  </a:lnTo>
                  <a:lnTo>
                    <a:pt x="514093" y="302408"/>
                  </a:lnTo>
                  <a:lnTo>
                    <a:pt x="517336" y="303595"/>
                  </a:lnTo>
                  <a:lnTo>
                    <a:pt x="528641" y="313694"/>
                  </a:lnTo>
                  <a:lnTo>
                    <a:pt x="537557" y="326171"/>
                  </a:lnTo>
                  <a:lnTo>
                    <a:pt x="547197" y="359823"/>
                  </a:lnTo>
                  <a:lnTo>
                    <a:pt x="548955" y="400185"/>
                  </a:lnTo>
                  <a:lnTo>
                    <a:pt x="549219" y="446103"/>
                  </a:lnTo>
                  <a:lnTo>
                    <a:pt x="549221" y="402874"/>
                  </a:lnTo>
                  <a:lnTo>
                    <a:pt x="554643" y="359000"/>
                  </a:lnTo>
                  <a:lnTo>
                    <a:pt x="566881" y="323241"/>
                  </a:lnTo>
                  <a:lnTo>
                    <a:pt x="576836" y="310499"/>
                  </a:lnTo>
                  <a:lnTo>
                    <a:pt x="587037" y="303392"/>
                  </a:lnTo>
                  <a:lnTo>
                    <a:pt x="596762" y="300737"/>
                  </a:lnTo>
                  <a:lnTo>
                    <a:pt x="601277" y="301058"/>
                  </a:lnTo>
                  <a:lnTo>
                    <a:pt x="602975" y="301637"/>
                  </a:lnTo>
                  <a:lnTo>
                    <a:pt x="610421" y="309194"/>
                  </a:lnTo>
                  <a:lnTo>
                    <a:pt x="631469" y="355916"/>
                  </a:lnTo>
                  <a:lnTo>
                    <a:pt x="648661" y="402366"/>
                  </a:lnTo>
                  <a:lnTo>
                    <a:pt x="654447" y="409726"/>
                  </a:lnTo>
                  <a:lnTo>
                    <a:pt x="671407" y="420489"/>
                  </a:lnTo>
                  <a:lnTo>
                    <a:pt x="675610" y="422131"/>
                  </a:lnTo>
                  <a:lnTo>
                    <a:pt x="678283" y="420805"/>
                  </a:lnTo>
                  <a:lnTo>
                    <a:pt x="687376" y="411570"/>
                  </a:lnTo>
                  <a:lnTo>
                    <a:pt x="710371" y="365644"/>
                  </a:lnTo>
                  <a:lnTo>
                    <a:pt x="724232" y="344414"/>
                  </a:lnTo>
                  <a:lnTo>
                    <a:pt x="728604" y="342459"/>
                  </a:lnTo>
                  <a:lnTo>
                    <a:pt x="733369" y="341237"/>
                  </a:lnTo>
                  <a:lnTo>
                    <a:pt x="739446" y="338919"/>
                  </a:lnTo>
                  <a:lnTo>
                    <a:pt x="783903" y="335195"/>
                  </a:lnTo>
                  <a:lnTo>
                    <a:pt x="791539" y="331602"/>
                  </a:lnTo>
                  <a:lnTo>
                    <a:pt x="799642" y="324148"/>
                  </a:lnTo>
                  <a:lnTo>
                    <a:pt x="803159" y="318282"/>
                  </a:lnTo>
                  <a:lnTo>
                    <a:pt x="804016" y="311207"/>
                  </a:lnTo>
                  <a:lnTo>
                    <a:pt x="802869" y="303711"/>
                  </a:lnTo>
                  <a:lnTo>
                    <a:pt x="800007" y="296852"/>
                  </a:lnTo>
                  <a:lnTo>
                    <a:pt x="791058" y="285355"/>
                  </a:lnTo>
                  <a:lnTo>
                    <a:pt x="777784" y="276382"/>
                  </a:lnTo>
                  <a:lnTo>
                    <a:pt x="767809" y="274358"/>
                  </a:lnTo>
                  <a:lnTo>
                    <a:pt x="757496" y="274987"/>
                  </a:lnTo>
                  <a:lnTo>
                    <a:pt x="742832" y="279308"/>
                  </a:lnTo>
                  <a:lnTo>
                    <a:pt x="736282" y="283066"/>
                  </a:lnTo>
                  <a:lnTo>
                    <a:pt x="721886" y="297577"/>
                  </a:lnTo>
                  <a:lnTo>
                    <a:pt x="710957" y="319201"/>
                  </a:lnTo>
                  <a:lnTo>
                    <a:pt x="708307" y="336741"/>
                  </a:lnTo>
                  <a:lnTo>
                    <a:pt x="717824" y="370936"/>
                  </a:lnTo>
                  <a:lnTo>
                    <a:pt x="729235" y="392404"/>
                  </a:lnTo>
                  <a:lnTo>
                    <a:pt x="760996" y="426544"/>
                  </a:lnTo>
                  <a:lnTo>
                    <a:pt x="790804" y="445158"/>
                  </a:lnTo>
                  <a:lnTo>
                    <a:pt x="803582" y="448970"/>
                  </a:lnTo>
                  <a:lnTo>
                    <a:pt x="844496" y="4424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SMARTInkShape-276">
            <a:extLst>
              <a:ext uri="{FF2B5EF4-FFF2-40B4-BE49-F238E27FC236}">
                <a16:creationId xmlns:a16="http://schemas.microsoft.com/office/drawing/2014/main" xmlns="" id="{7FE150D0-F2DF-493F-B79B-2C2D935479C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40257" y="4232328"/>
            <a:ext cx="250715" cy="467602"/>
          </a:xfrm>
          <a:custGeom>
            <a:avLst/>
            <a:gdLst/>
            <a:ahLst/>
            <a:cxnLst/>
            <a:rect l="0" t="0" r="0" b="0"/>
            <a:pathLst>
              <a:path w="250715" h="467602">
                <a:moveTo>
                  <a:pt x="174293" y="9472"/>
                </a:moveTo>
                <a:lnTo>
                  <a:pt x="174293" y="9472"/>
                </a:lnTo>
                <a:lnTo>
                  <a:pt x="172607" y="7786"/>
                </a:lnTo>
                <a:lnTo>
                  <a:pt x="157991" y="2009"/>
                </a:lnTo>
                <a:lnTo>
                  <a:pt x="140045" y="0"/>
                </a:lnTo>
                <a:lnTo>
                  <a:pt x="98815" y="14108"/>
                </a:lnTo>
                <a:lnTo>
                  <a:pt x="53056" y="40144"/>
                </a:lnTo>
                <a:lnTo>
                  <a:pt x="28963" y="65743"/>
                </a:lnTo>
                <a:lnTo>
                  <a:pt x="14463" y="91408"/>
                </a:lnTo>
                <a:lnTo>
                  <a:pt x="2191" y="123939"/>
                </a:lnTo>
                <a:lnTo>
                  <a:pt x="0" y="153105"/>
                </a:lnTo>
                <a:lnTo>
                  <a:pt x="1697" y="159857"/>
                </a:lnTo>
                <a:lnTo>
                  <a:pt x="8535" y="174997"/>
                </a:lnTo>
                <a:lnTo>
                  <a:pt x="18191" y="183815"/>
                </a:lnTo>
                <a:lnTo>
                  <a:pt x="41375" y="195773"/>
                </a:lnTo>
                <a:lnTo>
                  <a:pt x="85566" y="209790"/>
                </a:lnTo>
                <a:lnTo>
                  <a:pt x="129610" y="220650"/>
                </a:lnTo>
                <a:lnTo>
                  <a:pt x="176476" y="240294"/>
                </a:lnTo>
                <a:lnTo>
                  <a:pt x="191168" y="250489"/>
                </a:lnTo>
                <a:lnTo>
                  <a:pt x="225459" y="292941"/>
                </a:lnTo>
                <a:lnTo>
                  <a:pt x="240426" y="318342"/>
                </a:lnTo>
                <a:lnTo>
                  <a:pt x="250714" y="346946"/>
                </a:lnTo>
                <a:lnTo>
                  <a:pt x="250675" y="386137"/>
                </a:lnTo>
                <a:lnTo>
                  <a:pt x="243805" y="408826"/>
                </a:lnTo>
                <a:lnTo>
                  <a:pt x="234518" y="423858"/>
                </a:lnTo>
                <a:lnTo>
                  <a:pt x="200616" y="453150"/>
                </a:lnTo>
                <a:lnTo>
                  <a:pt x="184288" y="462117"/>
                </a:lnTo>
                <a:lnTo>
                  <a:pt x="159229" y="467601"/>
                </a:lnTo>
                <a:lnTo>
                  <a:pt x="126091" y="463493"/>
                </a:lnTo>
                <a:lnTo>
                  <a:pt x="111955" y="457891"/>
                </a:lnTo>
                <a:lnTo>
                  <a:pt x="75868" y="42857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3" name="SMARTInkShape-Group100">
            <a:extLst>
              <a:ext uri="{FF2B5EF4-FFF2-40B4-BE49-F238E27FC236}">
                <a16:creationId xmlns:a16="http://schemas.microsoft.com/office/drawing/2014/main" xmlns="" id="{83AF2E33-C03D-4148-9713-3D4DBF503A09}"/>
              </a:ext>
            </a:extLst>
          </p:cNvPr>
          <p:cNvGrpSpPr/>
          <p:nvPr/>
        </p:nvGrpSpPr>
        <p:grpSpPr>
          <a:xfrm>
            <a:off x="2455542" y="3784548"/>
            <a:ext cx="1608459" cy="633497"/>
            <a:chOff x="2455542" y="3784548"/>
            <a:chExt cx="1608459" cy="633497"/>
          </a:xfrm>
        </p:grpSpPr>
        <p:sp>
          <p:nvSpPr>
            <p:cNvPr id="107" name="SMARTInkShape-277">
              <a:extLst>
                <a:ext uri="{FF2B5EF4-FFF2-40B4-BE49-F238E27FC236}">
                  <a16:creationId xmlns:a16="http://schemas.microsoft.com/office/drawing/2014/main" xmlns="" id="{854665F4-4743-440D-B422-7E3DCB5027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11056" y="3822008"/>
              <a:ext cx="252945" cy="284198"/>
            </a:xfrm>
            <a:custGeom>
              <a:avLst/>
              <a:gdLst/>
              <a:ahLst/>
              <a:cxnLst/>
              <a:rect l="0" t="0" r="0" b="0"/>
              <a:pathLst>
                <a:path w="252945" h="284198">
                  <a:moveTo>
                    <a:pt x="46569" y="102292"/>
                  </a:moveTo>
                  <a:lnTo>
                    <a:pt x="46569" y="102292"/>
                  </a:lnTo>
                  <a:lnTo>
                    <a:pt x="42150" y="109445"/>
                  </a:lnTo>
                  <a:lnTo>
                    <a:pt x="35735" y="112799"/>
                  </a:lnTo>
                  <a:lnTo>
                    <a:pt x="24737" y="114935"/>
                  </a:lnTo>
                  <a:lnTo>
                    <a:pt x="6966" y="86327"/>
                  </a:lnTo>
                  <a:lnTo>
                    <a:pt x="528" y="56949"/>
                  </a:lnTo>
                  <a:lnTo>
                    <a:pt x="0" y="50896"/>
                  </a:lnTo>
                  <a:lnTo>
                    <a:pt x="3176" y="38527"/>
                  </a:lnTo>
                  <a:lnTo>
                    <a:pt x="13342" y="18396"/>
                  </a:lnTo>
                  <a:lnTo>
                    <a:pt x="30100" y="5898"/>
                  </a:lnTo>
                  <a:lnTo>
                    <a:pt x="51254" y="0"/>
                  </a:lnTo>
                  <a:lnTo>
                    <a:pt x="73161" y="3309"/>
                  </a:lnTo>
                  <a:lnTo>
                    <a:pt x="95292" y="16049"/>
                  </a:lnTo>
                  <a:lnTo>
                    <a:pt x="109062" y="29858"/>
                  </a:lnTo>
                  <a:lnTo>
                    <a:pt x="124046" y="62022"/>
                  </a:lnTo>
                  <a:lnTo>
                    <a:pt x="131138" y="108775"/>
                  </a:lnTo>
                  <a:lnTo>
                    <a:pt x="125938" y="154373"/>
                  </a:lnTo>
                  <a:lnTo>
                    <a:pt x="110904" y="197560"/>
                  </a:lnTo>
                  <a:lnTo>
                    <a:pt x="101973" y="212719"/>
                  </a:lnTo>
                  <a:lnTo>
                    <a:pt x="72252" y="241684"/>
                  </a:lnTo>
                  <a:lnTo>
                    <a:pt x="49133" y="256356"/>
                  </a:lnTo>
                  <a:lnTo>
                    <a:pt x="38537" y="257078"/>
                  </a:lnTo>
                  <a:lnTo>
                    <a:pt x="28182" y="254694"/>
                  </a:lnTo>
                  <a:lnTo>
                    <a:pt x="21229" y="250107"/>
                  </a:lnTo>
                  <a:lnTo>
                    <a:pt x="13347" y="238203"/>
                  </a:lnTo>
                  <a:lnTo>
                    <a:pt x="8229" y="223505"/>
                  </a:lnTo>
                  <a:lnTo>
                    <a:pt x="8480" y="212256"/>
                  </a:lnTo>
                  <a:lnTo>
                    <a:pt x="12704" y="196215"/>
                  </a:lnTo>
                  <a:lnTo>
                    <a:pt x="22620" y="187624"/>
                  </a:lnTo>
                  <a:lnTo>
                    <a:pt x="30868" y="184315"/>
                  </a:lnTo>
                  <a:lnTo>
                    <a:pt x="35044" y="183432"/>
                  </a:lnTo>
                  <a:lnTo>
                    <a:pt x="43446" y="185274"/>
                  </a:lnTo>
                  <a:lnTo>
                    <a:pt x="58931" y="195083"/>
                  </a:lnTo>
                  <a:lnTo>
                    <a:pt x="105840" y="240570"/>
                  </a:lnTo>
                  <a:lnTo>
                    <a:pt x="142480" y="269755"/>
                  </a:lnTo>
                  <a:lnTo>
                    <a:pt x="161614" y="278715"/>
                  </a:lnTo>
                  <a:lnTo>
                    <a:pt x="196973" y="284197"/>
                  </a:lnTo>
                  <a:lnTo>
                    <a:pt x="217585" y="282641"/>
                  </a:lnTo>
                  <a:lnTo>
                    <a:pt x="235882" y="275438"/>
                  </a:lnTo>
                  <a:lnTo>
                    <a:pt x="252944" y="2610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278">
              <a:extLst>
                <a:ext uri="{FF2B5EF4-FFF2-40B4-BE49-F238E27FC236}">
                  <a16:creationId xmlns:a16="http://schemas.microsoft.com/office/drawing/2014/main" xmlns="" id="{E548A766-BAD2-4840-A969-5AB1164BDD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62313" y="3821418"/>
              <a:ext cx="158788" cy="268181"/>
            </a:xfrm>
            <a:custGeom>
              <a:avLst/>
              <a:gdLst/>
              <a:ahLst/>
              <a:cxnLst/>
              <a:rect l="0" t="0" r="0" b="0"/>
              <a:pathLst>
                <a:path w="158788" h="268181">
                  <a:moveTo>
                    <a:pt x="79412" y="52082"/>
                  </a:moveTo>
                  <a:lnTo>
                    <a:pt x="79412" y="52082"/>
                  </a:lnTo>
                  <a:lnTo>
                    <a:pt x="81947" y="54969"/>
                  </a:lnTo>
                  <a:lnTo>
                    <a:pt x="83831" y="58187"/>
                  </a:lnTo>
                  <a:lnTo>
                    <a:pt x="83022" y="63850"/>
                  </a:lnTo>
                  <a:lnTo>
                    <a:pt x="81819" y="67335"/>
                  </a:lnTo>
                  <a:lnTo>
                    <a:pt x="80311" y="69659"/>
                  </a:lnTo>
                  <a:lnTo>
                    <a:pt x="78600" y="71208"/>
                  </a:lnTo>
                  <a:lnTo>
                    <a:pt x="73386" y="74126"/>
                  </a:lnTo>
                  <a:lnTo>
                    <a:pt x="32496" y="62719"/>
                  </a:lnTo>
                  <a:lnTo>
                    <a:pt x="20238" y="52960"/>
                  </a:lnTo>
                  <a:lnTo>
                    <a:pt x="16071" y="46122"/>
                  </a:lnTo>
                  <a:lnTo>
                    <a:pt x="14959" y="42817"/>
                  </a:lnTo>
                  <a:lnTo>
                    <a:pt x="16547" y="33501"/>
                  </a:lnTo>
                  <a:lnTo>
                    <a:pt x="22450" y="20118"/>
                  </a:lnTo>
                  <a:lnTo>
                    <a:pt x="24504" y="17014"/>
                  </a:lnTo>
                  <a:lnTo>
                    <a:pt x="42564" y="4219"/>
                  </a:lnTo>
                  <a:lnTo>
                    <a:pt x="60095" y="0"/>
                  </a:lnTo>
                  <a:lnTo>
                    <a:pt x="89982" y="167"/>
                  </a:lnTo>
                  <a:lnTo>
                    <a:pt x="109982" y="9379"/>
                  </a:lnTo>
                  <a:lnTo>
                    <a:pt x="131548" y="40135"/>
                  </a:lnTo>
                  <a:lnTo>
                    <a:pt x="143465" y="67592"/>
                  </a:lnTo>
                  <a:lnTo>
                    <a:pt x="145859" y="99246"/>
                  </a:lnTo>
                  <a:lnTo>
                    <a:pt x="137592" y="140492"/>
                  </a:lnTo>
                  <a:lnTo>
                    <a:pt x="124836" y="178959"/>
                  </a:lnTo>
                  <a:lnTo>
                    <a:pt x="107844" y="209502"/>
                  </a:lnTo>
                  <a:lnTo>
                    <a:pt x="77220" y="238173"/>
                  </a:lnTo>
                  <a:lnTo>
                    <a:pt x="60849" y="249115"/>
                  </a:lnTo>
                  <a:lnTo>
                    <a:pt x="40320" y="253455"/>
                  </a:lnTo>
                  <a:lnTo>
                    <a:pt x="27348" y="251648"/>
                  </a:lnTo>
                  <a:lnTo>
                    <a:pt x="21419" y="249684"/>
                  </a:lnTo>
                  <a:lnTo>
                    <a:pt x="12951" y="242799"/>
                  </a:lnTo>
                  <a:lnTo>
                    <a:pt x="6835" y="233154"/>
                  </a:lnTo>
                  <a:lnTo>
                    <a:pt x="483" y="215251"/>
                  </a:lnTo>
                  <a:lnTo>
                    <a:pt x="0" y="206446"/>
                  </a:lnTo>
                  <a:lnTo>
                    <a:pt x="6928" y="184148"/>
                  </a:lnTo>
                  <a:lnTo>
                    <a:pt x="9920" y="178041"/>
                  </a:lnTo>
                  <a:lnTo>
                    <a:pt x="16189" y="173210"/>
                  </a:lnTo>
                  <a:lnTo>
                    <a:pt x="24149" y="169769"/>
                  </a:lnTo>
                  <a:lnTo>
                    <a:pt x="31215" y="169416"/>
                  </a:lnTo>
                  <a:lnTo>
                    <a:pt x="41142" y="172886"/>
                  </a:lnTo>
                  <a:lnTo>
                    <a:pt x="56513" y="188337"/>
                  </a:lnTo>
                  <a:lnTo>
                    <a:pt x="92744" y="235708"/>
                  </a:lnTo>
                  <a:lnTo>
                    <a:pt x="118366" y="260453"/>
                  </a:lnTo>
                  <a:lnTo>
                    <a:pt x="127416" y="264988"/>
                  </a:lnTo>
                  <a:lnTo>
                    <a:pt x="139670" y="268180"/>
                  </a:lnTo>
                  <a:lnTo>
                    <a:pt x="158787" y="2648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279">
              <a:extLst>
                <a:ext uri="{FF2B5EF4-FFF2-40B4-BE49-F238E27FC236}">
                  <a16:creationId xmlns:a16="http://schemas.microsoft.com/office/drawing/2014/main" xmlns="" id="{E925A147-4F82-4A6A-943B-0E4D5A5556C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81375" y="4073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7153"/>
                  </a:lnTo>
                  <a:lnTo>
                    <a:pt x="353" y="7944"/>
                  </a:lnTo>
                  <a:lnTo>
                    <a:pt x="941" y="8471"/>
                  </a:lnTo>
                  <a:lnTo>
                    <a:pt x="1686" y="8822"/>
                  </a:lnTo>
                  <a:lnTo>
                    <a:pt x="952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80">
              <a:extLst>
                <a:ext uri="{FF2B5EF4-FFF2-40B4-BE49-F238E27FC236}">
                  <a16:creationId xmlns:a16="http://schemas.microsoft.com/office/drawing/2014/main" xmlns="" id="{C90D3DF8-4D0F-4D02-9243-7196923AD6C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81375" y="3973271"/>
              <a:ext cx="1" cy="1830"/>
            </a:xfrm>
            <a:custGeom>
              <a:avLst/>
              <a:gdLst/>
              <a:ahLst/>
              <a:cxnLst/>
              <a:rect l="0" t="0" r="0" b="0"/>
              <a:pathLst>
                <a:path w="1" h="1830">
                  <a:moveTo>
                    <a:pt x="0" y="1829"/>
                  </a:moveTo>
                  <a:lnTo>
                    <a:pt x="0" y="182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281">
              <a:extLst>
                <a:ext uri="{FF2B5EF4-FFF2-40B4-BE49-F238E27FC236}">
                  <a16:creationId xmlns:a16="http://schemas.microsoft.com/office/drawing/2014/main" xmlns="" id="{4B2A6A02-8A48-4711-8A22-8F219A2607B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41600" y="3854450"/>
              <a:ext cx="82551" cy="3176"/>
            </a:xfrm>
            <a:custGeom>
              <a:avLst/>
              <a:gdLst/>
              <a:ahLst/>
              <a:cxnLst/>
              <a:rect l="0" t="0" r="0" b="0"/>
              <a:pathLst>
                <a:path w="82551" h="3176">
                  <a:moveTo>
                    <a:pt x="0" y="3175"/>
                  </a:moveTo>
                  <a:lnTo>
                    <a:pt x="0" y="3175"/>
                  </a:lnTo>
                  <a:lnTo>
                    <a:pt x="43430" y="2822"/>
                  </a:lnTo>
                  <a:lnTo>
                    <a:pt x="825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282">
              <a:extLst>
                <a:ext uri="{FF2B5EF4-FFF2-40B4-BE49-F238E27FC236}">
                  <a16:creationId xmlns:a16="http://schemas.microsoft.com/office/drawing/2014/main" xmlns="" id="{6070D3DD-D515-4BDE-942A-7C97B33703F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55542" y="3784548"/>
              <a:ext cx="748338" cy="633497"/>
            </a:xfrm>
            <a:custGeom>
              <a:avLst/>
              <a:gdLst/>
              <a:ahLst/>
              <a:cxnLst/>
              <a:rect l="0" t="0" r="0" b="0"/>
              <a:pathLst>
                <a:path w="748338" h="633497">
                  <a:moveTo>
                    <a:pt x="119383" y="238177"/>
                  </a:moveTo>
                  <a:lnTo>
                    <a:pt x="119383" y="238177"/>
                  </a:lnTo>
                  <a:lnTo>
                    <a:pt x="116870" y="232210"/>
                  </a:lnTo>
                  <a:lnTo>
                    <a:pt x="116649" y="231024"/>
                  </a:lnTo>
                  <a:lnTo>
                    <a:pt x="101439" y="214970"/>
                  </a:lnTo>
                  <a:lnTo>
                    <a:pt x="82173" y="200720"/>
                  </a:lnTo>
                  <a:lnTo>
                    <a:pt x="78176" y="200267"/>
                  </a:lnTo>
                  <a:lnTo>
                    <a:pt x="37069" y="212789"/>
                  </a:lnTo>
                  <a:lnTo>
                    <a:pt x="17069" y="226460"/>
                  </a:lnTo>
                  <a:lnTo>
                    <a:pt x="10645" y="234028"/>
                  </a:lnTo>
                  <a:lnTo>
                    <a:pt x="1818" y="260602"/>
                  </a:lnTo>
                  <a:lnTo>
                    <a:pt x="0" y="275866"/>
                  </a:lnTo>
                  <a:lnTo>
                    <a:pt x="825" y="288559"/>
                  </a:lnTo>
                  <a:lnTo>
                    <a:pt x="8012" y="302432"/>
                  </a:lnTo>
                  <a:lnTo>
                    <a:pt x="22179" y="318481"/>
                  </a:lnTo>
                  <a:lnTo>
                    <a:pt x="26005" y="321346"/>
                  </a:lnTo>
                  <a:lnTo>
                    <a:pt x="48245" y="325379"/>
                  </a:lnTo>
                  <a:lnTo>
                    <a:pt x="59662" y="324441"/>
                  </a:lnTo>
                  <a:lnTo>
                    <a:pt x="68499" y="320614"/>
                  </a:lnTo>
                  <a:lnTo>
                    <a:pt x="84315" y="308542"/>
                  </a:lnTo>
                  <a:lnTo>
                    <a:pt x="96175" y="292383"/>
                  </a:lnTo>
                  <a:lnTo>
                    <a:pt x="107782" y="260134"/>
                  </a:lnTo>
                  <a:lnTo>
                    <a:pt x="110536" y="238685"/>
                  </a:lnTo>
                  <a:lnTo>
                    <a:pt x="107413" y="213197"/>
                  </a:lnTo>
                  <a:lnTo>
                    <a:pt x="105479" y="207907"/>
                  </a:lnTo>
                  <a:lnTo>
                    <a:pt x="102502" y="204380"/>
                  </a:lnTo>
                  <a:lnTo>
                    <a:pt x="99533" y="202342"/>
                  </a:lnTo>
                  <a:lnTo>
                    <a:pt x="98742" y="202293"/>
                  </a:lnTo>
                  <a:lnTo>
                    <a:pt x="98214" y="202613"/>
                  </a:lnTo>
                  <a:lnTo>
                    <a:pt x="97471" y="209804"/>
                  </a:lnTo>
                  <a:lnTo>
                    <a:pt x="104976" y="243202"/>
                  </a:lnTo>
                  <a:lnTo>
                    <a:pt x="124372" y="288141"/>
                  </a:lnTo>
                  <a:lnTo>
                    <a:pt x="141597" y="304408"/>
                  </a:lnTo>
                  <a:lnTo>
                    <a:pt x="155598" y="311423"/>
                  </a:lnTo>
                  <a:lnTo>
                    <a:pt x="159401" y="311349"/>
                  </a:lnTo>
                  <a:lnTo>
                    <a:pt x="166450" y="308445"/>
                  </a:lnTo>
                  <a:lnTo>
                    <a:pt x="178053" y="294118"/>
                  </a:lnTo>
                  <a:lnTo>
                    <a:pt x="187057" y="274233"/>
                  </a:lnTo>
                  <a:lnTo>
                    <a:pt x="196068" y="232299"/>
                  </a:lnTo>
                  <a:lnTo>
                    <a:pt x="201611" y="190514"/>
                  </a:lnTo>
                  <a:lnTo>
                    <a:pt x="205013" y="144562"/>
                  </a:lnTo>
                  <a:lnTo>
                    <a:pt x="207314" y="102019"/>
                  </a:lnTo>
                  <a:lnTo>
                    <a:pt x="208092" y="55197"/>
                  </a:lnTo>
                  <a:lnTo>
                    <a:pt x="203847" y="11597"/>
                  </a:lnTo>
                  <a:lnTo>
                    <a:pt x="200815" y="1788"/>
                  </a:lnTo>
                  <a:lnTo>
                    <a:pt x="200129" y="504"/>
                  </a:lnTo>
                  <a:lnTo>
                    <a:pt x="199672" y="0"/>
                  </a:lnTo>
                  <a:lnTo>
                    <a:pt x="199367" y="18"/>
                  </a:lnTo>
                  <a:lnTo>
                    <a:pt x="199779" y="18888"/>
                  </a:lnTo>
                  <a:lnTo>
                    <a:pt x="206770" y="66468"/>
                  </a:lnTo>
                  <a:lnTo>
                    <a:pt x="210971" y="110215"/>
                  </a:lnTo>
                  <a:lnTo>
                    <a:pt x="216527" y="146954"/>
                  </a:lnTo>
                  <a:lnTo>
                    <a:pt x="225425" y="187237"/>
                  </a:lnTo>
                  <a:lnTo>
                    <a:pt x="240113" y="233629"/>
                  </a:lnTo>
                  <a:lnTo>
                    <a:pt x="258707" y="280769"/>
                  </a:lnTo>
                  <a:lnTo>
                    <a:pt x="271319" y="297951"/>
                  </a:lnTo>
                  <a:lnTo>
                    <a:pt x="293463" y="317283"/>
                  </a:lnTo>
                  <a:lnTo>
                    <a:pt x="301645" y="322254"/>
                  </a:lnTo>
                  <a:lnTo>
                    <a:pt x="319241" y="325648"/>
                  </a:lnTo>
                  <a:lnTo>
                    <a:pt x="333352" y="324968"/>
                  </a:lnTo>
                  <a:lnTo>
                    <a:pt x="347607" y="317476"/>
                  </a:lnTo>
                  <a:lnTo>
                    <a:pt x="366875" y="300417"/>
                  </a:lnTo>
                  <a:lnTo>
                    <a:pt x="394179" y="263669"/>
                  </a:lnTo>
                  <a:lnTo>
                    <a:pt x="413464" y="220883"/>
                  </a:lnTo>
                  <a:lnTo>
                    <a:pt x="423427" y="184683"/>
                  </a:lnTo>
                  <a:lnTo>
                    <a:pt x="424117" y="174032"/>
                  </a:lnTo>
                  <a:lnTo>
                    <a:pt x="424492" y="173542"/>
                  </a:lnTo>
                  <a:lnTo>
                    <a:pt x="425094" y="173567"/>
                  </a:lnTo>
                  <a:lnTo>
                    <a:pt x="426705" y="174537"/>
                  </a:lnTo>
                  <a:lnTo>
                    <a:pt x="428596" y="176143"/>
                  </a:lnTo>
                  <a:lnTo>
                    <a:pt x="435835" y="197938"/>
                  </a:lnTo>
                  <a:lnTo>
                    <a:pt x="444174" y="241245"/>
                  </a:lnTo>
                  <a:lnTo>
                    <a:pt x="454442" y="286015"/>
                  </a:lnTo>
                  <a:lnTo>
                    <a:pt x="458328" y="292482"/>
                  </a:lnTo>
                  <a:lnTo>
                    <a:pt x="469539" y="300089"/>
                  </a:lnTo>
                  <a:lnTo>
                    <a:pt x="478975" y="305126"/>
                  </a:lnTo>
                  <a:lnTo>
                    <a:pt x="485812" y="305797"/>
                  </a:lnTo>
                  <a:lnTo>
                    <a:pt x="489611" y="305482"/>
                  </a:lnTo>
                  <a:lnTo>
                    <a:pt x="496654" y="301369"/>
                  </a:lnTo>
                  <a:lnTo>
                    <a:pt x="508113" y="288916"/>
                  </a:lnTo>
                  <a:lnTo>
                    <a:pt x="525267" y="254568"/>
                  </a:lnTo>
                  <a:lnTo>
                    <a:pt x="533805" y="208617"/>
                  </a:lnTo>
                  <a:lnTo>
                    <a:pt x="535291" y="181646"/>
                  </a:lnTo>
                  <a:lnTo>
                    <a:pt x="539727" y="221074"/>
                  </a:lnTo>
                  <a:lnTo>
                    <a:pt x="545798" y="267396"/>
                  </a:lnTo>
                  <a:lnTo>
                    <a:pt x="555191" y="312476"/>
                  </a:lnTo>
                  <a:lnTo>
                    <a:pt x="563065" y="354120"/>
                  </a:lnTo>
                  <a:lnTo>
                    <a:pt x="571430" y="397944"/>
                  </a:lnTo>
                  <a:lnTo>
                    <a:pt x="580113" y="439444"/>
                  </a:lnTo>
                  <a:lnTo>
                    <a:pt x="589157" y="484230"/>
                  </a:lnTo>
                  <a:lnTo>
                    <a:pt x="591806" y="528733"/>
                  </a:lnTo>
                  <a:lnTo>
                    <a:pt x="592329" y="566112"/>
                  </a:lnTo>
                  <a:lnTo>
                    <a:pt x="590565" y="612837"/>
                  </a:lnTo>
                  <a:lnTo>
                    <a:pt x="587383" y="623768"/>
                  </a:lnTo>
                  <a:lnTo>
                    <a:pt x="583617" y="629802"/>
                  </a:lnTo>
                  <a:lnTo>
                    <a:pt x="575829" y="632718"/>
                  </a:lnTo>
                  <a:lnTo>
                    <a:pt x="570789" y="633496"/>
                  </a:lnTo>
                  <a:lnTo>
                    <a:pt x="561425" y="631539"/>
                  </a:lnTo>
                  <a:lnTo>
                    <a:pt x="556953" y="629535"/>
                  </a:lnTo>
                  <a:lnTo>
                    <a:pt x="551043" y="623545"/>
                  </a:lnTo>
                  <a:lnTo>
                    <a:pt x="541003" y="599775"/>
                  </a:lnTo>
                  <a:lnTo>
                    <a:pt x="536995" y="580424"/>
                  </a:lnTo>
                  <a:lnTo>
                    <a:pt x="538176" y="534786"/>
                  </a:lnTo>
                  <a:lnTo>
                    <a:pt x="544629" y="497654"/>
                  </a:lnTo>
                  <a:lnTo>
                    <a:pt x="555238" y="457581"/>
                  </a:lnTo>
                  <a:lnTo>
                    <a:pt x="574836" y="410750"/>
                  </a:lnTo>
                  <a:lnTo>
                    <a:pt x="596555" y="363779"/>
                  </a:lnTo>
                  <a:lnTo>
                    <a:pt x="615950" y="318804"/>
                  </a:lnTo>
                  <a:lnTo>
                    <a:pt x="631866" y="273820"/>
                  </a:lnTo>
                  <a:lnTo>
                    <a:pt x="645712" y="227161"/>
                  </a:lnTo>
                  <a:lnTo>
                    <a:pt x="654469" y="181127"/>
                  </a:lnTo>
                  <a:lnTo>
                    <a:pt x="652776" y="154876"/>
                  </a:lnTo>
                  <a:lnTo>
                    <a:pt x="647408" y="141883"/>
                  </a:lnTo>
                  <a:lnTo>
                    <a:pt x="647083" y="141878"/>
                  </a:lnTo>
                  <a:lnTo>
                    <a:pt x="646722" y="143754"/>
                  </a:lnTo>
                  <a:lnTo>
                    <a:pt x="648204" y="148777"/>
                  </a:lnTo>
                  <a:lnTo>
                    <a:pt x="662105" y="170217"/>
                  </a:lnTo>
                  <a:lnTo>
                    <a:pt x="705353" y="209479"/>
                  </a:lnTo>
                  <a:lnTo>
                    <a:pt x="735314" y="241093"/>
                  </a:lnTo>
                  <a:lnTo>
                    <a:pt x="745205" y="260325"/>
                  </a:lnTo>
                  <a:lnTo>
                    <a:pt x="748187" y="272009"/>
                  </a:lnTo>
                  <a:lnTo>
                    <a:pt x="748337" y="280730"/>
                  </a:lnTo>
                  <a:lnTo>
                    <a:pt x="744405" y="290015"/>
                  </a:lnTo>
                  <a:lnTo>
                    <a:pt x="741381" y="294961"/>
                  </a:lnTo>
                  <a:lnTo>
                    <a:pt x="731436" y="303278"/>
                  </a:lnTo>
                  <a:lnTo>
                    <a:pt x="706615" y="315556"/>
                  </a:lnTo>
                  <a:lnTo>
                    <a:pt x="692113" y="316547"/>
                  </a:lnTo>
                  <a:lnTo>
                    <a:pt x="668658" y="3143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4" name="SMARTInkShape-283">
            <a:extLst>
              <a:ext uri="{FF2B5EF4-FFF2-40B4-BE49-F238E27FC236}">
                <a16:creationId xmlns:a16="http://schemas.microsoft.com/office/drawing/2014/main" xmlns="" id="{48A1B709-24F4-44B2-8E4B-F8C5DABEAD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28558" y="3664086"/>
            <a:ext cx="505021" cy="443762"/>
          </a:xfrm>
          <a:custGeom>
            <a:avLst/>
            <a:gdLst/>
            <a:ahLst/>
            <a:cxnLst/>
            <a:rect l="0" t="0" r="0" b="0"/>
            <a:pathLst>
              <a:path w="505021" h="443762">
                <a:moveTo>
                  <a:pt x="68517" y="311014"/>
                </a:moveTo>
                <a:lnTo>
                  <a:pt x="68517" y="311014"/>
                </a:lnTo>
                <a:lnTo>
                  <a:pt x="64098" y="311014"/>
                </a:lnTo>
                <a:lnTo>
                  <a:pt x="28508" y="305117"/>
                </a:lnTo>
                <a:lnTo>
                  <a:pt x="22278" y="308628"/>
                </a:lnTo>
                <a:lnTo>
                  <a:pt x="10151" y="320695"/>
                </a:lnTo>
                <a:lnTo>
                  <a:pt x="3167" y="336852"/>
                </a:lnTo>
                <a:lnTo>
                  <a:pt x="0" y="355594"/>
                </a:lnTo>
                <a:lnTo>
                  <a:pt x="2433" y="379609"/>
                </a:lnTo>
                <a:lnTo>
                  <a:pt x="14293" y="412223"/>
                </a:lnTo>
                <a:lnTo>
                  <a:pt x="20781" y="423846"/>
                </a:lnTo>
                <a:lnTo>
                  <a:pt x="31897" y="432776"/>
                </a:lnTo>
                <a:lnTo>
                  <a:pt x="55286" y="443761"/>
                </a:lnTo>
                <a:lnTo>
                  <a:pt x="79217" y="443049"/>
                </a:lnTo>
                <a:lnTo>
                  <a:pt x="91970" y="439193"/>
                </a:lnTo>
                <a:lnTo>
                  <a:pt x="110466" y="428095"/>
                </a:lnTo>
                <a:lnTo>
                  <a:pt x="125122" y="408734"/>
                </a:lnTo>
                <a:lnTo>
                  <a:pt x="145880" y="361228"/>
                </a:lnTo>
                <a:lnTo>
                  <a:pt x="152901" y="318445"/>
                </a:lnTo>
                <a:lnTo>
                  <a:pt x="156079" y="281858"/>
                </a:lnTo>
                <a:lnTo>
                  <a:pt x="156822" y="250078"/>
                </a:lnTo>
                <a:lnTo>
                  <a:pt x="158181" y="205587"/>
                </a:lnTo>
                <a:lnTo>
                  <a:pt x="160116" y="162954"/>
                </a:lnTo>
                <a:lnTo>
                  <a:pt x="158016" y="115955"/>
                </a:lnTo>
                <a:lnTo>
                  <a:pt x="155850" y="69715"/>
                </a:lnTo>
                <a:lnTo>
                  <a:pt x="156742" y="27564"/>
                </a:lnTo>
                <a:lnTo>
                  <a:pt x="158224" y="4918"/>
                </a:lnTo>
                <a:lnTo>
                  <a:pt x="159540" y="699"/>
                </a:lnTo>
                <a:lnTo>
                  <a:pt x="159890" y="68"/>
                </a:lnTo>
                <a:lnTo>
                  <a:pt x="160124" y="0"/>
                </a:lnTo>
                <a:lnTo>
                  <a:pt x="169828" y="42380"/>
                </a:lnTo>
                <a:lnTo>
                  <a:pt x="180497" y="83722"/>
                </a:lnTo>
                <a:lnTo>
                  <a:pt x="190714" y="121607"/>
                </a:lnTo>
                <a:lnTo>
                  <a:pt x="200487" y="159692"/>
                </a:lnTo>
                <a:lnTo>
                  <a:pt x="206780" y="189432"/>
                </a:lnTo>
                <a:lnTo>
                  <a:pt x="214281" y="225933"/>
                </a:lnTo>
                <a:lnTo>
                  <a:pt x="222319" y="262146"/>
                </a:lnTo>
                <a:lnTo>
                  <a:pt x="231406" y="299396"/>
                </a:lnTo>
                <a:lnTo>
                  <a:pt x="241938" y="339557"/>
                </a:lnTo>
                <a:lnTo>
                  <a:pt x="255405" y="383547"/>
                </a:lnTo>
                <a:lnTo>
                  <a:pt x="263833" y="407636"/>
                </a:lnTo>
                <a:lnTo>
                  <a:pt x="266214" y="410402"/>
                </a:lnTo>
                <a:lnTo>
                  <a:pt x="267696" y="409375"/>
                </a:lnTo>
                <a:lnTo>
                  <a:pt x="272799" y="399856"/>
                </a:lnTo>
                <a:lnTo>
                  <a:pt x="282275" y="352596"/>
                </a:lnTo>
                <a:lnTo>
                  <a:pt x="287378" y="310944"/>
                </a:lnTo>
                <a:lnTo>
                  <a:pt x="290672" y="280644"/>
                </a:lnTo>
                <a:lnTo>
                  <a:pt x="296839" y="242483"/>
                </a:lnTo>
                <a:lnTo>
                  <a:pt x="302403" y="204591"/>
                </a:lnTo>
                <a:lnTo>
                  <a:pt x="306875" y="169523"/>
                </a:lnTo>
                <a:lnTo>
                  <a:pt x="311375" y="127745"/>
                </a:lnTo>
                <a:lnTo>
                  <a:pt x="316997" y="85906"/>
                </a:lnTo>
                <a:lnTo>
                  <a:pt x="324325" y="41573"/>
                </a:lnTo>
                <a:lnTo>
                  <a:pt x="328669" y="8076"/>
                </a:lnTo>
                <a:lnTo>
                  <a:pt x="329208" y="45650"/>
                </a:lnTo>
                <a:lnTo>
                  <a:pt x="331378" y="88962"/>
                </a:lnTo>
                <a:lnTo>
                  <a:pt x="333727" y="129627"/>
                </a:lnTo>
                <a:lnTo>
                  <a:pt x="336318" y="165134"/>
                </a:lnTo>
                <a:lnTo>
                  <a:pt x="339189" y="208132"/>
                </a:lnTo>
                <a:lnTo>
                  <a:pt x="344861" y="243181"/>
                </a:lnTo>
                <a:lnTo>
                  <a:pt x="351145" y="276398"/>
                </a:lnTo>
                <a:lnTo>
                  <a:pt x="360633" y="318161"/>
                </a:lnTo>
                <a:lnTo>
                  <a:pt x="373320" y="357346"/>
                </a:lnTo>
                <a:lnTo>
                  <a:pt x="396928" y="403082"/>
                </a:lnTo>
                <a:lnTo>
                  <a:pt x="410299" y="423273"/>
                </a:lnTo>
                <a:lnTo>
                  <a:pt x="418799" y="430992"/>
                </a:lnTo>
                <a:lnTo>
                  <a:pt x="438260" y="439305"/>
                </a:lnTo>
                <a:lnTo>
                  <a:pt x="453804" y="438352"/>
                </a:lnTo>
                <a:lnTo>
                  <a:pt x="478351" y="429614"/>
                </a:lnTo>
                <a:lnTo>
                  <a:pt x="487262" y="419699"/>
                </a:lnTo>
                <a:lnTo>
                  <a:pt x="495220" y="404827"/>
                </a:lnTo>
                <a:lnTo>
                  <a:pt x="505020" y="364260"/>
                </a:lnTo>
                <a:lnTo>
                  <a:pt x="501272" y="334310"/>
                </a:lnTo>
                <a:lnTo>
                  <a:pt x="497684" y="325366"/>
                </a:lnTo>
                <a:lnTo>
                  <a:pt x="484955" y="312993"/>
                </a:lnTo>
                <a:lnTo>
                  <a:pt x="476206" y="307132"/>
                </a:lnTo>
                <a:lnTo>
                  <a:pt x="469022" y="307643"/>
                </a:lnTo>
                <a:lnTo>
                  <a:pt x="455867" y="31101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1" name="SMARTInkShape-Group102">
            <a:extLst>
              <a:ext uri="{FF2B5EF4-FFF2-40B4-BE49-F238E27FC236}">
                <a16:creationId xmlns:a16="http://schemas.microsoft.com/office/drawing/2014/main" xmlns="" id="{AEFD97FE-631E-49CD-B82A-867C63D934F6}"/>
              </a:ext>
            </a:extLst>
          </p:cNvPr>
          <p:cNvGrpSpPr/>
          <p:nvPr/>
        </p:nvGrpSpPr>
        <p:grpSpPr>
          <a:xfrm>
            <a:off x="2200275" y="3210938"/>
            <a:ext cx="1713030" cy="345063"/>
            <a:chOff x="2200275" y="3210938"/>
            <a:chExt cx="1713030" cy="345063"/>
          </a:xfrm>
        </p:grpSpPr>
        <p:sp>
          <p:nvSpPr>
            <p:cNvPr id="115" name="SMARTInkShape-284">
              <a:extLst>
                <a:ext uri="{FF2B5EF4-FFF2-40B4-BE49-F238E27FC236}">
                  <a16:creationId xmlns:a16="http://schemas.microsoft.com/office/drawing/2014/main" xmlns="" id="{DA76CFD2-54CB-416A-A2F2-EACCE5CACB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699851" y="3210938"/>
              <a:ext cx="213454" cy="298620"/>
            </a:xfrm>
            <a:custGeom>
              <a:avLst/>
              <a:gdLst/>
              <a:ahLst/>
              <a:cxnLst/>
              <a:rect l="0" t="0" r="0" b="0"/>
              <a:pathLst>
                <a:path w="213454" h="298620">
                  <a:moveTo>
                    <a:pt x="113324" y="8512"/>
                  </a:moveTo>
                  <a:lnTo>
                    <a:pt x="113324" y="8512"/>
                  </a:lnTo>
                  <a:lnTo>
                    <a:pt x="110789" y="5624"/>
                  </a:lnTo>
                  <a:lnTo>
                    <a:pt x="108905" y="2407"/>
                  </a:lnTo>
                  <a:lnTo>
                    <a:pt x="107556" y="1267"/>
                  </a:lnTo>
                  <a:lnTo>
                    <a:pt x="104175" y="0"/>
                  </a:lnTo>
                  <a:lnTo>
                    <a:pt x="82458" y="8974"/>
                  </a:lnTo>
                  <a:lnTo>
                    <a:pt x="60992" y="23225"/>
                  </a:lnTo>
                  <a:lnTo>
                    <a:pt x="58328" y="25729"/>
                  </a:lnTo>
                  <a:lnTo>
                    <a:pt x="42197" y="54852"/>
                  </a:lnTo>
                  <a:lnTo>
                    <a:pt x="22445" y="94371"/>
                  </a:lnTo>
                  <a:lnTo>
                    <a:pt x="6434" y="135748"/>
                  </a:lnTo>
                  <a:lnTo>
                    <a:pt x="0" y="180938"/>
                  </a:lnTo>
                  <a:lnTo>
                    <a:pt x="4369" y="203221"/>
                  </a:lnTo>
                  <a:lnTo>
                    <a:pt x="29353" y="250027"/>
                  </a:lnTo>
                  <a:lnTo>
                    <a:pt x="49112" y="271883"/>
                  </a:lnTo>
                  <a:lnTo>
                    <a:pt x="89286" y="292742"/>
                  </a:lnTo>
                  <a:lnTo>
                    <a:pt x="111689" y="298280"/>
                  </a:lnTo>
                  <a:lnTo>
                    <a:pt x="152167" y="298619"/>
                  </a:lnTo>
                  <a:lnTo>
                    <a:pt x="177436" y="289360"/>
                  </a:lnTo>
                  <a:lnTo>
                    <a:pt x="195467" y="277130"/>
                  </a:lnTo>
                  <a:lnTo>
                    <a:pt x="209198" y="256143"/>
                  </a:lnTo>
                  <a:lnTo>
                    <a:pt x="213202" y="240749"/>
                  </a:lnTo>
                  <a:lnTo>
                    <a:pt x="213453" y="226734"/>
                  </a:lnTo>
                  <a:lnTo>
                    <a:pt x="211213" y="215801"/>
                  </a:lnTo>
                  <a:lnTo>
                    <a:pt x="197558" y="196657"/>
                  </a:lnTo>
                  <a:lnTo>
                    <a:pt x="181242" y="183772"/>
                  </a:lnTo>
                  <a:lnTo>
                    <a:pt x="152676" y="173803"/>
                  </a:lnTo>
                  <a:lnTo>
                    <a:pt x="129962" y="172493"/>
                  </a:lnTo>
                  <a:lnTo>
                    <a:pt x="95546" y="182140"/>
                  </a:lnTo>
                  <a:lnTo>
                    <a:pt x="76150" y="200245"/>
                  </a:lnTo>
                  <a:lnTo>
                    <a:pt x="63190" y="217291"/>
                  </a:lnTo>
                  <a:lnTo>
                    <a:pt x="58253" y="239706"/>
                  </a:lnTo>
                  <a:lnTo>
                    <a:pt x="59349" y="2752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285">
              <a:extLst>
                <a:ext uri="{FF2B5EF4-FFF2-40B4-BE49-F238E27FC236}">
                  <a16:creationId xmlns:a16="http://schemas.microsoft.com/office/drawing/2014/main" xmlns="" id="{1D3F87E4-2485-48F5-A732-2C4CE36C1AE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35325" y="340042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3175"/>
                  </a:moveTo>
                  <a:lnTo>
                    <a:pt x="0" y="3175"/>
                  </a:lnTo>
                  <a:lnTo>
                    <a:pt x="0" y="1489"/>
                  </a:lnTo>
                  <a:lnTo>
                    <a:pt x="353" y="993"/>
                  </a:lnTo>
                  <a:lnTo>
                    <a:pt x="941" y="662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286">
              <a:extLst>
                <a:ext uri="{FF2B5EF4-FFF2-40B4-BE49-F238E27FC236}">
                  <a16:creationId xmlns:a16="http://schemas.microsoft.com/office/drawing/2014/main" xmlns="" id="{53764117-7917-4949-8012-7D77E1FD75D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45311" y="3229730"/>
              <a:ext cx="209115" cy="280170"/>
            </a:xfrm>
            <a:custGeom>
              <a:avLst/>
              <a:gdLst/>
              <a:ahLst/>
              <a:cxnLst/>
              <a:rect l="0" t="0" r="0" b="0"/>
              <a:pathLst>
                <a:path w="209115" h="280170">
                  <a:moveTo>
                    <a:pt x="94814" y="78620"/>
                  </a:moveTo>
                  <a:lnTo>
                    <a:pt x="94814" y="78620"/>
                  </a:lnTo>
                  <a:lnTo>
                    <a:pt x="94461" y="84741"/>
                  </a:lnTo>
                  <a:lnTo>
                    <a:pt x="90395" y="96372"/>
                  </a:lnTo>
                  <a:lnTo>
                    <a:pt x="89046" y="97863"/>
                  </a:lnTo>
                  <a:lnTo>
                    <a:pt x="83166" y="100452"/>
                  </a:lnTo>
                  <a:lnTo>
                    <a:pt x="79055" y="100729"/>
                  </a:lnTo>
                  <a:lnTo>
                    <a:pt x="53580" y="84811"/>
                  </a:lnTo>
                  <a:lnTo>
                    <a:pt x="49324" y="79961"/>
                  </a:lnTo>
                  <a:lnTo>
                    <a:pt x="45081" y="73101"/>
                  </a:lnTo>
                  <a:lnTo>
                    <a:pt x="42096" y="57935"/>
                  </a:lnTo>
                  <a:lnTo>
                    <a:pt x="42897" y="41721"/>
                  </a:lnTo>
                  <a:lnTo>
                    <a:pt x="48739" y="25745"/>
                  </a:lnTo>
                  <a:lnTo>
                    <a:pt x="57173" y="13212"/>
                  </a:lnTo>
                  <a:lnTo>
                    <a:pt x="71432" y="2795"/>
                  </a:lnTo>
                  <a:lnTo>
                    <a:pt x="83951" y="0"/>
                  </a:lnTo>
                  <a:lnTo>
                    <a:pt x="108739" y="1080"/>
                  </a:lnTo>
                  <a:lnTo>
                    <a:pt x="119818" y="7469"/>
                  </a:lnTo>
                  <a:lnTo>
                    <a:pt x="137932" y="23761"/>
                  </a:lnTo>
                  <a:lnTo>
                    <a:pt x="150080" y="44021"/>
                  </a:lnTo>
                  <a:lnTo>
                    <a:pt x="159222" y="77835"/>
                  </a:lnTo>
                  <a:lnTo>
                    <a:pt x="161837" y="111352"/>
                  </a:lnTo>
                  <a:lnTo>
                    <a:pt x="156889" y="152367"/>
                  </a:lnTo>
                  <a:lnTo>
                    <a:pt x="144013" y="192462"/>
                  </a:lnTo>
                  <a:lnTo>
                    <a:pt x="122028" y="237140"/>
                  </a:lnTo>
                  <a:lnTo>
                    <a:pt x="98765" y="262346"/>
                  </a:lnTo>
                  <a:lnTo>
                    <a:pt x="87045" y="270342"/>
                  </a:lnTo>
                  <a:lnTo>
                    <a:pt x="63163" y="279344"/>
                  </a:lnTo>
                  <a:lnTo>
                    <a:pt x="58896" y="280169"/>
                  </a:lnTo>
                  <a:lnTo>
                    <a:pt x="48512" y="278264"/>
                  </a:lnTo>
                  <a:lnTo>
                    <a:pt x="27969" y="268417"/>
                  </a:lnTo>
                  <a:lnTo>
                    <a:pt x="12959" y="250959"/>
                  </a:lnTo>
                  <a:lnTo>
                    <a:pt x="2396" y="229598"/>
                  </a:lnTo>
                  <a:lnTo>
                    <a:pt x="0" y="218746"/>
                  </a:lnTo>
                  <a:lnTo>
                    <a:pt x="1336" y="199785"/>
                  </a:lnTo>
                  <a:lnTo>
                    <a:pt x="3997" y="193267"/>
                  </a:lnTo>
                  <a:lnTo>
                    <a:pt x="8237" y="188841"/>
                  </a:lnTo>
                  <a:lnTo>
                    <a:pt x="14825" y="184522"/>
                  </a:lnTo>
                  <a:lnTo>
                    <a:pt x="23398" y="183073"/>
                  </a:lnTo>
                  <a:lnTo>
                    <a:pt x="32734" y="183957"/>
                  </a:lnTo>
                  <a:lnTo>
                    <a:pt x="41588" y="186702"/>
                  </a:lnTo>
                  <a:lnTo>
                    <a:pt x="62082" y="202219"/>
                  </a:lnTo>
                  <a:lnTo>
                    <a:pt x="108707" y="246218"/>
                  </a:lnTo>
                  <a:lnTo>
                    <a:pt x="137030" y="260688"/>
                  </a:lnTo>
                  <a:lnTo>
                    <a:pt x="169358" y="270002"/>
                  </a:lnTo>
                  <a:lnTo>
                    <a:pt x="185653" y="269930"/>
                  </a:lnTo>
                  <a:lnTo>
                    <a:pt x="209114" y="26277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287">
              <a:extLst>
                <a:ext uri="{FF2B5EF4-FFF2-40B4-BE49-F238E27FC236}">
                  <a16:creationId xmlns:a16="http://schemas.microsoft.com/office/drawing/2014/main" xmlns="" id="{454E569E-BB94-4CB2-B799-D65C19E1538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79775" y="35242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288">
              <a:extLst>
                <a:ext uri="{FF2B5EF4-FFF2-40B4-BE49-F238E27FC236}">
                  <a16:creationId xmlns:a16="http://schemas.microsoft.com/office/drawing/2014/main" xmlns="" id="{F5858305-4D80-4A3C-92E3-1E986AAF2C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33625" y="3251200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9525" y="6350"/>
                  </a:moveTo>
                  <a:lnTo>
                    <a:pt x="9525" y="6350"/>
                  </a:lnTo>
                  <a:lnTo>
                    <a:pt x="3558" y="3837"/>
                  </a:lnTo>
                  <a:lnTo>
                    <a:pt x="2372" y="3616"/>
                  </a:lnTo>
                  <a:lnTo>
                    <a:pt x="1581" y="311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289">
              <a:extLst>
                <a:ext uri="{FF2B5EF4-FFF2-40B4-BE49-F238E27FC236}">
                  <a16:creationId xmlns:a16="http://schemas.microsoft.com/office/drawing/2014/main" xmlns="" id="{1D638C47-31FE-4444-93C6-D178AACBF38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200275" y="3364890"/>
              <a:ext cx="942976" cy="191111"/>
            </a:xfrm>
            <a:custGeom>
              <a:avLst/>
              <a:gdLst/>
              <a:ahLst/>
              <a:cxnLst/>
              <a:rect l="0" t="0" r="0" b="0"/>
              <a:pathLst>
                <a:path w="942976" h="191111">
                  <a:moveTo>
                    <a:pt x="0" y="146660"/>
                  </a:moveTo>
                  <a:lnTo>
                    <a:pt x="0" y="146660"/>
                  </a:lnTo>
                  <a:lnTo>
                    <a:pt x="0" y="148346"/>
                  </a:lnTo>
                  <a:lnTo>
                    <a:pt x="941" y="150114"/>
                  </a:lnTo>
                  <a:lnTo>
                    <a:pt x="1686" y="151079"/>
                  </a:lnTo>
                  <a:lnTo>
                    <a:pt x="4394" y="152152"/>
                  </a:lnTo>
                  <a:lnTo>
                    <a:pt x="9714" y="152276"/>
                  </a:lnTo>
                  <a:lnTo>
                    <a:pt x="25182" y="150009"/>
                  </a:lnTo>
                  <a:lnTo>
                    <a:pt x="40585" y="143781"/>
                  </a:lnTo>
                  <a:lnTo>
                    <a:pt x="86895" y="102922"/>
                  </a:lnTo>
                  <a:lnTo>
                    <a:pt x="121915" y="57662"/>
                  </a:lnTo>
                  <a:lnTo>
                    <a:pt x="134754" y="14794"/>
                  </a:lnTo>
                  <a:lnTo>
                    <a:pt x="136292" y="0"/>
                  </a:lnTo>
                  <a:lnTo>
                    <a:pt x="136370" y="203"/>
                  </a:lnTo>
                  <a:lnTo>
                    <a:pt x="136874" y="45011"/>
                  </a:lnTo>
                  <a:lnTo>
                    <a:pt x="139258" y="85867"/>
                  </a:lnTo>
                  <a:lnTo>
                    <a:pt x="154088" y="125253"/>
                  </a:lnTo>
                  <a:lnTo>
                    <a:pt x="160559" y="135029"/>
                  </a:lnTo>
                  <a:lnTo>
                    <a:pt x="170490" y="144078"/>
                  </a:lnTo>
                  <a:lnTo>
                    <a:pt x="181959" y="149040"/>
                  </a:lnTo>
                  <a:lnTo>
                    <a:pt x="192701" y="150540"/>
                  </a:lnTo>
                  <a:lnTo>
                    <a:pt x="199828" y="148855"/>
                  </a:lnTo>
                  <a:lnTo>
                    <a:pt x="216234" y="135512"/>
                  </a:lnTo>
                  <a:lnTo>
                    <a:pt x="226621" y="120975"/>
                  </a:lnTo>
                  <a:lnTo>
                    <a:pt x="243003" y="74446"/>
                  </a:lnTo>
                  <a:lnTo>
                    <a:pt x="255640" y="31827"/>
                  </a:lnTo>
                  <a:lnTo>
                    <a:pt x="258269" y="26713"/>
                  </a:lnTo>
                  <a:lnTo>
                    <a:pt x="264952" y="20090"/>
                  </a:lnTo>
                  <a:lnTo>
                    <a:pt x="271920" y="16676"/>
                  </a:lnTo>
                  <a:lnTo>
                    <a:pt x="277369" y="16335"/>
                  </a:lnTo>
                  <a:lnTo>
                    <a:pt x="295697" y="28423"/>
                  </a:lnTo>
                  <a:lnTo>
                    <a:pt x="303576" y="35197"/>
                  </a:lnTo>
                  <a:lnTo>
                    <a:pt x="315648" y="58444"/>
                  </a:lnTo>
                  <a:lnTo>
                    <a:pt x="326501" y="99616"/>
                  </a:lnTo>
                  <a:lnTo>
                    <a:pt x="330172" y="145568"/>
                  </a:lnTo>
                  <a:lnTo>
                    <a:pt x="328506" y="141280"/>
                  </a:lnTo>
                  <a:lnTo>
                    <a:pt x="334527" y="94769"/>
                  </a:lnTo>
                  <a:lnTo>
                    <a:pt x="347586" y="56118"/>
                  </a:lnTo>
                  <a:lnTo>
                    <a:pt x="364700" y="22129"/>
                  </a:lnTo>
                  <a:lnTo>
                    <a:pt x="366958" y="19189"/>
                  </a:lnTo>
                  <a:lnTo>
                    <a:pt x="369522" y="17582"/>
                  </a:lnTo>
                  <a:lnTo>
                    <a:pt x="375193" y="16737"/>
                  </a:lnTo>
                  <a:lnTo>
                    <a:pt x="378187" y="18064"/>
                  </a:lnTo>
                  <a:lnTo>
                    <a:pt x="384336" y="23302"/>
                  </a:lnTo>
                  <a:lnTo>
                    <a:pt x="392062" y="34184"/>
                  </a:lnTo>
                  <a:lnTo>
                    <a:pt x="398812" y="52972"/>
                  </a:lnTo>
                  <a:lnTo>
                    <a:pt x="406947" y="99101"/>
                  </a:lnTo>
                  <a:lnTo>
                    <a:pt x="409421" y="144391"/>
                  </a:lnTo>
                  <a:lnTo>
                    <a:pt x="409555" y="154492"/>
                  </a:lnTo>
                  <a:lnTo>
                    <a:pt x="408625" y="152610"/>
                  </a:lnTo>
                  <a:lnTo>
                    <a:pt x="405154" y="144464"/>
                  </a:lnTo>
                  <a:lnTo>
                    <a:pt x="407813" y="102588"/>
                  </a:lnTo>
                  <a:lnTo>
                    <a:pt x="417211" y="63343"/>
                  </a:lnTo>
                  <a:lnTo>
                    <a:pt x="424145" y="49340"/>
                  </a:lnTo>
                  <a:lnTo>
                    <a:pt x="437526" y="34277"/>
                  </a:lnTo>
                  <a:lnTo>
                    <a:pt x="444223" y="29919"/>
                  </a:lnTo>
                  <a:lnTo>
                    <a:pt x="447843" y="29322"/>
                  </a:lnTo>
                  <a:lnTo>
                    <a:pt x="455628" y="30539"/>
                  </a:lnTo>
                  <a:lnTo>
                    <a:pt x="460970" y="33432"/>
                  </a:lnTo>
                  <a:lnTo>
                    <a:pt x="472330" y="47780"/>
                  </a:lnTo>
                  <a:lnTo>
                    <a:pt x="485275" y="91341"/>
                  </a:lnTo>
                  <a:lnTo>
                    <a:pt x="498273" y="135613"/>
                  </a:lnTo>
                  <a:lnTo>
                    <a:pt x="511592" y="154042"/>
                  </a:lnTo>
                  <a:lnTo>
                    <a:pt x="513570" y="155814"/>
                  </a:lnTo>
                  <a:lnTo>
                    <a:pt x="521412" y="156843"/>
                  </a:lnTo>
                  <a:lnTo>
                    <a:pt x="526466" y="156624"/>
                  </a:lnTo>
                  <a:lnTo>
                    <a:pt x="538667" y="150736"/>
                  </a:lnTo>
                  <a:lnTo>
                    <a:pt x="550205" y="141768"/>
                  </a:lnTo>
                  <a:lnTo>
                    <a:pt x="556509" y="133079"/>
                  </a:lnTo>
                  <a:lnTo>
                    <a:pt x="571382" y="93849"/>
                  </a:lnTo>
                  <a:lnTo>
                    <a:pt x="574650" y="47091"/>
                  </a:lnTo>
                  <a:lnTo>
                    <a:pt x="574305" y="47120"/>
                  </a:lnTo>
                  <a:lnTo>
                    <a:pt x="572982" y="49033"/>
                  </a:lnTo>
                  <a:lnTo>
                    <a:pt x="572146" y="68331"/>
                  </a:lnTo>
                  <a:lnTo>
                    <a:pt x="575958" y="95802"/>
                  </a:lnTo>
                  <a:lnTo>
                    <a:pt x="596442" y="135529"/>
                  </a:lnTo>
                  <a:lnTo>
                    <a:pt x="610372" y="152928"/>
                  </a:lnTo>
                  <a:lnTo>
                    <a:pt x="621937" y="157442"/>
                  </a:lnTo>
                  <a:lnTo>
                    <a:pt x="641596" y="160085"/>
                  </a:lnTo>
                  <a:lnTo>
                    <a:pt x="646805" y="159843"/>
                  </a:lnTo>
                  <a:lnTo>
                    <a:pt x="664251" y="152761"/>
                  </a:lnTo>
                  <a:lnTo>
                    <a:pt x="679454" y="138355"/>
                  </a:lnTo>
                  <a:lnTo>
                    <a:pt x="687840" y="118995"/>
                  </a:lnTo>
                  <a:lnTo>
                    <a:pt x="688764" y="89207"/>
                  </a:lnTo>
                  <a:lnTo>
                    <a:pt x="687352" y="77968"/>
                  </a:lnTo>
                  <a:lnTo>
                    <a:pt x="671090" y="56967"/>
                  </a:lnTo>
                  <a:lnTo>
                    <a:pt x="656277" y="42983"/>
                  </a:lnTo>
                  <a:lnTo>
                    <a:pt x="622923" y="28278"/>
                  </a:lnTo>
                  <a:lnTo>
                    <a:pt x="599476" y="25153"/>
                  </a:lnTo>
                  <a:lnTo>
                    <a:pt x="586873" y="26923"/>
                  </a:lnTo>
                  <a:lnTo>
                    <a:pt x="576334" y="32883"/>
                  </a:lnTo>
                  <a:lnTo>
                    <a:pt x="568357" y="40354"/>
                  </a:lnTo>
                  <a:lnTo>
                    <a:pt x="564811" y="46025"/>
                  </a:lnTo>
                  <a:lnTo>
                    <a:pt x="564176" y="53721"/>
                  </a:lnTo>
                  <a:lnTo>
                    <a:pt x="565802" y="64207"/>
                  </a:lnTo>
                  <a:lnTo>
                    <a:pt x="566643" y="66291"/>
                  </a:lnTo>
                  <a:lnTo>
                    <a:pt x="571341" y="70489"/>
                  </a:lnTo>
                  <a:lnTo>
                    <a:pt x="578485" y="74353"/>
                  </a:lnTo>
                  <a:lnTo>
                    <a:pt x="587540" y="77247"/>
                  </a:lnTo>
                  <a:lnTo>
                    <a:pt x="604239" y="77488"/>
                  </a:lnTo>
                  <a:lnTo>
                    <a:pt x="645219" y="65298"/>
                  </a:lnTo>
                  <a:lnTo>
                    <a:pt x="682024" y="42669"/>
                  </a:lnTo>
                  <a:lnTo>
                    <a:pt x="713527" y="20087"/>
                  </a:lnTo>
                  <a:lnTo>
                    <a:pt x="721289" y="19027"/>
                  </a:lnTo>
                  <a:lnTo>
                    <a:pt x="725334" y="19238"/>
                  </a:lnTo>
                  <a:lnTo>
                    <a:pt x="733592" y="23235"/>
                  </a:lnTo>
                  <a:lnTo>
                    <a:pt x="740908" y="29363"/>
                  </a:lnTo>
                  <a:lnTo>
                    <a:pt x="745335" y="35614"/>
                  </a:lnTo>
                  <a:lnTo>
                    <a:pt x="757717" y="79701"/>
                  </a:lnTo>
                  <a:lnTo>
                    <a:pt x="764677" y="121638"/>
                  </a:lnTo>
                  <a:lnTo>
                    <a:pt x="762412" y="147418"/>
                  </a:lnTo>
                  <a:lnTo>
                    <a:pt x="761922" y="146813"/>
                  </a:lnTo>
                  <a:lnTo>
                    <a:pt x="760437" y="142377"/>
                  </a:lnTo>
                  <a:lnTo>
                    <a:pt x="762858" y="107902"/>
                  </a:lnTo>
                  <a:lnTo>
                    <a:pt x="775231" y="68731"/>
                  </a:lnTo>
                  <a:lnTo>
                    <a:pt x="784383" y="55405"/>
                  </a:lnTo>
                  <a:lnTo>
                    <a:pt x="799918" y="38978"/>
                  </a:lnTo>
                  <a:lnTo>
                    <a:pt x="802448" y="38536"/>
                  </a:lnTo>
                  <a:lnTo>
                    <a:pt x="809022" y="39926"/>
                  </a:lnTo>
                  <a:lnTo>
                    <a:pt x="813826" y="42896"/>
                  </a:lnTo>
                  <a:lnTo>
                    <a:pt x="824840" y="57293"/>
                  </a:lnTo>
                  <a:lnTo>
                    <a:pt x="837977" y="88730"/>
                  </a:lnTo>
                  <a:lnTo>
                    <a:pt x="849019" y="131453"/>
                  </a:lnTo>
                  <a:lnTo>
                    <a:pt x="858995" y="155494"/>
                  </a:lnTo>
                  <a:lnTo>
                    <a:pt x="879091" y="174481"/>
                  </a:lnTo>
                  <a:lnTo>
                    <a:pt x="907387" y="187320"/>
                  </a:lnTo>
                  <a:lnTo>
                    <a:pt x="942975" y="1911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SMARTInkShape-290">
            <a:extLst>
              <a:ext uri="{FF2B5EF4-FFF2-40B4-BE49-F238E27FC236}">
                <a16:creationId xmlns:a16="http://schemas.microsoft.com/office/drawing/2014/main" xmlns="" id="{C6FA1F93-9D55-4B5D-A99F-78268DC5C95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974688" y="3078481"/>
            <a:ext cx="282126" cy="447270"/>
          </a:xfrm>
          <a:custGeom>
            <a:avLst/>
            <a:gdLst/>
            <a:ahLst/>
            <a:cxnLst/>
            <a:rect l="0" t="0" r="0" b="0"/>
            <a:pathLst>
              <a:path w="282126" h="447270">
                <a:moveTo>
                  <a:pt x="193837" y="33019"/>
                </a:moveTo>
                <a:lnTo>
                  <a:pt x="193837" y="33019"/>
                </a:lnTo>
                <a:lnTo>
                  <a:pt x="193837" y="31333"/>
                </a:lnTo>
                <a:lnTo>
                  <a:pt x="192896" y="29565"/>
                </a:lnTo>
                <a:lnTo>
                  <a:pt x="178313" y="11187"/>
                </a:lnTo>
                <a:lnTo>
                  <a:pt x="132465" y="794"/>
                </a:lnTo>
                <a:lnTo>
                  <a:pt x="119288" y="0"/>
                </a:lnTo>
                <a:lnTo>
                  <a:pt x="94725" y="4225"/>
                </a:lnTo>
                <a:lnTo>
                  <a:pt x="61499" y="18535"/>
                </a:lnTo>
                <a:lnTo>
                  <a:pt x="24961" y="47251"/>
                </a:lnTo>
                <a:lnTo>
                  <a:pt x="1467" y="86935"/>
                </a:lnTo>
                <a:lnTo>
                  <a:pt x="0" y="107163"/>
                </a:lnTo>
                <a:lnTo>
                  <a:pt x="5170" y="127660"/>
                </a:lnTo>
                <a:lnTo>
                  <a:pt x="11443" y="137876"/>
                </a:lnTo>
                <a:lnTo>
                  <a:pt x="23848" y="149578"/>
                </a:lnTo>
                <a:lnTo>
                  <a:pt x="37754" y="157866"/>
                </a:lnTo>
                <a:lnTo>
                  <a:pt x="83857" y="171720"/>
                </a:lnTo>
                <a:lnTo>
                  <a:pt x="120254" y="178663"/>
                </a:lnTo>
                <a:lnTo>
                  <a:pt x="157728" y="188670"/>
                </a:lnTo>
                <a:lnTo>
                  <a:pt x="203398" y="205481"/>
                </a:lnTo>
                <a:lnTo>
                  <a:pt x="231663" y="224872"/>
                </a:lnTo>
                <a:lnTo>
                  <a:pt x="256948" y="253814"/>
                </a:lnTo>
                <a:lnTo>
                  <a:pt x="275379" y="291944"/>
                </a:lnTo>
                <a:lnTo>
                  <a:pt x="282125" y="315446"/>
                </a:lnTo>
                <a:lnTo>
                  <a:pt x="282024" y="356365"/>
                </a:lnTo>
                <a:lnTo>
                  <a:pt x="267541" y="394759"/>
                </a:lnTo>
                <a:lnTo>
                  <a:pt x="262343" y="404754"/>
                </a:lnTo>
                <a:lnTo>
                  <a:pt x="243117" y="422328"/>
                </a:lnTo>
                <a:lnTo>
                  <a:pt x="212687" y="440260"/>
                </a:lnTo>
                <a:lnTo>
                  <a:pt x="191106" y="446863"/>
                </a:lnTo>
                <a:lnTo>
                  <a:pt x="167353" y="447269"/>
                </a:lnTo>
                <a:lnTo>
                  <a:pt x="121105" y="437291"/>
                </a:lnTo>
                <a:lnTo>
                  <a:pt x="77476" y="418238"/>
                </a:lnTo>
                <a:lnTo>
                  <a:pt x="30682" y="389307"/>
                </a:lnTo>
                <a:lnTo>
                  <a:pt x="19212" y="37909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5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29" y="158023"/>
            <a:ext cx="4835741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388B0EA-6139-6745-A2FF-48D36413C4FC}"/>
              </a:ext>
            </a:extLst>
          </p:cNvPr>
          <p:cNvSpPr txBox="1"/>
          <p:nvPr/>
        </p:nvSpPr>
        <p:spPr>
          <a:xfrm>
            <a:off x="657374" y="1483586"/>
            <a:ext cx="102875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Maman a préparé des mini-cannelés. </a:t>
            </a:r>
          </a:p>
          <a:p>
            <a:r>
              <a:rPr lang="fr-FR" sz="2400" dirty="0"/>
              <a:t>Tom en mange 54, et Pauline en mange la moitié. </a:t>
            </a:r>
          </a:p>
          <a:p>
            <a:r>
              <a:rPr lang="fr-FR" sz="2400" dirty="0"/>
              <a:t>Combien </a:t>
            </a:r>
            <a:r>
              <a:rPr lang="fr-FR" sz="2400"/>
              <a:t>de mini-cannelés </a:t>
            </a:r>
            <a:r>
              <a:rPr lang="fr-FR" sz="2400" dirty="0"/>
              <a:t>Pauline </a:t>
            </a:r>
            <a:r>
              <a:rPr lang="fr-FR" sz="2400"/>
              <a:t>a-t-elle mangés </a:t>
            </a:r>
            <a:r>
              <a:rPr lang="fr-FR" sz="2400" dirty="0"/>
              <a:t>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AEE87B-5879-5245-B22A-B138A28D4F1F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0477" b="2392"/>
          <a:stretch/>
        </p:blipFill>
        <p:spPr>
          <a:xfrm>
            <a:off x="483086" y="2827868"/>
            <a:ext cx="10461840" cy="3884750"/>
          </a:xfrm>
          <a:prstGeom prst="rect">
            <a:avLst/>
          </a:prstGeom>
        </p:spPr>
      </p:pic>
      <p:grpSp>
        <p:nvGrpSpPr>
          <p:cNvPr id="141" name="SMARTInkShape-Group104">
            <a:extLst>
              <a:ext uri="{FF2B5EF4-FFF2-40B4-BE49-F238E27FC236}">
                <a16:creationId xmlns:a16="http://schemas.microsoft.com/office/drawing/2014/main" xmlns="" id="{D31763B2-5EB8-48EE-AD64-304D09F7F1F6}"/>
              </a:ext>
            </a:extLst>
          </p:cNvPr>
          <p:cNvGrpSpPr/>
          <p:nvPr/>
        </p:nvGrpSpPr>
        <p:grpSpPr>
          <a:xfrm>
            <a:off x="1933575" y="3073663"/>
            <a:ext cx="1511301" cy="456864"/>
            <a:chOff x="1933575" y="3073663"/>
            <a:chExt cx="1511301" cy="456864"/>
          </a:xfrm>
        </p:grpSpPr>
        <p:sp>
          <p:nvSpPr>
            <p:cNvPr id="133" name="SMARTInkShape-291">
              <a:extLst>
                <a:ext uri="{FF2B5EF4-FFF2-40B4-BE49-F238E27FC236}">
                  <a16:creationId xmlns:a16="http://schemas.microsoft.com/office/drawing/2014/main" xmlns="" id="{8CD98272-C365-481A-B266-5236AE51685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85811" y="3222625"/>
              <a:ext cx="159065" cy="237890"/>
            </a:xfrm>
            <a:custGeom>
              <a:avLst/>
              <a:gdLst/>
              <a:ahLst/>
              <a:cxnLst/>
              <a:rect l="0" t="0" r="0" b="0"/>
              <a:pathLst>
                <a:path w="159065" h="237890">
                  <a:moveTo>
                    <a:pt x="28889" y="0"/>
                  </a:moveTo>
                  <a:lnTo>
                    <a:pt x="28889" y="0"/>
                  </a:lnTo>
                  <a:lnTo>
                    <a:pt x="28889" y="1686"/>
                  </a:lnTo>
                  <a:lnTo>
                    <a:pt x="33915" y="13340"/>
                  </a:lnTo>
                  <a:lnTo>
                    <a:pt x="34712" y="40627"/>
                  </a:lnTo>
                  <a:lnTo>
                    <a:pt x="27426" y="83053"/>
                  </a:lnTo>
                  <a:lnTo>
                    <a:pt x="16496" y="121593"/>
                  </a:lnTo>
                  <a:lnTo>
                    <a:pt x="8682" y="155994"/>
                  </a:lnTo>
                  <a:lnTo>
                    <a:pt x="138" y="197429"/>
                  </a:lnTo>
                  <a:lnTo>
                    <a:pt x="0" y="213100"/>
                  </a:lnTo>
                  <a:lnTo>
                    <a:pt x="1869" y="219325"/>
                  </a:lnTo>
                  <a:lnTo>
                    <a:pt x="8648" y="229064"/>
                  </a:lnTo>
                  <a:lnTo>
                    <a:pt x="14719" y="234098"/>
                  </a:lnTo>
                  <a:lnTo>
                    <a:pt x="17326" y="235440"/>
                  </a:lnTo>
                  <a:lnTo>
                    <a:pt x="40169" y="237889"/>
                  </a:lnTo>
                  <a:lnTo>
                    <a:pt x="85703" y="231997"/>
                  </a:lnTo>
                  <a:lnTo>
                    <a:pt x="125432" y="228753"/>
                  </a:lnTo>
                  <a:lnTo>
                    <a:pt x="147247" y="231347"/>
                  </a:lnTo>
                  <a:lnTo>
                    <a:pt x="152166" y="233466"/>
                  </a:lnTo>
                  <a:lnTo>
                    <a:pt x="157701" y="237205"/>
                  </a:lnTo>
                  <a:lnTo>
                    <a:pt x="158156" y="237159"/>
                  </a:lnTo>
                  <a:lnTo>
                    <a:pt x="159064" y="234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292">
              <a:extLst>
                <a:ext uri="{FF2B5EF4-FFF2-40B4-BE49-F238E27FC236}">
                  <a16:creationId xmlns:a16="http://schemas.microsoft.com/office/drawing/2014/main" xmlns="" id="{DE2BD42A-8E79-4155-897D-5D681A5E47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35350" y="3368675"/>
              <a:ext cx="6350" cy="161852"/>
            </a:xfrm>
            <a:custGeom>
              <a:avLst/>
              <a:gdLst/>
              <a:ahLst/>
              <a:cxnLst/>
              <a:rect l="0" t="0" r="0" b="0"/>
              <a:pathLst>
                <a:path w="6350" h="161852">
                  <a:moveTo>
                    <a:pt x="3175" y="0"/>
                  </a:moveTo>
                  <a:lnTo>
                    <a:pt x="3175" y="0"/>
                  </a:lnTo>
                  <a:lnTo>
                    <a:pt x="5909" y="0"/>
                  </a:lnTo>
                  <a:lnTo>
                    <a:pt x="6349" y="36013"/>
                  </a:lnTo>
                  <a:lnTo>
                    <a:pt x="3815" y="78388"/>
                  </a:lnTo>
                  <a:lnTo>
                    <a:pt x="169" y="123683"/>
                  </a:lnTo>
                  <a:lnTo>
                    <a:pt x="356" y="156044"/>
                  </a:lnTo>
                  <a:lnTo>
                    <a:pt x="1830" y="160026"/>
                  </a:lnTo>
                  <a:lnTo>
                    <a:pt x="1573" y="160659"/>
                  </a:lnTo>
                  <a:lnTo>
                    <a:pt x="92" y="161851"/>
                  </a:lnTo>
                  <a:lnTo>
                    <a:pt x="0" y="155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293">
              <a:extLst>
                <a:ext uri="{FF2B5EF4-FFF2-40B4-BE49-F238E27FC236}">
                  <a16:creationId xmlns:a16="http://schemas.microsoft.com/office/drawing/2014/main" xmlns="" id="{C5E8A58A-ADF4-4B24-8FE1-690DEC130EB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794441" y="3375025"/>
              <a:ext cx="2735" cy="3176"/>
            </a:xfrm>
            <a:custGeom>
              <a:avLst/>
              <a:gdLst/>
              <a:ahLst/>
              <a:cxnLst/>
              <a:rect l="0" t="0" r="0" b="0"/>
              <a:pathLst>
                <a:path w="2735" h="3176">
                  <a:moveTo>
                    <a:pt x="2734" y="0"/>
                  </a:moveTo>
                  <a:lnTo>
                    <a:pt x="2734" y="0"/>
                  </a:lnTo>
                  <a:lnTo>
                    <a:pt x="1048" y="0"/>
                  </a:lnTo>
                  <a:lnTo>
                    <a:pt x="552" y="353"/>
                  </a:lnTo>
                  <a:lnTo>
                    <a:pt x="221" y="941"/>
                  </a:lnTo>
                  <a:lnTo>
                    <a:pt x="0" y="1686"/>
                  </a:lnTo>
                  <a:lnTo>
                    <a:pt x="206" y="2182"/>
                  </a:lnTo>
                  <a:lnTo>
                    <a:pt x="696" y="2513"/>
                  </a:lnTo>
                  <a:lnTo>
                    <a:pt x="2734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294">
              <a:extLst>
                <a:ext uri="{FF2B5EF4-FFF2-40B4-BE49-F238E27FC236}">
                  <a16:creationId xmlns:a16="http://schemas.microsoft.com/office/drawing/2014/main" xmlns="" id="{7F896434-772F-4213-95CD-2DAE640B35F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72159" y="3232281"/>
              <a:ext cx="216314" cy="290855"/>
            </a:xfrm>
            <a:custGeom>
              <a:avLst/>
              <a:gdLst/>
              <a:ahLst/>
              <a:cxnLst/>
              <a:rect l="0" t="0" r="0" b="0"/>
              <a:pathLst>
                <a:path w="216314" h="290855">
                  <a:moveTo>
                    <a:pt x="174266" y="3044"/>
                  </a:moveTo>
                  <a:lnTo>
                    <a:pt x="174266" y="3044"/>
                  </a:lnTo>
                  <a:lnTo>
                    <a:pt x="195281" y="0"/>
                  </a:lnTo>
                  <a:lnTo>
                    <a:pt x="198658" y="868"/>
                  </a:lnTo>
                  <a:lnTo>
                    <a:pt x="200052" y="1593"/>
                  </a:lnTo>
                  <a:lnTo>
                    <a:pt x="200629" y="2430"/>
                  </a:lnTo>
                  <a:lnTo>
                    <a:pt x="200661" y="3340"/>
                  </a:lnTo>
                  <a:lnTo>
                    <a:pt x="199724" y="6051"/>
                  </a:lnTo>
                  <a:lnTo>
                    <a:pt x="152972" y="9986"/>
                  </a:lnTo>
                  <a:lnTo>
                    <a:pt x="108329" y="7761"/>
                  </a:lnTo>
                  <a:lnTo>
                    <a:pt x="64026" y="4127"/>
                  </a:lnTo>
                  <a:lnTo>
                    <a:pt x="51291" y="4070"/>
                  </a:lnTo>
                  <a:lnTo>
                    <a:pt x="40149" y="7856"/>
                  </a:lnTo>
                  <a:lnTo>
                    <a:pt x="37047" y="10239"/>
                  </a:lnTo>
                  <a:lnTo>
                    <a:pt x="33616" y="16935"/>
                  </a:lnTo>
                  <a:lnTo>
                    <a:pt x="21126" y="64233"/>
                  </a:lnTo>
                  <a:lnTo>
                    <a:pt x="7784" y="110088"/>
                  </a:lnTo>
                  <a:lnTo>
                    <a:pt x="449" y="130994"/>
                  </a:lnTo>
                  <a:lnTo>
                    <a:pt x="0" y="135287"/>
                  </a:lnTo>
                  <a:lnTo>
                    <a:pt x="233" y="136715"/>
                  </a:lnTo>
                  <a:lnTo>
                    <a:pt x="741" y="137666"/>
                  </a:lnTo>
                  <a:lnTo>
                    <a:pt x="1433" y="138300"/>
                  </a:lnTo>
                  <a:lnTo>
                    <a:pt x="4083" y="139005"/>
                  </a:lnTo>
                  <a:lnTo>
                    <a:pt x="5777" y="139193"/>
                  </a:lnTo>
                  <a:lnTo>
                    <a:pt x="46399" y="122979"/>
                  </a:lnTo>
                  <a:lnTo>
                    <a:pt x="85351" y="117839"/>
                  </a:lnTo>
                  <a:lnTo>
                    <a:pt x="129749" y="120297"/>
                  </a:lnTo>
                  <a:lnTo>
                    <a:pt x="151433" y="126372"/>
                  </a:lnTo>
                  <a:lnTo>
                    <a:pt x="181342" y="145296"/>
                  </a:lnTo>
                  <a:lnTo>
                    <a:pt x="207514" y="174277"/>
                  </a:lnTo>
                  <a:lnTo>
                    <a:pt x="212326" y="183922"/>
                  </a:lnTo>
                  <a:lnTo>
                    <a:pt x="216313" y="203942"/>
                  </a:lnTo>
                  <a:lnTo>
                    <a:pt x="215221" y="227552"/>
                  </a:lnTo>
                  <a:lnTo>
                    <a:pt x="212341" y="237939"/>
                  </a:lnTo>
                  <a:lnTo>
                    <a:pt x="196641" y="256479"/>
                  </a:lnTo>
                  <a:lnTo>
                    <a:pt x="180856" y="269185"/>
                  </a:lnTo>
                  <a:lnTo>
                    <a:pt x="137870" y="288108"/>
                  </a:lnTo>
                  <a:lnTo>
                    <a:pt x="107457" y="290854"/>
                  </a:lnTo>
                  <a:lnTo>
                    <a:pt x="86933" y="288150"/>
                  </a:lnTo>
                  <a:lnTo>
                    <a:pt x="61410" y="278529"/>
                  </a:lnTo>
                  <a:lnTo>
                    <a:pt x="37741" y="2602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295">
              <a:extLst>
                <a:ext uri="{FF2B5EF4-FFF2-40B4-BE49-F238E27FC236}">
                  <a16:creationId xmlns:a16="http://schemas.microsoft.com/office/drawing/2014/main" xmlns="" id="{660F07D1-8473-4339-9432-133FBAFAEEA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09875" y="3517900"/>
              <a:ext cx="3176" cy="8823"/>
            </a:xfrm>
            <a:custGeom>
              <a:avLst/>
              <a:gdLst/>
              <a:ahLst/>
              <a:cxnLst/>
              <a:rect l="0" t="0" r="0" b="0"/>
              <a:pathLst>
                <a:path w="3176" h="8823">
                  <a:moveTo>
                    <a:pt x="0" y="0"/>
                  </a:moveTo>
                  <a:lnTo>
                    <a:pt x="0" y="0"/>
                  </a:lnTo>
                  <a:lnTo>
                    <a:pt x="0" y="8822"/>
                  </a:lnTo>
                  <a:lnTo>
                    <a:pt x="353" y="8704"/>
                  </a:lnTo>
                  <a:lnTo>
                    <a:pt x="31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296">
              <a:extLst>
                <a:ext uri="{FF2B5EF4-FFF2-40B4-BE49-F238E27FC236}">
                  <a16:creationId xmlns:a16="http://schemas.microsoft.com/office/drawing/2014/main" xmlns="" id="{CC3B94DE-95E2-4216-BD4B-B789BA2FE85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192477" y="3390267"/>
              <a:ext cx="477699" cy="137463"/>
            </a:xfrm>
            <a:custGeom>
              <a:avLst/>
              <a:gdLst/>
              <a:ahLst/>
              <a:cxnLst/>
              <a:rect l="0" t="0" r="0" b="0"/>
              <a:pathLst>
                <a:path w="477699" h="137463">
                  <a:moveTo>
                    <a:pt x="7798" y="633"/>
                  </a:moveTo>
                  <a:lnTo>
                    <a:pt x="7798" y="633"/>
                  </a:lnTo>
                  <a:lnTo>
                    <a:pt x="6112" y="2319"/>
                  </a:lnTo>
                  <a:lnTo>
                    <a:pt x="3379" y="8423"/>
                  </a:lnTo>
                  <a:lnTo>
                    <a:pt x="0" y="29048"/>
                  </a:lnTo>
                  <a:lnTo>
                    <a:pt x="1371" y="47426"/>
                  </a:lnTo>
                  <a:lnTo>
                    <a:pt x="20300" y="90610"/>
                  </a:lnTo>
                  <a:lnTo>
                    <a:pt x="40972" y="117067"/>
                  </a:lnTo>
                  <a:lnTo>
                    <a:pt x="52881" y="126817"/>
                  </a:lnTo>
                  <a:lnTo>
                    <a:pt x="65229" y="132327"/>
                  </a:lnTo>
                  <a:lnTo>
                    <a:pt x="85767" y="134041"/>
                  </a:lnTo>
                  <a:lnTo>
                    <a:pt x="109177" y="127258"/>
                  </a:lnTo>
                  <a:lnTo>
                    <a:pt x="125560" y="116311"/>
                  </a:lnTo>
                  <a:lnTo>
                    <a:pt x="135432" y="102445"/>
                  </a:lnTo>
                  <a:lnTo>
                    <a:pt x="139454" y="83795"/>
                  </a:lnTo>
                  <a:lnTo>
                    <a:pt x="137275" y="60943"/>
                  </a:lnTo>
                  <a:lnTo>
                    <a:pt x="128790" y="41355"/>
                  </a:lnTo>
                  <a:lnTo>
                    <a:pt x="110597" y="24380"/>
                  </a:lnTo>
                  <a:lnTo>
                    <a:pt x="95760" y="14921"/>
                  </a:lnTo>
                  <a:lnTo>
                    <a:pt x="72862" y="11569"/>
                  </a:lnTo>
                  <a:lnTo>
                    <a:pt x="50477" y="13947"/>
                  </a:lnTo>
                  <a:lnTo>
                    <a:pt x="35496" y="19120"/>
                  </a:lnTo>
                  <a:lnTo>
                    <a:pt x="24354" y="28493"/>
                  </a:lnTo>
                  <a:lnTo>
                    <a:pt x="20448" y="35240"/>
                  </a:lnTo>
                  <a:lnTo>
                    <a:pt x="19406" y="38521"/>
                  </a:lnTo>
                  <a:lnTo>
                    <a:pt x="20130" y="46870"/>
                  </a:lnTo>
                  <a:lnTo>
                    <a:pt x="21311" y="51566"/>
                  </a:lnTo>
                  <a:lnTo>
                    <a:pt x="25446" y="57724"/>
                  </a:lnTo>
                  <a:lnTo>
                    <a:pt x="31164" y="61637"/>
                  </a:lnTo>
                  <a:lnTo>
                    <a:pt x="38409" y="64553"/>
                  </a:lnTo>
                  <a:lnTo>
                    <a:pt x="48214" y="64202"/>
                  </a:lnTo>
                  <a:lnTo>
                    <a:pt x="76829" y="55257"/>
                  </a:lnTo>
                  <a:lnTo>
                    <a:pt x="121337" y="28553"/>
                  </a:lnTo>
                  <a:lnTo>
                    <a:pt x="162750" y="4318"/>
                  </a:lnTo>
                  <a:lnTo>
                    <a:pt x="183101" y="0"/>
                  </a:lnTo>
                  <a:lnTo>
                    <a:pt x="192602" y="116"/>
                  </a:lnTo>
                  <a:lnTo>
                    <a:pt x="201293" y="5107"/>
                  </a:lnTo>
                  <a:lnTo>
                    <a:pt x="215000" y="19312"/>
                  </a:lnTo>
                  <a:lnTo>
                    <a:pt x="232658" y="52369"/>
                  </a:lnTo>
                  <a:lnTo>
                    <a:pt x="237986" y="97298"/>
                  </a:lnTo>
                  <a:lnTo>
                    <a:pt x="237927" y="103685"/>
                  </a:lnTo>
                  <a:lnTo>
                    <a:pt x="236700" y="110163"/>
                  </a:lnTo>
                  <a:lnTo>
                    <a:pt x="236406" y="82584"/>
                  </a:lnTo>
                  <a:lnTo>
                    <a:pt x="242520" y="45936"/>
                  </a:lnTo>
                  <a:lnTo>
                    <a:pt x="249618" y="26129"/>
                  </a:lnTo>
                  <a:lnTo>
                    <a:pt x="254151" y="19255"/>
                  </a:lnTo>
                  <a:lnTo>
                    <a:pt x="264040" y="10031"/>
                  </a:lnTo>
                  <a:lnTo>
                    <a:pt x="269027" y="7514"/>
                  </a:lnTo>
                  <a:lnTo>
                    <a:pt x="270851" y="7337"/>
                  </a:lnTo>
                  <a:lnTo>
                    <a:pt x="275699" y="10903"/>
                  </a:lnTo>
                  <a:lnTo>
                    <a:pt x="285750" y="21320"/>
                  </a:lnTo>
                  <a:lnTo>
                    <a:pt x="301539" y="59287"/>
                  </a:lnTo>
                  <a:lnTo>
                    <a:pt x="308577" y="104951"/>
                  </a:lnTo>
                  <a:lnTo>
                    <a:pt x="308694" y="111555"/>
                  </a:lnTo>
                  <a:lnTo>
                    <a:pt x="306509" y="125015"/>
                  </a:lnTo>
                  <a:lnTo>
                    <a:pt x="306422" y="125182"/>
                  </a:lnTo>
                  <a:lnTo>
                    <a:pt x="306282" y="122915"/>
                  </a:lnTo>
                  <a:lnTo>
                    <a:pt x="313623" y="84014"/>
                  </a:lnTo>
                  <a:lnTo>
                    <a:pt x="326960" y="41245"/>
                  </a:lnTo>
                  <a:lnTo>
                    <a:pt x="334093" y="22296"/>
                  </a:lnTo>
                  <a:lnTo>
                    <a:pt x="340026" y="15435"/>
                  </a:lnTo>
                  <a:lnTo>
                    <a:pt x="347366" y="10387"/>
                  </a:lnTo>
                  <a:lnTo>
                    <a:pt x="355332" y="6967"/>
                  </a:lnTo>
                  <a:lnTo>
                    <a:pt x="362635" y="6153"/>
                  </a:lnTo>
                  <a:lnTo>
                    <a:pt x="366065" y="6430"/>
                  </a:lnTo>
                  <a:lnTo>
                    <a:pt x="369056" y="8025"/>
                  </a:lnTo>
                  <a:lnTo>
                    <a:pt x="374262" y="13561"/>
                  </a:lnTo>
                  <a:lnTo>
                    <a:pt x="383008" y="32060"/>
                  </a:lnTo>
                  <a:lnTo>
                    <a:pt x="394256" y="74788"/>
                  </a:lnTo>
                  <a:lnTo>
                    <a:pt x="404262" y="100104"/>
                  </a:lnTo>
                  <a:lnTo>
                    <a:pt x="414076" y="113910"/>
                  </a:lnTo>
                  <a:lnTo>
                    <a:pt x="428743" y="127526"/>
                  </a:lnTo>
                  <a:lnTo>
                    <a:pt x="442300" y="133818"/>
                  </a:lnTo>
                  <a:lnTo>
                    <a:pt x="462036" y="137462"/>
                  </a:lnTo>
                  <a:lnTo>
                    <a:pt x="477698" y="1371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297">
              <a:extLst>
                <a:ext uri="{FF2B5EF4-FFF2-40B4-BE49-F238E27FC236}">
                  <a16:creationId xmlns:a16="http://schemas.microsoft.com/office/drawing/2014/main" xmlns="" id="{15A3D0DE-8C90-4290-9CF4-233C02B4E9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33575" y="3073663"/>
              <a:ext cx="400051" cy="91813"/>
            </a:xfrm>
            <a:custGeom>
              <a:avLst/>
              <a:gdLst/>
              <a:ahLst/>
              <a:cxnLst/>
              <a:rect l="0" t="0" r="0" b="0"/>
              <a:pathLst>
                <a:path w="400051" h="91813">
                  <a:moveTo>
                    <a:pt x="0" y="91812"/>
                  </a:moveTo>
                  <a:lnTo>
                    <a:pt x="0" y="91812"/>
                  </a:lnTo>
                  <a:lnTo>
                    <a:pt x="46216" y="86034"/>
                  </a:lnTo>
                  <a:lnTo>
                    <a:pt x="88264" y="74505"/>
                  </a:lnTo>
                  <a:lnTo>
                    <a:pt x="133067" y="61895"/>
                  </a:lnTo>
                  <a:lnTo>
                    <a:pt x="178696" y="49199"/>
                  </a:lnTo>
                  <a:lnTo>
                    <a:pt x="212011" y="40106"/>
                  </a:lnTo>
                  <a:lnTo>
                    <a:pt x="254768" y="29847"/>
                  </a:lnTo>
                  <a:lnTo>
                    <a:pt x="296890" y="19861"/>
                  </a:lnTo>
                  <a:lnTo>
                    <a:pt x="343846" y="7985"/>
                  </a:lnTo>
                  <a:lnTo>
                    <a:pt x="387201" y="624"/>
                  </a:lnTo>
                  <a:lnTo>
                    <a:pt x="396243" y="0"/>
                  </a:lnTo>
                  <a:lnTo>
                    <a:pt x="397512" y="265"/>
                  </a:lnTo>
                  <a:lnTo>
                    <a:pt x="398358" y="794"/>
                  </a:lnTo>
                  <a:lnTo>
                    <a:pt x="400050" y="29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298">
              <a:extLst>
                <a:ext uri="{FF2B5EF4-FFF2-40B4-BE49-F238E27FC236}">
                  <a16:creationId xmlns:a16="http://schemas.microsoft.com/office/drawing/2014/main" xmlns="" id="{59753B8B-0BF0-49A4-B4B6-6B1C10B515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133636" y="3151089"/>
              <a:ext cx="9490" cy="357287"/>
            </a:xfrm>
            <a:custGeom>
              <a:avLst/>
              <a:gdLst/>
              <a:ahLst/>
              <a:cxnLst/>
              <a:rect l="0" t="0" r="0" b="0"/>
              <a:pathLst>
                <a:path w="9490" h="357287">
                  <a:moveTo>
                    <a:pt x="9489" y="1686"/>
                  </a:moveTo>
                  <a:lnTo>
                    <a:pt x="9489" y="1686"/>
                  </a:lnTo>
                  <a:lnTo>
                    <a:pt x="9489" y="0"/>
                  </a:lnTo>
                  <a:lnTo>
                    <a:pt x="7803" y="41090"/>
                  </a:lnTo>
                  <a:lnTo>
                    <a:pt x="6035" y="73762"/>
                  </a:lnTo>
                  <a:lnTo>
                    <a:pt x="4073" y="104981"/>
                  </a:lnTo>
                  <a:lnTo>
                    <a:pt x="2026" y="138847"/>
                  </a:lnTo>
                  <a:lnTo>
                    <a:pt x="575" y="174775"/>
                  </a:lnTo>
                  <a:lnTo>
                    <a:pt x="145" y="217915"/>
                  </a:lnTo>
                  <a:lnTo>
                    <a:pt x="0" y="260102"/>
                  </a:lnTo>
                  <a:lnTo>
                    <a:pt x="912" y="300211"/>
                  </a:lnTo>
                  <a:lnTo>
                    <a:pt x="3052" y="344806"/>
                  </a:lnTo>
                  <a:lnTo>
                    <a:pt x="3139" y="3572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SMARTInkShape-Group105">
            <a:extLst>
              <a:ext uri="{FF2B5EF4-FFF2-40B4-BE49-F238E27FC236}">
                <a16:creationId xmlns:a16="http://schemas.microsoft.com/office/drawing/2014/main" xmlns="" id="{761A4CDB-7F66-420E-B073-504F9DDCD5E0}"/>
              </a:ext>
            </a:extLst>
          </p:cNvPr>
          <p:cNvGrpSpPr/>
          <p:nvPr/>
        </p:nvGrpSpPr>
        <p:grpSpPr>
          <a:xfrm>
            <a:off x="1893238" y="3620562"/>
            <a:ext cx="392215" cy="489285"/>
            <a:chOff x="1893238" y="3620562"/>
            <a:chExt cx="392215" cy="489285"/>
          </a:xfrm>
        </p:grpSpPr>
        <p:sp>
          <p:nvSpPr>
            <p:cNvPr id="142" name="SMARTInkShape-299">
              <a:extLst>
                <a:ext uri="{FF2B5EF4-FFF2-40B4-BE49-F238E27FC236}">
                  <a16:creationId xmlns:a16="http://schemas.microsoft.com/office/drawing/2014/main" xmlns="" id="{4A783603-46ED-478F-B230-F562B82FAB5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02253" y="3620562"/>
              <a:ext cx="383200" cy="237941"/>
            </a:xfrm>
            <a:custGeom>
              <a:avLst/>
              <a:gdLst/>
              <a:ahLst/>
              <a:cxnLst/>
              <a:rect l="0" t="0" r="0" b="0"/>
              <a:pathLst>
                <a:path w="383200" h="237941">
                  <a:moveTo>
                    <a:pt x="110697" y="189438"/>
                  </a:moveTo>
                  <a:lnTo>
                    <a:pt x="110697" y="189438"/>
                  </a:lnTo>
                  <a:lnTo>
                    <a:pt x="103544" y="196591"/>
                  </a:lnTo>
                  <a:lnTo>
                    <a:pt x="95133" y="199945"/>
                  </a:lnTo>
                  <a:lnTo>
                    <a:pt x="82018" y="201488"/>
                  </a:lnTo>
                  <a:lnTo>
                    <a:pt x="54577" y="196033"/>
                  </a:lnTo>
                  <a:lnTo>
                    <a:pt x="10947" y="155852"/>
                  </a:lnTo>
                  <a:lnTo>
                    <a:pt x="1806" y="135272"/>
                  </a:lnTo>
                  <a:lnTo>
                    <a:pt x="0" y="91080"/>
                  </a:lnTo>
                  <a:lnTo>
                    <a:pt x="1291" y="77637"/>
                  </a:lnTo>
                  <a:lnTo>
                    <a:pt x="12429" y="57377"/>
                  </a:lnTo>
                  <a:lnTo>
                    <a:pt x="53851" y="24817"/>
                  </a:lnTo>
                  <a:lnTo>
                    <a:pt x="80566" y="12720"/>
                  </a:lnTo>
                  <a:lnTo>
                    <a:pt x="124148" y="2523"/>
                  </a:lnTo>
                  <a:lnTo>
                    <a:pt x="164542" y="0"/>
                  </a:lnTo>
                  <a:lnTo>
                    <a:pt x="211439" y="4413"/>
                  </a:lnTo>
                  <a:lnTo>
                    <a:pt x="257438" y="18852"/>
                  </a:lnTo>
                  <a:lnTo>
                    <a:pt x="296630" y="39286"/>
                  </a:lnTo>
                  <a:lnTo>
                    <a:pt x="343517" y="80011"/>
                  </a:lnTo>
                  <a:lnTo>
                    <a:pt x="360891" y="100688"/>
                  </a:lnTo>
                  <a:lnTo>
                    <a:pt x="377507" y="129378"/>
                  </a:lnTo>
                  <a:lnTo>
                    <a:pt x="383199" y="175848"/>
                  </a:lnTo>
                  <a:lnTo>
                    <a:pt x="376843" y="194976"/>
                  </a:lnTo>
                  <a:lnTo>
                    <a:pt x="367708" y="209541"/>
                  </a:lnTo>
                  <a:lnTo>
                    <a:pt x="349871" y="222245"/>
                  </a:lnTo>
                  <a:lnTo>
                    <a:pt x="304014" y="237137"/>
                  </a:lnTo>
                  <a:lnTo>
                    <a:pt x="268788" y="237940"/>
                  </a:lnTo>
                  <a:lnTo>
                    <a:pt x="226038" y="229517"/>
                  </a:lnTo>
                  <a:lnTo>
                    <a:pt x="205947" y="2243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300">
              <a:extLst>
                <a:ext uri="{FF2B5EF4-FFF2-40B4-BE49-F238E27FC236}">
                  <a16:creationId xmlns:a16="http://schemas.microsoft.com/office/drawing/2014/main" xmlns="" id="{3DA9271A-8D66-43AD-95EC-92455DAD874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93238" y="3740150"/>
              <a:ext cx="198991" cy="369697"/>
            </a:xfrm>
            <a:custGeom>
              <a:avLst/>
              <a:gdLst/>
              <a:ahLst/>
              <a:cxnLst/>
              <a:rect l="0" t="0" r="0" b="0"/>
              <a:pathLst>
                <a:path w="198991" h="369697">
                  <a:moveTo>
                    <a:pt x="59387" y="238125"/>
                  </a:moveTo>
                  <a:lnTo>
                    <a:pt x="59387" y="238125"/>
                  </a:lnTo>
                  <a:lnTo>
                    <a:pt x="62121" y="238125"/>
                  </a:lnTo>
                  <a:lnTo>
                    <a:pt x="64117" y="236439"/>
                  </a:lnTo>
                  <a:lnTo>
                    <a:pt x="65017" y="234671"/>
                  </a:lnTo>
                  <a:lnTo>
                    <a:pt x="65725" y="231825"/>
                  </a:lnTo>
                  <a:lnTo>
                    <a:pt x="60677" y="228419"/>
                  </a:lnTo>
                  <a:lnTo>
                    <a:pt x="53493" y="227697"/>
                  </a:lnTo>
                  <a:lnTo>
                    <a:pt x="36194" y="230107"/>
                  </a:lnTo>
                  <a:lnTo>
                    <a:pt x="23430" y="238023"/>
                  </a:lnTo>
                  <a:lnTo>
                    <a:pt x="15768" y="245934"/>
                  </a:lnTo>
                  <a:lnTo>
                    <a:pt x="5655" y="269784"/>
                  </a:lnTo>
                  <a:lnTo>
                    <a:pt x="0" y="300929"/>
                  </a:lnTo>
                  <a:lnTo>
                    <a:pt x="8681" y="329827"/>
                  </a:lnTo>
                  <a:lnTo>
                    <a:pt x="13450" y="339912"/>
                  </a:lnTo>
                  <a:lnTo>
                    <a:pt x="28529" y="354911"/>
                  </a:lnTo>
                  <a:lnTo>
                    <a:pt x="46951" y="365470"/>
                  </a:lnTo>
                  <a:lnTo>
                    <a:pt x="69186" y="369696"/>
                  </a:lnTo>
                  <a:lnTo>
                    <a:pt x="90278" y="367577"/>
                  </a:lnTo>
                  <a:lnTo>
                    <a:pt x="106561" y="362480"/>
                  </a:lnTo>
                  <a:lnTo>
                    <a:pt x="125380" y="349760"/>
                  </a:lnTo>
                  <a:lnTo>
                    <a:pt x="144910" y="327529"/>
                  </a:lnTo>
                  <a:lnTo>
                    <a:pt x="169061" y="281721"/>
                  </a:lnTo>
                  <a:lnTo>
                    <a:pt x="186266" y="237385"/>
                  </a:lnTo>
                  <a:lnTo>
                    <a:pt x="196588" y="194168"/>
                  </a:lnTo>
                  <a:lnTo>
                    <a:pt x="198593" y="146970"/>
                  </a:lnTo>
                  <a:lnTo>
                    <a:pt x="198990" y="103520"/>
                  </a:lnTo>
                  <a:lnTo>
                    <a:pt x="196539" y="59676"/>
                  </a:lnTo>
                  <a:lnTo>
                    <a:pt x="187024" y="20924"/>
                  </a:lnTo>
                  <a:lnTo>
                    <a:pt x="177968" y="4980"/>
                  </a:lnTo>
                  <a:lnTo>
                    <a:pt x="17051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9" name="SMARTInkShape-Group106">
            <a:extLst>
              <a:ext uri="{FF2B5EF4-FFF2-40B4-BE49-F238E27FC236}">
                <a16:creationId xmlns:a16="http://schemas.microsoft.com/office/drawing/2014/main" xmlns="" id="{D7A636B3-E01D-4611-9CD8-8183738C8799}"/>
              </a:ext>
            </a:extLst>
          </p:cNvPr>
          <p:cNvGrpSpPr/>
          <p:nvPr/>
        </p:nvGrpSpPr>
        <p:grpSpPr>
          <a:xfrm>
            <a:off x="2139573" y="3692537"/>
            <a:ext cx="1194178" cy="425884"/>
            <a:chOff x="2139573" y="3692537"/>
            <a:chExt cx="1194178" cy="425884"/>
          </a:xfrm>
        </p:grpSpPr>
        <p:sp>
          <p:nvSpPr>
            <p:cNvPr id="145" name="SMARTInkShape-301">
              <a:extLst>
                <a:ext uri="{FF2B5EF4-FFF2-40B4-BE49-F238E27FC236}">
                  <a16:creationId xmlns:a16="http://schemas.microsoft.com/office/drawing/2014/main" xmlns="" id="{8C3AEB5D-1542-4E55-AF7F-8F4740EBFB6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21050" y="398145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3175"/>
                  </a:moveTo>
                  <a:lnTo>
                    <a:pt x="0" y="3175"/>
                  </a:lnTo>
                  <a:lnTo>
                    <a:pt x="0" y="1489"/>
                  </a:lnTo>
                  <a:lnTo>
                    <a:pt x="353" y="993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302">
              <a:extLst>
                <a:ext uri="{FF2B5EF4-FFF2-40B4-BE49-F238E27FC236}">
                  <a16:creationId xmlns:a16="http://schemas.microsoft.com/office/drawing/2014/main" xmlns="" id="{ECA3E45A-9143-4DE7-BE2D-37F4135D700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30575" y="40830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3175" y="0"/>
                  </a:moveTo>
                  <a:lnTo>
                    <a:pt x="317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SMARTInkShape-303">
              <a:extLst>
                <a:ext uri="{FF2B5EF4-FFF2-40B4-BE49-F238E27FC236}">
                  <a16:creationId xmlns:a16="http://schemas.microsoft.com/office/drawing/2014/main" xmlns="" id="{C040FF30-82B6-4D47-884E-41050F5320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49550" y="38671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SMARTInkShape-304">
              <a:extLst>
                <a:ext uri="{FF2B5EF4-FFF2-40B4-BE49-F238E27FC236}">
                  <a16:creationId xmlns:a16="http://schemas.microsoft.com/office/drawing/2014/main" xmlns="" id="{2AC95B6B-FD09-48E2-9C63-95671849275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39573" y="3692537"/>
              <a:ext cx="1124328" cy="425884"/>
            </a:xfrm>
            <a:custGeom>
              <a:avLst/>
              <a:gdLst/>
              <a:ahLst/>
              <a:cxnLst/>
              <a:rect l="0" t="0" r="0" b="0"/>
              <a:pathLst>
                <a:path w="1124328" h="425884">
                  <a:moveTo>
                    <a:pt x="111502" y="336538"/>
                  </a:moveTo>
                  <a:lnTo>
                    <a:pt x="111502" y="336538"/>
                  </a:lnTo>
                  <a:lnTo>
                    <a:pt x="111149" y="327104"/>
                  </a:lnTo>
                  <a:lnTo>
                    <a:pt x="95885" y="289482"/>
                  </a:lnTo>
                  <a:lnTo>
                    <a:pt x="62051" y="277364"/>
                  </a:lnTo>
                  <a:lnTo>
                    <a:pt x="58427" y="276980"/>
                  </a:lnTo>
                  <a:lnTo>
                    <a:pt x="41527" y="281497"/>
                  </a:lnTo>
                  <a:lnTo>
                    <a:pt x="27621" y="289538"/>
                  </a:lnTo>
                  <a:lnTo>
                    <a:pt x="13428" y="301994"/>
                  </a:lnTo>
                  <a:lnTo>
                    <a:pt x="7000" y="313659"/>
                  </a:lnTo>
                  <a:lnTo>
                    <a:pt x="0" y="336213"/>
                  </a:lnTo>
                  <a:lnTo>
                    <a:pt x="642" y="368407"/>
                  </a:lnTo>
                  <a:lnTo>
                    <a:pt x="3552" y="384333"/>
                  </a:lnTo>
                  <a:lnTo>
                    <a:pt x="15899" y="405498"/>
                  </a:lnTo>
                  <a:lnTo>
                    <a:pt x="27031" y="414929"/>
                  </a:lnTo>
                  <a:lnTo>
                    <a:pt x="39387" y="421120"/>
                  </a:lnTo>
                  <a:lnTo>
                    <a:pt x="59521" y="425883"/>
                  </a:lnTo>
                  <a:lnTo>
                    <a:pt x="71349" y="425871"/>
                  </a:lnTo>
                  <a:lnTo>
                    <a:pt x="82485" y="421867"/>
                  </a:lnTo>
                  <a:lnTo>
                    <a:pt x="92256" y="415384"/>
                  </a:lnTo>
                  <a:lnTo>
                    <a:pt x="111742" y="388854"/>
                  </a:lnTo>
                  <a:lnTo>
                    <a:pt x="119961" y="367052"/>
                  </a:lnTo>
                  <a:lnTo>
                    <a:pt x="124092" y="323267"/>
                  </a:lnTo>
                  <a:lnTo>
                    <a:pt x="121459" y="312528"/>
                  </a:lnTo>
                  <a:lnTo>
                    <a:pt x="121065" y="323880"/>
                  </a:lnTo>
                  <a:lnTo>
                    <a:pt x="133262" y="364214"/>
                  </a:lnTo>
                  <a:lnTo>
                    <a:pt x="149541" y="394079"/>
                  </a:lnTo>
                  <a:lnTo>
                    <a:pt x="155925" y="401975"/>
                  </a:lnTo>
                  <a:lnTo>
                    <a:pt x="164171" y="407132"/>
                  </a:lnTo>
                  <a:lnTo>
                    <a:pt x="176849" y="411077"/>
                  </a:lnTo>
                  <a:lnTo>
                    <a:pt x="180467" y="411631"/>
                  </a:lnTo>
                  <a:lnTo>
                    <a:pt x="189190" y="408483"/>
                  </a:lnTo>
                  <a:lnTo>
                    <a:pt x="205792" y="396649"/>
                  </a:lnTo>
                  <a:lnTo>
                    <a:pt x="217678" y="382218"/>
                  </a:lnTo>
                  <a:lnTo>
                    <a:pt x="234975" y="338329"/>
                  </a:lnTo>
                  <a:lnTo>
                    <a:pt x="238410" y="290744"/>
                  </a:lnTo>
                  <a:lnTo>
                    <a:pt x="237520" y="286199"/>
                  </a:lnTo>
                  <a:lnTo>
                    <a:pt x="235760" y="283281"/>
                  </a:lnTo>
                  <a:lnTo>
                    <a:pt x="235519" y="284764"/>
                  </a:lnTo>
                  <a:lnTo>
                    <a:pt x="238786" y="325197"/>
                  </a:lnTo>
                  <a:lnTo>
                    <a:pt x="246366" y="362404"/>
                  </a:lnTo>
                  <a:lnTo>
                    <a:pt x="258239" y="385074"/>
                  </a:lnTo>
                  <a:lnTo>
                    <a:pt x="268966" y="394507"/>
                  </a:lnTo>
                  <a:lnTo>
                    <a:pt x="275090" y="396639"/>
                  </a:lnTo>
                  <a:lnTo>
                    <a:pt x="277710" y="396713"/>
                  </a:lnTo>
                  <a:lnTo>
                    <a:pt x="283445" y="393974"/>
                  </a:lnTo>
                  <a:lnTo>
                    <a:pt x="289521" y="388524"/>
                  </a:lnTo>
                  <a:lnTo>
                    <a:pt x="298539" y="374833"/>
                  </a:lnTo>
                  <a:lnTo>
                    <a:pt x="308606" y="346354"/>
                  </a:lnTo>
                  <a:lnTo>
                    <a:pt x="311003" y="301399"/>
                  </a:lnTo>
                  <a:lnTo>
                    <a:pt x="308631" y="285423"/>
                  </a:lnTo>
                  <a:lnTo>
                    <a:pt x="308538" y="285175"/>
                  </a:lnTo>
                  <a:lnTo>
                    <a:pt x="308476" y="285363"/>
                  </a:lnTo>
                  <a:lnTo>
                    <a:pt x="310238" y="310666"/>
                  </a:lnTo>
                  <a:lnTo>
                    <a:pt x="320545" y="349711"/>
                  </a:lnTo>
                  <a:lnTo>
                    <a:pt x="339832" y="379148"/>
                  </a:lnTo>
                  <a:lnTo>
                    <a:pt x="348096" y="386990"/>
                  </a:lnTo>
                  <a:lnTo>
                    <a:pt x="368811" y="393389"/>
                  </a:lnTo>
                  <a:lnTo>
                    <a:pt x="384945" y="395834"/>
                  </a:lnTo>
                  <a:lnTo>
                    <a:pt x="406541" y="389816"/>
                  </a:lnTo>
                  <a:lnTo>
                    <a:pt x="426306" y="377410"/>
                  </a:lnTo>
                  <a:lnTo>
                    <a:pt x="461646" y="336059"/>
                  </a:lnTo>
                  <a:lnTo>
                    <a:pt x="482777" y="290195"/>
                  </a:lnTo>
                  <a:lnTo>
                    <a:pt x="499649" y="245957"/>
                  </a:lnTo>
                  <a:lnTo>
                    <a:pt x="513695" y="200530"/>
                  </a:lnTo>
                  <a:lnTo>
                    <a:pt x="523358" y="159126"/>
                  </a:lnTo>
                  <a:lnTo>
                    <a:pt x="527162" y="124281"/>
                  </a:lnTo>
                  <a:lnTo>
                    <a:pt x="528237" y="78162"/>
                  </a:lnTo>
                  <a:lnTo>
                    <a:pt x="522518" y="36230"/>
                  </a:lnTo>
                  <a:lnTo>
                    <a:pt x="515938" y="18370"/>
                  </a:lnTo>
                  <a:lnTo>
                    <a:pt x="509150" y="7570"/>
                  </a:lnTo>
                  <a:lnTo>
                    <a:pt x="504307" y="3984"/>
                  </a:lnTo>
                  <a:lnTo>
                    <a:pt x="492339" y="0"/>
                  </a:lnTo>
                  <a:lnTo>
                    <a:pt x="486749" y="1055"/>
                  </a:lnTo>
                  <a:lnTo>
                    <a:pt x="476775" y="7870"/>
                  </a:lnTo>
                  <a:lnTo>
                    <a:pt x="468283" y="18551"/>
                  </a:lnTo>
                  <a:lnTo>
                    <a:pt x="456021" y="60288"/>
                  </a:lnTo>
                  <a:lnTo>
                    <a:pt x="452174" y="98369"/>
                  </a:lnTo>
                  <a:lnTo>
                    <a:pt x="453193" y="142693"/>
                  </a:lnTo>
                  <a:lnTo>
                    <a:pt x="457756" y="189579"/>
                  </a:lnTo>
                  <a:lnTo>
                    <a:pt x="466646" y="232121"/>
                  </a:lnTo>
                  <a:lnTo>
                    <a:pt x="477269" y="274010"/>
                  </a:lnTo>
                  <a:lnTo>
                    <a:pt x="491139" y="317288"/>
                  </a:lnTo>
                  <a:lnTo>
                    <a:pt x="512185" y="353432"/>
                  </a:lnTo>
                  <a:lnTo>
                    <a:pt x="529065" y="368943"/>
                  </a:lnTo>
                  <a:lnTo>
                    <a:pt x="542384" y="376693"/>
                  </a:lnTo>
                  <a:lnTo>
                    <a:pt x="555594" y="379902"/>
                  </a:lnTo>
                  <a:lnTo>
                    <a:pt x="567815" y="379447"/>
                  </a:lnTo>
                  <a:lnTo>
                    <a:pt x="577950" y="375717"/>
                  </a:lnTo>
                  <a:lnTo>
                    <a:pt x="591590" y="362610"/>
                  </a:lnTo>
                  <a:lnTo>
                    <a:pt x="604124" y="342524"/>
                  </a:lnTo>
                  <a:lnTo>
                    <a:pt x="616196" y="304100"/>
                  </a:lnTo>
                  <a:lnTo>
                    <a:pt x="616667" y="287901"/>
                  </a:lnTo>
                  <a:lnTo>
                    <a:pt x="616478" y="286464"/>
                  </a:lnTo>
                  <a:lnTo>
                    <a:pt x="617270" y="331354"/>
                  </a:lnTo>
                  <a:lnTo>
                    <a:pt x="625476" y="376803"/>
                  </a:lnTo>
                  <a:lnTo>
                    <a:pt x="636402" y="394329"/>
                  </a:lnTo>
                  <a:lnTo>
                    <a:pt x="646769" y="402910"/>
                  </a:lnTo>
                  <a:lnTo>
                    <a:pt x="663929" y="410797"/>
                  </a:lnTo>
                  <a:lnTo>
                    <a:pt x="672173" y="408112"/>
                  </a:lnTo>
                  <a:lnTo>
                    <a:pt x="686782" y="398262"/>
                  </a:lnTo>
                  <a:lnTo>
                    <a:pt x="705903" y="357955"/>
                  </a:lnTo>
                  <a:lnTo>
                    <a:pt x="717626" y="312330"/>
                  </a:lnTo>
                  <a:lnTo>
                    <a:pt x="718785" y="307699"/>
                  </a:lnTo>
                  <a:lnTo>
                    <a:pt x="723835" y="300672"/>
                  </a:lnTo>
                  <a:lnTo>
                    <a:pt x="731790" y="294632"/>
                  </a:lnTo>
                  <a:lnTo>
                    <a:pt x="733519" y="293784"/>
                  </a:lnTo>
                  <a:lnTo>
                    <a:pt x="736082" y="294630"/>
                  </a:lnTo>
                  <a:lnTo>
                    <a:pt x="742694" y="299332"/>
                  </a:lnTo>
                  <a:lnTo>
                    <a:pt x="749293" y="308228"/>
                  </a:lnTo>
                  <a:lnTo>
                    <a:pt x="762426" y="345761"/>
                  </a:lnTo>
                  <a:lnTo>
                    <a:pt x="768250" y="391540"/>
                  </a:lnTo>
                  <a:lnTo>
                    <a:pt x="768715" y="419003"/>
                  </a:lnTo>
                  <a:lnTo>
                    <a:pt x="770608" y="376774"/>
                  </a:lnTo>
                  <a:lnTo>
                    <a:pt x="780671" y="331348"/>
                  </a:lnTo>
                  <a:lnTo>
                    <a:pt x="787475" y="315441"/>
                  </a:lnTo>
                  <a:lnTo>
                    <a:pt x="804259" y="293944"/>
                  </a:lnTo>
                  <a:lnTo>
                    <a:pt x="810272" y="289385"/>
                  </a:lnTo>
                  <a:lnTo>
                    <a:pt x="816472" y="287359"/>
                  </a:lnTo>
                  <a:lnTo>
                    <a:pt x="819254" y="287524"/>
                  </a:lnTo>
                  <a:lnTo>
                    <a:pt x="824227" y="289589"/>
                  </a:lnTo>
                  <a:lnTo>
                    <a:pt x="832679" y="299775"/>
                  </a:lnTo>
                  <a:lnTo>
                    <a:pt x="839947" y="324089"/>
                  </a:lnTo>
                  <a:lnTo>
                    <a:pt x="846978" y="368468"/>
                  </a:lnTo>
                  <a:lnTo>
                    <a:pt x="859474" y="408571"/>
                  </a:lnTo>
                  <a:lnTo>
                    <a:pt x="860975" y="412077"/>
                  </a:lnTo>
                  <a:lnTo>
                    <a:pt x="867347" y="417854"/>
                  </a:lnTo>
                  <a:lnTo>
                    <a:pt x="871515" y="420382"/>
                  </a:lnTo>
                  <a:lnTo>
                    <a:pt x="880850" y="422250"/>
                  </a:lnTo>
                  <a:lnTo>
                    <a:pt x="890173" y="421552"/>
                  </a:lnTo>
                  <a:lnTo>
                    <a:pt x="897845" y="418889"/>
                  </a:lnTo>
                  <a:lnTo>
                    <a:pt x="911485" y="404996"/>
                  </a:lnTo>
                  <a:lnTo>
                    <a:pt x="928071" y="374681"/>
                  </a:lnTo>
                  <a:lnTo>
                    <a:pt x="943874" y="337783"/>
                  </a:lnTo>
                  <a:lnTo>
                    <a:pt x="950797" y="331301"/>
                  </a:lnTo>
                  <a:lnTo>
                    <a:pt x="959552" y="326598"/>
                  </a:lnTo>
                  <a:lnTo>
                    <a:pt x="967163" y="324656"/>
                  </a:lnTo>
                  <a:lnTo>
                    <a:pt x="991713" y="324886"/>
                  </a:lnTo>
                  <a:lnTo>
                    <a:pt x="1000124" y="325715"/>
                  </a:lnTo>
                  <a:lnTo>
                    <a:pt x="1023387" y="322469"/>
                  </a:lnTo>
                  <a:lnTo>
                    <a:pt x="1036367" y="316142"/>
                  </a:lnTo>
                  <a:lnTo>
                    <a:pt x="1043018" y="308658"/>
                  </a:lnTo>
                  <a:lnTo>
                    <a:pt x="1048847" y="297350"/>
                  </a:lnTo>
                  <a:lnTo>
                    <a:pt x="1049666" y="294538"/>
                  </a:lnTo>
                  <a:lnTo>
                    <a:pt x="1049132" y="282152"/>
                  </a:lnTo>
                  <a:lnTo>
                    <a:pt x="1043368" y="268996"/>
                  </a:lnTo>
                  <a:lnTo>
                    <a:pt x="1029901" y="257847"/>
                  </a:lnTo>
                  <a:lnTo>
                    <a:pt x="1014191" y="251211"/>
                  </a:lnTo>
                  <a:lnTo>
                    <a:pt x="998365" y="250382"/>
                  </a:lnTo>
                  <a:lnTo>
                    <a:pt x="985875" y="252371"/>
                  </a:lnTo>
                  <a:lnTo>
                    <a:pt x="968730" y="263622"/>
                  </a:lnTo>
                  <a:lnTo>
                    <a:pt x="953067" y="283732"/>
                  </a:lnTo>
                  <a:lnTo>
                    <a:pt x="942859" y="304193"/>
                  </a:lnTo>
                  <a:lnTo>
                    <a:pt x="938738" y="327033"/>
                  </a:lnTo>
                  <a:lnTo>
                    <a:pt x="939202" y="344932"/>
                  </a:lnTo>
                  <a:lnTo>
                    <a:pt x="948315" y="364229"/>
                  </a:lnTo>
                  <a:lnTo>
                    <a:pt x="970791" y="388157"/>
                  </a:lnTo>
                  <a:lnTo>
                    <a:pt x="1005648" y="410077"/>
                  </a:lnTo>
                  <a:lnTo>
                    <a:pt x="1044714" y="421541"/>
                  </a:lnTo>
                  <a:lnTo>
                    <a:pt x="1089969" y="424668"/>
                  </a:lnTo>
                  <a:lnTo>
                    <a:pt x="1109757" y="424504"/>
                  </a:lnTo>
                  <a:lnTo>
                    <a:pt x="1124327" y="4190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5" name="SMARTInkShape-Group107">
            <a:extLst>
              <a:ext uri="{FF2B5EF4-FFF2-40B4-BE49-F238E27FC236}">
                <a16:creationId xmlns:a16="http://schemas.microsoft.com/office/drawing/2014/main" xmlns="" id="{2F747A40-F948-44D9-B1D2-7BB030FC558E}"/>
              </a:ext>
            </a:extLst>
          </p:cNvPr>
          <p:cNvGrpSpPr/>
          <p:nvPr/>
        </p:nvGrpSpPr>
        <p:grpSpPr>
          <a:xfrm>
            <a:off x="5498470" y="3229637"/>
            <a:ext cx="1178556" cy="339064"/>
            <a:chOff x="5498470" y="3229637"/>
            <a:chExt cx="1178556" cy="339064"/>
          </a:xfrm>
        </p:grpSpPr>
        <p:sp>
          <p:nvSpPr>
            <p:cNvPr id="150" name="SMARTInkShape-305">
              <a:extLst>
                <a:ext uri="{FF2B5EF4-FFF2-40B4-BE49-F238E27FC236}">
                  <a16:creationId xmlns:a16="http://schemas.microsoft.com/office/drawing/2014/main" xmlns="" id="{68B2109F-6014-4A39-9899-926276845C3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57975" y="3365500"/>
              <a:ext cx="9526" cy="203201"/>
            </a:xfrm>
            <a:custGeom>
              <a:avLst/>
              <a:gdLst/>
              <a:ahLst/>
              <a:cxnLst/>
              <a:rect l="0" t="0" r="0" b="0"/>
              <a:pathLst>
                <a:path w="9526" h="203201">
                  <a:moveTo>
                    <a:pt x="9525" y="0"/>
                  </a:moveTo>
                  <a:lnTo>
                    <a:pt x="9525" y="0"/>
                  </a:lnTo>
                  <a:lnTo>
                    <a:pt x="9525" y="46992"/>
                  </a:lnTo>
                  <a:lnTo>
                    <a:pt x="6703" y="78271"/>
                  </a:lnTo>
                  <a:lnTo>
                    <a:pt x="2979" y="120865"/>
                  </a:lnTo>
                  <a:lnTo>
                    <a:pt x="883" y="161989"/>
                  </a:lnTo>
                  <a:lnTo>
                    <a:pt x="0" y="203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306">
              <a:extLst>
                <a:ext uri="{FF2B5EF4-FFF2-40B4-BE49-F238E27FC236}">
                  <a16:creationId xmlns:a16="http://schemas.microsoft.com/office/drawing/2014/main" xmlns="" id="{C371D7E7-C5BD-4656-8E29-2B689A9249B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34441" y="3262582"/>
              <a:ext cx="142585" cy="213386"/>
            </a:xfrm>
            <a:custGeom>
              <a:avLst/>
              <a:gdLst/>
              <a:ahLst/>
              <a:cxnLst/>
              <a:rect l="0" t="0" r="0" b="0"/>
              <a:pathLst>
                <a:path w="142585" h="213386">
                  <a:moveTo>
                    <a:pt x="28284" y="7668"/>
                  </a:moveTo>
                  <a:lnTo>
                    <a:pt x="28284" y="7668"/>
                  </a:lnTo>
                  <a:lnTo>
                    <a:pt x="28284" y="5982"/>
                  </a:lnTo>
                  <a:lnTo>
                    <a:pt x="31106" y="4214"/>
                  </a:lnTo>
                  <a:lnTo>
                    <a:pt x="39856" y="205"/>
                  </a:lnTo>
                  <a:lnTo>
                    <a:pt x="44128" y="0"/>
                  </a:lnTo>
                  <a:lnTo>
                    <a:pt x="49249" y="1058"/>
                  </a:lnTo>
                  <a:lnTo>
                    <a:pt x="49669" y="1497"/>
                  </a:lnTo>
                  <a:lnTo>
                    <a:pt x="50135" y="2926"/>
                  </a:lnTo>
                  <a:lnTo>
                    <a:pt x="43954" y="41500"/>
                  </a:lnTo>
                  <a:lnTo>
                    <a:pt x="26324" y="89024"/>
                  </a:lnTo>
                  <a:lnTo>
                    <a:pt x="9004" y="128461"/>
                  </a:lnTo>
                  <a:lnTo>
                    <a:pt x="895" y="153251"/>
                  </a:lnTo>
                  <a:lnTo>
                    <a:pt x="0" y="164917"/>
                  </a:lnTo>
                  <a:lnTo>
                    <a:pt x="2661" y="174805"/>
                  </a:lnTo>
                  <a:lnTo>
                    <a:pt x="7371" y="182846"/>
                  </a:lnTo>
                  <a:lnTo>
                    <a:pt x="12992" y="187595"/>
                  </a:lnTo>
                  <a:lnTo>
                    <a:pt x="50483" y="202748"/>
                  </a:lnTo>
                  <a:lnTo>
                    <a:pt x="95820" y="210213"/>
                  </a:lnTo>
                  <a:lnTo>
                    <a:pt x="133164" y="213385"/>
                  </a:lnTo>
                  <a:lnTo>
                    <a:pt x="142584" y="2108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SMARTInkShape-307">
              <a:extLst>
                <a:ext uri="{FF2B5EF4-FFF2-40B4-BE49-F238E27FC236}">
                  <a16:creationId xmlns:a16="http://schemas.microsoft.com/office/drawing/2014/main" xmlns="" id="{6F82835A-4BA7-470A-9DB0-9560F8D3D04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13475" y="3444878"/>
              <a:ext cx="187326" cy="6348"/>
            </a:xfrm>
            <a:custGeom>
              <a:avLst/>
              <a:gdLst/>
              <a:ahLst/>
              <a:cxnLst/>
              <a:rect l="0" t="0" r="0" b="0"/>
              <a:pathLst>
                <a:path w="187326" h="6348">
                  <a:moveTo>
                    <a:pt x="0" y="3172"/>
                  </a:moveTo>
                  <a:lnTo>
                    <a:pt x="0" y="3172"/>
                  </a:lnTo>
                  <a:lnTo>
                    <a:pt x="3240" y="2819"/>
                  </a:lnTo>
                  <a:lnTo>
                    <a:pt x="11245" y="438"/>
                  </a:lnTo>
                  <a:lnTo>
                    <a:pt x="55380" y="0"/>
                  </a:lnTo>
                  <a:lnTo>
                    <a:pt x="85409" y="1880"/>
                  </a:lnTo>
                  <a:lnTo>
                    <a:pt x="124390" y="4362"/>
                  </a:lnTo>
                  <a:lnTo>
                    <a:pt x="187325" y="634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SMARTInkShape-308">
              <a:extLst>
                <a:ext uri="{FF2B5EF4-FFF2-40B4-BE49-F238E27FC236}">
                  <a16:creationId xmlns:a16="http://schemas.microsoft.com/office/drawing/2014/main" xmlns="" id="{B0BB6B51-3E9D-45A0-B928-337E153AC72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81990" y="3235148"/>
              <a:ext cx="237724" cy="281853"/>
            </a:xfrm>
            <a:custGeom>
              <a:avLst/>
              <a:gdLst/>
              <a:ahLst/>
              <a:cxnLst/>
              <a:rect l="0" t="0" r="0" b="0"/>
              <a:pathLst>
                <a:path w="237724" h="281853">
                  <a:moveTo>
                    <a:pt x="28260" y="47802"/>
                  </a:moveTo>
                  <a:lnTo>
                    <a:pt x="28260" y="47802"/>
                  </a:lnTo>
                  <a:lnTo>
                    <a:pt x="9962" y="87769"/>
                  </a:lnTo>
                  <a:lnTo>
                    <a:pt x="158" y="133913"/>
                  </a:lnTo>
                  <a:lnTo>
                    <a:pt x="0" y="136959"/>
                  </a:lnTo>
                  <a:lnTo>
                    <a:pt x="6411" y="164803"/>
                  </a:lnTo>
                  <a:lnTo>
                    <a:pt x="18196" y="202461"/>
                  </a:lnTo>
                  <a:lnTo>
                    <a:pt x="42329" y="243009"/>
                  </a:lnTo>
                  <a:lnTo>
                    <a:pt x="59090" y="258856"/>
                  </a:lnTo>
                  <a:lnTo>
                    <a:pt x="96151" y="277287"/>
                  </a:lnTo>
                  <a:lnTo>
                    <a:pt x="110175" y="281852"/>
                  </a:lnTo>
                  <a:lnTo>
                    <a:pt x="139785" y="279663"/>
                  </a:lnTo>
                  <a:lnTo>
                    <a:pt x="161885" y="273997"/>
                  </a:lnTo>
                  <a:lnTo>
                    <a:pt x="195600" y="252671"/>
                  </a:lnTo>
                  <a:lnTo>
                    <a:pt x="200145" y="248940"/>
                  </a:lnTo>
                  <a:lnTo>
                    <a:pt x="216655" y="223462"/>
                  </a:lnTo>
                  <a:lnTo>
                    <a:pt x="229896" y="185731"/>
                  </a:lnTo>
                  <a:lnTo>
                    <a:pt x="237723" y="149431"/>
                  </a:lnTo>
                  <a:lnTo>
                    <a:pt x="232632" y="109910"/>
                  </a:lnTo>
                  <a:lnTo>
                    <a:pt x="218169" y="72927"/>
                  </a:lnTo>
                  <a:lnTo>
                    <a:pt x="194715" y="40928"/>
                  </a:lnTo>
                  <a:lnTo>
                    <a:pt x="174146" y="21005"/>
                  </a:lnTo>
                  <a:lnTo>
                    <a:pt x="136184" y="2955"/>
                  </a:lnTo>
                  <a:lnTo>
                    <a:pt x="121382" y="0"/>
                  </a:lnTo>
                  <a:lnTo>
                    <a:pt x="78727" y="1770"/>
                  </a:lnTo>
                  <a:lnTo>
                    <a:pt x="54855" y="12996"/>
                  </a:lnTo>
                  <a:lnTo>
                    <a:pt x="31723" y="34694"/>
                  </a:lnTo>
                  <a:lnTo>
                    <a:pt x="18735" y="509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309">
              <a:extLst>
                <a:ext uri="{FF2B5EF4-FFF2-40B4-BE49-F238E27FC236}">
                  <a16:creationId xmlns:a16="http://schemas.microsoft.com/office/drawing/2014/main" xmlns="" id="{388D43BB-12D6-4097-8DBB-816EBF5435D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98470" y="3229637"/>
              <a:ext cx="193055" cy="270594"/>
            </a:xfrm>
            <a:custGeom>
              <a:avLst/>
              <a:gdLst/>
              <a:ahLst/>
              <a:cxnLst/>
              <a:rect l="0" t="0" r="0" b="0"/>
              <a:pathLst>
                <a:path w="193055" h="270594">
                  <a:moveTo>
                    <a:pt x="168905" y="2513"/>
                  </a:moveTo>
                  <a:lnTo>
                    <a:pt x="168905" y="2513"/>
                  </a:lnTo>
                  <a:lnTo>
                    <a:pt x="168905" y="827"/>
                  </a:lnTo>
                  <a:lnTo>
                    <a:pt x="165142" y="0"/>
                  </a:lnTo>
                  <a:lnTo>
                    <a:pt x="122745" y="2166"/>
                  </a:lnTo>
                  <a:lnTo>
                    <a:pt x="83497" y="6879"/>
                  </a:lnTo>
                  <a:lnTo>
                    <a:pt x="36552" y="14851"/>
                  </a:lnTo>
                  <a:lnTo>
                    <a:pt x="14297" y="22317"/>
                  </a:lnTo>
                  <a:lnTo>
                    <a:pt x="8116" y="26131"/>
                  </a:lnTo>
                  <a:lnTo>
                    <a:pt x="4192" y="30178"/>
                  </a:lnTo>
                  <a:lnTo>
                    <a:pt x="0" y="41480"/>
                  </a:lnTo>
                  <a:lnTo>
                    <a:pt x="940" y="86176"/>
                  </a:lnTo>
                  <a:lnTo>
                    <a:pt x="3766" y="105391"/>
                  </a:lnTo>
                  <a:lnTo>
                    <a:pt x="4484" y="105670"/>
                  </a:lnTo>
                  <a:lnTo>
                    <a:pt x="7164" y="105040"/>
                  </a:lnTo>
                  <a:lnTo>
                    <a:pt x="33377" y="92745"/>
                  </a:lnTo>
                  <a:lnTo>
                    <a:pt x="61505" y="88901"/>
                  </a:lnTo>
                  <a:lnTo>
                    <a:pt x="101889" y="92720"/>
                  </a:lnTo>
                  <a:lnTo>
                    <a:pt x="144385" y="110194"/>
                  </a:lnTo>
                  <a:lnTo>
                    <a:pt x="156243" y="118105"/>
                  </a:lnTo>
                  <a:lnTo>
                    <a:pt x="181902" y="150349"/>
                  </a:lnTo>
                  <a:lnTo>
                    <a:pt x="190081" y="170376"/>
                  </a:lnTo>
                  <a:lnTo>
                    <a:pt x="193054" y="193087"/>
                  </a:lnTo>
                  <a:lnTo>
                    <a:pt x="191868" y="204687"/>
                  </a:lnTo>
                  <a:lnTo>
                    <a:pt x="184411" y="221872"/>
                  </a:lnTo>
                  <a:lnTo>
                    <a:pt x="169459" y="244535"/>
                  </a:lnTo>
                  <a:lnTo>
                    <a:pt x="149431" y="257472"/>
                  </a:lnTo>
                  <a:lnTo>
                    <a:pt x="115630" y="268710"/>
                  </a:lnTo>
                  <a:lnTo>
                    <a:pt x="94520" y="270593"/>
                  </a:lnTo>
                  <a:lnTo>
                    <a:pt x="56573" y="265092"/>
                  </a:lnTo>
                  <a:lnTo>
                    <a:pt x="33553" y="251688"/>
                  </a:lnTo>
                  <a:lnTo>
                    <a:pt x="26316" y="246019"/>
                  </a:lnTo>
                  <a:lnTo>
                    <a:pt x="6980" y="21523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6" name="SMARTInkShape-310">
            <a:extLst>
              <a:ext uri="{FF2B5EF4-FFF2-40B4-BE49-F238E27FC236}">
                <a16:creationId xmlns:a16="http://schemas.microsoft.com/office/drawing/2014/main" xmlns="" id="{707C87E0-1468-452F-8375-BE24B8E484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6975" y="3378200"/>
            <a:ext cx="9526" cy="152401"/>
          </a:xfrm>
          <a:custGeom>
            <a:avLst/>
            <a:gdLst/>
            <a:ahLst/>
            <a:cxnLst/>
            <a:rect l="0" t="0" r="0" b="0"/>
            <a:pathLst>
              <a:path w="9526" h="152401">
                <a:moveTo>
                  <a:pt x="0" y="0"/>
                </a:moveTo>
                <a:lnTo>
                  <a:pt x="0" y="0"/>
                </a:lnTo>
                <a:lnTo>
                  <a:pt x="1685" y="1686"/>
                </a:lnTo>
                <a:lnTo>
                  <a:pt x="2881" y="13020"/>
                </a:lnTo>
                <a:lnTo>
                  <a:pt x="6310" y="60346"/>
                </a:lnTo>
                <a:lnTo>
                  <a:pt x="8024" y="98510"/>
                </a:lnTo>
                <a:lnTo>
                  <a:pt x="9437" y="144993"/>
                </a:lnTo>
                <a:lnTo>
                  <a:pt x="9525" y="1524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1" name="SMARTInkShape-Group109">
            <a:extLst>
              <a:ext uri="{FF2B5EF4-FFF2-40B4-BE49-F238E27FC236}">
                <a16:creationId xmlns:a16="http://schemas.microsoft.com/office/drawing/2014/main" xmlns="" id="{BFD7F176-B413-49E5-BFFE-9F5B34592C77}"/>
              </a:ext>
            </a:extLst>
          </p:cNvPr>
          <p:cNvGrpSpPr/>
          <p:nvPr/>
        </p:nvGrpSpPr>
        <p:grpSpPr>
          <a:xfrm>
            <a:off x="5354696" y="3551915"/>
            <a:ext cx="385705" cy="566745"/>
            <a:chOff x="5354696" y="3551915"/>
            <a:chExt cx="385705" cy="566745"/>
          </a:xfrm>
        </p:grpSpPr>
        <p:sp>
          <p:nvSpPr>
            <p:cNvPr id="157" name="SMARTInkShape-311">
              <a:extLst>
                <a:ext uri="{FF2B5EF4-FFF2-40B4-BE49-F238E27FC236}">
                  <a16:creationId xmlns:a16="http://schemas.microsoft.com/office/drawing/2014/main" xmlns="" id="{E6658D68-16A9-4FA2-9FD4-86B1E3071DD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85394" y="3850227"/>
              <a:ext cx="153832" cy="234845"/>
            </a:xfrm>
            <a:custGeom>
              <a:avLst/>
              <a:gdLst/>
              <a:ahLst/>
              <a:cxnLst/>
              <a:rect l="0" t="0" r="0" b="0"/>
              <a:pathLst>
                <a:path w="153832" h="234845">
                  <a:moveTo>
                    <a:pt x="126431" y="1048"/>
                  </a:moveTo>
                  <a:lnTo>
                    <a:pt x="126431" y="1048"/>
                  </a:lnTo>
                  <a:lnTo>
                    <a:pt x="128260" y="1048"/>
                  </a:lnTo>
                  <a:lnTo>
                    <a:pt x="91562" y="107"/>
                  </a:lnTo>
                  <a:lnTo>
                    <a:pt x="47459" y="0"/>
                  </a:lnTo>
                  <a:lnTo>
                    <a:pt x="22415" y="1546"/>
                  </a:lnTo>
                  <a:lnTo>
                    <a:pt x="15408" y="4327"/>
                  </a:lnTo>
                  <a:lnTo>
                    <a:pt x="7497" y="9859"/>
                  </a:lnTo>
                  <a:lnTo>
                    <a:pt x="4780" y="13901"/>
                  </a:lnTo>
                  <a:lnTo>
                    <a:pt x="0" y="35089"/>
                  </a:lnTo>
                  <a:lnTo>
                    <a:pt x="3495" y="68657"/>
                  </a:lnTo>
                  <a:lnTo>
                    <a:pt x="5118" y="71666"/>
                  </a:lnTo>
                  <a:lnTo>
                    <a:pt x="7015" y="73003"/>
                  </a:lnTo>
                  <a:lnTo>
                    <a:pt x="10066" y="73756"/>
                  </a:lnTo>
                  <a:lnTo>
                    <a:pt x="55952" y="62772"/>
                  </a:lnTo>
                  <a:lnTo>
                    <a:pt x="72645" y="62590"/>
                  </a:lnTo>
                  <a:lnTo>
                    <a:pt x="87093" y="66790"/>
                  </a:lnTo>
                  <a:lnTo>
                    <a:pt x="119833" y="83122"/>
                  </a:lnTo>
                  <a:lnTo>
                    <a:pt x="130082" y="94667"/>
                  </a:lnTo>
                  <a:lnTo>
                    <a:pt x="147142" y="128481"/>
                  </a:lnTo>
                  <a:lnTo>
                    <a:pt x="153831" y="158100"/>
                  </a:lnTo>
                  <a:lnTo>
                    <a:pt x="152972" y="177796"/>
                  </a:lnTo>
                  <a:lnTo>
                    <a:pt x="142623" y="204811"/>
                  </a:lnTo>
                  <a:lnTo>
                    <a:pt x="137626" y="212847"/>
                  </a:lnTo>
                  <a:lnTo>
                    <a:pt x="119588" y="227767"/>
                  </a:lnTo>
                  <a:lnTo>
                    <a:pt x="111748" y="232104"/>
                  </a:lnTo>
                  <a:lnTo>
                    <a:pt x="94642" y="234844"/>
                  </a:lnTo>
                  <a:lnTo>
                    <a:pt x="78990" y="233971"/>
                  </a:lnTo>
                  <a:lnTo>
                    <a:pt x="54514" y="225446"/>
                  </a:lnTo>
                  <a:lnTo>
                    <a:pt x="39192" y="215585"/>
                  </a:lnTo>
                  <a:lnTo>
                    <a:pt x="12131" y="1820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SMARTInkShape-312">
              <a:extLst>
                <a:ext uri="{FF2B5EF4-FFF2-40B4-BE49-F238E27FC236}">
                  <a16:creationId xmlns:a16="http://schemas.microsoft.com/office/drawing/2014/main" xmlns="" id="{0F907EB2-4285-4125-B4E9-45C523D13D6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54696" y="3815822"/>
              <a:ext cx="179330" cy="302838"/>
            </a:xfrm>
            <a:custGeom>
              <a:avLst/>
              <a:gdLst/>
              <a:ahLst/>
              <a:cxnLst/>
              <a:rect l="0" t="0" r="0" b="0"/>
              <a:pathLst>
                <a:path w="179330" h="302838">
                  <a:moveTo>
                    <a:pt x="93604" y="83078"/>
                  </a:moveTo>
                  <a:lnTo>
                    <a:pt x="93604" y="83078"/>
                  </a:lnTo>
                  <a:lnTo>
                    <a:pt x="95289" y="84764"/>
                  </a:lnTo>
                  <a:lnTo>
                    <a:pt x="95433" y="85613"/>
                  </a:lnTo>
                  <a:lnTo>
                    <a:pt x="95176" y="86532"/>
                  </a:lnTo>
                  <a:lnTo>
                    <a:pt x="85120" y="103978"/>
                  </a:lnTo>
                  <a:lnTo>
                    <a:pt x="70913" y="111291"/>
                  </a:lnTo>
                  <a:lnTo>
                    <a:pt x="37120" y="109412"/>
                  </a:lnTo>
                  <a:lnTo>
                    <a:pt x="26637" y="107365"/>
                  </a:lnTo>
                  <a:lnTo>
                    <a:pt x="17745" y="101516"/>
                  </a:lnTo>
                  <a:lnTo>
                    <a:pt x="6686" y="89247"/>
                  </a:lnTo>
                  <a:lnTo>
                    <a:pt x="3909" y="85074"/>
                  </a:lnTo>
                  <a:lnTo>
                    <a:pt x="0" y="65717"/>
                  </a:lnTo>
                  <a:lnTo>
                    <a:pt x="3898" y="45478"/>
                  </a:lnTo>
                  <a:lnTo>
                    <a:pt x="12868" y="26576"/>
                  </a:lnTo>
                  <a:lnTo>
                    <a:pt x="23899" y="12793"/>
                  </a:lnTo>
                  <a:lnTo>
                    <a:pt x="33226" y="6449"/>
                  </a:lnTo>
                  <a:lnTo>
                    <a:pt x="50079" y="597"/>
                  </a:lnTo>
                  <a:lnTo>
                    <a:pt x="65107" y="0"/>
                  </a:lnTo>
                  <a:lnTo>
                    <a:pt x="86838" y="7675"/>
                  </a:lnTo>
                  <a:lnTo>
                    <a:pt x="95183" y="12054"/>
                  </a:lnTo>
                  <a:lnTo>
                    <a:pt x="107517" y="25227"/>
                  </a:lnTo>
                  <a:lnTo>
                    <a:pt x="120733" y="59199"/>
                  </a:lnTo>
                  <a:lnTo>
                    <a:pt x="126431" y="105939"/>
                  </a:lnTo>
                  <a:lnTo>
                    <a:pt x="127409" y="143137"/>
                  </a:lnTo>
                  <a:lnTo>
                    <a:pt x="122480" y="186233"/>
                  </a:lnTo>
                  <a:lnTo>
                    <a:pt x="112949" y="229004"/>
                  </a:lnTo>
                  <a:lnTo>
                    <a:pt x="86766" y="276362"/>
                  </a:lnTo>
                  <a:lnTo>
                    <a:pt x="72528" y="291571"/>
                  </a:lnTo>
                  <a:lnTo>
                    <a:pt x="62012" y="299214"/>
                  </a:lnTo>
                  <a:lnTo>
                    <a:pt x="53810" y="302611"/>
                  </a:lnTo>
                  <a:lnTo>
                    <a:pt x="38186" y="302837"/>
                  </a:lnTo>
                  <a:lnTo>
                    <a:pt x="25208" y="298985"/>
                  </a:lnTo>
                  <a:lnTo>
                    <a:pt x="12974" y="286633"/>
                  </a:lnTo>
                  <a:lnTo>
                    <a:pt x="3784" y="269567"/>
                  </a:lnTo>
                  <a:lnTo>
                    <a:pt x="1708" y="258272"/>
                  </a:lnTo>
                  <a:lnTo>
                    <a:pt x="3463" y="241997"/>
                  </a:lnTo>
                  <a:lnTo>
                    <a:pt x="8693" y="224066"/>
                  </a:lnTo>
                  <a:lnTo>
                    <a:pt x="17096" y="211949"/>
                  </a:lnTo>
                  <a:lnTo>
                    <a:pt x="23467" y="206164"/>
                  </a:lnTo>
                  <a:lnTo>
                    <a:pt x="27272" y="204810"/>
                  </a:lnTo>
                  <a:lnTo>
                    <a:pt x="29274" y="204450"/>
                  </a:lnTo>
                  <a:lnTo>
                    <a:pt x="37149" y="205627"/>
                  </a:lnTo>
                  <a:lnTo>
                    <a:pt x="47870" y="213267"/>
                  </a:lnTo>
                  <a:lnTo>
                    <a:pt x="84438" y="260437"/>
                  </a:lnTo>
                  <a:lnTo>
                    <a:pt x="103357" y="276405"/>
                  </a:lnTo>
                  <a:lnTo>
                    <a:pt x="121384" y="285116"/>
                  </a:lnTo>
                  <a:lnTo>
                    <a:pt x="131468" y="287526"/>
                  </a:lnTo>
                  <a:lnTo>
                    <a:pt x="159997" y="286185"/>
                  </a:lnTo>
                  <a:lnTo>
                    <a:pt x="179329" y="27992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313">
              <a:extLst>
                <a:ext uri="{FF2B5EF4-FFF2-40B4-BE49-F238E27FC236}">
                  <a16:creationId xmlns:a16="http://schemas.microsoft.com/office/drawing/2014/main" xmlns="" id="{428A6354-885F-4AAA-90B2-727A8BBD889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17237" y="3644900"/>
              <a:ext cx="123164" cy="111906"/>
            </a:xfrm>
            <a:custGeom>
              <a:avLst/>
              <a:gdLst/>
              <a:ahLst/>
              <a:cxnLst/>
              <a:rect l="0" t="0" r="0" b="0"/>
              <a:pathLst>
                <a:path w="123164" h="111906">
                  <a:moveTo>
                    <a:pt x="2513" y="0"/>
                  </a:moveTo>
                  <a:lnTo>
                    <a:pt x="2513" y="0"/>
                  </a:lnTo>
                  <a:lnTo>
                    <a:pt x="2513" y="43992"/>
                  </a:lnTo>
                  <a:lnTo>
                    <a:pt x="0" y="88604"/>
                  </a:lnTo>
                  <a:lnTo>
                    <a:pt x="475" y="103159"/>
                  </a:lnTo>
                  <a:lnTo>
                    <a:pt x="1154" y="105814"/>
                  </a:lnTo>
                  <a:lnTo>
                    <a:pt x="3790" y="109705"/>
                  </a:lnTo>
                  <a:lnTo>
                    <a:pt x="5481" y="111237"/>
                  </a:lnTo>
                  <a:lnTo>
                    <a:pt x="7314" y="111905"/>
                  </a:lnTo>
                  <a:lnTo>
                    <a:pt x="11232" y="111707"/>
                  </a:lnTo>
                  <a:lnTo>
                    <a:pt x="46911" y="92791"/>
                  </a:lnTo>
                  <a:lnTo>
                    <a:pt x="75923" y="77575"/>
                  </a:lnTo>
                  <a:lnTo>
                    <a:pt x="113535" y="61422"/>
                  </a:lnTo>
                  <a:lnTo>
                    <a:pt x="123163" y="60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314">
              <a:extLst>
                <a:ext uri="{FF2B5EF4-FFF2-40B4-BE49-F238E27FC236}">
                  <a16:creationId xmlns:a16="http://schemas.microsoft.com/office/drawing/2014/main" xmlns="" id="{26D5D4D8-2F18-46CA-97C3-B106941DD85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54675" y="3551915"/>
              <a:ext cx="82110" cy="169186"/>
            </a:xfrm>
            <a:custGeom>
              <a:avLst/>
              <a:gdLst/>
              <a:ahLst/>
              <a:cxnLst/>
              <a:rect l="0" t="0" r="0" b="0"/>
              <a:pathLst>
                <a:path w="82110" h="169186">
                  <a:moveTo>
                    <a:pt x="79375" y="4085"/>
                  </a:moveTo>
                  <a:lnTo>
                    <a:pt x="79375" y="4085"/>
                  </a:lnTo>
                  <a:lnTo>
                    <a:pt x="81557" y="74"/>
                  </a:lnTo>
                  <a:lnTo>
                    <a:pt x="81888" y="0"/>
                  </a:lnTo>
                  <a:lnTo>
                    <a:pt x="82109" y="303"/>
                  </a:lnTo>
                  <a:lnTo>
                    <a:pt x="81903" y="858"/>
                  </a:lnTo>
                  <a:lnTo>
                    <a:pt x="60179" y="39608"/>
                  </a:lnTo>
                  <a:lnTo>
                    <a:pt x="37985" y="80041"/>
                  </a:lnTo>
                  <a:lnTo>
                    <a:pt x="16944" y="122556"/>
                  </a:lnTo>
                  <a:lnTo>
                    <a:pt x="5719" y="150375"/>
                  </a:lnTo>
                  <a:lnTo>
                    <a:pt x="0" y="1691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5" name="SMARTInkShape-Group110">
            <a:extLst>
              <a:ext uri="{FF2B5EF4-FFF2-40B4-BE49-F238E27FC236}">
                <a16:creationId xmlns:a16="http://schemas.microsoft.com/office/drawing/2014/main" xmlns="" id="{7E55908F-BA14-454C-A940-F8980F60E83B}"/>
              </a:ext>
            </a:extLst>
          </p:cNvPr>
          <p:cNvGrpSpPr/>
          <p:nvPr/>
        </p:nvGrpSpPr>
        <p:grpSpPr>
          <a:xfrm>
            <a:off x="6337171" y="3658172"/>
            <a:ext cx="345421" cy="451734"/>
            <a:chOff x="6337171" y="3658172"/>
            <a:chExt cx="345421" cy="451734"/>
          </a:xfrm>
        </p:grpSpPr>
        <p:sp>
          <p:nvSpPr>
            <p:cNvPr id="162" name="SMARTInkShape-315">
              <a:extLst>
                <a:ext uri="{FF2B5EF4-FFF2-40B4-BE49-F238E27FC236}">
                  <a16:creationId xmlns:a16="http://schemas.microsoft.com/office/drawing/2014/main" xmlns="" id="{D589CDA3-9B53-49C5-BF49-5ED381E04F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37171" y="3814768"/>
              <a:ext cx="285880" cy="295138"/>
            </a:xfrm>
            <a:custGeom>
              <a:avLst/>
              <a:gdLst/>
              <a:ahLst/>
              <a:cxnLst/>
              <a:rect l="0" t="0" r="0" b="0"/>
              <a:pathLst>
                <a:path w="285880" h="295138">
                  <a:moveTo>
                    <a:pt x="184279" y="147632"/>
                  </a:moveTo>
                  <a:lnTo>
                    <a:pt x="184279" y="147632"/>
                  </a:lnTo>
                  <a:lnTo>
                    <a:pt x="182594" y="149318"/>
                  </a:lnTo>
                  <a:lnTo>
                    <a:pt x="180826" y="150145"/>
                  </a:lnTo>
                  <a:lnTo>
                    <a:pt x="169898" y="153502"/>
                  </a:lnTo>
                  <a:lnTo>
                    <a:pt x="165475" y="152154"/>
                  </a:lnTo>
                  <a:lnTo>
                    <a:pt x="125348" y="133330"/>
                  </a:lnTo>
                  <a:lnTo>
                    <a:pt x="90928" y="105340"/>
                  </a:lnTo>
                  <a:lnTo>
                    <a:pt x="72693" y="80064"/>
                  </a:lnTo>
                  <a:lnTo>
                    <a:pt x="64747" y="56115"/>
                  </a:lnTo>
                  <a:lnTo>
                    <a:pt x="64509" y="38593"/>
                  </a:lnTo>
                  <a:lnTo>
                    <a:pt x="69103" y="21368"/>
                  </a:lnTo>
                  <a:lnTo>
                    <a:pt x="74176" y="12845"/>
                  </a:lnTo>
                  <a:lnTo>
                    <a:pt x="81840" y="6470"/>
                  </a:lnTo>
                  <a:lnTo>
                    <a:pt x="90420" y="1991"/>
                  </a:lnTo>
                  <a:lnTo>
                    <a:pt x="97761" y="0"/>
                  </a:lnTo>
                  <a:lnTo>
                    <a:pt x="111215" y="2250"/>
                  </a:lnTo>
                  <a:lnTo>
                    <a:pt x="123002" y="9071"/>
                  </a:lnTo>
                  <a:lnTo>
                    <a:pt x="136568" y="26222"/>
                  </a:lnTo>
                  <a:lnTo>
                    <a:pt x="153393" y="65230"/>
                  </a:lnTo>
                  <a:lnTo>
                    <a:pt x="161851" y="109149"/>
                  </a:lnTo>
                  <a:lnTo>
                    <a:pt x="161406" y="148459"/>
                  </a:lnTo>
                  <a:lnTo>
                    <a:pt x="153459" y="191030"/>
                  </a:lnTo>
                  <a:lnTo>
                    <a:pt x="138615" y="227074"/>
                  </a:lnTo>
                  <a:lnTo>
                    <a:pt x="113732" y="256092"/>
                  </a:lnTo>
                  <a:lnTo>
                    <a:pt x="93644" y="268433"/>
                  </a:lnTo>
                  <a:lnTo>
                    <a:pt x="70053" y="277264"/>
                  </a:lnTo>
                  <a:lnTo>
                    <a:pt x="48129" y="278939"/>
                  </a:lnTo>
                  <a:lnTo>
                    <a:pt x="22389" y="276345"/>
                  </a:lnTo>
                  <a:lnTo>
                    <a:pt x="7234" y="268397"/>
                  </a:lnTo>
                  <a:lnTo>
                    <a:pt x="0" y="262162"/>
                  </a:lnTo>
                  <a:lnTo>
                    <a:pt x="189" y="254626"/>
                  </a:lnTo>
                  <a:lnTo>
                    <a:pt x="1227" y="249653"/>
                  </a:lnTo>
                  <a:lnTo>
                    <a:pt x="11116" y="234226"/>
                  </a:lnTo>
                  <a:lnTo>
                    <a:pt x="21847" y="225226"/>
                  </a:lnTo>
                  <a:lnTo>
                    <a:pt x="35099" y="220325"/>
                  </a:lnTo>
                  <a:lnTo>
                    <a:pt x="48512" y="218325"/>
                  </a:lnTo>
                  <a:lnTo>
                    <a:pt x="66480" y="224473"/>
                  </a:lnTo>
                  <a:lnTo>
                    <a:pt x="79016" y="231862"/>
                  </a:lnTo>
                  <a:lnTo>
                    <a:pt x="122774" y="275653"/>
                  </a:lnTo>
                  <a:lnTo>
                    <a:pt x="140420" y="287987"/>
                  </a:lnTo>
                  <a:lnTo>
                    <a:pt x="153850" y="292915"/>
                  </a:lnTo>
                  <a:lnTo>
                    <a:pt x="186461" y="295137"/>
                  </a:lnTo>
                  <a:lnTo>
                    <a:pt x="229852" y="288804"/>
                  </a:lnTo>
                  <a:lnTo>
                    <a:pt x="269974" y="272328"/>
                  </a:lnTo>
                  <a:lnTo>
                    <a:pt x="285879" y="2619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316">
              <a:extLst>
                <a:ext uri="{FF2B5EF4-FFF2-40B4-BE49-F238E27FC236}">
                  <a16:creationId xmlns:a16="http://schemas.microsoft.com/office/drawing/2014/main" xmlns="" id="{C9C4243C-CCD0-4CE0-B49F-7DEF018D94C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62725" y="3790950"/>
              <a:ext cx="119867" cy="124870"/>
            </a:xfrm>
            <a:custGeom>
              <a:avLst/>
              <a:gdLst/>
              <a:ahLst/>
              <a:cxnLst/>
              <a:rect l="0" t="0" r="0" b="0"/>
              <a:pathLst>
                <a:path w="119867" h="124870">
                  <a:moveTo>
                    <a:pt x="95250" y="0"/>
                  </a:moveTo>
                  <a:lnTo>
                    <a:pt x="95250" y="0"/>
                  </a:lnTo>
                  <a:lnTo>
                    <a:pt x="95250" y="4419"/>
                  </a:lnTo>
                  <a:lnTo>
                    <a:pt x="101339" y="12388"/>
                  </a:lnTo>
                  <a:lnTo>
                    <a:pt x="108447" y="52973"/>
                  </a:lnTo>
                  <a:lnTo>
                    <a:pt x="118470" y="99741"/>
                  </a:lnTo>
                  <a:lnTo>
                    <a:pt x="119866" y="115409"/>
                  </a:lnTo>
                  <a:lnTo>
                    <a:pt x="118773" y="119850"/>
                  </a:lnTo>
                  <a:lnTo>
                    <a:pt x="116170" y="122999"/>
                  </a:lnTo>
                  <a:lnTo>
                    <a:pt x="114489" y="124333"/>
                  </a:lnTo>
                  <a:lnTo>
                    <a:pt x="112662" y="124869"/>
                  </a:lnTo>
                  <a:lnTo>
                    <a:pt x="108751" y="124524"/>
                  </a:lnTo>
                  <a:lnTo>
                    <a:pt x="63243" y="102501"/>
                  </a:lnTo>
                  <a:lnTo>
                    <a:pt x="25815" y="88666"/>
                  </a:lnTo>
                  <a:lnTo>
                    <a:pt x="0" y="82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SMARTInkShape-317">
              <a:extLst>
                <a:ext uri="{FF2B5EF4-FFF2-40B4-BE49-F238E27FC236}">
                  <a16:creationId xmlns:a16="http://schemas.microsoft.com/office/drawing/2014/main" xmlns="" id="{1B371366-22FC-483F-B555-C383857554B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62725" y="3658172"/>
              <a:ext cx="104776" cy="212154"/>
            </a:xfrm>
            <a:custGeom>
              <a:avLst/>
              <a:gdLst/>
              <a:ahLst/>
              <a:cxnLst/>
              <a:rect l="0" t="0" r="0" b="0"/>
              <a:pathLst>
                <a:path w="104776" h="212154">
                  <a:moveTo>
                    <a:pt x="0" y="5778"/>
                  </a:moveTo>
                  <a:lnTo>
                    <a:pt x="0" y="5778"/>
                  </a:lnTo>
                  <a:lnTo>
                    <a:pt x="5778" y="0"/>
                  </a:lnTo>
                  <a:lnTo>
                    <a:pt x="21130" y="20086"/>
                  </a:lnTo>
                  <a:lnTo>
                    <a:pt x="35613" y="62378"/>
                  </a:lnTo>
                  <a:lnTo>
                    <a:pt x="53891" y="109575"/>
                  </a:lnTo>
                  <a:lnTo>
                    <a:pt x="78044" y="157121"/>
                  </a:lnTo>
                  <a:lnTo>
                    <a:pt x="102181" y="203337"/>
                  </a:lnTo>
                  <a:lnTo>
                    <a:pt x="104775" y="2121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8" name="SMARTInkShape-Group111">
            <a:extLst>
              <a:ext uri="{FF2B5EF4-FFF2-40B4-BE49-F238E27FC236}">
                <a16:creationId xmlns:a16="http://schemas.microsoft.com/office/drawing/2014/main" xmlns="" id="{13E762AF-8608-465E-B279-F668CC752FC2}"/>
              </a:ext>
            </a:extLst>
          </p:cNvPr>
          <p:cNvGrpSpPr/>
          <p:nvPr/>
        </p:nvGrpSpPr>
        <p:grpSpPr>
          <a:xfrm>
            <a:off x="6010275" y="3905339"/>
            <a:ext cx="193676" cy="149137"/>
            <a:chOff x="6010275" y="3905339"/>
            <a:chExt cx="193676" cy="149137"/>
          </a:xfrm>
        </p:grpSpPr>
        <p:sp>
          <p:nvSpPr>
            <p:cNvPr id="166" name="SMARTInkShape-318">
              <a:extLst>
                <a:ext uri="{FF2B5EF4-FFF2-40B4-BE49-F238E27FC236}">
                  <a16:creationId xmlns:a16="http://schemas.microsoft.com/office/drawing/2014/main" xmlns="" id="{175834B6-DE4C-4AFE-B3B8-39FDD89E29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10275" y="3952875"/>
              <a:ext cx="193676" cy="38101"/>
            </a:xfrm>
            <a:custGeom>
              <a:avLst/>
              <a:gdLst/>
              <a:ahLst/>
              <a:cxnLst/>
              <a:rect l="0" t="0" r="0" b="0"/>
              <a:pathLst>
                <a:path w="193676" h="381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4419" y="1686"/>
                  </a:lnTo>
                  <a:lnTo>
                    <a:pt x="44123" y="10937"/>
                  </a:lnTo>
                  <a:lnTo>
                    <a:pt x="74056" y="17561"/>
                  </a:lnTo>
                  <a:lnTo>
                    <a:pt x="111583" y="26150"/>
                  </a:lnTo>
                  <a:lnTo>
                    <a:pt x="154907" y="35530"/>
                  </a:lnTo>
                  <a:lnTo>
                    <a:pt x="193675" y="38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319">
              <a:extLst>
                <a:ext uri="{FF2B5EF4-FFF2-40B4-BE49-F238E27FC236}">
                  <a16:creationId xmlns:a16="http://schemas.microsoft.com/office/drawing/2014/main" xmlns="" id="{5446347F-0614-4276-B10C-DA73CFCB07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64250" y="3905339"/>
              <a:ext cx="22074" cy="149137"/>
            </a:xfrm>
            <a:custGeom>
              <a:avLst/>
              <a:gdLst/>
              <a:ahLst/>
              <a:cxnLst/>
              <a:rect l="0" t="0" r="0" b="0"/>
              <a:pathLst>
                <a:path w="22074" h="149137">
                  <a:moveTo>
                    <a:pt x="0" y="9436"/>
                  </a:moveTo>
                  <a:lnTo>
                    <a:pt x="0" y="9436"/>
                  </a:lnTo>
                  <a:lnTo>
                    <a:pt x="2535" y="6549"/>
                  </a:lnTo>
                  <a:lnTo>
                    <a:pt x="5416" y="2191"/>
                  </a:lnTo>
                  <a:lnTo>
                    <a:pt x="9344" y="0"/>
                  </a:lnTo>
                  <a:lnTo>
                    <a:pt x="12842" y="1623"/>
                  </a:lnTo>
                  <a:lnTo>
                    <a:pt x="20501" y="43720"/>
                  </a:lnTo>
                  <a:lnTo>
                    <a:pt x="22073" y="84669"/>
                  </a:lnTo>
                  <a:lnTo>
                    <a:pt x="19483" y="127551"/>
                  </a:lnTo>
                  <a:lnTo>
                    <a:pt x="19050" y="14913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2" name="SMARTInkShape-Group112">
            <a:extLst>
              <a:ext uri="{FF2B5EF4-FFF2-40B4-BE49-F238E27FC236}">
                <a16:creationId xmlns:a16="http://schemas.microsoft.com/office/drawing/2014/main" xmlns="" id="{9FE5F032-6538-4818-98F7-C724E951E088}"/>
              </a:ext>
            </a:extLst>
          </p:cNvPr>
          <p:cNvGrpSpPr/>
          <p:nvPr/>
        </p:nvGrpSpPr>
        <p:grpSpPr>
          <a:xfrm>
            <a:off x="3542985" y="3808203"/>
            <a:ext cx="508316" cy="319298"/>
            <a:chOff x="3542985" y="3808203"/>
            <a:chExt cx="508316" cy="319298"/>
          </a:xfrm>
        </p:grpSpPr>
        <p:sp>
          <p:nvSpPr>
            <p:cNvPr id="169" name="SMARTInkShape-320">
              <a:extLst>
                <a:ext uri="{FF2B5EF4-FFF2-40B4-BE49-F238E27FC236}">
                  <a16:creationId xmlns:a16="http://schemas.microsoft.com/office/drawing/2014/main" xmlns="" id="{A32EA602-8411-40D9-A7E0-52433FE1904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73500" y="3943359"/>
              <a:ext cx="177801" cy="6342"/>
            </a:xfrm>
            <a:custGeom>
              <a:avLst/>
              <a:gdLst/>
              <a:ahLst/>
              <a:cxnLst/>
              <a:rect l="0" t="0" r="0" b="0"/>
              <a:pathLst>
                <a:path w="177801" h="6342">
                  <a:moveTo>
                    <a:pt x="0" y="3166"/>
                  </a:moveTo>
                  <a:lnTo>
                    <a:pt x="0" y="3166"/>
                  </a:lnTo>
                  <a:lnTo>
                    <a:pt x="1686" y="1480"/>
                  </a:lnTo>
                  <a:lnTo>
                    <a:pt x="3454" y="653"/>
                  </a:lnTo>
                  <a:lnTo>
                    <a:pt x="4419" y="432"/>
                  </a:lnTo>
                  <a:lnTo>
                    <a:pt x="5416" y="638"/>
                  </a:lnTo>
                  <a:lnTo>
                    <a:pt x="7463" y="1807"/>
                  </a:lnTo>
                  <a:lnTo>
                    <a:pt x="45795" y="19"/>
                  </a:lnTo>
                  <a:lnTo>
                    <a:pt x="85261" y="0"/>
                  </a:lnTo>
                  <a:lnTo>
                    <a:pt x="124785" y="1679"/>
                  </a:lnTo>
                  <a:lnTo>
                    <a:pt x="177800" y="634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321">
              <a:extLst>
                <a:ext uri="{FF2B5EF4-FFF2-40B4-BE49-F238E27FC236}">
                  <a16:creationId xmlns:a16="http://schemas.microsoft.com/office/drawing/2014/main" xmlns="" id="{B9ECCA60-59FD-478A-81DE-D56DE516D6A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22700" y="3819525"/>
              <a:ext cx="164298" cy="307976"/>
            </a:xfrm>
            <a:custGeom>
              <a:avLst/>
              <a:gdLst/>
              <a:ahLst/>
              <a:cxnLst/>
              <a:rect l="0" t="0" r="0" b="0"/>
              <a:pathLst>
                <a:path w="164298" h="30797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3454" y="941"/>
                  </a:lnTo>
                  <a:lnTo>
                    <a:pt x="9149" y="4419"/>
                  </a:lnTo>
                  <a:lnTo>
                    <a:pt x="30873" y="9344"/>
                  </a:lnTo>
                  <a:lnTo>
                    <a:pt x="73584" y="11195"/>
                  </a:lnTo>
                  <a:lnTo>
                    <a:pt x="117627" y="12502"/>
                  </a:lnTo>
                  <a:lnTo>
                    <a:pt x="136124" y="14346"/>
                  </a:lnTo>
                  <a:lnTo>
                    <a:pt x="153170" y="20290"/>
                  </a:lnTo>
                  <a:lnTo>
                    <a:pt x="157799" y="22894"/>
                  </a:lnTo>
                  <a:lnTo>
                    <a:pt x="161032" y="29930"/>
                  </a:lnTo>
                  <a:lnTo>
                    <a:pt x="164297" y="46639"/>
                  </a:lnTo>
                  <a:lnTo>
                    <a:pt x="157877" y="89095"/>
                  </a:lnTo>
                  <a:lnTo>
                    <a:pt x="148970" y="134800"/>
                  </a:lnTo>
                  <a:lnTo>
                    <a:pt x="141143" y="181414"/>
                  </a:lnTo>
                  <a:lnTo>
                    <a:pt x="137203" y="222848"/>
                  </a:lnTo>
                  <a:lnTo>
                    <a:pt x="134102" y="270407"/>
                  </a:lnTo>
                  <a:lnTo>
                    <a:pt x="133350" y="307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322">
              <a:extLst>
                <a:ext uri="{FF2B5EF4-FFF2-40B4-BE49-F238E27FC236}">
                  <a16:creationId xmlns:a16="http://schemas.microsoft.com/office/drawing/2014/main" xmlns="" id="{4C825AE2-EE85-42B6-A47F-4BB70AB710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542985" y="3808203"/>
              <a:ext cx="193991" cy="288524"/>
            </a:xfrm>
            <a:custGeom>
              <a:avLst/>
              <a:gdLst/>
              <a:ahLst/>
              <a:cxnLst/>
              <a:rect l="0" t="0" r="0" b="0"/>
              <a:pathLst>
                <a:path w="193991" h="288524">
                  <a:moveTo>
                    <a:pt x="89215" y="97047"/>
                  </a:moveTo>
                  <a:lnTo>
                    <a:pt x="89215" y="97047"/>
                  </a:lnTo>
                  <a:lnTo>
                    <a:pt x="91949" y="99781"/>
                  </a:lnTo>
                  <a:lnTo>
                    <a:pt x="91743" y="100281"/>
                  </a:lnTo>
                  <a:lnTo>
                    <a:pt x="90121" y="102670"/>
                  </a:lnTo>
                  <a:lnTo>
                    <a:pt x="89250" y="106399"/>
                  </a:lnTo>
                  <a:lnTo>
                    <a:pt x="87540" y="106521"/>
                  </a:lnTo>
                  <a:lnTo>
                    <a:pt x="54831" y="102171"/>
                  </a:lnTo>
                  <a:lnTo>
                    <a:pt x="49359" y="100463"/>
                  </a:lnTo>
                  <a:lnTo>
                    <a:pt x="40457" y="93862"/>
                  </a:lnTo>
                  <a:lnTo>
                    <a:pt x="29495" y="78347"/>
                  </a:lnTo>
                  <a:lnTo>
                    <a:pt x="21366" y="59408"/>
                  </a:lnTo>
                  <a:lnTo>
                    <a:pt x="22295" y="40145"/>
                  </a:lnTo>
                  <a:lnTo>
                    <a:pt x="23960" y="33422"/>
                  </a:lnTo>
                  <a:lnTo>
                    <a:pt x="36993" y="18929"/>
                  </a:lnTo>
                  <a:lnTo>
                    <a:pt x="53124" y="7970"/>
                  </a:lnTo>
                  <a:lnTo>
                    <a:pt x="80570" y="834"/>
                  </a:lnTo>
                  <a:lnTo>
                    <a:pt x="100103" y="0"/>
                  </a:lnTo>
                  <a:lnTo>
                    <a:pt x="103882" y="599"/>
                  </a:lnTo>
                  <a:lnTo>
                    <a:pt x="120999" y="11555"/>
                  </a:lnTo>
                  <a:lnTo>
                    <a:pt x="138340" y="28207"/>
                  </a:lnTo>
                  <a:lnTo>
                    <a:pt x="152963" y="54974"/>
                  </a:lnTo>
                  <a:lnTo>
                    <a:pt x="159491" y="79054"/>
                  </a:lnTo>
                  <a:lnTo>
                    <a:pt x="160937" y="122695"/>
                  </a:lnTo>
                  <a:lnTo>
                    <a:pt x="152693" y="162242"/>
                  </a:lnTo>
                  <a:lnTo>
                    <a:pt x="137469" y="202916"/>
                  </a:lnTo>
                  <a:lnTo>
                    <a:pt x="109210" y="244717"/>
                  </a:lnTo>
                  <a:lnTo>
                    <a:pt x="86998" y="264701"/>
                  </a:lnTo>
                  <a:lnTo>
                    <a:pt x="67274" y="275016"/>
                  </a:lnTo>
                  <a:lnTo>
                    <a:pt x="45202" y="279366"/>
                  </a:lnTo>
                  <a:lnTo>
                    <a:pt x="21097" y="279150"/>
                  </a:lnTo>
                  <a:lnTo>
                    <a:pt x="8668" y="273299"/>
                  </a:lnTo>
                  <a:lnTo>
                    <a:pt x="3087" y="263105"/>
                  </a:lnTo>
                  <a:lnTo>
                    <a:pt x="136" y="250931"/>
                  </a:lnTo>
                  <a:lnTo>
                    <a:pt x="0" y="241993"/>
                  </a:lnTo>
                  <a:lnTo>
                    <a:pt x="5675" y="220379"/>
                  </a:lnTo>
                  <a:lnTo>
                    <a:pt x="14015" y="204812"/>
                  </a:lnTo>
                  <a:lnTo>
                    <a:pt x="27415" y="191594"/>
                  </a:lnTo>
                  <a:lnTo>
                    <a:pt x="30023" y="189711"/>
                  </a:lnTo>
                  <a:lnTo>
                    <a:pt x="45493" y="187062"/>
                  </a:lnTo>
                  <a:lnTo>
                    <a:pt x="55907" y="189265"/>
                  </a:lnTo>
                  <a:lnTo>
                    <a:pt x="64534" y="193772"/>
                  </a:lnTo>
                  <a:lnTo>
                    <a:pt x="70720" y="199302"/>
                  </a:lnTo>
                  <a:lnTo>
                    <a:pt x="82297" y="241788"/>
                  </a:lnTo>
                  <a:lnTo>
                    <a:pt x="90340" y="260897"/>
                  </a:lnTo>
                  <a:lnTo>
                    <a:pt x="101856" y="275613"/>
                  </a:lnTo>
                  <a:lnTo>
                    <a:pt x="115225" y="285775"/>
                  </a:lnTo>
                  <a:lnTo>
                    <a:pt x="121471" y="288523"/>
                  </a:lnTo>
                  <a:lnTo>
                    <a:pt x="151221" y="287400"/>
                  </a:lnTo>
                  <a:lnTo>
                    <a:pt x="161929" y="284424"/>
                  </a:lnTo>
                  <a:lnTo>
                    <a:pt x="193990" y="26532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5" name="SMARTInkShape-Group113">
            <a:extLst>
              <a:ext uri="{FF2B5EF4-FFF2-40B4-BE49-F238E27FC236}">
                <a16:creationId xmlns:a16="http://schemas.microsoft.com/office/drawing/2014/main" xmlns="" id="{8AB16C5E-6324-44F7-9F97-76879540EFFD}"/>
              </a:ext>
            </a:extLst>
          </p:cNvPr>
          <p:cNvGrpSpPr/>
          <p:nvPr/>
        </p:nvGrpSpPr>
        <p:grpSpPr>
          <a:xfrm>
            <a:off x="1904079" y="4791035"/>
            <a:ext cx="348820" cy="485344"/>
            <a:chOff x="1904079" y="4791035"/>
            <a:chExt cx="348820" cy="485344"/>
          </a:xfrm>
        </p:grpSpPr>
        <p:sp>
          <p:nvSpPr>
            <p:cNvPr id="173" name="SMARTInkShape-323">
              <a:extLst>
                <a:ext uri="{FF2B5EF4-FFF2-40B4-BE49-F238E27FC236}">
                  <a16:creationId xmlns:a16="http://schemas.microsoft.com/office/drawing/2014/main" xmlns="" id="{832D7CD5-488C-4FA2-BC74-0CEFD68F83B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904079" y="4791035"/>
              <a:ext cx="348820" cy="232368"/>
            </a:xfrm>
            <a:custGeom>
              <a:avLst/>
              <a:gdLst/>
              <a:ahLst/>
              <a:cxnLst/>
              <a:rect l="0" t="0" r="0" b="0"/>
              <a:pathLst>
                <a:path w="348820" h="232368">
                  <a:moveTo>
                    <a:pt x="162846" y="177840"/>
                  </a:moveTo>
                  <a:lnTo>
                    <a:pt x="162846" y="177840"/>
                  </a:lnTo>
                  <a:lnTo>
                    <a:pt x="146544" y="189723"/>
                  </a:lnTo>
                  <a:lnTo>
                    <a:pt x="140431" y="191940"/>
                  </a:lnTo>
                  <a:lnTo>
                    <a:pt x="120708" y="193611"/>
                  </a:lnTo>
                  <a:lnTo>
                    <a:pt x="74683" y="182871"/>
                  </a:lnTo>
                  <a:lnTo>
                    <a:pt x="28468" y="164356"/>
                  </a:lnTo>
                  <a:lnTo>
                    <a:pt x="17868" y="158442"/>
                  </a:lnTo>
                  <a:lnTo>
                    <a:pt x="9158" y="145700"/>
                  </a:lnTo>
                  <a:lnTo>
                    <a:pt x="0" y="120574"/>
                  </a:lnTo>
                  <a:lnTo>
                    <a:pt x="100" y="97098"/>
                  </a:lnTo>
                  <a:lnTo>
                    <a:pt x="5734" y="77912"/>
                  </a:lnTo>
                  <a:lnTo>
                    <a:pt x="39692" y="38039"/>
                  </a:lnTo>
                  <a:lnTo>
                    <a:pt x="86266" y="9669"/>
                  </a:lnTo>
                  <a:lnTo>
                    <a:pt x="120753" y="1756"/>
                  </a:lnTo>
                  <a:lnTo>
                    <a:pt x="164485" y="0"/>
                  </a:lnTo>
                  <a:lnTo>
                    <a:pt x="195787" y="3399"/>
                  </a:lnTo>
                  <a:lnTo>
                    <a:pt x="239556" y="22955"/>
                  </a:lnTo>
                  <a:lnTo>
                    <a:pt x="261422" y="34817"/>
                  </a:lnTo>
                  <a:lnTo>
                    <a:pt x="298832" y="66531"/>
                  </a:lnTo>
                  <a:lnTo>
                    <a:pt x="331438" y="110131"/>
                  </a:lnTo>
                  <a:lnTo>
                    <a:pt x="345608" y="138085"/>
                  </a:lnTo>
                  <a:lnTo>
                    <a:pt x="348819" y="162807"/>
                  </a:lnTo>
                  <a:lnTo>
                    <a:pt x="346400" y="180677"/>
                  </a:lnTo>
                  <a:lnTo>
                    <a:pt x="334544" y="202389"/>
                  </a:lnTo>
                  <a:lnTo>
                    <a:pt x="328056" y="209447"/>
                  </a:lnTo>
                  <a:lnTo>
                    <a:pt x="296754" y="223738"/>
                  </a:lnTo>
                  <a:lnTo>
                    <a:pt x="256706" y="232367"/>
                  </a:lnTo>
                  <a:lnTo>
                    <a:pt x="216821" y="2318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SMARTInkShape-324">
              <a:extLst>
                <a:ext uri="{FF2B5EF4-FFF2-40B4-BE49-F238E27FC236}">
                  <a16:creationId xmlns:a16="http://schemas.microsoft.com/office/drawing/2014/main" xmlns="" id="{9BFF291F-B66C-4F6E-A038-94F5CD3AD47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59226" y="4946650"/>
              <a:ext cx="170430" cy="329729"/>
            </a:xfrm>
            <a:custGeom>
              <a:avLst/>
              <a:gdLst/>
              <a:ahLst/>
              <a:cxnLst/>
              <a:rect l="0" t="0" r="0" b="0"/>
              <a:pathLst>
                <a:path w="170430" h="329729">
                  <a:moveTo>
                    <a:pt x="79124" y="212725"/>
                  </a:moveTo>
                  <a:lnTo>
                    <a:pt x="79124" y="212725"/>
                  </a:lnTo>
                  <a:lnTo>
                    <a:pt x="74705" y="212725"/>
                  </a:lnTo>
                  <a:lnTo>
                    <a:pt x="72691" y="211784"/>
                  </a:lnTo>
                  <a:lnTo>
                    <a:pt x="61417" y="204222"/>
                  </a:lnTo>
                  <a:lnTo>
                    <a:pt x="50504" y="200647"/>
                  </a:lnTo>
                  <a:lnTo>
                    <a:pt x="38810" y="200080"/>
                  </a:lnTo>
                  <a:lnTo>
                    <a:pt x="26410" y="204753"/>
                  </a:lnTo>
                  <a:lnTo>
                    <a:pt x="22417" y="207182"/>
                  </a:lnTo>
                  <a:lnTo>
                    <a:pt x="7545" y="225333"/>
                  </a:lnTo>
                  <a:lnTo>
                    <a:pt x="2608" y="238294"/>
                  </a:lnTo>
                  <a:lnTo>
                    <a:pt x="0" y="271021"/>
                  </a:lnTo>
                  <a:lnTo>
                    <a:pt x="9232" y="295906"/>
                  </a:lnTo>
                  <a:lnTo>
                    <a:pt x="14077" y="303905"/>
                  </a:lnTo>
                  <a:lnTo>
                    <a:pt x="32369" y="319152"/>
                  </a:lnTo>
                  <a:lnTo>
                    <a:pt x="41528" y="324819"/>
                  </a:lnTo>
                  <a:lnTo>
                    <a:pt x="57989" y="328606"/>
                  </a:lnTo>
                  <a:lnTo>
                    <a:pt x="74586" y="329728"/>
                  </a:lnTo>
                  <a:lnTo>
                    <a:pt x="97418" y="325003"/>
                  </a:lnTo>
                  <a:lnTo>
                    <a:pt x="120920" y="313530"/>
                  </a:lnTo>
                  <a:lnTo>
                    <a:pt x="130391" y="305858"/>
                  </a:lnTo>
                  <a:lnTo>
                    <a:pt x="151701" y="275620"/>
                  </a:lnTo>
                  <a:lnTo>
                    <a:pt x="165348" y="240271"/>
                  </a:lnTo>
                  <a:lnTo>
                    <a:pt x="170429" y="197625"/>
                  </a:lnTo>
                  <a:lnTo>
                    <a:pt x="168210" y="156644"/>
                  </a:lnTo>
                  <a:lnTo>
                    <a:pt x="160352" y="113009"/>
                  </a:lnTo>
                  <a:lnTo>
                    <a:pt x="149989" y="72123"/>
                  </a:lnTo>
                  <a:lnTo>
                    <a:pt x="136705" y="25169"/>
                  </a:lnTo>
                  <a:lnTo>
                    <a:pt x="131039" y="6868"/>
                  </a:lnTo>
                  <a:lnTo>
                    <a:pt x="126749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6" name="SMARTInkShape-Group114">
            <a:extLst>
              <a:ext uri="{FF2B5EF4-FFF2-40B4-BE49-F238E27FC236}">
                <a16:creationId xmlns:a16="http://schemas.microsoft.com/office/drawing/2014/main" xmlns="" id="{C174828F-1532-4F1E-A08A-D7B34C720A9A}"/>
              </a:ext>
            </a:extLst>
          </p:cNvPr>
          <p:cNvGrpSpPr/>
          <p:nvPr/>
        </p:nvGrpSpPr>
        <p:grpSpPr>
          <a:xfrm>
            <a:off x="2145566" y="4838672"/>
            <a:ext cx="3058260" cy="740591"/>
            <a:chOff x="2145566" y="4838672"/>
            <a:chExt cx="3058260" cy="740591"/>
          </a:xfrm>
        </p:grpSpPr>
        <p:sp>
          <p:nvSpPr>
            <p:cNvPr id="176" name="SMARTInkShape-325">
              <a:extLst>
                <a:ext uri="{FF2B5EF4-FFF2-40B4-BE49-F238E27FC236}">
                  <a16:creationId xmlns:a16="http://schemas.microsoft.com/office/drawing/2014/main" xmlns="" id="{0FDE1263-A494-459A-8042-826E296EA3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93141" y="5108575"/>
              <a:ext cx="110685" cy="19051"/>
            </a:xfrm>
            <a:custGeom>
              <a:avLst/>
              <a:gdLst/>
              <a:ahLst/>
              <a:cxnLst/>
              <a:rect l="0" t="0" r="0" b="0"/>
              <a:pathLst>
                <a:path w="110685" h="19051">
                  <a:moveTo>
                    <a:pt x="2734" y="0"/>
                  </a:moveTo>
                  <a:lnTo>
                    <a:pt x="2734" y="0"/>
                  </a:lnTo>
                  <a:lnTo>
                    <a:pt x="0" y="0"/>
                  </a:lnTo>
                  <a:lnTo>
                    <a:pt x="9827" y="353"/>
                  </a:lnTo>
                  <a:lnTo>
                    <a:pt x="53641" y="9476"/>
                  </a:lnTo>
                  <a:lnTo>
                    <a:pt x="110684" y="19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SMARTInkShape-326">
              <a:extLst>
                <a:ext uri="{FF2B5EF4-FFF2-40B4-BE49-F238E27FC236}">
                  <a16:creationId xmlns:a16="http://schemas.microsoft.com/office/drawing/2014/main" xmlns="" id="{B60AFDCE-4569-4AE5-BCCF-2CACD2E4FCE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97450" y="4968875"/>
              <a:ext cx="158539" cy="282576"/>
            </a:xfrm>
            <a:custGeom>
              <a:avLst/>
              <a:gdLst/>
              <a:ahLst/>
              <a:cxnLst/>
              <a:rect l="0" t="0" r="0" b="0"/>
              <a:pathLst>
                <a:path w="158539" h="282576">
                  <a:moveTo>
                    <a:pt x="0" y="0"/>
                  </a:moveTo>
                  <a:lnTo>
                    <a:pt x="0" y="0"/>
                  </a:lnTo>
                  <a:lnTo>
                    <a:pt x="0" y="2734"/>
                  </a:lnTo>
                  <a:lnTo>
                    <a:pt x="1685" y="4730"/>
                  </a:lnTo>
                  <a:lnTo>
                    <a:pt x="43827" y="26720"/>
                  </a:lnTo>
                  <a:lnTo>
                    <a:pt x="88267" y="32220"/>
                  </a:lnTo>
                  <a:lnTo>
                    <a:pt x="132860" y="31809"/>
                  </a:lnTo>
                  <a:lnTo>
                    <a:pt x="144023" y="32708"/>
                  </a:lnTo>
                  <a:lnTo>
                    <a:pt x="146815" y="33447"/>
                  </a:lnTo>
                  <a:lnTo>
                    <a:pt x="150859" y="36150"/>
                  </a:lnTo>
                  <a:lnTo>
                    <a:pt x="152431" y="37858"/>
                  </a:lnTo>
                  <a:lnTo>
                    <a:pt x="156329" y="47004"/>
                  </a:lnTo>
                  <a:lnTo>
                    <a:pt x="158538" y="75048"/>
                  </a:lnTo>
                  <a:lnTo>
                    <a:pt x="154327" y="114383"/>
                  </a:lnTo>
                  <a:lnTo>
                    <a:pt x="150233" y="160883"/>
                  </a:lnTo>
                  <a:lnTo>
                    <a:pt x="149358" y="202118"/>
                  </a:lnTo>
                  <a:lnTo>
                    <a:pt x="150177" y="249510"/>
                  </a:lnTo>
                  <a:lnTo>
                    <a:pt x="154495" y="281035"/>
                  </a:lnTo>
                  <a:lnTo>
                    <a:pt x="154855" y="281901"/>
                  </a:lnTo>
                  <a:lnTo>
                    <a:pt x="155575" y="282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SMARTInkShape-327">
              <a:extLst>
                <a:ext uri="{FF2B5EF4-FFF2-40B4-BE49-F238E27FC236}">
                  <a16:creationId xmlns:a16="http://schemas.microsoft.com/office/drawing/2014/main" xmlns="" id="{DF28768B-132B-4CA1-AFAD-2C6F08D807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15391" y="4948766"/>
              <a:ext cx="178885" cy="319863"/>
            </a:xfrm>
            <a:custGeom>
              <a:avLst/>
              <a:gdLst/>
              <a:ahLst/>
              <a:cxnLst/>
              <a:rect l="0" t="0" r="0" b="0"/>
              <a:pathLst>
                <a:path w="178885" h="319863">
                  <a:moveTo>
                    <a:pt x="89984" y="89959"/>
                  </a:moveTo>
                  <a:lnTo>
                    <a:pt x="89984" y="89959"/>
                  </a:lnTo>
                  <a:lnTo>
                    <a:pt x="89984" y="91644"/>
                  </a:lnTo>
                  <a:lnTo>
                    <a:pt x="88102" y="93413"/>
                  </a:lnTo>
                  <a:lnTo>
                    <a:pt x="81162" y="98873"/>
                  </a:lnTo>
                  <a:lnTo>
                    <a:pt x="79831" y="99213"/>
                  </a:lnTo>
                  <a:lnTo>
                    <a:pt x="78982" y="99303"/>
                  </a:lnTo>
                  <a:lnTo>
                    <a:pt x="54741" y="94026"/>
                  </a:lnTo>
                  <a:lnTo>
                    <a:pt x="45040" y="88944"/>
                  </a:lnTo>
                  <a:lnTo>
                    <a:pt x="33629" y="78448"/>
                  </a:lnTo>
                  <a:lnTo>
                    <a:pt x="28718" y="67675"/>
                  </a:lnTo>
                  <a:lnTo>
                    <a:pt x="24378" y="45693"/>
                  </a:lnTo>
                  <a:lnTo>
                    <a:pt x="26997" y="30433"/>
                  </a:lnTo>
                  <a:lnTo>
                    <a:pt x="33927" y="16426"/>
                  </a:lnTo>
                  <a:lnTo>
                    <a:pt x="47739" y="5024"/>
                  </a:lnTo>
                  <a:lnTo>
                    <a:pt x="71979" y="0"/>
                  </a:lnTo>
                  <a:lnTo>
                    <a:pt x="89706" y="196"/>
                  </a:lnTo>
                  <a:lnTo>
                    <a:pt x="110088" y="10917"/>
                  </a:lnTo>
                  <a:lnTo>
                    <a:pt x="125574" y="24127"/>
                  </a:lnTo>
                  <a:lnTo>
                    <a:pt x="142118" y="53554"/>
                  </a:lnTo>
                  <a:lnTo>
                    <a:pt x="149450" y="79917"/>
                  </a:lnTo>
                  <a:lnTo>
                    <a:pt x="149303" y="120392"/>
                  </a:lnTo>
                  <a:lnTo>
                    <a:pt x="142506" y="159509"/>
                  </a:lnTo>
                  <a:lnTo>
                    <a:pt x="126255" y="199340"/>
                  </a:lnTo>
                  <a:lnTo>
                    <a:pt x="99887" y="239745"/>
                  </a:lnTo>
                  <a:lnTo>
                    <a:pt x="69408" y="269376"/>
                  </a:lnTo>
                  <a:lnTo>
                    <a:pt x="44357" y="283917"/>
                  </a:lnTo>
                  <a:lnTo>
                    <a:pt x="34192" y="286347"/>
                  </a:lnTo>
                  <a:lnTo>
                    <a:pt x="29506" y="286500"/>
                  </a:lnTo>
                  <a:lnTo>
                    <a:pt x="20537" y="282909"/>
                  </a:lnTo>
                  <a:lnTo>
                    <a:pt x="16169" y="279976"/>
                  </a:lnTo>
                  <a:lnTo>
                    <a:pt x="4966" y="264049"/>
                  </a:lnTo>
                  <a:lnTo>
                    <a:pt x="0" y="247061"/>
                  </a:lnTo>
                  <a:lnTo>
                    <a:pt x="3585" y="227485"/>
                  </a:lnTo>
                  <a:lnTo>
                    <a:pt x="11350" y="212787"/>
                  </a:lnTo>
                  <a:lnTo>
                    <a:pt x="16348" y="208049"/>
                  </a:lnTo>
                  <a:lnTo>
                    <a:pt x="18668" y="206786"/>
                  </a:lnTo>
                  <a:lnTo>
                    <a:pt x="21626" y="207002"/>
                  </a:lnTo>
                  <a:lnTo>
                    <a:pt x="28676" y="210064"/>
                  </a:lnTo>
                  <a:lnTo>
                    <a:pt x="43641" y="231210"/>
                  </a:lnTo>
                  <a:lnTo>
                    <a:pt x="71952" y="277964"/>
                  </a:lnTo>
                  <a:lnTo>
                    <a:pt x="98437" y="305968"/>
                  </a:lnTo>
                  <a:lnTo>
                    <a:pt x="125089" y="317522"/>
                  </a:lnTo>
                  <a:lnTo>
                    <a:pt x="134867" y="319862"/>
                  </a:lnTo>
                  <a:lnTo>
                    <a:pt x="151378" y="317808"/>
                  </a:lnTo>
                  <a:lnTo>
                    <a:pt x="162544" y="310817"/>
                  </a:lnTo>
                  <a:lnTo>
                    <a:pt x="178884" y="2963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SMARTInkShape-328">
              <a:extLst>
                <a:ext uri="{FF2B5EF4-FFF2-40B4-BE49-F238E27FC236}">
                  <a16:creationId xmlns:a16="http://schemas.microsoft.com/office/drawing/2014/main" xmlns="" id="{70B0134C-E593-4E66-8F21-E12CEA04DB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56125" y="4968875"/>
              <a:ext cx="28576" cy="44451"/>
            </a:xfrm>
            <a:custGeom>
              <a:avLst/>
              <a:gdLst/>
              <a:ahLst/>
              <a:cxnLst/>
              <a:rect l="0" t="0" r="0" b="0"/>
              <a:pathLst>
                <a:path w="28576" h="44451">
                  <a:moveTo>
                    <a:pt x="28575" y="0"/>
                  </a:moveTo>
                  <a:lnTo>
                    <a:pt x="28575" y="0"/>
                  </a:lnTo>
                  <a:lnTo>
                    <a:pt x="25204" y="1685"/>
                  </a:lnTo>
                  <a:lnTo>
                    <a:pt x="0" y="44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329">
              <a:extLst>
                <a:ext uri="{FF2B5EF4-FFF2-40B4-BE49-F238E27FC236}">
                  <a16:creationId xmlns:a16="http://schemas.microsoft.com/office/drawing/2014/main" xmlns="" id="{7CDFDBAA-86F2-481E-849B-876A88ADB4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29457" y="5125933"/>
              <a:ext cx="237794" cy="453330"/>
            </a:xfrm>
            <a:custGeom>
              <a:avLst/>
              <a:gdLst/>
              <a:ahLst/>
              <a:cxnLst/>
              <a:rect l="0" t="0" r="0" b="0"/>
              <a:pathLst>
                <a:path w="237794" h="453330">
                  <a:moveTo>
                    <a:pt x="37768" y="14392"/>
                  </a:moveTo>
                  <a:lnTo>
                    <a:pt x="37768" y="14392"/>
                  </a:lnTo>
                  <a:lnTo>
                    <a:pt x="36083" y="14392"/>
                  </a:lnTo>
                  <a:lnTo>
                    <a:pt x="35586" y="15097"/>
                  </a:lnTo>
                  <a:lnTo>
                    <a:pt x="33038" y="26601"/>
                  </a:lnTo>
                  <a:lnTo>
                    <a:pt x="36298" y="65521"/>
                  </a:lnTo>
                  <a:lnTo>
                    <a:pt x="42994" y="105908"/>
                  </a:lnTo>
                  <a:lnTo>
                    <a:pt x="49939" y="152751"/>
                  </a:lnTo>
                  <a:lnTo>
                    <a:pt x="55917" y="195165"/>
                  </a:lnTo>
                  <a:lnTo>
                    <a:pt x="62156" y="239012"/>
                  </a:lnTo>
                  <a:lnTo>
                    <a:pt x="65869" y="286107"/>
                  </a:lnTo>
                  <a:lnTo>
                    <a:pt x="70653" y="333524"/>
                  </a:lnTo>
                  <a:lnTo>
                    <a:pt x="74937" y="376666"/>
                  </a:lnTo>
                  <a:lnTo>
                    <a:pt x="72333" y="417057"/>
                  </a:lnTo>
                  <a:lnTo>
                    <a:pt x="67530" y="431092"/>
                  </a:lnTo>
                  <a:lnTo>
                    <a:pt x="62284" y="440187"/>
                  </a:lnTo>
                  <a:lnTo>
                    <a:pt x="51234" y="450833"/>
                  </a:lnTo>
                  <a:lnTo>
                    <a:pt x="48862" y="452461"/>
                  </a:lnTo>
                  <a:lnTo>
                    <a:pt x="42464" y="453329"/>
                  </a:lnTo>
                  <a:lnTo>
                    <a:pt x="27450" y="451940"/>
                  </a:lnTo>
                  <a:lnTo>
                    <a:pt x="21541" y="449217"/>
                  </a:lnTo>
                  <a:lnTo>
                    <a:pt x="10578" y="433604"/>
                  </a:lnTo>
                  <a:lnTo>
                    <a:pt x="3449" y="416161"/>
                  </a:lnTo>
                  <a:lnTo>
                    <a:pt x="0" y="372236"/>
                  </a:lnTo>
                  <a:lnTo>
                    <a:pt x="5678" y="328486"/>
                  </a:lnTo>
                  <a:lnTo>
                    <a:pt x="13796" y="300779"/>
                  </a:lnTo>
                  <a:lnTo>
                    <a:pt x="28760" y="262129"/>
                  </a:lnTo>
                  <a:lnTo>
                    <a:pt x="45409" y="219190"/>
                  </a:lnTo>
                  <a:lnTo>
                    <a:pt x="64605" y="178169"/>
                  </a:lnTo>
                  <a:lnTo>
                    <a:pt x="87647" y="134825"/>
                  </a:lnTo>
                  <a:lnTo>
                    <a:pt x="108060" y="97773"/>
                  </a:lnTo>
                  <a:lnTo>
                    <a:pt x="112217" y="91779"/>
                  </a:lnTo>
                  <a:lnTo>
                    <a:pt x="112801" y="90325"/>
                  </a:lnTo>
                  <a:lnTo>
                    <a:pt x="113543" y="89356"/>
                  </a:lnTo>
                  <a:lnTo>
                    <a:pt x="115308" y="88279"/>
                  </a:lnTo>
                  <a:lnTo>
                    <a:pt x="118209" y="88741"/>
                  </a:lnTo>
                  <a:lnTo>
                    <a:pt x="139066" y="93294"/>
                  </a:lnTo>
                  <a:lnTo>
                    <a:pt x="156007" y="88604"/>
                  </a:lnTo>
                  <a:lnTo>
                    <a:pt x="167228" y="82203"/>
                  </a:lnTo>
                  <a:lnTo>
                    <a:pt x="177256" y="70977"/>
                  </a:lnTo>
                  <a:lnTo>
                    <a:pt x="185872" y="55617"/>
                  </a:lnTo>
                  <a:lnTo>
                    <a:pt x="188895" y="42835"/>
                  </a:lnTo>
                  <a:lnTo>
                    <a:pt x="190000" y="22384"/>
                  </a:lnTo>
                  <a:lnTo>
                    <a:pt x="183376" y="10567"/>
                  </a:lnTo>
                  <a:lnTo>
                    <a:pt x="175848" y="2636"/>
                  </a:lnTo>
                  <a:lnTo>
                    <a:pt x="168517" y="348"/>
                  </a:lnTo>
                  <a:lnTo>
                    <a:pt x="156353" y="0"/>
                  </a:lnTo>
                  <a:lnTo>
                    <a:pt x="152808" y="564"/>
                  </a:lnTo>
                  <a:lnTo>
                    <a:pt x="146047" y="5894"/>
                  </a:lnTo>
                  <a:lnTo>
                    <a:pt x="126228" y="34897"/>
                  </a:lnTo>
                  <a:lnTo>
                    <a:pt x="121416" y="45495"/>
                  </a:lnTo>
                  <a:lnTo>
                    <a:pt x="120522" y="76536"/>
                  </a:lnTo>
                  <a:lnTo>
                    <a:pt x="121937" y="87167"/>
                  </a:lnTo>
                  <a:lnTo>
                    <a:pt x="140396" y="120276"/>
                  </a:lnTo>
                  <a:lnTo>
                    <a:pt x="170080" y="138292"/>
                  </a:lnTo>
                  <a:lnTo>
                    <a:pt x="182063" y="143307"/>
                  </a:lnTo>
                  <a:lnTo>
                    <a:pt x="208541" y="146428"/>
                  </a:lnTo>
                  <a:lnTo>
                    <a:pt x="237793" y="141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330">
              <a:extLst>
                <a:ext uri="{FF2B5EF4-FFF2-40B4-BE49-F238E27FC236}">
                  <a16:creationId xmlns:a16="http://schemas.microsoft.com/office/drawing/2014/main" xmlns="" id="{579B3B04-36AF-429D-8897-1C9B144481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48125" y="5121712"/>
              <a:ext cx="426234" cy="149831"/>
            </a:xfrm>
            <a:custGeom>
              <a:avLst/>
              <a:gdLst/>
              <a:ahLst/>
              <a:cxnLst/>
              <a:rect l="0" t="0" r="0" b="0"/>
              <a:pathLst>
                <a:path w="426234" h="149831">
                  <a:moveTo>
                    <a:pt x="0" y="12263"/>
                  </a:moveTo>
                  <a:lnTo>
                    <a:pt x="0" y="12263"/>
                  </a:lnTo>
                  <a:lnTo>
                    <a:pt x="3763" y="50519"/>
                  </a:lnTo>
                  <a:lnTo>
                    <a:pt x="10993" y="92155"/>
                  </a:lnTo>
                  <a:lnTo>
                    <a:pt x="15116" y="107742"/>
                  </a:lnTo>
                  <a:lnTo>
                    <a:pt x="24666" y="125024"/>
                  </a:lnTo>
                  <a:lnTo>
                    <a:pt x="29895" y="130936"/>
                  </a:lnTo>
                  <a:lnTo>
                    <a:pt x="37393" y="133798"/>
                  </a:lnTo>
                  <a:lnTo>
                    <a:pt x="45547" y="134718"/>
                  </a:lnTo>
                  <a:lnTo>
                    <a:pt x="51523" y="133950"/>
                  </a:lnTo>
                  <a:lnTo>
                    <a:pt x="62224" y="124793"/>
                  </a:lnTo>
                  <a:lnTo>
                    <a:pt x="69276" y="112594"/>
                  </a:lnTo>
                  <a:lnTo>
                    <a:pt x="81952" y="74973"/>
                  </a:lnTo>
                  <a:lnTo>
                    <a:pt x="92685" y="31034"/>
                  </a:lnTo>
                  <a:lnTo>
                    <a:pt x="98977" y="12600"/>
                  </a:lnTo>
                  <a:lnTo>
                    <a:pt x="101262" y="10018"/>
                  </a:lnTo>
                  <a:lnTo>
                    <a:pt x="107565" y="6209"/>
                  </a:lnTo>
                  <a:lnTo>
                    <a:pt x="115675" y="3766"/>
                  </a:lnTo>
                  <a:lnTo>
                    <a:pt x="118392" y="4835"/>
                  </a:lnTo>
                  <a:lnTo>
                    <a:pt x="124233" y="9784"/>
                  </a:lnTo>
                  <a:lnTo>
                    <a:pt x="133471" y="28933"/>
                  </a:lnTo>
                  <a:lnTo>
                    <a:pt x="140839" y="71527"/>
                  </a:lnTo>
                  <a:lnTo>
                    <a:pt x="142756" y="117862"/>
                  </a:lnTo>
                  <a:lnTo>
                    <a:pt x="140137" y="149280"/>
                  </a:lnTo>
                  <a:lnTo>
                    <a:pt x="139991" y="149822"/>
                  </a:lnTo>
                  <a:lnTo>
                    <a:pt x="139894" y="149830"/>
                  </a:lnTo>
                  <a:lnTo>
                    <a:pt x="139738" y="142252"/>
                  </a:lnTo>
                  <a:lnTo>
                    <a:pt x="145118" y="98814"/>
                  </a:lnTo>
                  <a:lnTo>
                    <a:pt x="157433" y="51797"/>
                  </a:lnTo>
                  <a:lnTo>
                    <a:pt x="161692" y="42181"/>
                  </a:lnTo>
                  <a:lnTo>
                    <a:pt x="173655" y="27909"/>
                  </a:lnTo>
                  <a:lnTo>
                    <a:pt x="187695" y="18111"/>
                  </a:lnTo>
                  <a:lnTo>
                    <a:pt x="189688" y="17220"/>
                  </a:lnTo>
                  <a:lnTo>
                    <a:pt x="192076" y="18037"/>
                  </a:lnTo>
                  <a:lnTo>
                    <a:pt x="197550" y="22708"/>
                  </a:lnTo>
                  <a:lnTo>
                    <a:pt x="203212" y="31585"/>
                  </a:lnTo>
                  <a:lnTo>
                    <a:pt x="212657" y="78371"/>
                  </a:lnTo>
                  <a:lnTo>
                    <a:pt x="221659" y="118239"/>
                  </a:lnTo>
                  <a:lnTo>
                    <a:pt x="226573" y="127215"/>
                  </a:lnTo>
                  <a:lnTo>
                    <a:pt x="229719" y="130172"/>
                  </a:lnTo>
                  <a:lnTo>
                    <a:pt x="236976" y="133459"/>
                  </a:lnTo>
                  <a:lnTo>
                    <a:pt x="245624" y="135309"/>
                  </a:lnTo>
                  <a:lnTo>
                    <a:pt x="253217" y="131979"/>
                  </a:lnTo>
                  <a:lnTo>
                    <a:pt x="261766" y="125442"/>
                  </a:lnTo>
                  <a:lnTo>
                    <a:pt x="276818" y="104051"/>
                  </a:lnTo>
                  <a:lnTo>
                    <a:pt x="290218" y="73099"/>
                  </a:lnTo>
                  <a:lnTo>
                    <a:pt x="298343" y="26356"/>
                  </a:lnTo>
                  <a:lnTo>
                    <a:pt x="298026" y="26244"/>
                  </a:lnTo>
                  <a:lnTo>
                    <a:pt x="296733" y="27061"/>
                  </a:lnTo>
                  <a:lnTo>
                    <a:pt x="295403" y="56655"/>
                  </a:lnTo>
                  <a:lnTo>
                    <a:pt x="302439" y="92322"/>
                  </a:lnTo>
                  <a:lnTo>
                    <a:pt x="312528" y="113713"/>
                  </a:lnTo>
                  <a:lnTo>
                    <a:pt x="330059" y="133417"/>
                  </a:lnTo>
                  <a:lnTo>
                    <a:pt x="344152" y="143685"/>
                  </a:lnTo>
                  <a:lnTo>
                    <a:pt x="363458" y="147276"/>
                  </a:lnTo>
                  <a:lnTo>
                    <a:pt x="376939" y="146654"/>
                  </a:lnTo>
                  <a:lnTo>
                    <a:pt x="395515" y="137494"/>
                  </a:lnTo>
                  <a:lnTo>
                    <a:pt x="408780" y="125294"/>
                  </a:lnTo>
                  <a:lnTo>
                    <a:pt x="420550" y="102629"/>
                  </a:lnTo>
                  <a:lnTo>
                    <a:pt x="426233" y="76942"/>
                  </a:lnTo>
                  <a:lnTo>
                    <a:pt x="426231" y="56513"/>
                  </a:lnTo>
                  <a:lnTo>
                    <a:pt x="415568" y="34233"/>
                  </a:lnTo>
                  <a:lnTo>
                    <a:pt x="404060" y="18185"/>
                  </a:lnTo>
                  <a:lnTo>
                    <a:pt x="387205" y="6727"/>
                  </a:lnTo>
                  <a:lnTo>
                    <a:pt x="368257" y="0"/>
                  </a:lnTo>
                  <a:lnTo>
                    <a:pt x="353699" y="816"/>
                  </a:lnTo>
                  <a:lnTo>
                    <a:pt x="328100" y="6592"/>
                  </a:lnTo>
                  <a:lnTo>
                    <a:pt x="308842" y="21833"/>
                  </a:lnTo>
                  <a:lnTo>
                    <a:pt x="288925" y="471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331">
              <a:extLst>
                <a:ext uri="{FF2B5EF4-FFF2-40B4-BE49-F238E27FC236}">
                  <a16:creationId xmlns:a16="http://schemas.microsoft.com/office/drawing/2014/main" xmlns="" id="{96674FD8-E3FE-4597-A7A9-3EC0D10585A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51435" y="5125912"/>
              <a:ext cx="410452" cy="146263"/>
            </a:xfrm>
            <a:custGeom>
              <a:avLst/>
              <a:gdLst/>
              <a:ahLst/>
              <a:cxnLst/>
              <a:rect l="0" t="0" r="0" b="0"/>
              <a:pathLst>
                <a:path w="410452" h="146263">
                  <a:moveTo>
                    <a:pt x="15690" y="112838"/>
                  </a:moveTo>
                  <a:lnTo>
                    <a:pt x="15690" y="112838"/>
                  </a:lnTo>
                  <a:lnTo>
                    <a:pt x="11271" y="112838"/>
                  </a:lnTo>
                  <a:lnTo>
                    <a:pt x="9257" y="111897"/>
                  </a:lnTo>
                  <a:lnTo>
                    <a:pt x="8227" y="111152"/>
                  </a:lnTo>
                  <a:lnTo>
                    <a:pt x="5090" y="106733"/>
                  </a:lnTo>
                  <a:lnTo>
                    <a:pt x="232" y="94518"/>
                  </a:lnTo>
                  <a:lnTo>
                    <a:pt x="0" y="92584"/>
                  </a:lnTo>
                  <a:lnTo>
                    <a:pt x="7809" y="53268"/>
                  </a:lnTo>
                  <a:lnTo>
                    <a:pt x="22574" y="19162"/>
                  </a:lnTo>
                  <a:lnTo>
                    <a:pt x="30744" y="9115"/>
                  </a:lnTo>
                  <a:lnTo>
                    <a:pt x="39079" y="3474"/>
                  </a:lnTo>
                  <a:lnTo>
                    <a:pt x="53390" y="0"/>
                  </a:lnTo>
                  <a:lnTo>
                    <a:pt x="57051" y="219"/>
                  </a:lnTo>
                  <a:lnTo>
                    <a:pt x="59845" y="1070"/>
                  </a:lnTo>
                  <a:lnTo>
                    <a:pt x="71919" y="10876"/>
                  </a:lnTo>
                  <a:lnTo>
                    <a:pt x="80407" y="24026"/>
                  </a:lnTo>
                  <a:lnTo>
                    <a:pt x="90831" y="63304"/>
                  </a:lnTo>
                  <a:lnTo>
                    <a:pt x="94817" y="110700"/>
                  </a:lnTo>
                  <a:lnTo>
                    <a:pt x="97931" y="132260"/>
                  </a:lnTo>
                  <a:lnTo>
                    <a:pt x="98034" y="132489"/>
                  </a:lnTo>
                  <a:lnTo>
                    <a:pt x="98103" y="132289"/>
                  </a:lnTo>
                  <a:lnTo>
                    <a:pt x="103573" y="84863"/>
                  </a:lnTo>
                  <a:lnTo>
                    <a:pt x="114541" y="50476"/>
                  </a:lnTo>
                  <a:lnTo>
                    <a:pt x="122081" y="37367"/>
                  </a:lnTo>
                  <a:lnTo>
                    <a:pt x="133840" y="29014"/>
                  </a:lnTo>
                  <a:lnTo>
                    <a:pt x="139697" y="27135"/>
                  </a:lnTo>
                  <a:lnTo>
                    <a:pt x="141753" y="27127"/>
                  </a:lnTo>
                  <a:lnTo>
                    <a:pt x="146860" y="29942"/>
                  </a:lnTo>
                  <a:lnTo>
                    <a:pt x="149703" y="32174"/>
                  </a:lnTo>
                  <a:lnTo>
                    <a:pt x="153803" y="38417"/>
                  </a:lnTo>
                  <a:lnTo>
                    <a:pt x="162655" y="66349"/>
                  </a:lnTo>
                  <a:lnTo>
                    <a:pt x="167214" y="107951"/>
                  </a:lnTo>
                  <a:lnTo>
                    <a:pt x="164140" y="140167"/>
                  </a:lnTo>
                  <a:lnTo>
                    <a:pt x="162214" y="146262"/>
                  </a:lnTo>
                  <a:lnTo>
                    <a:pt x="162056" y="146057"/>
                  </a:lnTo>
                  <a:lnTo>
                    <a:pt x="162186" y="140633"/>
                  </a:lnTo>
                  <a:lnTo>
                    <a:pt x="169900" y="97814"/>
                  </a:lnTo>
                  <a:lnTo>
                    <a:pt x="183201" y="53278"/>
                  </a:lnTo>
                  <a:lnTo>
                    <a:pt x="200214" y="20260"/>
                  </a:lnTo>
                  <a:lnTo>
                    <a:pt x="207790" y="12226"/>
                  </a:lnTo>
                  <a:lnTo>
                    <a:pt x="210079" y="11191"/>
                  </a:lnTo>
                  <a:lnTo>
                    <a:pt x="214504" y="10982"/>
                  </a:lnTo>
                  <a:lnTo>
                    <a:pt x="216672" y="12831"/>
                  </a:lnTo>
                  <a:lnTo>
                    <a:pt x="220961" y="19589"/>
                  </a:lnTo>
                  <a:lnTo>
                    <a:pt x="231040" y="61504"/>
                  </a:lnTo>
                  <a:lnTo>
                    <a:pt x="239086" y="87333"/>
                  </a:lnTo>
                  <a:lnTo>
                    <a:pt x="246119" y="101400"/>
                  </a:lnTo>
                  <a:lnTo>
                    <a:pt x="252394" y="106931"/>
                  </a:lnTo>
                  <a:lnTo>
                    <a:pt x="256042" y="108900"/>
                  </a:lnTo>
                  <a:lnTo>
                    <a:pt x="260592" y="109155"/>
                  </a:lnTo>
                  <a:lnTo>
                    <a:pt x="271291" y="106615"/>
                  </a:lnTo>
                  <a:lnTo>
                    <a:pt x="278398" y="102899"/>
                  </a:lnTo>
                  <a:lnTo>
                    <a:pt x="280787" y="100921"/>
                  </a:lnTo>
                  <a:lnTo>
                    <a:pt x="296717" y="69747"/>
                  </a:lnTo>
                  <a:lnTo>
                    <a:pt x="304051" y="24579"/>
                  </a:lnTo>
                  <a:lnTo>
                    <a:pt x="301832" y="12734"/>
                  </a:lnTo>
                  <a:lnTo>
                    <a:pt x="301447" y="57871"/>
                  </a:lnTo>
                  <a:lnTo>
                    <a:pt x="304263" y="81545"/>
                  </a:lnTo>
                  <a:lnTo>
                    <a:pt x="311802" y="105095"/>
                  </a:lnTo>
                  <a:lnTo>
                    <a:pt x="318392" y="115746"/>
                  </a:lnTo>
                  <a:lnTo>
                    <a:pt x="332020" y="127341"/>
                  </a:lnTo>
                  <a:lnTo>
                    <a:pt x="346523" y="134343"/>
                  </a:lnTo>
                  <a:lnTo>
                    <a:pt x="354285" y="134978"/>
                  </a:lnTo>
                  <a:lnTo>
                    <a:pt x="378449" y="125612"/>
                  </a:lnTo>
                  <a:lnTo>
                    <a:pt x="386349" y="120750"/>
                  </a:lnTo>
                  <a:lnTo>
                    <a:pt x="398134" y="102247"/>
                  </a:lnTo>
                  <a:lnTo>
                    <a:pt x="407153" y="78813"/>
                  </a:lnTo>
                  <a:lnTo>
                    <a:pt x="410451" y="52234"/>
                  </a:lnTo>
                  <a:lnTo>
                    <a:pt x="408803" y="41806"/>
                  </a:lnTo>
                  <a:lnTo>
                    <a:pt x="404543" y="31291"/>
                  </a:lnTo>
                  <a:lnTo>
                    <a:pt x="386082" y="13769"/>
                  </a:lnTo>
                  <a:lnTo>
                    <a:pt x="374101" y="7071"/>
                  </a:lnTo>
                  <a:lnTo>
                    <a:pt x="363015" y="4447"/>
                  </a:lnTo>
                  <a:lnTo>
                    <a:pt x="343947" y="5306"/>
                  </a:lnTo>
                  <a:lnTo>
                    <a:pt x="333620" y="8131"/>
                  </a:lnTo>
                  <a:lnTo>
                    <a:pt x="314816" y="23802"/>
                  </a:lnTo>
                  <a:lnTo>
                    <a:pt x="288740" y="6203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SMARTInkShape-332">
              <a:extLst>
                <a:ext uri="{FF2B5EF4-FFF2-40B4-BE49-F238E27FC236}">
                  <a16:creationId xmlns:a16="http://schemas.microsoft.com/office/drawing/2014/main" xmlns="" id="{48826723-D215-47C5-BEA3-39CB213FB50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19152" y="5136395"/>
              <a:ext cx="157474" cy="143415"/>
            </a:xfrm>
            <a:custGeom>
              <a:avLst/>
              <a:gdLst/>
              <a:ahLst/>
              <a:cxnLst/>
              <a:rect l="0" t="0" r="0" b="0"/>
              <a:pathLst>
                <a:path w="157474" h="143415">
                  <a:moveTo>
                    <a:pt x="109848" y="38855"/>
                  </a:moveTo>
                  <a:lnTo>
                    <a:pt x="109848" y="38855"/>
                  </a:lnTo>
                  <a:lnTo>
                    <a:pt x="109495" y="35615"/>
                  </a:lnTo>
                  <a:lnTo>
                    <a:pt x="102474" y="16440"/>
                  </a:lnTo>
                  <a:lnTo>
                    <a:pt x="96650" y="6764"/>
                  </a:lnTo>
                  <a:lnTo>
                    <a:pt x="93870" y="3896"/>
                  </a:lnTo>
                  <a:lnTo>
                    <a:pt x="64740" y="0"/>
                  </a:lnTo>
                  <a:lnTo>
                    <a:pt x="45350" y="3359"/>
                  </a:lnTo>
                  <a:lnTo>
                    <a:pt x="26297" y="13286"/>
                  </a:lnTo>
                  <a:lnTo>
                    <a:pt x="22397" y="16517"/>
                  </a:lnTo>
                  <a:lnTo>
                    <a:pt x="8481" y="39606"/>
                  </a:lnTo>
                  <a:lnTo>
                    <a:pt x="1614" y="60911"/>
                  </a:lnTo>
                  <a:lnTo>
                    <a:pt x="0" y="92992"/>
                  </a:lnTo>
                  <a:lnTo>
                    <a:pt x="2348" y="107366"/>
                  </a:lnTo>
                  <a:lnTo>
                    <a:pt x="8565" y="119869"/>
                  </a:lnTo>
                  <a:lnTo>
                    <a:pt x="21042" y="134003"/>
                  </a:lnTo>
                  <a:lnTo>
                    <a:pt x="25244" y="137212"/>
                  </a:lnTo>
                  <a:lnTo>
                    <a:pt x="46327" y="143414"/>
                  </a:lnTo>
                  <a:lnTo>
                    <a:pt x="67626" y="142429"/>
                  </a:lnTo>
                  <a:lnTo>
                    <a:pt x="78970" y="136629"/>
                  </a:lnTo>
                  <a:lnTo>
                    <a:pt x="88364" y="127818"/>
                  </a:lnTo>
                  <a:lnTo>
                    <a:pt x="104667" y="102141"/>
                  </a:lnTo>
                  <a:lnTo>
                    <a:pt x="109165" y="67676"/>
                  </a:lnTo>
                  <a:lnTo>
                    <a:pt x="106588" y="29830"/>
                  </a:lnTo>
                  <a:lnTo>
                    <a:pt x="104570" y="23442"/>
                  </a:lnTo>
                  <a:lnTo>
                    <a:pt x="104213" y="22935"/>
                  </a:lnTo>
                  <a:lnTo>
                    <a:pt x="103975" y="22950"/>
                  </a:lnTo>
                  <a:lnTo>
                    <a:pt x="103816" y="23313"/>
                  </a:lnTo>
                  <a:lnTo>
                    <a:pt x="103639" y="24657"/>
                  </a:lnTo>
                  <a:lnTo>
                    <a:pt x="109936" y="66408"/>
                  </a:lnTo>
                  <a:lnTo>
                    <a:pt x="115784" y="94353"/>
                  </a:lnTo>
                  <a:lnTo>
                    <a:pt x="125052" y="110646"/>
                  </a:lnTo>
                  <a:lnTo>
                    <a:pt x="157473" y="1372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SMARTInkShape-333">
              <a:extLst>
                <a:ext uri="{FF2B5EF4-FFF2-40B4-BE49-F238E27FC236}">
                  <a16:creationId xmlns:a16="http://schemas.microsoft.com/office/drawing/2014/main" xmlns="" id="{615C4CB6-50E2-442F-9E17-C232FE3E68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36850" y="5003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1686" y="1685"/>
                  </a:lnTo>
                  <a:lnTo>
                    <a:pt x="3454" y="2513"/>
                  </a:lnTo>
                  <a:lnTo>
                    <a:pt x="4419" y="2734"/>
                  </a:lnTo>
                  <a:lnTo>
                    <a:pt x="6433" y="4860"/>
                  </a:lnTo>
                  <a:lnTo>
                    <a:pt x="952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SMARTInkShape-334">
              <a:extLst>
                <a:ext uri="{FF2B5EF4-FFF2-40B4-BE49-F238E27FC236}">
                  <a16:creationId xmlns:a16="http://schemas.microsoft.com/office/drawing/2014/main" xmlns="" id="{D98CA8EC-E089-4735-94A0-DFD4803452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145566" y="4838672"/>
              <a:ext cx="1013560" cy="454752"/>
            </a:xfrm>
            <a:custGeom>
              <a:avLst/>
              <a:gdLst/>
              <a:ahLst/>
              <a:cxnLst/>
              <a:rect l="0" t="0" r="0" b="0"/>
              <a:pathLst>
                <a:path w="1013560" h="454752">
                  <a:moveTo>
                    <a:pt x="149959" y="339753"/>
                  </a:moveTo>
                  <a:lnTo>
                    <a:pt x="149959" y="339753"/>
                  </a:lnTo>
                  <a:lnTo>
                    <a:pt x="146915" y="336709"/>
                  </a:lnTo>
                  <a:lnTo>
                    <a:pt x="129055" y="301732"/>
                  </a:lnTo>
                  <a:lnTo>
                    <a:pt x="119149" y="292163"/>
                  </a:lnTo>
                  <a:lnTo>
                    <a:pt x="102730" y="283515"/>
                  </a:lnTo>
                  <a:lnTo>
                    <a:pt x="94396" y="281245"/>
                  </a:lnTo>
                  <a:lnTo>
                    <a:pt x="64578" y="285634"/>
                  </a:lnTo>
                  <a:lnTo>
                    <a:pt x="60230" y="286740"/>
                  </a:lnTo>
                  <a:lnTo>
                    <a:pt x="36214" y="303372"/>
                  </a:lnTo>
                  <a:lnTo>
                    <a:pt x="19556" y="319840"/>
                  </a:lnTo>
                  <a:lnTo>
                    <a:pt x="3929" y="347331"/>
                  </a:lnTo>
                  <a:lnTo>
                    <a:pt x="390" y="361113"/>
                  </a:lnTo>
                  <a:lnTo>
                    <a:pt x="0" y="399698"/>
                  </a:lnTo>
                  <a:lnTo>
                    <a:pt x="3583" y="417195"/>
                  </a:lnTo>
                  <a:lnTo>
                    <a:pt x="9879" y="429675"/>
                  </a:lnTo>
                  <a:lnTo>
                    <a:pt x="26413" y="444635"/>
                  </a:lnTo>
                  <a:lnTo>
                    <a:pt x="40210" y="452948"/>
                  </a:lnTo>
                  <a:lnTo>
                    <a:pt x="59429" y="454274"/>
                  </a:lnTo>
                  <a:lnTo>
                    <a:pt x="79626" y="450748"/>
                  </a:lnTo>
                  <a:lnTo>
                    <a:pt x="99016" y="440177"/>
                  </a:lnTo>
                  <a:lnTo>
                    <a:pt x="120585" y="414963"/>
                  </a:lnTo>
                  <a:lnTo>
                    <a:pt x="128399" y="399197"/>
                  </a:lnTo>
                  <a:lnTo>
                    <a:pt x="135953" y="363591"/>
                  </a:lnTo>
                  <a:lnTo>
                    <a:pt x="135186" y="347326"/>
                  </a:lnTo>
                  <a:lnTo>
                    <a:pt x="127928" y="319004"/>
                  </a:lnTo>
                  <a:lnTo>
                    <a:pt x="127820" y="319713"/>
                  </a:lnTo>
                  <a:lnTo>
                    <a:pt x="132140" y="336900"/>
                  </a:lnTo>
                  <a:lnTo>
                    <a:pt x="143533" y="383039"/>
                  </a:lnTo>
                  <a:lnTo>
                    <a:pt x="164226" y="426672"/>
                  </a:lnTo>
                  <a:lnTo>
                    <a:pt x="171822" y="435534"/>
                  </a:lnTo>
                  <a:lnTo>
                    <a:pt x="183327" y="443783"/>
                  </a:lnTo>
                  <a:lnTo>
                    <a:pt x="189013" y="445961"/>
                  </a:lnTo>
                  <a:lnTo>
                    <a:pt x="195774" y="444107"/>
                  </a:lnTo>
                  <a:lnTo>
                    <a:pt x="202777" y="439755"/>
                  </a:lnTo>
                  <a:lnTo>
                    <a:pt x="208241" y="434293"/>
                  </a:lnTo>
                  <a:lnTo>
                    <a:pt x="224573" y="397803"/>
                  </a:lnTo>
                  <a:lnTo>
                    <a:pt x="231650" y="353167"/>
                  </a:lnTo>
                  <a:lnTo>
                    <a:pt x="228014" y="308063"/>
                  </a:lnTo>
                  <a:lnTo>
                    <a:pt x="225023" y="297398"/>
                  </a:lnTo>
                  <a:lnTo>
                    <a:pt x="221903" y="292004"/>
                  </a:lnTo>
                  <a:lnTo>
                    <a:pt x="221205" y="291340"/>
                  </a:lnTo>
                  <a:lnTo>
                    <a:pt x="220739" y="291249"/>
                  </a:lnTo>
                  <a:lnTo>
                    <a:pt x="220429" y="291542"/>
                  </a:lnTo>
                  <a:lnTo>
                    <a:pt x="220284" y="301799"/>
                  </a:lnTo>
                  <a:lnTo>
                    <a:pt x="227277" y="344735"/>
                  </a:lnTo>
                  <a:lnTo>
                    <a:pt x="237852" y="388975"/>
                  </a:lnTo>
                  <a:lnTo>
                    <a:pt x="255558" y="435040"/>
                  </a:lnTo>
                  <a:lnTo>
                    <a:pt x="262818" y="443402"/>
                  </a:lnTo>
                  <a:lnTo>
                    <a:pt x="270086" y="444851"/>
                  </a:lnTo>
                  <a:lnTo>
                    <a:pt x="280332" y="443683"/>
                  </a:lnTo>
                  <a:lnTo>
                    <a:pt x="282383" y="442906"/>
                  </a:lnTo>
                  <a:lnTo>
                    <a:pt x="290325" y="430015"/>
                  </a:lnTo>
                  <a:lnTo>
                    <a:pt x="297068" y="404241"/>
                  </a:lnTo>
                  <a:lnTo>
                    <a:pt x="298120" y="357734"/>
                  </a:lnTo>
                  <a:lnTo>
                    <a:pt x="290268" y="310227"/>
                  </a:lnTo>
                  <a:lnTo>
                    <a:pt x="289779" y="306247"/>
                  </a:lnTo>
                  <a:lnTo>
                    <a:pt x="289712" y="306987"/>
                  </a:lnTo>
                  <a:lnTo>
                    <a:pt x="299294" y="349104"/>
                  </a:lnTo>
                  <a:lnTo>
                    <a:pt x="312126" y="393670"/>
                  </a:lnTo>
                  <a:lnTo>
                    <a:pt x="335882" y="426420"/>
                  </a:lnTo>
                  <a:lnTo>
                    <a:pt x="353136" y="440927"/>
                  </a:lnTo>
                  <a:lnTo>
                    <a:pt x="362791" y="444691"/>
                  </a:lnTo>
                  <a:lnTo>
                    <a:pt x="382902" y="443440"/>
                  </a:lnTo>
                  <a:lnTo>
                    <a:pt x="399994" y="438600"/>
                  </a:lnTo>
                  <a:lnTo>
                    <a:pt x="435281" y="409441"/>
                  </a:lnTo>
                  <a:lnTo>
                    <a:pt x="461077" y="368910"/>
                  </a:lnTo>
                  <a:lnTo>
                    <a:pt x="474952" y="330800"/>
                  </a:lnTo>
                  <a:lnTo>
                    <a:pt x="487597" y="293064"/>
                  </a:lnTo>
                  <a:lnTo>
                    <a:pt x="498042" y="255952"/>
                  </a:lnTo>
                  <a:lnTo>
                    <a:pt x="506703" y="218183"/>
                  </a:lnTo>
                  <a:lnTo>
                    <a:pt x="512052" y="175674"/>
                  </a:lnTo>
                  <a:lnTo>
                    <a:pt x="513780" y="134246"/>
                  </a:lnTo>
                  <a:lnTo>
                    <a:pt x="508058" y="89165"/>
                  </a:lnTo>
                  <a:lnTo>
                    <a:pt x="496763" y="50875"/>
                  </a:lnTo>
                  <a:lnTo>
                    <a:pt x="476170" y="13249"/>
                  </a:lnTo>
                  <a:lnTo>
                    <a:pt x="469567" y="6962"/>
                  </a:lnTo>
                  <a:lnTo>
                    <a:pt x="460752" y="1816"/>
                  </a:lnTo>
                  <a:lnTo>
                    <a:pt x="453777" y="0"/>
                  </a:lnTo>
                  <a:lnTo>
                    <a:pt x="450930" y="9"/>
                  </a:lnTo>
                  <a:lnTo>
                    <a:pt x="444943" y="3782"/>
                  </a:lnTo>
                  <a:lnTo>
                    <a:pt x="441865" y="6764"/>
                  </a:lnTo>
                  <a:lnTo>
                    <a:pt x="437504" y="14781"/>
                  </a:lnTo>
                  <a:lnTo>
                    <a:pt x="434743" y="25635"/>
                  </a:lnTo>
                  <a:lnTo>
                    <a:pt x="432825" y="70937"/>
                  </a:lnTo>
                  <a:lnTo>
                    <a:pt x="435479" y="107011"/>
                  </a:lnTo>
                  <a:lnTo>
                    <a:pt x="440501" y="148065"/>
                  </a:lnTo>
                  <a:lnTo>
                    <a:pt x="446811" y="183395"/>
                  </a:lnTo>
                  <a:lnTo>
                    <a:pt x="454873" y="230356"/>
                  </a:lnTo>
                  <a:lnTo>
                    <a:pt x="465038" y="277078"/>
                  </a:lnTo>
                  <a:lnTo>
                    <a:pt x="474032" y="314009"/>
                  </a:lnTo>
                  <a:lnTo>
                    <a:pt x="488239" y="358304"/>
                  </a:lnTo>
                  <a:lnTo>
                    <a:pt x="513009" y="399418"/>
                  </a:lnTo>
                  <a:lnTo>
                    <a:pt x="533443" y="422451"/>
                  </a:lnTo>
                  <a:lnTo>
                    <a:pt x="546825" y="428501"/>
                  </a:lnTo>
                  <a:lnTo>
                    <a:pt x="561962" y="429156"/>
                  </a:lnTo>
                  <a:lnTo>
                    <a:pt x="569550" y="426055"/>
                  </a:lnTo>
                  <a:lnTo>
                    <a:pt x="575627" y="420090"/>
                  </a:lnTo>
                  <a:lnTo>
                    <a:pt x="584293" y="405184"/>
                  </a:lnTo>
                  <a:lnTo>
                    <a:pt x="594988" y="365646"/>
                  </a:lnTo>
                  <a:lnTo>
                    <a:pt x="596539" y="322850"/>
                  </a:lnTo>
                  <a:lnTo>
                    <a:pt x="594380" y="309605"/>
                  </a:lnTo>
                  <a:lnTo>
                    <a:pt x="592895" y="307186"/>
                  </a:lnTo>
                  <a:lnTo>
                    <a:pt x="592358" y="306753"/>
                  </a:lnTo>
                  <a:lnTo>
                    <a:pt x="592000" y="306817"/>
                  </a:lnTo>
                  <a:lnTo>
                    <a:pt x="591761" y="307212"/>
                  </a:lnTo>
                  <a:lnTo>
                    <a:pt x="603179" y="354138"/>
                  </a:lnTo>
                  <a:lnTo>
                    <a:pt x="615115" y="397234"/>
                  </a:lnTo>
                  <a:lnTo>
                    <a:pt x="625664" y="426602"/>
                  </a:lnTo>
                  <a:lnTo>
                    <a:pt x="635572" y="442039"/>
                  </a:lnTo>
                  <a:lnTo>
                    <a:pt x="642953" y="447890"/>
                  </a:lnTo>
                  <a:lnTo>
                    <a:pt x="650584" y="450961"/>
                  </a:lnTo>
                  <a:lnTo>
                    <a:pt x="657504" y="451150"/>
                  </a:lnTo>
                  <a:lnTo>
                    <a:pt x="660125" y="450354"/>
                  </a:lnTo>
                  <a:lnTo>
                    <a:pt x="663978" y="447588"/>
                  </a:lnTo>
                  <a:lnTo>
                    <a:pt x="673338" y="426265"/>
                  </a:lnTo>
                  <a:lnTo>
                    <a:pt x="679221" y="382942"/>
                  </a:lnTo>
                  <a:lnTo>
                    <a:pt x="685837" y="339706"/>
                  </a:lnTo>
                  <a:lnTo>
                    <a:pt x="693502" y="314669"/>
                  </a:lnTo>
                  <a:lnTo>
                    <a:pt x="699626" y="309084"/>
                  </a:lnTo>
                  <a:lnTo>
                    <a:pt x="711188" y="303121"/>
                  </a:lnTo>
                  <a:lnTo>
                    <a:pt x="722375" y="305459"/>
                  </a:lnTo>
                  <a:lnTo>
                    <a:pt x="729039" y="310635"/>
                  </a:lnTo>
                  <a:lnTo>
                    <a:pt x="737699" y="324305"/>
                  </a:lnTo>
                  <a:lnTo>
                    <a:pt x="752962" y="359180"/>
                  </a:lnTo>
                  <a:lnTo>
                    <a:pt x="760872" y="404714"/>
                  </a:lnTo>
                  <a:lnTo>
                    <a:pt x="762333" y="449977"/>
                  </a:lnTo>
                  <a:lnTo>
                    <a:pt x="761027" y="453770"/>
                  </a:lnTo>
                  <a:lnTo>
                    <a:pt x="760538" y="454570"/>
                  </a:lnTo>
                  <a:lnTo>
                    <a:pt x="760211" y="454751"/>
                  </a:lnTo>
                  <a:lnTo>
                    <a:pt x="759994" y="454518"/>
                  </a:lnTo>
                  <a:lnTo>
                    <a:pt x="759570" y="414736"/>
                  </a:lnTo>
                  <a:lnTo>
                    <a:pt x="763014" y="373747"/>
                  </a:lnTo>
                  <a:lnTo>
                    <a:pt x="770950" y="336743"/>
                  </a:lnTo>
                  <a:lnTo>
                    <a:pt x="782153" y="318815"/>
                  </a:lnTo>
                  <a:lnTo>
                    <a:pt x="792871" y="308453"/>
                  </a:lnTo>
                  <a:lnTo>
                    <a:pt x="795526" y="307950"/>
                  </a:lnTo>
                  <a:lnTo>
                    <a:pt x="801297" y="309273"/>
                  </a:lnTo>
                  <a:lnTo>
                    <a:pt x="806449" y="315976"/>
                  </a:lnTo>
                  <a:lnTo>
                    <a:pt x="821958" y="360965"/>
                  </a:lnTo>
                  <a:lnTo>
                    <a:pt x="836382" y="402474"/>
                  </a:lnTo>
                  <a:lnTo>
                    <a:pt x="850445" y="438076"/>
                  </a:lnTo>
                  <a:lnTo>
                    <a:pt x="855691" y="444365"/>
                  </a:lnTo>
                  <a:lnTo>
                    <a:pt x="858572" y="446536"/>
                  </a:lnTo>
                  <a:lnTo>
                    <a:pt x="860846" y="447278"/>
                  </a:lnTo>
                  <a:lnTo>
                    <a:pt x="862714" y="447067"/>
                  </a:lnTo>
                  <a:lnTo>
                    <a:pt x="864312" y="446221"/>
                  </a:lnTo>
                  <a:lnTo>
                    <a:pt x="873304" y="436602"/>
                  </a:lnTo>
                  <a:lnTo>
                    <a:pt x="877140" y="428423"/>
                  </a:lnTo>
                  <a:lnTo>
                    <a:pt x="882763" y="393539"/>
                  </a:lnTo>
                  <a:lnTo>
                    <a:pt x="880820" y="365276"/>
                  </a:lnTo>
                  <a:lnTo>
                    <a:pt x="882009" y="360386"/>
                  </a:lnTo>
                  <a:lnTo>
                    <a:pt x="883526" y="358448"/>
                  </a:lnTo>
                  <a:lnTo>
                    <a:pt x="888033" y="355352"/>
                  </a:lnTo>
                  <a:lnTo>
                    <a:pt x="896521" y="353312"/>
                  </a:lnTo>
                  <a:lnTo>
                    <a:pt x="941469" y="349933"/>
                  </a:lnTo>
                  <a:lnTo>
                    <a:pt x="953276" y="345984"/>
                  </a:lnTo>
                  <a:lnTo>
                    <a:pt x="966573" y="336347"/>
                  </a:lnTo>
                  <a:lnTo>
                    <a:pt x="975100" y="324907"/>
                  </a:lnTo>
                  <a:lnTo>
                    <a:pt x="979664" y="314305"/>
                  </a:lnTo>
                  <a:lnTo>
                    <a:pt x="980821" y="303089"/>
                  </a:lnTo>
                  <a:lnTo>
                    <a:pt x="979841" y="297470"/>
                  </a:lnTo>
                  <a:lnTo>
                    <a:pt x="973935" y="288654"/>
                  </a:lnTo>
                  <a:lnTo>
                    <a:pt x="966550" y="284352"/>
                  </a:lnTo>
                  <a:lnTo>
                    <a:pt x="957388" y="281969"/>
                  </a:lnTo>
                  <a:lnTo>
                    <a:pt x="943372" y="282611"/>
                  </a:lnTo>
                  <a:lnTo>
                    <a:pt x="936974" y="284135"/>
                  </a:lnTo>
                  <a:lnTo>
                    <a:pt x="920978" y="295404"/>
                  </a:lnTo>
                  <a:lnTo>
                    <a:pt x="907340" y="312149"/>
                  </a:lnTo>
                  <a:lnTo>
                    <a:pt x="899968" y="328830"/>
                  </a:lnTo>
                  <a:lnTo>
                    <a:pt x="895022" y="360827"/>
                  </a:lnTo>
                  <a:lnTo>
                    <a:pt x="895377" y="372873"/>
                  </a:lnTo>
                  <a:lnTo>
                    <a:pt x="910095" y="403014"/>
                  </a:lnTo>
                  <a:lnTo>
                    <a:pt x="922696" y="419959"/>
                  </a:lnTo>
                  <a:lnTo>
                    <a:pt x="944225" y="435288"/>
                  </a:lnTo>
                  <a:lnTo>
                    <a:pt x="977103" y="447485"/>
                  </a:lnTo>
                  <a:lnTo>
                    <a:pt x="988537" y="448664"/>
                  </a:lnTo>
                  <a:lnTo>
                    <a:pt x="999498" y="446837"/>
                  </a:lnTo>
                  <a:lnTo>
                    <a:pt x="1013559" y="4381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SMARTInkShape-Group115">
            <a:extLst>
              <a:ext uri="{FF2B5EF4-FFF2-40B4-BE49-F238E27FC236}">
                <a16:creationId xmlns:a16="http://schemas.microsoft.com/office/drawing/2014/main" xmlns="" id="{CBAAB543-A548-4454-B27E-2FC0AF21D5E8}"/>
              </a:ext>
            </a:extLst>
          </p:cNvPr>
          <p:cNvGrpSpPr/>
          <p:nvPr/>
        </p:nvGrpSpPr>
        <p:grpSpPr>
          <a:xfrm>
            <a:off x="5370920" y="4997450"/>
            <a:ext cx="1285174" cy="282129"/>
            <a:chOff x="5370920" y="4997450"/>
            <a:chExt cx="1285174" cy="282129"/>
          </a:xfrm>
        </p:grpSpPr>
        <p:sp>
          <p:nvSpPr>
            <p:cNvPr id="187" name="SMARTInkShape-335">
              <a:extLst>
                <a:ext uri="{FF2B5EF4-FFF2-40B4-BE49-F238E27FC236}">
                  <a16:creationId xmlns:a16="http://schemas.microsoft.com/office/drawing/2014/main" xmlns="" id="{A5EFDE8F-14CD-4EB8-AC91-5D854BAAA55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00757" y="5125108"/>
              <a:ext cx="255337" cy="154471"/>
            </a:xfrm>
            <a:custGeom>
              <a:avLst/>
              <a:gdLst/>
              <a:ahLst/>
              <a:cxnLst/>
              <a:rect l="0" t="0" r="0" b="0"/>
              <a:pathLst>
                <a:path w="255337" h="154471">
                  <a:moveTo>
                    <a:pt x="54018" y="24742"/>
                  </a:moveTo>
                  <a:lnTo>
                    <a:pt x="54018" y="24742"/>
                  </a:lnTo>
                  <a:lnTo>
                    <a:pt x="56752" y="22008"/>
                  </a:lnTo>
                  <a:lnTo>
                    <a:pt x="54571" y="12573"/>
                  </a:lnTo>
                  <a:lnTo>
                    <a:pt x="52735" y="8986"/>
                  </a:lnTo>
                  <a:lnTo>
                    <a:pt x="46980" y="6215"/>
                  </a:lnTo>
                  <a:lnTo>
                    <a:pt x="30204" y="0"/>
                  </a:lnTo>
                  <a:lnTo>
                    <a:pt x="27441" y="575"/>
                  </a:lnTo>
                  <a:lnTo>
                    <a:pt x="25717" y="1222"/>
                  </a:lnTo>
                  <a:lnTo>
                    <a:pt x="11492" y="17303"/>
                  </a:lnTo>
                  <a:lnTo>
                    <a:pt x="1750" y="45547"/>
                  </a:lnTo>
                  <a:lnTo>
                    <a:pt x="0" y="70064"/>
                  </a:lnTo>
                  <a:lnTo>
                    <a:pt x="9821" y="109699"/>
                  </a:lnTo>
                  <a:lnTo>
                    <a:pt x="16030" y="123296"/>
                  </a:lnTo>
                  <a:lnTo>
                    <a:pt x="32218" y="140569"/>
                  </a:lnTo>
                  <a:lnTo>
                    <a:pt x="48445" y="146776"/>
                  </a:lnTo>
                  <a:lnTo>
                    <a:pt x="64946" y="148829"/>
                  </a:lnTo>
                  <a:lnTo>
                    <a:pt x="75809" y="147390"/>
                  </a:lnTo>
                  <a:lnTo>
                    <a:pt x="94616" y="137556"/>
                  </a:lnTo>
                  <a:lnTo>
                    <a:pt x="109086" y="125157"/>
                  </a:lnTo>
                  <a:lnTo>
                    <a:pt x="122751" y="101779"/>
                  </a:lnTo>
                  <a:lnTo>
                    <a:pt x="127496" y="87001"/>
                  </a:lnTo>
                  <a:lnTo>
                    <a:pt x="127172" y="70130"/>
                  </a:lnTo>
                  <a:lnTo>
                    <a:pt x="126160" y="66904"/>
                  </a:lnTo>
                  <a:lnTo>
                    <a:pt x="125396" y="65550"/>
                  </a:lnTo>
                  <a:lnTo>
                    <a:pt x="124887" y="65706"/>
                  </a:lnTo>
                  <a:lnTo>
                    <a:pt x="124321" y="68701"/>
                  </a:lnTo>
                  <a:lnTo>
                    <a:pt x="125951" y="72619"/>
                  </a:lnTo>
                  <a:lnTo>
                    <a:pt x="131776" y="84436"/>
                  </a:lnTo>
                  <a:lnTo>
                    <a:pt x="142640" y="112017"/>
                  </a:lnTo>
                  <a:lnTo>
                    <a:pt x="161374" y="134678"/>
                  </a:lnTo>
                  <a:lnTo>
                    <a:pt x="183632" y="149808"/>
                  </a:lnTo>
                  <a:lnTo>
                    <a:pt x="193586" y="154175"/>
                  </a:lnTo>
                  <a:lnTo>
                    <a:pt x="205537" y="154470"/>
                  </a:lnTo>
                  <a:lnTo>
                    <a:pt x="212180" y="153560"/>
                  </a:lnTo>
                  <a:lnTo>
                    <a:pt x="224266" y="147847"/>
                  </a:lnTo>
                  <a:lnTo>
                    <a:pt x="241341" y="133177"/>
                  </a:lnTo>
                  <a:lnTo>
                    <a:pt x="252984" y="104814"/>
                  </a:lnTo>
                  <a:lnTo>
                    <a:pt x="255336" y="94549"/>
                  </a:lnTo>
                  <a:lnTo>
                    <a:pt x="251604" y="72707"/>
                  </a:lnTo>
                  <a:lnTo>
                    <a:pt x="243796" y="52869"/>
                  </a:lnTo>
                  <a:lnTo>
                    <a:pt x="229722" y="35820"/>
                  </a:lnTo>
                  <a:lnTo>
                    <a:pt x="212147" y="24653"/>
                  </a:lnTo>
                  <a:lnTo>
                    <a:pt x="193534" y="20247"/>
                  </a:lnTo>
                  <a:lnTo>
                    <a:pt x="180937" y="22979"/>
                  </a:lnTo>
                  <a:lnTo>
                    <a:pt x="164766" y="31511"/>
                  </a:lnTo>
                  <a:lnTo>
                    <a:pt x="160659" y="34546"/>
                  </a:lnTo>
                  <a:lnTo>
                    <a:pt x="148136" y="53988"/>
                  </a:lnTo>
                  <a:lnTo>
                    <a:pt x="142230" y="71429"/>
                  </a:lnTo>
                  <a:lnTo>
                    <a:pt x="146093" y="10411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336">
              <a:extLst>
                <a:ext uri="{FF2B5EF4-FFF2-40B4-BE49-F238E27FC236}">
                  <a16:creationId xmlns:a16="http://schemas.microsoft.com/office/drawing/2014/main" xmlns="" id="{61AA50D9-B0A7-4AC4-AF22-BA78D34365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62675" y="5194300"/>
              <a:ext cx="114301" cy="6031"/>
            </a:xfrm>
            <a:custGeom>
              <a:avLst/>
              <a:gdLst/>
              <a:ahLst/>
              <a:cxnLst/>
              <a:rect l="0" t="0" r="0" b="0"/>
              <a:pathLst>
                <a:path w="114301" h="6031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9233" y="6030"/>
                  </a:lnTo>
                  <a:lnTo>
                    <a:pt x="57474" y="4622"/>
                  </a:lnTo>
                  <a:lnTo>
                    <a:pt x="1143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SMARTInkShape-337">
              <a:extLst>
                <a:ext uri="{FF2B5EF4-FFF2-40B4-BE49-F238E27FC236}">
                  <a16:creationId xmlns:a16="http://schemas.microsoft.com/office/drawing/2014/main" xmlns="" id="{E6B9EA6D-9E93-4443-B5D6-03C02838A49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11825" y="4997450"/>
              <a:ext cx="3176" cy="9526"/>
            </a:xfrm>
            <a:custGeom>
              <a:avLst/>
              <a:gdLst/>
              <a:ahLst/>
              <a:cxnLst/>
              <a:rect l="0" t="0" r="0" b="0"/>
              <a:pathLst>
                <a:path w="3176" h="9526">
                  <a:moveTo>
                    <a:pt x="3175" y="0"/>
                  </a:moveTo>
                  <a:lnTo>
                    <a:pt x="3175" y="0"/>
                  </a:lnTo>
                  <a:lnTo>
                    <a:pt x="1490" y="1685"/>
                  </a:lnTo>
                  <a:lnTo>
                    <a:pt x="662" y="4395"/>
                  </a:lnTo>
                  <a:lnTo>
                    <a:pt x="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SMARTInkShape-338">
              <a:extLst>
                <a:ext uri="{FF2B5EF4-FFF2-40B4-BE49-F238E27FC236}">
                  <a16:creationId xmlns:a16="http://schemas.microsoft.com/office/drawing/2014/main" xmlns="" id="{30BB0282-C6CE-4BE2-9F19-B947656E97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10275" y="5000625"/>
              <a:ext cx="3176" cy="9526"/>
            </a:xfrm>
            <a:custGeom>
              <a:avLst/>
              <a:gdLst/>
              <a:ahLst/>
              <a:cxnLst/>
              <a:rect l="0" t="0" r="0" b="0"/>
              <a:pathLst>
                <a:path w="3176" h="9526">
                  <a:moveTo>
                    <a:pt x="3175" y="0"/>
                  </a:moveTo>
                  <a:lnTo>
                    <a:pt x="3175" y="0"/>
                  </a:lnTo>
                  <a:lnTo>
                    <a:pt x="3175" y="8511"/>
                  </a:lnTo>
                  <a:lnTo>
                    <a:pt x="2822" y="8849"/>
                  </a:lnTo>
                  <a:lnTo>
                    <a:pt x="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SMARTInkShape-339">
              <a:extLst>
                <a:ext uri="{FF2B5EF4-FFF2-40B4-BE49-F238E27FC236}">
                  <a16:creationId xmlns:a16="http://schemas.microsoft.com/office/drawing/2014/main" xmlns="" id="{EE4D7B8B-274B-4645-9233-29605A0AD24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70920" y="5107850"/>
              <a:ext cx="734606" cy="168883"/>
            </a:xfrm>
            <a:custGeom>
              <a:avLst/>
              <a:gdLst/>
              <a:ahLst/>
              <a:cxnLst/>
              <a:rect l="0" t="0" r="0" b="0"/>
              <a:pathLst>
                <a:path w="734606" h="168883">
                  <a:moveTo>
                    <a:pt x="7530" y="108675"/>
                  </a:moveTo>
                  <a:lnTo>
                    <a:pt x="7530" y="108675"/>
                  </a:lnTo>
                  <a:lnTo>
                    <a:pt x="377" y="104256"/>
                  </a:lnTo>
                  <a:lnTo>
                    <a:pt x="0" y="98480"/>
                  </a:lnTo>
                  <a:lnTo>
                    <a:pt x="1714" y="90033"/>
                  </a:lnTo>
                  <a:lnTo>
                    <a:pt x="19768" y="44922"/>
                  </a:lnTo>
                  <a:lnTo>
                    <a:pt x="42951" y="20299"/>
                  </a:lnTo>
                  <a:lnTo>
                    <a:pt x="62432" y="4100"/>
                  </a:lnTo>
                  <a:lnTo>
                    <a:pt x="75107" y="0"/>
                  </a:lnTo>
                  <a:lnTo>
                    <a:pt x="81191" y="168"/>
                  </a:lnTo>
                  <a:lnTo>
                    <a:pt x="93639" y="8987"/>
                  </a:lnTo>
                  <a:lnTo>
                    <a:pt x="99658" y="18861"/>
                  </a:lnTo>
                  <a:lnTo>
                    <a:pt x="114425" y="61409"/>
                  </a:lnTo>
                  <a:lnTo>
                    <a:pt x="120611" y="100552"/>
                  </a:lnTo>
                  <a:lnTo>
                    <a:pt x="121759" y="145115"/>
                  </a:lnTo>
                  <a:lnTo>
                    <a:pt x="119090" y="168824"/>
                  </a:lnTo>
                  <a:lnTo>
                    <a:pt x="118592" y="168882"/>
                  </a:lnTo>
                  <a:lnTo>
                    <a:pt x="117099" y="166125"/>
                  </a:lnTo>
                  <a:lnTo>
                    <a:pt x="120041" y="140222"/>
                  </a:lnTo>
                  <a:lnTo>
                    <a:pt x="127778" y="96613"/>
                  </a:lnTo>
                  <a:lnTo>
                    <a:pt x="137160" y="62881"/>
                  </a:lnTo>
                  <a:lnTo>
                    <a:pt x="152313" y="33781"/>
                  </a:lnTo>
                  <a:lnTo>
                    <a:pt x="153794" y="32287"/>
                  </a:lnTo>
                  <a:lnTo>
                    <a:pt x="155486" y="31644"/>
                  </a:lnTo>
                  <a:lnTo>
                    <a:pt x="159249" y="31871"/>
                  </a:lnTo>
                  <a:lnTo>
                    <a:pt x="162332" y="33147"/>
                  </a:lnTo>
                  <a:lnTo>
                    <a:pt x="163648" y="33981"/>
                  </a:lnTo>
                  <a:lnTo>
                    <a:pt x="177621" y="54228"/>
                  </a:lnTo>
                  <a:lnTo>
                    <a:pt x="189547" y="88241"/>
                  </a:lnTo>
                  <a:lnTo>
                    <a:pt x="197610" y="129917"/>
                  </a:lnTo>
                  <a:lnTo>
                    <a:pt x="201164" y="167529"/>
                  </a:lnTo>
                  <a:lnTo>
                    <a:pt x="200262" y="156226"/>
                  </a:lnTo>
                  <a:lnTo>
                    <a:pt x="196288" y="113422"/>
                  </a:lnTo>
                  <a:lnTo>
                    <a:pt x="199627" y="67054"/>
                  </a:lnTo>
                  <a:lnTo>
                    <a:pt x="201952" y="51365"/>
                  </a:lnTo>
                  <a:lnTo>
                    <a:pt x="206123" y="43575"/>
                  </a:lnTo>
                  <a:lnTo>
                    <a:pt x="211505" y="38232"/>
                  </a:lnTo>
                  <a:lnTo>
                    <a:pt x="214421" y="36313"/>
                  </a:lnTo>
                  <a:lnTo>
                    <a:pt x="217071" y="35386"/>
                  </a:lnTo>
                  <a:lnTo>
                    <a:pt x="221898" y="35298"/>
                  </a:lnTo>
                  <a:lnTo>
                    <a:pt x="233638" y="38916"/>
                  </a:lnTo>
                  <a:lnTo>
                    <a:pt x="241373" y="46274"/>
                  </a:lnTo>
                  <a:lnTo>
                    <a:pt x="260221" y="79547"/>
                  </a:lnTo>
                  <a:lnTo>
                    <a:pt x="277456" y="123358"/>
                  </a:lnTo>
                  <a:lnTo>
                    <a:pt x="293672" y="161749"/>
                  </a:lnTo>
                  <a:lnTo>
                    <a:pt x="295658" y="164166"/>
                  </a:lnTo>
                  <a:lnTo>
                    <a:pt x="300687" y="166852"/>
                  </a:lnTo>
                  <a:lnTo>
                    <a:pt x="306450" y="167104"/>
                  </a:lnTo>
                  <a:lnTo>
                    <a:pt x="309468" y="166678"/>
                  </a:lnTo>
                  <a:lnTo>
                    <a:pt x="314703" y="163382"/>
                  </a:lnTo>
                  <a:lnTo>
                    <a:pt x="319735" y="157331"/>
                  </a:lnTo>
                  <a:lnTo>
                    <a:pt x="331323" y="135256"/>
                  </a:lnTo>
                  <a:lnTo>
                    <a:pt x="341424" y="91347"/>
                  </a:lnTo>
                  <a:lnTo>
                    <a:pt x="343925" y="44396"/>
                  </a:lnTo>
                  <a:lnTo>
                    <a:pt x="343713" y="26001"/>
                  </a:lnTo>
                  <a:lnTo>
                    <a:pt x="342389" y="22778"/>
                  </a:lnTo>
                  <a:lnTo>
                    <a:pt x="341894" y="22482"/>
                  </a:lnTo>
                  <a:lnTo>
                    <a:pt x="341564" y="22991"/>
                  </a:lnTo>
                  <a:lnTo>
                    <a:pt x="340944" y="44667"/>
                  </a:lnTo>
                  <a:lnTo>
                    <a:pt x="344846" y="88601"/>
                  </a:lnTo>
                  <a:lnTo>
                    <a:pt x="356643" y="126074"/>
                  </a:lnTo>
                  <a:lnTo>
                    <a:pt x="370851" y="145548"/>
                  </a:lnTo>
                  <a:lnTo>
                    <a:pt x="373569" y="148073"/>
                  </a:lnTo>
                  <a:lnTo>
                    <a:pt x="380352" y="150880"/>
                  </a:lnTo>
                  <a:lnTo>
                    <a:pt x="384136" y="151628"/>
                  </a:lnTo>
                  <a:lnTo>
                    <a:pt x="392104" y="150578"/>
                  </a:lnTo>
                  <a:lnTo>
                    <a:pt x="399291" y="147760"/>
                  </a:lnTo>
                  <a:lnTo>
                    <a:pt x="403660" y="144155"/>
                  </a:lnTo>
                  <a:lnTo>
                    <a:pt x="413704" y="126659"/>
                  </a:lnTo>
                  <a:lnTo>
                    <a:pt x="427156" y="81896"/>
                  </a:lnTo>
                  <a:lnTo>
                    <a:pt x="437937" y="39230"/>
                  </a:lnTo>
                  <a:lnTo>
                    <a:pt x="439813" y="36626"/>
                  </a:lnTo>
                  <a:lnTo>
                    <a:pt x="445659" y="32791"/>
                  </a:lnTo>
                  <a:lnTo>
                    <a:pt x="453514" y="30334"/>
                  </a:lnTo>
                  <a:lnTo>
                    <a:pt x="456194" y="31048"/>
                  </a:lnTo>
                  <a:lnTo>
                    <a:pt x="467160" y="38856"/>
                  </a:lnTo>
                  <a:lnTo>
                    <a:pt x="469525" y="40962"/>
                  </a:lnTo>
                  <a:lnTo>
                    <a:pt x="480219" y="61028"/>
                  </a:lnTo>
                  <a:lnTo>
                    <a:pt x="492497" y="108062"/>
                  </a:lnTo>
                  <a:lnTo>
                    <a:pt x="499355" y="154320"/>
                  </a:lnTo>
                  <a:lnTo>
                    <a:pt x="499638" y="161907"/>
                  </a:lnTo>
                  <a:lnTo>
                    <a:pt x="497825" y="115689"/>
                  </a:lnTo>
                  <a:lnTo>
                    <a:pt x="500506" y="73827"/>
                  </a:lnTo>
                  <a:lnTo>
                    <a:pt x="509514" y="46065"/>
                  </a:lnTo>
                  <a:lnTo>
                    <a:pt x="516570" y="34228"/>
                  </a:lnTo>
                  <a:lnTo>
                    <a:pt x="521401" y="29726"/>
                  </a:lnTo>
                  <a:lnTo>
                    <a:pt x="525901" y="27726"/>
                  </a:lnTo>
                  <a:lnTo>
                    <a:pt x="530252" y="26836"/>
                  </a:lnTo>
                  <a:lnTo>
                    <a:pt x="536420" y="31145"/>
                  </a:lnTo>
                  <a:lnTo>
                    <a:pt x="542453" y="38234"/>
                  </a:lnTo>
                  <a:lnTo>
                    <a:pt x="559712" y="82289"/>
                  </a:lnTo>
                  <a:lnTo>
                    <a:pt x="574836" y="126429"/>
                  </a:lnTo>
                  <a:lnTo>
                    <a:pt x="587154" y="152492"/>
                  </a:lnTo>
                  <a:lnTo>
                    <a:pt x="592518" y="157312"/>
                  </a:lnTo>
                  <a:lnTo>
                    <a:pt x="595431" y="159092"/>
                  </a:lnTo>
                  <a:lnTo>
                    <a:pt x="598783" y="158867"/>
                  </a:lnTo>
                  <a:lnTo>
                    <a:pt x="606271" y="154854"/>
                  </a:lnTo>
                  <a:lnTo>
                    <a:pt x="616735" y="144661"/>
                  </a:lnTo>
                  <a:lnTo>
                    <a:pt x="628559" y="114359"/>
                  </a:lnTo>
                  <a:lnTo>
                    <a:pt x="637164" y="67194"/>
                  </a:lnTo>
                  <a:lnTo>
                    <a:pt x="638217" y="43750"/>
                  </a:lnTo>
                  <a:lnTo>
                    <a:pt x="633831" y="28724"/>
                  </a:lnTo>
                  <a:lnTo>
                    <a:pt x="633203" y="28564"/>
                  </a:lnTo>
                  <a:lnTo>
                    <a:pt x="632431" y="29162"/>
                  </a:lnTo>
                  <a:lnTo>
                    <a:pt x="631564" y="30266"/>
                  </a:lnTo>
                  <a:lnTo>
                    <a:pt x="630601" y="33375"/>
                  </a:lnTo>
                  <a:lnTo>
                    <a:pt x="630525" y="38519"/>
                  </a:lnTo>
                  <a:lnTo>
                    <a:pt x="640678" y="84786"/>
                  </a:lnTo>
                  <a:lnTo>
                    <a:pt x="660430" y="128908"/>
                  </a:lnTo>
                  <a:lnTo>
                    <a:pt x="677424" y="151673"/>
                  </a:lnTo>
                  <a:lnTo>
                    <a:pt x="689205" y="161083"/>
                  </a:lnTo>
                  <a:lnTo>
                    <a:pt x="704455" y="164420"/>
                  </a:lnTo>
                  <a:lnTo>
                    <a:pt x="719008" y="163723"/>
                  </a:lnTo>
                  <a:lnTo>
                    <a:pt x="734605" y="1531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6" name="SMARTInkShape-Group116">
            <a:extLst>
              <a:ext uri="{FF2B5EF4-FFF2-40B4-BE49-F238E27FC236}">
                <a16:creationId xmlns:a16="http://schemas.microsoft.com/office/drawing/2014/main" xmlns="" id="{5FAD56E5-C0B2-41A3-9AFA-2E001C76B18D}"/>
              </a:ext>
            </a:extLst>
          </p:cNvPr>
          <p:cNvGrpSpPr/>
          <p:nvPr/>
        </p:nvGrpSpPr>
        <p:grpSpPr>
          <a:xfrm>
            <a:off x="6645587" y="4844474"/>
            <a:ext cx="1374464" cy="446804"/>
            <a:chOff x="6645587" y="4844474"/>
            <a:chExt cx="1374464" cy="446804"/>
          </a:xfrm>
        </p:grpSpPr>
        <p:sp>
          <p:nvSpPr>
            <p:cNvPr id="193" name="SMARTInkShape-340">
              <a:extLst>
                <a:ext uri="{FF2B5EF4-FFF2-40B4-BE49-F238E27FC236}">
                  <a16:creationId xmlns:a16="http://schemas.microsoft.com/office/drawing/2014/main" xmlns="" id="{E0C4F6CB-C636-4BD7-B620-2F26F7D9C9A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10525" y="5270500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9525" y="0"/>
                  </a:moveTo>
                  <a:lnTo>
                    <a:pt x="9525" y="0"/>
                  </a:lnTo>
                  <a:lnTo>
                    <a:pt x="9525" y="1685"/>
                  </a:lnTo>
                  <a:lnTo>
                    <a:pt x="8585" y="3454"/>
                  </a:lnTo>
                  <a:lnTo>
                    <a:pt x="7840" y="4419"/>
                  </a:lnTo>
                  <a:lnTo>
                    <a:pt x="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SMARTInkShape-341">
              <a:extLst>
                <a:ext uri="{FF2B5EF4-FFF2-40B4-BE49-F238E27FC236}">
                  <a16:creationId xmlns:a16="http://schemas.microsoft.com/office/drawing/2014/main" xmlns="" id="{F8843F4F-473B-402F-8C53-AD1F90BB1CD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04125" y="4940300"/>
              <a:ext cx="41276" cy="60326"/>
            </a:xfrm>
            <a:custGeom>
              <a:avLst/>
              <a:gdLst/>
              <a:ahLst/>
              <a:cxnLst/>
              <a:rect l="0" t="0" r="0" b="0"/>
              <a:pathLst>
                <a:path w="41276" h="60326">
                  <a:moveTo>
                    <a:pt x="41275" y="0"/>
                  </a:moveTo>
                  <a:lnTo>
                    <a:pt x="41275" y="0"/>
                  </a:lnTo>
                  <a:lnTo>
                    <a:pt x="41275" y="1685"/>
                  </a:lnTo>
                  <a:lnTo>
                    <a:pt x="28018" y="26188"/>
                  </a:lnTo>
                  <a:lnTo>
                    <a:pt x="0" y="60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SMARTInkShape-342">
              <a:extLst>
                <a:ext uri="{FF2B5EF4-FFF2-40B4-BE49-F238E27FC236}">
                  <a16:creationId xmlns:a16="http://schemas.microsoft.com/office/drawing/2014/main" xmlns="" id="{CAAC448D-0BD6-4AF0-AD31-67E4168CE0A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45587" y="4844474"/>
              <a:ext cx="1224164" cy="446804"/>
            </a:xfrm>
            <a:custGeom>
              <a:avLst/>
              <a:gdLst/>
              <a:ahLst/>
              <a:cxnLst/>
              <a:rect l="0" t="0" r="0" b="0"/>
              <a:pathLst>
                <a:path w="1224164" h="446804">
                  <a:moveTo>
                    <a:pt x="9213" y="318076"/>
                  </a:moveTo>
                  <a:lnTo>
                    <a:pt x="9213" y="318076"/>
                  </a:lnTo>
                  <a:lnTo>
                    <a:pt x="2060" y="318076"/>
                  </a:lnTo>
                  <a:lnTo>
                    <a:pt x="1269" y="319134"/>
                  </a:lnTo>
                  <a:lnTo>
                    <a:pt x="0" y="327497"/>
                  </a:lnTo>
                  <a:lnTo>
                    <a:pt x="2737" y="352105"/>
                  </a:lnTo>
                  <a:lnTo>
                    <a:pt x="20239" y="399397"/>
                  </a:lnTo>
                  <a:lnTo>
                    <a:pt x="33020" y="420096"/>
                  </a:lnTo>
                  <a:lnTo>
                    <a:pt x="40255" y="426683"/>
                  </a:lnTo>
                  <a:lnTo>
                    <a:pt x="48880" y="428905"/>
                  </a:lnTo>
                  <a:lnTo>
                    <a:pt x="53649" y="429004"/>
                  </a:lnTo>
                  <a:lnTo>
                    <a:pt x="62711" y="424409"/>
                  </a:lnTo>
                  <a:lnTo>
                    <a:pt x="76656" y="410459"/>
                  </a:lnTo>
                  <a:lnTo>
                    <a:pt x="87682" y="382238"/>
                  </a:lnTo>
                  <a:lnTo>
                    <a:pt x="96474" y="339754"/>
                  </a:lnTo>
                  <a:lnTo>
                    <a:pt x="104957" y="308775"/>
                  </a:lnTo>
                  <a:lnTo>
                    <a:pt x="109269" y="304182"/>
                  </a:lnTo>
                  <a:lnTo>
                    <a:pt x="111901" y="302463"/>
                  </a:lnTo>
                  <a:lnTo>
                    <a:pt x="114360" y="301670"/>
                  </a:lnTo>
                  <a:lnTo>
                    <a:pt x="118975" y="301730"/>
                  </a:lnTo>
                  <a:lnTo>
                    <a:pt x="128910" y="308803"/>
                  </a:lnTo>
                  <a:lnTo>
                    <a:pt x="137420" y="316465"/>
                  </a:lnTo>
                  <a:lnTo>
                    <a:pt x="144410" y="328260"/>
                  </a:lnTo>
                  <a:lnTo>
                    <a:pt x="158933" y="369516"/>
                  </a:lnTo>
                  <a:lnTo>
                    <a:pt x="168978" y="416689"/>
                  </a:lnTo>
                  <a:lnTo>
                    <a:pt x="170712" y="423829"/>
                  </a:lnTo>
                  <a:lnTo>
                    <a:pt x="170854" y="423856"/>
                  </a:lnTo>
                  <a:lnTo>
                    <a:pt x="171012" y="422592"/>
                  </a:lnTo>
                  <a:lnTo>
                    <a:pt x="174022" y="375805"/>
                  </a:lnTo>
                  <a:lnTo>
                    <a:pt x="182874" y="331153"/>
                  </a:lnTo>
                  <a:lnTo>
                    <a:pt x="188413" y="319834"/>
                  </a:lnTo>
                  <a:lnTo>
                    <a:pt x="192457" y="315565"/>
                  </a:lnTo>
                  <a:lnTo>
                    <a:pt x="194170" y="314638"/>
                  </a:lnTo>
                  <a:lnTo>
                    <a:pt x="195664" y="314373"/>
                  </a:lnTo>
                  <a:lnTo>
                    <a:pt x="197014" y="314549"/>
                  </a:lnTo>
                  <a:lnTo>
                    <a:pt x="200395" y="317567"/>
                  </a:lnTo>
                  <a:lnTo>
                    <a:pt x="202284" y="319853"/>
                  </a:lnTo>
                  <a:lnTo>
                    <a:pt x="220662" y="361737"/>
                  </a:lnTo>
                  <a:lnTo>
                    <a:pt x="253338" y="405655"/>
                  </a:lnTo>
                  <a:lnTo>
                    <a:pt x="269851" y="416110"/>
                  </a:lnTo>
                  <a:lnTo>
                    <a:pt x="283642" y="420853"/>
                  </a:lnTo>
                  <a:lnTo>
                    <a:pt x="292871" y="419141"/>
                  </a:lnTo>
                  <a:lnTo>
                    <a:pt x="305162" y="413167"/>
                  </a:lnTo>
                  <a:lnTo>
                    <a:pt x="311137" y="407964"/>
                  </a:lnTo>
                  <a:lnTo>
                    <a:pt x="319746" y="395470"/>
                  </a:lnTo>
                  <a:lnTo>
                    <a:pt x="324845" y="381263"/>
                  </a:lnTo>
                  <a:lnTo>
                    <a:pt x="334116" y="337340"/>
                  </a:lnTo>
                  <a:lnTo>
                    <a:pt x="342017" y="315765"/>
                  </a:lnTo>
                  <a:lnTo>
                    <a:pt x="345039" y="311757"/>
                  </a:lnTo>
                  <a:lnTo>
                    <a:pt x="346339" y="310688"/>
                  </a:lnTo>
                  <a:lnTo>
                    <a:pt x="349664" y="309501"/>
                  </a:lnTo>
                  <a:lnTo>
                    <a:pt x="351539" y="309185"/>
                  </a:lnTo>
                  <a:lnTo>
                    <a:pt x="362605" y="315481"/>
                  </a:lnTo>
                  <a:lnTo>
                    <a:pt x="371998" y="324598"/>
                  </a:lnTo>
                  <a:lnTo>
                    <a:pt x="383323" y="346594"/>
                  </a:lnTo>
                  <a:lnTo>
                    <a:pt x="398258" y="392856"/>
                  </a:lnTo>
                  <a:lnTo>
                    <a:pt x="401534" y="408437"/>
                  </a:lnTo>
                  <a:lnTo>
                    <a:pt x="402832" y="429416"/>
                  </a:lnTo>
                  <a:lnTo>
                    <a:pt x="402860" y="429344"/>
                  </a:lnTo>
                  <a:lnTo>
                    <a:pt x="400178" y="385201"/>
                  </a:lnTo>
                  <a:lnTo>
                    <a:pt x="403703" y="341213"/>
                  </a:lnTo>
                  <a:lnTo>
                    <a:pt x="412281" y="316506"/>
                  </a:lnTo>
                  <a:lnTo>
                    <a:pt x="417307" y="309617"/>
                  </a:lnTo>
                  <a:lnTo>
                    <a:pt x="424245" y="304203"/>
                  </a:lnTo>
                  <a:lnTo>
                    <a:pt x="432972" y="301327"/>
                  </a:lnTo>
                  <a:lnTo>
                    <a:pt x="441320" y="300401"/>
                  </a:lnTo>
                  <a:lnTo>
                    <a:pt x="446206" y="301166"/>
                  </a:lnTo>
                  <a:lnTo>
                    <a:pt x="451435" y="306445"/>
                  </a:lnTo>
                  <a:lnTo>
                    <a:pt x="459388" y="320274"/>
                  </a:lnTo>
                  <a:lnTo>
                    <a:pt x="475888" y="367485"/>
                  </a:lnTo>
                  <a:lnTo>
                    <a:pt x="491563" y="411192"/>
                  </a:lnTo>
                  <a:lnTo>
                    <a:pt x="500323" y="429274"/>
                  </a:lnTo>
                  <a:lnTo>
                    <a:pt x="502778" y="432425"/>
                  </a:lnTo>
                  <a:lnTo>
                    <a:pt x="511151" y="436866"/>
                  </a:lnTo>
                  <a:lnTo>
                    <a:pt x="520516" y="439310"/>
                  </a:lnTo>
                  <a:lnTo>
                    <a:pt x="527029" y="439221"/>
                  </a:lnTo>
                  <a:lnTo>
                    <a:pt x="539720" y="430445"/>
                  </a:lnTo>
                  <a:lnTo>
                    <a:pt x="551854" y="416747"/>
                  </a:lnTo>
                  <a:lnTo>
                    <a:pt x="574380" y="369285"/>
                  </a:lnTo>
                  <a:lnTo>
                    <a:pt x="576602" y="364529"/>
                  </a:lnTo>
                  <a:lnTo>
                    <a:pt x="577267" y="363861"/>
                  </a:lnTo>
                  <a:lnTo>
                    <a:pt x="578946" y="363119"/>
                  </a:lnTo>
                  <a:lnTo>
                    <a:pt x="616528" y="357060"/>
                  </a:lnTo>
                  <a:lnTo>
                    <a:pt x="625427" y="351381"/>
                  </a:lnTo>
                  <a:lnTo>
                    <a:pt x="634766" y="339625"/>
                  </a:lnTo>
                  <a:lnTo>
                    <a:pt x="643859" y="315973"/>
                  </a:lnTo>
                  <a:lnTo>
                    <a:pt x="644879" y="307263"/>
                  </a:lnTo>
                  <a:lnTo>
                    <a:pt x="643803" y="299865"/>
                  </a:lnTo>
                  <a:lnTo>
                    <a:pt x="638305" y="288373"/>
                  </a:lnTo>
                  <a:lnTo>
                    <a:pt x="637099" y="286632"/>
                  </a:lnTo>
                  <a:lnTo>
                    <a:pt x="631997" y="283758"/>
                  </a:lnTo>
                  <a:lnTo>
                    <a:pt x="628660" y="282497"/>
                  </a:lnTo>
                  <a:lnTo>
                    <a:pt x="615537" y="282408"/>
                  </a:lnTo>
                  <a:lnTo>
                    <a:pt x="609361" y="284702"/>
                  </a:lnTo>
                  <a:lnTo>
                    <a:pt x="607220" y="286302"/>
                  </a:lnTo>
                  <a:lnTo>
                    <a:pt x="595022" y="309493"/>
                  </a:lnTo>
                  <a:lnTo>
                    <a:pt x="589498" y="330727"/>
                  </a:lnTo>
                  <a:lnTo>
                    <a:pt x="591696" y="376662"/>
                  </a:lnTo>
                  <a:lnTo>
                    <a:pt x="596275" y="395799"/>
                  </a:lnTo>
                  <a:lnTo>
                    <a:pt x="608842" y="415463"/>
                  </a:lnTo>
                  <a:lnTo>
                    <a:pt x="631029" y="433558"/>
                  </a:lnTo>
                  <a:lnTo>
                    <a:pt x="650968" y="441663"/>
                  </a:lnTo>
                  <a:lnTo>
                    <a:pt x="686600" y="439332"/>
                  </a:lnTo>
                  <a:lnTo>
                    <a:pt x="700682" y="435938"/>
                  </a:lnTo>
                  <a:lnTo>
                    <a:pt x="721897" y="421633"/>
                  </a:lnTo>
                  <a:lnTo>
                    <a:pt x="748654" y="392912"/>
                  </a:lnTo>
                  <a:lnTo>
                    <a:pt x="767939" y="358829"/>
                  </a:lnTo>
                  <a:lnTo>
                    <a:pt x="785648" y="317843"/>
                  </a:lnTo>
                  <a:lnTo>
                    <a:pt x="802843" y="272214"/>
                  </a:lnTo>
                  <a:lnTo>
                    <a:pt x="814427" y="227452"/>
                  </a:lnTo>
                  <a:lnTo>
                    <a:pt x="819412" y="193858"/>
                  </a:lnTo>
                  <a:lnTo>
                    <a:pt x="824418" y="154035"/>
                  </a:lnTo>
                  <a:lnTo>
                    <a:pt x="825313" y="118130"/>
                  </a:lnTo>
                  <a:lnTo>
                    <a:pt x="821363" y="90569"/>
                  </a:lnTo>
                  <a:lnTo>
                    <a:pt x="800748" y="44225"/>
                  </a:lnTo>
                  <a:lnTo>
                    <a:pt x="779954" y="10091"/>
                  </a:lnTo>
                  <a:lnTo>
                    <a:pt x="777041" y="6919"/>
                  </a:lnTo>
                  <a:lnTo>
                    <a:pt x="769099" y="2455"/>
                  </a:lnTo>
                  <a:lnTo>
                    <a:pt x="761101" y="0"/>
                  </a:lnTo>
                  <a:lnTo>
                    <a:pt x="756370" y="85"/>
                  </a:lnTo>
                  <a:lnTo>
                    <a:pt x="751211" y="6002"/>
                  </a:lnTo>
                  <a:lnTo>
                    <a:pt x="748353" y="10543"/>
                  </a:lnTo>
                  <a:lnTo>
                    <a:pt x="742646" y="33790"/>
                  </a:lnTo>
                  <a:lnTo>
                    <a:pt x="742626" y="72479"/>
                  </a:lnTo>
                  <a:lnTo>
                    <a:pt x="746020" y="119266"/>
                  </a:lnTo>
                  <a:lnTo>
                    <a:pt x="750931" y="157334"/>
                  </a:lnTo>
                  <a:lnTo>
                    <a:pt x="757207" y="198247"/>
                  </a:lnTo>
                  <a:lnTo>
                    <a:pt x="765859" y="236511"/>
                  </a:lnTo>
                  <a:lnTo>
                    <a:pt x="773396" y="274539"/>
                  </a:lnTo>
                  <a:lnTo>
                    <a:pt x="784344" y="318113"/>
                  </a:lnTo>
                  <a:lnTo>
                    <a:pt x="795447" y="355246"/>
                  </a:lnTo>
                  <a:lnTo>
                    <a:pt x="813968" y="397577"/>
                  </a:lnTo>
                  <a:lnTo>
                    <a:pt x="828684" y="416852"/>
                  </a:lnTo>
                  <a:lnTo>
                    <a:pt x="836620" y="423477"/>
                  </a:lnTo>
                  <a:lnTo>
                    <a:pt x="852093" y="429191"/>
                  </a:lnTo>
                  <a:lnTo>
                    <a:pt x="862076" y="429079"/>
                  </a:lnTo>
                  <a:lnTo>
                    <a:pt x="866713" y="428061"/>
                  </a:lnTo>
                  <a:lnTo>
                    <a:pt x="881667" y="418201"/>
                  </a:lnTo>
                  <a:lnTo>
                    <a:pt x="892213" y="407480"/>
                  </a:lnTo>
                  <a:lnTo>
                    <a:pt x="914102" y="360950"/>
                  </a:lnTo>
                  <a:lnTo>
                    <a:pt x="920171" y="338752"/>
                  </a:lnTo>
                  <a:lnTo>
                    <a:pt x="920612" y="338210"/>
                  </a:lnTo>
                  <a:lnTo>
                    <a:pt x="922044" y="337608"/>
                  </a:lnTo>
                  <a:lnTo>
                    <a:pt x="924834" y="337269"/>
                  </a:lnTo>
                  <a:lnTo>
                    <a:pt x="926860" y="338130"/>
                  </a:lnTo>
                  <a:lnTo>
                    <a:pt x="932721" y="341558"/>
                  </a:lnTo>
                  <a:lnTo>
                    <a:pt x="943676" y="344593"/>
                  </a:lnTo>
                  <a:lnTo>
                    <a:pt x="969528" y="341003"/>
                  </a:lnTo>
                  <a:lnTo>
                    <a:pt x="979708" y="332082"/>
                  </a:lnTo>
                  <a:lnTo>
                    <a:pt x="986605" y="323323"/>
                  </a:lnTo>
                  <a:lnTo>
                    <a:pt x="987711" y="316645"/>
                  </a:lnTo>
                  <a:lnTo>
                    <a:pt x="986349" y="306833"/>
                  </a:lnTo>
                  <a:lnTo>
                    <a:pt x="979358" y="292141"/>
                  </a:lnTo>
                  <a:lnTo>
                    <a:pt x="972848" y="286205"/>
                  </a:lnTo>
                  <a:lnTo>
                    <a:pt x="963131" y="281822"/>
                  </a:lnTo>
                  <a:lnTo>
                    <a:pt x="960541" y="281207"/>
                  </a:lnTo>
                  <a:lnTo>
                    <a:pt x="948470" y="283711"/>
                  </a:lnTo>
                  <a:lnTo>
                    <a:pt x="938778" y="288922"/>
                  </a:lnTo>
                  <a:lnTo>
                    <a:pt x="931438" y="299991"/>
                  </a:lnTo>
                  <a:lnTo>
                    <a:pt x="926480" y="314442"/>
                  </a:lnTo>
                  <a:lnTo>
                    <a:pt x="927445" y="350432"/>
                  </a:lnTo>
                  <a:lnTo>
                    <a:pt x="936208" y="383773"/>
                  </a:lnTo>
                  <a:lnTo>
                    <a:pt x="957200" y="421577"/>
                  </a:lnTo>
                  <a:lnTo>
                    <a:pt x="969288" y="436161"/>
                  </a:lnTo>
                  <a:lnTo>
                    <a:pt x="986378" y="445257"/>
                  </a:lnTo>
                  <a:lnTo>
                    <a:pt x="1002309" y="446803"/>
                  </a:lnTo>
                  <a:lnTo>
                    <a:pt x="1019620" y="444432"/>
                  </a:lnTo>
                  <a:lnTo>
                    <a:pt x="1044174" y="434459"/>
                  </a:lnTo>
                  <a:lnTo>
                    <a:pt x="1063091" y="417353"/>
                  </a:lnTo>
                  <a:lnTo>
                    <a:pt x="1093121" y="371412"/>
                  </a:lnTo>
                  <a:lnTo>
                    <a:pt x="1108520" y="326860"/>
                  </a:lnTo>
                  <a:lnTo>
                    <a:pt x="1110619" y="299124"/>
                  </a:lnTo>
                  <a:lnTo>
                    <a:pt x="1108915" y="292837"/>
                  </a:lnTo>
                  <a:lnTo>
                    <a:pt x="1102108" y="283973"/>
                  </a:lnTo>
                  <a:lnTo>
                    <a:pt x="1103304" y="286766"/>
                  </a:lnTo>
                  <a:lnTo>
                    <a:pt x="1106840" y="289226"/>
                  </a:lnTo>
                  <a:lnTo>
                    <a:pt x="1112644" y="292907"/>
                  </a:lnTo>
                  <a:lnTo>
                    <a:pt x="1155312" y="323418"/>
                  </a:lnTo>
                  <a:lnTo>
                    <a:pt x="1199243" y="357538"/>
                  </a:lnTo>
                  <a:lnTo>
                    <a:pt x="1223082" y="385736"/>
                  </a:lnTo>
                  <a:lnTo>
                    <a:pt x="1224163" y="397066"/>
                  </a:lnTo>
                  <a:lnTo>
                    <a:pt x="1222291" y="408569"/>
                  </a:lnTo>
                  <a:lnTo>
                    <a:pt x="1219107" y="416033"/>
                  </a:lnTo>
                  <a:lnTo>
                    <a:pt x="1210637" y="422643"/>
                  </a:lnTo>
                  <a:lnTo>
                    <a:pt x="1190133" y="432139"/>
                  </a:lnTo>
                  <a:lnTo>
                    <a:pt x="1150322" y="429808"/>
                  </a:lnTo>
                  <a:lnTo>
                    <a:pt x="1120463" y="4228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37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8" y="145383"/>
            <a:ext cx="503349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AD8824C-EA66-9845-A016-C1861DBC6666}"/>
              </a:ext>
            </a:extLst>
          </p:cNvPr>
          <p:cNvSpPr txBox="1"/>
          <p:nvPr/>
        </p:nvSpPr>
        <p:spPr>
          <a:xfrm>
            <a:off x="657374" y="1210514"/>
            <a:ext cx="448612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Salade de fruits pour 6 personnes :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4 poires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3 oranges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21 fraises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1 ananas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4E1C848-E224-344D-801B-BC5B67B5E647}"/>
              </a:ext>
            </a:extLst>
          </p:cNvPr>
          <p:cNvSpPr txBox="1"/>
          <p:nvPr/>
        </p:nvSpPr>
        <p:spPr>
          <a:xfrm>
            <a:off x="5444503" y="1210514"/>
            <a:ext cx="586410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Elise reçoit des invités ce soir. Ils seront 12 personnes. Elle veut faire une salade de fruits. </a:t>
            </a:r>
          </a:p>
          <a:p>
            <a:r>
              <a:rPr lang="fr-FR" sz="2400" dirty="0"/>
              <a:t>Quelle quantité de chaque fruits devra-t-elle acheter ?</a:t>
            </a:r>
          </a:p>
        </p:txBody>
      </p:sp>
      <p:sp>
        <p:nvSpPr>
          <p:cNvPr id="2" name="SMARTInkShape-343">
            <a:extLst>
              <a:ext uri="{FF2B5EF4-FFF2-40B4-BE49-F238E27FC236}">
                <a16:creationId xmlns:a16="http://schemas.microsoft.com/office/drawing/2014/main" xmlns="" id="{5B25F192-B580-4342-BA79-39D461C7C2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88218" y="1238266"/>
            <a:ext cx="1821259" cy="501635"/>
          </a:xfrm>
          <a:custGeom>
            <a:avLst/>
            <a:gdLst/>
            <a:ahLst/>
            <a:cxnLst/>
            <a:rect l="0" t="0" r="0" b="0"/>
            <a:pathLst>
              <a:path w="1821259" h="501635">
                <a:moveTo>
                  <a:pt x="442407" y="25384"/>
                </a:moveTo>
                <a:lnTo>
                  <a:pt x="442407" y="25384"/>
                </a:lnTo>
                <a:lnTo>
                  <a:pt x="400008" y="16904"/>
                </a:lnTo>
                <a:lnTo>
                  <a:pt x="355502" y="11058"/>
                </a:lnTo>
                <a:lnTo>
                  <a:pt x="311563" y="9600"/>
                </a:lnTo>
                <a:lnTo>
                  <a:pt x="269602" y="9902"/>
                </a:lnTo>
                <a:lnTo>
                  <a:pt x="224528" y="14852"/>
                </a:lnTo>
                <a:lnTo>
                  <a:pt x="184593" y="24833"/>
                </a:lnTo>
                <a:lnTo>
                  <a:pt x="141061" y="43986"/>
                </a:lnTo>
                <a:lnTo>
                  <a:pt x="112236" y="61188"/>
                </a:lnTo>
                <a:lnTo>
                  <a:pt x="67860" y="97371"/>
                </a:lnTo>
                <a:lnTo>
                  <a:pt x="35807" y="139143"/>
                </a:lnTo>
                <a:lnTo>
                  <a:pt x="10099" y="182729"/>
                </a:lnTo>
                <a:lnTo>
                  <a:pt x="0" y="222053"/>
                </a:lnTo>
                <a:lnTo>
                  <a:pt x="409" y="246875"/>
                </a:lnTo>
                <a:lnTo>
                  <a:pt x="4663" y="268463"/>
                </a:lnTo>
                <a:lnTo>
                  <a:pt x="22760" y="305423"/>
                </a:lnTo>
                <a:lnTo>
                  <a:pt x="53616" y="337052"/>
                </a:lnTo>
                <a:lnTo>
                  <a:pt x="90272" y="360586"/>
                </a:lnTo>
                <a:lnTo>
                  <a:pt x="137808" y="381698"/>
                </a:lnTo>
                <a:lnTo>
                  <a:pt x="185037" y="398058"/>
                </a:lnTo>
                <a:lnTo>
                  <a:pt x="230088" y="412696"/>
                </a:lnTo>
                <a:lnTo>
                  <a:pt x="263964" y="420596"/>
                </a:lnTo>
                <a:lnTo>
                  <a:pt x="297835" y="428811"/>
                </a:lnTo>
                <a:lnTo>
                  <a:pt x="342891" y="440428"/>
                </a:lnTo>
                <a:lnTo>
                  <a:pt x="380818" y="448691"/>
                </a:lnTo>
                <a:lnTo>
                  <a:pt x="417573" y="454315"/>
                </a:lnTo>
                <a:lnTo>
                  <a:pt x="448656" y="458731"/>
                </a:lnTo>
                <a:lnTo>
                  <a:pt x="471267" y="461390"/>
                </a:lnTo>
                <a:lnTo>
                  <a:pt x="517323" y="466815"/>
                </a:lnTo>
                <a:lnTo>
                  <a:pt x="550727" y="471577"/>
                </a:lnTo>
                <a:lnTo>
                  <a:pt x="593035" y="476540"/>
                </a:lnTo>
                <a:lnTo>
                  <a:pt x="638580" y="481730"/>
                </a:lnTo>
                <a:lnTo>
                  <a:pt x="677409" y="485262"/>
                </a:lnTo>
                <a:lnTo>
                  <a:pt x="712541" y="488243"/>
                </a:lnTo>
                <a:lnTo>
                  <a:pt x="758102" y="491904"/>
                </a:lnTo>
                <a:lnTo>
                  <a:pt x="799707" y="495223"/>
                </a:lnTo>
                <a:lnTo>
                  <a:pt x="846371" y="498441"/>
                </a:lnTo>
                <a:lnTo>
                  <a:pt x="882296" y="500215"/>
                </a:lnTo>
                <a:lnTo>
                  <a:pt x="928306" y="501213"/>
                </a:lnTo>
                <a:lnTo>
                  <a:pt x="970983" y="501509"/>
                </a:lnTo>
                <a:lnTo>
                  <a:pt x="1012321" y="501597"/>
                </a:lnTo>
                <a:lnTo>
                  <a:pt x="1051890" y="501623"/>
                </a:lnTo>
                <a:lnTo>
                  <a:pt x="1094266" y="501631"/>
                </a:lnTo>
                <a:lnTo>
                  <a:pt x="1128292" y="501632"/>
                </a:lnTo>
                <a:lnTo>
                  <a:pt x="1174720" y="501634"/>
                </a:lnTo>
                <a:lnTo>
                  <a:pt x="1208146" y="500693"/>
                </a:lnTo>
                <a:lnTo>
                  <a:pt x="1241699" y="499099"/>
                </a:lnTo>
                <a:lnTo>
                  <a:pt x="1286639" y="495866"/>
                </a:lnTo>
                <a:lnTo>
                  <a:pt x="1327268" y="492485"/>
                </a:lnTo>
                <a:lnTo>
                  <a:pt x="1364845" y="488631"/>
                </a:lnTo>
                <a:lnTo>
                  <a:pt x="1400949" y="484566"/>
                </a:lnTo>
                <a:lnTo>
                  <a:pt x="1440514" y="480407"/>
                </a:lnTo>
                <a:lnTo>
                  <a:pt x="1485600" y="474100"/>
                </a:lnTo>
                <a:lnTo>
                  <a:pt x="1522116" y="466113"/>
                </a:lnTo>
                <a:lnTo>
                  <a:pt x="1560805" y="456566"/>
                </a:lnTo>
                <a:lnTo>
                  <a:pt x="1602420" y="445242"/>
                </a:lnTo>
                <a:lnTo>
                  <a:pt x="1646205" y="432874"/>
                </a:lnTo>
                <a:lnTo>
                  <a:pt x="1688982" y="416791"/>
                </a:lnTo>
                <a:lnTo>
                  <a:pt x="1732422" y="395060"/>
                </a:lnTo>
                <a:lnTo>
                  <a:pt x="1779723" y="354980"/>
                </a:lnTo>
                <a:lnTo>
                  <a:pt x="1792599" y="339961"/>
                </a:lnTo>
                <a:lnTo>
                  <a:pt x="1813476" y="300470"/>
                </a:lnTo>
                <a:lnTo>
                  <a:pt x="1820552" y="270815"/>
                </a:lnTo>
                <a:lnTo>
                  <a:pt x="1821258" y="234457"/>
                </a:lnTo>
                <a:lnTo>
                  <a:pt x="1810511" y="201710"/>
                </a:lnTo>
                <a:lnTo>
                  <a:pt x="1788865" y="169704"/>
                </a:lnTo>
                <a:lnTo>
                  <a:pt x="1743464" y="130245"/>
                </a:lnTo>
                <a:lnTo>
                  <a:pt x="1702510" y="107285"/>
                </a:lnTo>
                <a:lnTo>
                  <a:pt x="1672378" y="96709"/>
                </a:lnTo>
                <a:lnTo>
                  <a:pt x="1625993" y="81678"/>
                </a:lnTo>
                <a:lnTo>
                  <a:pt x="1585908" y="69580"/>
                </a:lnTo>
                <a:lnTo>
                  <a:pt x="1538871" y="58940"/>
                </a:lnTo>
                <a:lnTo>
                  <a:pt x="1493900" y="50710"/>
                </a:lnTo>
                <a:lnTo>
                  <a:pt x="1457047" y="45157"/>
                </a:lnTo>
                <a:lnTo>
                  <a:pt x="1424053" y="41110"/>
                </a:lnTo>
                <a:lnTo>
                  <a:pt x="1389869" y="37312"/>
                </a:lnTo>
                <a:lnTo>
                  <a:pt x="1361741" y="34448"/>
                </a:lnTo>
                <a:lnTo>
                  <a:pt x="1318431" y="31059"/>
                </a:lnTo>
                <a:lnTo>
                  <a:pt x="1270959" y="27553"/>
                </a:lnTo>
                <a:lnTo>
                  <a:pt x="1238101" y="24819"/>
                </a:lnTo>
                <a:lnTo>
                  <a:pt x="1202331" y="21488"/>
                </a:lnTo>
                <a:lnTo>
                  <a:pt x="1166443" y="18008"/>
                </a:lnTo>
                <a:lnTo>
                  <a:pt x="1124641" y="14066"/>
                </a:lnTo>
                <a:lnTo>
                  <a:pt x="1081289" y="11016"/>
                </a:lnTo>
                <a:lnTo>
                  <a:pt x="1041437" y="9603"/>
                </a:lnTo>
                <a:lnTo>
                  <a:pt x="1004623" y="8022"/>
                </a:lnTo>
                <a:lnTo>
                  <a:pt x="962473" y="5149"/>
                </a:lnTo>
                <a:lnTo>
                  <a:pt x="926136" y="3103"/>
                </a:lnTo>
                <a:lnTo>
                  <a:pt x="887056" y="1370"/>
                </a:lnTo>
                <a:lnTo>
                  <a:pt x="841913" y="395"/>
                </a:lnTo>
                <a:lnTo>
                  <a:pt x="800235" y="166"/>
                </a:lnTo>
                <a:lnTo>
                  <a:pt x="761194" y="38"/>
                </a:lnTo>
                <a:lnTo>
                  <a:pt x="723286" y="0"/>
                </a:lnTo>
                <a:lnTo>
                  <a:pt x="677845" y="340"/>
                </a:lnTo>
                <a:lnTo>
                  <a:pt x="639872" y="2167"/>
                </a:lnTo>
                <a:lnTo>
                  <a:pt x="608251" y="2718"/>
                </a:lnTo>
                <a:lnTo>
                  <a:pt x="574206" y="4845"/>
                </a:lnTo>
                <a:lnTo>
                  <a:pt x="530730" y="8127"/>
                </a:lnTo>
                <a:lnTo>
                  <a:pt x="483803" y="14293"/>
                </a:lnTo>
                <a:lnTo>
                  <a:pt x="439232" y="2220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SMARTInkShape-Group118">
            <a:extLst>
              <a:ext uri="{FF2B5EF4-FFF2-40B4-BE49-F238E27FC236}">
                <a16:creationId xmlns:a16="http://schemas.microsoft.com/office/drawing/2014/main" xmlns="" id="{841B002C-E964-4F4E-9594-2F9F9CF5A640}"/>
              </a:ext>
            </a:extLst>
          </p:cNvPr>
          <p:cNvGrpSpPr/>
          <p:nvPr/>
        </p:nvGrpSpPr>
        <p:grpSpPr>
          <a:xfrm>
            <a:off x="1749425" y="3380704"/>
            <a:ext cx="714376" cy="540422"/>
            <a:chOff x="1749425" y="3380704"/>
            <a:chExt cx="714376" cy="540422"/>
          </a:xfrm>
        </p:grpSpPr>
        <p:sp>
          <p:nvSpPr>
            <p:cNvPr id="3" name="SMARTInkShape-344">
              <a:extLst>
                <a:ext uri="{FF2B5EF4-FFF2-40B4-BE49-F238E27FC236}">
                  <a16:creationId xmlns:a16="http://schemas.microsoft.com/office/drawing/2014/main" xmlns="" id="{BAB08527-749D-45B7-A4BA-7A94B9B8BF8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71725" y="3451767"/>
              <a:ext cx="92076" cy="469359"/>
            </a:xfrm>
            <a:custGeom>
              <a:avLst/>
              <a:gdLst/>
              <a:ahLst/>
              <a:cxnLst/>
              <a:rect l="0" t="0" r="0" b="0"/>
              <a:pathLst>
                <a:path w="92076" h="469359">
                  <a:moveTo>
                    <a:pt x="0" y="193133"/>
                  </a:moveTo>
                  <a:lnTo>
                    <a:pt x="0" y="193133"/>
                  </a:lnTo>
                  <a:lnTo>
                    <a:pt x="0" y="195867"/>
                  </a:lnTo>
                  <a:lnTo>
                    <a:pt x="4717" y="188264"/>
                  </a:lnTo>
                  <a:lnTo>
                    <a:pt x="9002" y="177854"/>
                  </a:lnTo>
                  <a:lnTo>
                    <a:pt x="31709" y="139725"/>
                  </a:lnTo>
                  <a:lnTo>
                    <a:pt x="50553" y="97581"/>
                  </a:lnTo>
                  <a:lnTo>
                    <a:pt x="61926" y="57692"/>
                  </a:lnTo>
                  <a:lnTo>
                    <a:pt x="70265" y="14785"/>
                  </a:lnTo>
                  <a:lnTo>
                    <a:pt x="72662" y="0"/>
                  </a:lnTo>
                  <a:lnTo>
                    <a:pt x="72783" y="172"/>
                  </a:lnTo>
                  <a:lnTo>
                    <a:pt x="73019" y="47584"/>
                  </a:lnTo>
                  <a:lnTo>
                    <a:pt x="73024" y="89554"/>
                  </a:lnTo>
                  <a:lnTo>
                    <a:pt x="73025" y="129086"/>
                  </a:lnTo>
                  <a:lnTo>
                    <a:pt x="73025" y="171491"/>
                  </a:lnTo>
                  <a:lnTo>
                    <a:pt x="73025" y="204916"/>
                  </a:lnTo>
                  <a:lnTo>
                    <a:pt x="73378" y="243525"/>
                  </a:lnTo>
                  <a:lnTo>
                    <a:pt x="74711" y="287731"/>
                  </a:lnTo>
                  <a:lnTo>
                    <a:pt x="75759" y="334639"/>
                  </a:lnTo>
                  <a:lnTo>
                    <a:pt x="76818" y="381756"/>
                  </a:lnTo>
                  <a:lnTo>
                    <a:pt x="80891" y="424979"/>
                  </a:lnTo>
                  <a:lnTo>
                    <a:pt x="92075" y="4693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345">
              <a:extLst>
                <a:ext uri="{FF2B5EF4-FFF2-40B4-BE49-F238E27FC236}">
                  <a16:creationId xmlns:a16="http://schemas.microsoft.com/office/drawing/2014/main" xmlns="" id="{206F6467-C373-4484-82D1-4669B38756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31669" y="3380704"/>
              <a:ext cx="201353" cy="301933"/>
            </a:xfrm>
            <a:custGeom>
              <a:avLst/>
              <a:gdLst/>
              <a:ahLst/>
              <a:cxnLst/>
              <a:rect l="0" t="0" r="0" b="0"/>
              <a:pathLst>
                <a:path w="201353" h="301933">
                  <a:moveTo>
                    <a:pt x="105106" y="32421"/>
                  </a:moveTo>
                  <a:lnTo>
                    <a:pt x="105106" y="32421"/>
                  </a:lnTo>
                  <a:lnTo>
                    <a:pt x="105106" y="26316"/>
                  </a:lnTo>
                  <a:lnTo>
                    <a:pt x="97953" y="8891"/>
                  </a:lnTo>
                  <a:lnTo>
                    <a:pt x="91932" y="5147"/>
                  </a:lnTo>
                  <a:lnTo>
                    <a:pt x="79839" y="1064"/>
                  </a:lnTo>
                  <a:lnTo>
                    <a:pt x="78736" y="933"/>
                  </a:lnTo>
                  <a:lnTo>
                    <a:pt x="34098" y="17408"/>
                  </a:lnTo>
                  <a:lnTo>
                    <a:pt x="6128" y="34608"/>
                  </a:lnTo>
                  <a:lnTo>
                    <a:pt x="1967" y="42565"/>
                  </a:lnTo>
                  <a:lnTo>
                    <a:pt x="0" y="52099"/>
                  </a:lnTo>
                  <a:lnTo>
                    <a:pt x="1477" y="59864"/>
                  </a:lnTo>
                  <a:lnTo>
                    <a:pt x="16389" y="75242"/>
                  </a:lnTo>
                  <a:lnTo>
                    <a:pt x="60016" y="100997"/>
                  </a:lnTo>
                  <a:lnTo>
                    <a:pt x="102848" y="122926"/>
                  </a:lnTo>
                  <a:lnTo>
                    <a:pt x="149220" y="153087"/>
                  </a:lnTo>
                  <a:lnTo>
                    <a:pt x="184267" y="189444"/>
                  </a:lnTo>
                  <a:lnTo>
                    <a:pt x="196177" y="210846"/>
                  </a:lnTo>
                  <a:lnTo>
                    <a:pt x="201352" y="238432"/>
                  </a:lnTo>
                  <a:lnTo>
                    <a:pt x="201200" y="258836"/>
                  </a:lnTo>
                  <a:lnTo>
                    <a:pt x="194146" y="271927"/>
                  </a:lnTo>
                  <a:lnTo>
                    <a:pt x="176238" y="292025"/>
                  </a:lnTo>
                  <a:lnTo>
                    <a:pt x="154013" y="300389"/>
                  </a:lnTo>
                  <a:lnTo>
                    <a:pt x="121378" y="301932"/>
                  </a:lnTo>
                  <a:lnTo>
                    <a:pt x="102911" y="298347"/>
                  </a:lnTo>
                  <a:lnTo>
                    <a:pt x="80584" y="287093"/>
                  </a:lnTo>
                  <a:lnTo>
                    <a:pt x="68403" y="274665"/>
                  </a:lnTo>
                  <a:lnTo>
                    <a:pt x="60678" y="261340"/>
                  </a:lnTo>
                  <a:lnTo>
                    <a:pt x="57373" y="250227"/>
                  </a:lnTo>
                  <a:lnTo>
                    <a:pt x="62163" y="210571"/>
                  </a:lnTo>
                  <a:lnTo>
                    <a:pt x="69609" y="185748"/>
                  </a:lnTo>
                  <a:lnTo>
                    <a:pt x="96342" y="140075"/>
                  </a:lnTo>
                  <a:lnTo>
                    <a:pt x="122176" y="96452"/>
                  </a:lnTo>
                  <a:lnTo>
                    <a:pt x="129723" y="80399"/>
                  </a:lnTo>
                  <a:lnTo>
                    <a:pt x="132508" y="61649"/>
                  </a:lnTo>
                  <a:lnTo>
                    <a:pt x="129963" y="45511"/>
                  </a:lnTo>
                  <a:lnTo>
                    <a:pt x="115530" y="23051"/>
                  </a:lnTo>
                  <a:lnTo>
                    <a:pt x="103295" y="9811"/>
                  </a:lnTo>
                  <a:lnTo>
                    <a:pt x="96187" y="4968"/>
                  </a:lnTo>
                  <a:lnTo>
                    <a:pt x="79494" y="259"/>
                  </a:lnTo>
                  <a:lnTo>
                    <a:pt x="67335" y="0"/>
                  </a:lnTo>
                  <a:lnTo>
                    <a:pt x="54306" y="702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346">
              <a:extLst>
                <a:ext uri="{FF2B5EF4-FFF2-40B4-BE49-F238E27FC236}">
                  <a16:creationId xmlns:a16="http://schemas.microsoft.com/office/drawing/2014/main" xmlns="" id="{A5AE07CA-28BA-41B5-BE02-77A427F1C3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749425" y="3533775"/>
              <a:ext cx="155576" cy="19051"/>
            </a:xfrm>
            <a:custGeom>
              <a:avLst/>
              <a:gdLst/>
              <a:ahLst/>
              <a:cxnLst/>
              <a:rect l="0" t="0" r="0" b="0"/>
              <a:pathLst>
                <a:path w="155576" h="19051">
                  <a:moveTo>
                    <a:pt x="0" y="19050"/>
                  </a:moveTo>
                  <a:lnTo>
                    <a:pt x="0" y="19050"/>
                  </a:lnTo>
                  <a:lnTo>
                    <a:pt x="5422" y="18697"/>
                  </a:lnTo>
                  <a:lnTo>
                    <a:pt x="50949" y="12733"/>
                  </a:lnTo>
                  <a:lnTo>
                    <a:pt x="93275" y="5962"/>
                  </a:lnTo>
                  <a:lnTo>
                    <a:pt x="139518" y="785"/>
                  </a:lnTo>
                  <a:lnTo>
                    <a:pt x="1555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119">
            <a:extLst>
              <a:ext uri="{FF2B5EF4-FFF2-40B4-BE49-F238E27FC236}">
                <a16:creationId xmlns:a16="http://schemas.microsoft.com/office/drawing/2014/main" xmlns="" id="{E588E829-AF47-4DB6-AC43-6AC6A612107A}"/>
              </a:ext>
            </a:extLst>
          </p:cNvPr>
          <p:cNvGrpSpPr/>
          <p:nvPr/>
        </p:nvGrpSpPr>
        <p:grpSpPr>
          <a:xfrm>
            <a:off x="2444750" y="3321050"/>
            <a:ext cx="930107" cy="292423"/>
            <a:chOff x="2444750" y="3321050"/>
            <a:chExt cx="930107" cy="292423"/>
          </a:xfrm>
        </p:grpSpPr>
        <p:sp>
          <p:nvSpPr>
            <p:cNvPr id="11" name="SMARTInkShape-347">
              <a:extLst>
                <a:ext uri="{FF2B5EF4-FFF2-40B4-BE49-F238E27FC236}">
                  <a16:creationId xmlns:a16="http://schemas.microsoft.com/office/drawing/2014/main" xmlns="" id="{48787AEB-A1FB-431E-84F7-AB1C06D9B57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68600" y="332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348">
              <a:extLst>
                <a:ext uri="{FF2B5EF4-FFF2-40B4-BE49-F238E27FC236}">
                  <a16:creationId xmlns:a16="http://schemas.microsoft.com/office/drawing/2014/main" xmlns="" id="{71E67035-05DB-4680-855C-F3D401400C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44750" y="3430472"/>
              <a:ext cx="930107" cy="183001"/>
            </a:xfrm>
            <a:custGeom>
              <a:avLst/>
              <a:gdLst/>
              <a:ahLst/>
              <a:cxnLst/>
              <a:rect l="0" t="0" r="0" b="0"/>
              <a:pathLst>
                <a:path w="930107" h="183001">
                  <a:moveTo>
                    <a:pt x="0" y="125528"/>
                  </a:moveTo>
                  <a:lnTo>
                    <a:pt x="0" y="125528"/>
                  </a:lnTo>
                  <a:lnTo>
                    <a:pt x="1686" y="107214"/>
                  </a:lnTo>
                  <a:lnTo>
                    <a:pt x="6105" y="91566"/>
                  </a:lnTo>
                  <a:lnTo>
                    <a:pt x="16939" y="77444"/>
                  </a:lnTo>
                  <a:lnTo>
                    <a:pt x="31193" y="66118"/>
                  </a:lnTo>
                  <a:lnTo>
                    <a:pt x="36994" y="63240"/>
                  </a:lnTo>
                  <a:lnTo>
                    <a:pt x="38421" y="62836"/>
                  </a:lnTo>
                  <a:lnTo>
                    <a:pt x="69430" y="87600"/>
                  </a:lnTo>
                  <a:lnTo>
                    <a:pt x="81093" y="103903"/>
                  </a:lnTo>
                  <a:lnTo>
                    <a:pt x="95320" y="149411"/>
                  </a:lnTo>
                  <a:lnTo>
                    <a:pt x="100220" y="162248"/>
                  </a:lnTo>
                  <a:lnTo>
                    <a:pt x="107101" y="172657"/>
                  </a:lnTo>
                  <a:lnTo>
                    <a:pt x="115804" y="179165"/>
                  </a:lnTo>
                  <a:lnTo>
                    <a:pt x="124494" y="182528"/>
                  </a:lnTo>
                  <a:lnTo>
                    <a:pt x="130707" y="182847"/>
                  </a:lnTo>
                  <a:lnTo>
                    <a:pt x="146600" y="172615"/>
                  </a:lnTo>
                  <a:lnTo>
                    <a:pt x="158521" y="161234"/>
                  </a:lnTo>
                  <a:lnTo>
                    <a:pt x="170346" y="134463"/>
                  </a:lnTo>
                  <a:lnTo>
                    <a:pt x="174514" y="92921"/>
                  </a:lnTo>
                  <a:lnTo>
                    <a:pt x="174576" y="87047"/>
                  </a:lnTo>
                  <a:lnTo>
                    <a:pt x="173886" y="86116"/>
                  </a:lnTo>
                  <a:lnTo>
                    <a:pt x="172721" y="86553"/>
                  </a:lnTo>
                  <a:lnTo>
                    <a:pt x="171239" y="87903"/>
                  </a:lnTo>
                  <a:lnTo>
                    <a:pt x="169593" y="92225"/>
                  </a:lnTo>
                  <a:lnTo>
                    <a:pt x="169213" y="99085"/>
                  </a:lnTo>
                  <a:lnTo>
                    <a:pt x="172618" y="131888"/>
                  </a:lnTo>
                  <a:lnTo>
                    <a:pt x="181164" y="153518"/>
                  </a:lnTo>
                  <a:lnTo>
                    <a:pt x="187409" y="162192"/>
                  </a:lnTo>
                  <a:lnTo>
                    <a:pt x="206588" y="177521"/>
                  </a:lnTo>
                  <a:lnTo>
                    <a:pt x="214583" y="181914"/>
                  </a:lnTo>
                  <a:lnTo>
                    <a:pt x="235148" y="183000"/>
                  </a:lnTo>
                  <a:lnTo>
                    <a:pt x="251236" y="181088"/>
                  </a:lnTo>
                  <a:lnTo>
                    <a:pt x="261003" y="173622"/>
                  </a:lnTo>
                  <a:lnTo>
                    <a:pt x="269813" y="162073"/>
                  </a:lnTo>
                  <a:lnTo>
                    <a:pt x="274904" y="148708"/>
                  </a:lnTo>
                  <a:lnTo>
                    <a:pt x="276382" y="128986"/>
                  </a:lnTo>
                  <a:lnTo>
                    <a:pt x="271215" y="108051"/>
                  </a:lnTo>
                  <a:lnTo>
                    <a:pt x="261296" y="91265"/>
                  </a:lnTo>
                  <a:lnTo>
                    <a:pt x="240992" y="75669"/>
                  </a:lnTo>
                  <a:lnTo>
                    <a:pt x="218239" y="64933"/>
                  </a:lnTo>
                  <a:lnTo>
                    <a:pt x="194172" y="60654"/>
                  </a:lnTo>
                  <a:lnTo>
                    <a:pt x="172538" y="64443"/>
                  </a:lnTo>
                  <a:lnTo>
                    <a:pt x="167942" y="68577"/>
                  </a:lnTo>
                  <a:lnTo>
                    <a:pt x="162835" y="80696"/>
                  </a:lnTo>
                  <a:lnTo>
                    <a:pt x="162447" y="89845"/>
                  </a:lnTo>
                  <a:lnTo>
                    <a:pt x="163332" y="93273"/>
                  </a:lnTo>
                  <a:lnTo>
                    <a:pt x="169018" y="98963"/>
                  </a:lnTo>
                  <a:lnTo>
                    <a:pt x="177072" y="103138"/>
                  </a:lnTo>
                  <a:lnTo>
                    <a:pt x="200326" y="105818"/>
                  </a:lnTo>
                  <a:lnTo>
                    <a:pt x="229630" y="103460"/>
                  </a:lnTo>
                  <a:lnTo>
                    <a:pt x="262709" y="93182"/>
                  </a:lnTo>
                  <a:lnTo>
                    <a:pt x="289535" y="76596"/>
                  </a:lnTo>
                  <a:lnTo>
                    <a:pt x="312095" y="54013"/>
                  </a:lnTo>
                  <a:lnTo>
                    <a:pt x="316788" y="44571"/>
                  </a:lnTo>
                  <a:lnTo>
                    <a:pt x="317026" y="44392"/>
                  </a:lnTo>
                  <a:lnTo>
                    <a:pt x="317184" y="44626"/>
                  </a:lnTo>
                  <a:lnTo>
                    <a:pt x="317495" y="91023"/>
                  </a:lnTo>
                  <a:lnTo>
                    <a:pt x="326920" y="132151"/>
                  </a:lnTo>
                  <a:lnTo>
                    <a:pt x="336166" y="148775"/>
                  </a:lnTo>
                  <a:lnTo>
                    <a:pt x="345199" y="159496"/>
                  </a:lnTo>
                  <a:lnTo>
                    <a:pt x="355093" y="166613"/>
                  </a:lnTo>
                  <a:lnTo>
                    <a:pt x="372265" y="171215"/>
                  </a:lnTo>
                  <a:lnTo>
                    <a:pt x="381704" y="170410"/>
                  </a:lnTo>
                  <a:lnTo>
                    <a:pt x="390838" y="166642"/>
                  </a:lnTo>
                  <a:lnTo>
                    <a:pt x="403129" y="159088"/>
                  </a:lnTo>
                  <a:lnTo>
                    <a:pt x="422247" y="136491"/>
                  </a:lnTo>
                  <a:lnTo>
                    <a:pt x="432889" y="114195"/>
                  </a:lnTo>
                  <a:lnTo>
                    <a:pt x="434576" y="82210"/>
                  </a:lnTo>
                  <a:lnTo>
                    <a:pt x="433269" y="71703"/>
                  </a:lnTo>
                  <a:lnTo>
                    <a:pt x="422122" y="54782"/>
                  </a:lnTo>
                  <a:lnTo>
                    <a:pt x="410470" y="43104"/>
                  </a:lnTo>
                  <a:lnTo>
                    <a:pt x="404564" y="39507"/>
                  </a:lnTo>
                  <a:lnTo>
                    <a:pt x="396331" y="37481"/>
                  </a:lnTo>
                  <a:lnTo>
                    <a:pt x="393337" y="37197"/>
                  </a:lnTo>
                  <a:lnTo>
                    <a:pt x="391341" y="37712"/>
                  </a:lnTo>
                  <a:lnTo>
                    <a:pt x="390011" y="38762"/>
                  </a:lnTo>
                  <a:lnTo>
                    <a:pt x="389124" y="40167"/>
                  </a:lnTo>
                  <a:lnTo>
                    <a:pt x="389591" y="41810"/>
                  </a:lnTo>
                  <a:lnTo>
                    <a:pt x="392932" y="45516"/>
                  </a:lnTo>
                  <a:lnTo>
                    <a:pt x="397004" y="47634"/>
                  </a:lnTo>
                  <a:lnTo>
                    <a:pt x="428739" y="51962"/>
                  </a:lnTo>
                  <a:lnTo>
                    <a:pt x="474724" y="49936"/>
                  </a:lnTo>
                  <a:lnTo>
                    <a:pt x="499363" y="47946"/>
                  </a:lnTo>
                  <a:lnTo>
                    <a:pt x="515617" y="49852"/>
                  </a:lnTo>
                  <a:lnTo>
                    <a:pt x="521263" y="52618"/>
                  </a:lnTo>
                  <a:lnTo>
                    <a:pt x="525419" y="58081"/>
                  </a:lnTo>
                  <a:lnTo>
                    <a:pt x="528089" y="66271"/>
                  </a:lnTo>
                  <a:lnTo>
                    <a:pt x="534401" y="113202"/>
                  </a:lnTo>
                  <a:lnTo>
                    <a:pt x="539909" y="138890"/>
                  </a:lnTo>
                  <a:lnTo>
                    <a:pt x="549110" y="162112"/>
                  </a:lnTo>
                  <a:lnTo>
                    <a:pt x="554729" y="168364"/>
                  </a:lnTo>
                  <a:lnTo>
                    <a:pt x="561577" y="172788"/>
                  </a:lnTo>
                  <a:lnTo>
                    <a:pt x="568148" y="174755"/>
                  </a:lnTo>
                  <a:lnTo>
                    <a:pt x="586225" y="172491"/>
                  </a:lnTo>
                  <a:lnTo>
                    <a:pt x="599342" y="167351"/>
                  </a:lnTo>
                  <a:lnTo>
                    <a:pt x="609383" y="156304"/>
                  </a:lnTo>
                  <a:lnTo>
                    <a:pt x="630727" y="121578"/>
                  </a:lnTo>
                  <a:lnTo>
                    <a:pt x="634156" y="105123"/>
                  </a:lnTo>
                  <a:lnTo>
                    <a:pt x="635774" y="94347"/>
                  </a:lnTo>
                  <a:lnTo>
                    <a:pt x="636575" y="92040"/>
                  </a:lnTo>
                  <a:lnTo>
                    <a:pt x="639345" y="88537"/>
                  </a:lnTo>
                  <a:lnTo>
                    <a:pt x="646873" y="83414"/>
                  </a:lnTo>
                  <a:lnTo>
                    <a:pt x="692125" y="70080"/>
                  </a:lnTo>
                  <a:lnTo>
                    <a:pt x="704255" y="63316"/>
                  </a:lnTo>
                  <a:lnTo>
                    <a:pt x="717994" y="50628"/>
                  </a:lnTo>
                  <a:lnTo>
                    <a:pt x="721981" y="44261"/>
                  </a:lnTo>
                  <a:lnTo>
                    <a:pt x="727134" y="29835"/>
                  </a:lnTo>
                  <a:lnTo>
                    <a:pt x="727336" y="21967"/>
                  </a:lnTo>
                  <a:lnTo>
                    <a:pt x="724369" y="14943"/>
                  </a:lnTo>
                  <a:lnTo>
                    <a:pt x="722096" y="11588"/>
                  </a:lnTo>
                  <a:lnTo>
                    <a:pt x="713926" y="5979"/>
                  </a:lnTo>
                  <a:lnTo>
                    <a:pt x="700249" y="736"/>
                  </a:lnTo>
                  <a:lnTo>
                    <a:pt x="696491" y="0"/>
                  </a:lnTo>
                  <a:lnTo>
                    <a:pt x="679403" y="4020"/>
                  </a:lnTo>
                  <a:lnTo>
                    <a:pt x="665443" y="11914"/>
                  </a:lnTo>
                  <a:lnTo>
                    <a:pt x="642289" y="42271"/>
                  </a:lnTo>
                  <a:lnTo>
                    <a:pt x="635278" y="60172"/>
                  </a:lnTo>
                  <a:lnTo>
                    <a:pt x="629959" y="86238"/>
                  </a:lnTo>
                  <a:lnTo>
                    <a:pt x="635780" y="108948"/>
                  </a:lnTo>
                  <a:lnTo>
                    <a:pt x="649812" y="130728"/>
                  </a:lnTo>
                  <a:lnTo>
                    <a:pt x="664005" y="143845"/>
                  </a:lnTo>
                  <a:lnTo>
                    <a:pt x="687260" y="152200"/>
                  </a:lnTo>
                  <a:lnTo>
                    <a:pt x="711437" y="154088"/>
                  </a:lnTo>
                  <a:lnTo>
                    <a:pt x="743206" y="144314"/>
                  </a:lnTo>
                  <a:lnTo>
                    <a:pt x="776489" y="123611"/>
                  </a:lnTo>
                  <a:lnTo>
                    <a:pt x="788087" y="112652"/>
                  </a:lnTo>
                  <a:lnTo>
                    <a:pt x="815760" y="68522"/>
                  </a:lnTo>
                  <a:lnTo>
                    <a:pt x="827216" y="26098"/>
                  </a:lnTo>
                  <a:lnTo>
                    <a:pt x="828034" y="10180"/>
                  </a:lnTo>
                  <a:lnTo>
                    <a:pt x="825903" y="2889"/>
                  </a:lnTo>
                  <a:lnTo>
                    <a:pt x="845123" y="22297"/>
                  </a:lnTo>
                  <a:lnTo>
                    <a:pt x="883679" y="67335"/>
                  </a:lnTo>
                  <a:lnTo>
                    <a:pt x="917247" y="110045"/>
                  </a:lnTo>
                  <a:lnTo>
                    <a:pt x="926454" y="127251"/>
                  </a:lnTo>
                  <a:lnTo>
                    <a:pt x="930106" y="140522"/>
                  </a:lnTo>
                  <a:lnTo>
                    <a:pt x="929141" y="152771"/>
                  </a:lnTo>
                  <a:lnTo>
                    <a:pt x="925185" y="163036"/>
                  </a:lnTo>
                  <a:lnTo>
                    <a:pt x="919899" y="169950"/>
                  </a:lnTo>
                  <a:lnTo>
                    <a:pt x="908377" y="173493"/>
                  </a:lnTo>
                  <a:lnTo>
                    <a:pt x="881852" y="174082"/>
                  </a:lnTo>
                  <a:lnTo>
                    <a:pt x="828675" y="1572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349">
            <a:extLst>
              <a:ext uri="{FF2B5EF4-FFF2-40B4-BE49-F238E27FC236}">
                <a16:creationId xmlns:a16="http://schemas.microsoft.com/office/drawing/2014/main" xmlns="" id="{8D8B16E4-6FE4-4601-8C8C-6991FC3F3C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12925" y="4210050"/>
            <a:ext cx="130176" cy="9085"/>
          </a:xfrm>
          <a:custGeom>
            <a:avLst/>
            <a:gdLst/>
            <a:ahLst/>
            <a:cxnLst/>
            <a:rect l="0" t="0" r="0" b="0"/>
            <a:pathLst>
              <a:path w="130176" h="9085">
                <a:moveTo>
                  <a:pt x="0" y="6350"/>
                </a:moveTo>
                <a:lnTo>
                  <a:pt x="0" y="6350"/>
                </a:lnTo>
                <a:lnTo>
                  <a:pt x="1686" y="8036"/>
                </a:lnTo>
                <a:lnTo>
                  <a:pt x="7790" y="9084"/>
                </a:lnTo>
                <a:lnTo>
                  <a:pt x="53214" y="2912"/>
                </a:lnTo>
                <a:lnTo>
                  <a:pt x="89968" y="863"/>
                </a:lnTo>
                <a:lnTo>
                  <a:pt x="130175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SMARTInkShape-Group121">
            <a:extLst>
              <a:ext uri="{FF2B5EF4-FFF2-40B4-BE49-F238E27FC236}">
                <a16:creationId xmlns:a16="http://schemas.microsoft.com/office/drawing/2014/main" xmlns="" id="{F150B47F-A0D1-451D-A075-8A8C02680B88}"/>
              </a:ext>
            </a:extLst>
          </p:cNvPr>
          <p:cNvGrpSpPr/>
          <p:nvPr/>
        </p:nvGrpSpPr>
        <p:grpSpPr>
          <a:xfrm>
            <a:off x="2145859" y="3988012"/>
            <a:ext cx="1587853" cy="615063"/>
            <a:chOff x="2145859" y="3988012"/>
            <a:chExt cx="1587853" cy="615063"/>
          </a:xfrm>
        </p:grpSpPr>
        <p:sp>
          <p:nvSpPr>
            <p:cNvPr id="15" name="SMARTInkShape-350">
              <a:extLst>
                <a:ext uri="{FF2B5EF4-FFF2-40B4-BE49-F238E27FC236}">
                  <a16:creationId xmlns:a16="http://schemas.microsoft.com/office/drawing/2014/main" xmlns="" id="{F608FCA9-D274-4D39-8DD8-E51AAAB2951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67493" y="4141503"/>
              <a:ext cx="366219" cy="461572"/>
            </a:xfrm>
            <a:custGeom>
              <a:avLst/>
              <a:gdLst/>
              <a:ahLst/>
              <a:cxnLst/>
              <a:rect l="0" t="0" r="0" b="0"/>
              <a:pathLst>
                <a:path w="366219" h="461572">
                  <a:moveTo>
                    <a:pt x="32932" y="62197"/>
                  </a:moveTo>
                  <a:lnTo>
                    <a:pt x="32932" y="62197"/>
                  </a:lnTo>
                  <a:lnTo>
                    <a:pt x="34618" y="62197"/>
                  </a:lnTo>
                  <a:lnTo>
                    <a:pt x="36386" y="63138"/>
                  </a:lnTo>
                  <a:lnTo>
                    <a:pt x="37351" y="63883"/>
                  </a:lnTo>
                  <a:lnTo>
                    <a:pt x="38424" y="65651"/>
                  </a:lnTo>
                  <a:lnTo>
                    <a:pt x="46021" y="106744"/>
                  </a:lnTo>
                  <a:lnTo>
                    <a:pt x="51920" y="149023"/>
                  </a:lnTo>
                  <a:lnTo>
                    <a:pt x="56423" y="187099"/>
                  </a:lnTo>
                  <a:lnTo>
                    <a:pt x="59600" y="220368"/>
                  </a:lnTo>
                  <a:lnTo>
                    <a:pt x="62188" y="253968"/>
                  </a:lnTo>
                  <a:lnTo>
                    <a:pt x="65628" y="292820"/>
                  </a:lnTo>
                  <a:lnTo>
                    <a:pt x="68882" y="332867"/>
                  </a:lnTo>
                  <a:lnTo>
                    <a:pt x="72789" y="375085"/>
                  </a:lnTo>
                  <a:lnTo>
                    <a:pt x="72335" y="420269"/>
                  </a:lnTo>
                  <a:lnTo>
                    <a:pt x="68047" y="440911"/>
                  </a:lnTo>
                  <a:lnTo>
                    <a:pt x="60623" y="454279"/>
                  </a:lnTo>
                  <a:lnTo>
                    <a:pt x="53405" y="461571"/>
                  </a:lnTo>
                  <a:lnTo>
                    <a:pt x="49050" y="461091"/>
                  </a:lnTo>
                  <a:lnTo>
                    <a:pt x="36686" y="455854"/>
                  </a:lnTo>
                  <a:lnTo>
                    <a:pt x="25546" y="444824"/>
                  </a:lnTo>
                  <a:lnTo>
                    <a:pt x="10267" y="419804"/>
                  </a:lnTo>
                  <a:lnTo>
                    <a:pt x="2737" y="383035"/>
                  </a:lnTo>
                  <a:lnTo>
                    <a:pt x="0" y="337579"/>
                  </a:lnTo>
                  <a:lnTo>
                    <a:pt x="5535" y="298857"/>
                  </a:lnTo>
                  <a:lnTo>
                    <a:pt x="14270" y="263003"/>
                  </a:lnTo>
                  <a:lnTo>
                    <a:pt x="34458" y="224549"/>
                  </a:lnTo>
                  <a:lnTo>
                    <a:pt x="59896" y="184157"/>
                  </a:lnTo>
                  <a:lnTo>
                    <a:pt x="95769" y="137298"/>
                  </a:lnTo>
                  <a:lnTo>
                    <a:pt x="132710" y="91734"/>
                  </a:lnTo>
                  <a:lnTo>
                    <a:pt x="133317" y="90355"/>
                  </a:lnTo>
                  <a:lnTo>
                    <a:pt x="134428" y="89435"/>
                  </a:lnTo>
                  <a:lnTo>
                    <a:pt x="170659" y="74270"/>
                  </a:lnTo>
                  <a:lnTo>
                    <a:pt x="181024" y="64049"/>
                  </a:lnTo>
                  <a:lnTo>
                    <a:pt x="187975" y="53221"/>
                  </a:lnTo>
                  <a:lnTo>
                    <a:pt x="192269" y="39939"/>
                  </a:lnTo>
                  <a:lnTo>
                    <a:pt x="191825" y="30902"/>
                  </a:lnTo>
                  <a:lnTo>
                    <a:pt x="188924" y="22535"/>
                  </a:lnTo>
                  <a:lnTo>
                    <a:pt x="184106" y="15289"/>
                  </a:lnTo>
                  <a:lnTo>
                    <a:pt x="176555" y="10422"/>
                  </a:lnTo>
                  <a:lnTo>
                    <a:pt x="168379" y="7789"/>
                  </a:lnTo>
                  <a:lnTo>
                    <a:pt x="162392" y="7794"/>
                  </a:lnTo>
                  <a:lnTo>
                    <a:pt x="143720" y="15742"/>
                  </a:lnTo>
                  <a:lnTo>
                    <a:pt x="132551" y="24796"/>
                  </a:lnTo>
                  <a:lnTo>
                    <a:pt x="124263" y="38023"/>
                  </a:lnTo>
                  <a:lnTo>
                    <a:pt x="116320" y="62678"/>
                  </a:lnTo>
                  <a:lnTo>
                    <a:pt x="114907" y="96284"/>
                  </a:lnTo>
                  <a:lnTo>
                    <a:pt x="126769" y="133592"/>
                  </a:lnTo>
                  <a:lnTo>
                    <a:pt x="135903" y="143552"/>
                  </a:lnTo>
                  <a:lnTo>
                    <a:pt x="153048" y="154271"/>
                  </a:lnTo>
                  <a:lnTo>
                    <a:pt x="158517" y="156388"/>
                  </a:lnTo>
                  <a:lnTo>
                    <a:pt x="184756" y="155996"/>
                  </a:lnTo>
                  <a:lnTo>
                    <a:pt x="205309" y="151412"/>
                  </a:lnTo>
                  <a:lnTo>
                    <a:pt x="227078" y="137158"/>
                  </a:lnTo>
                  <a:lnTo>
                    <a:pt x="242974" y="117294"/>
                  </a:lnTo>
                  <a:lnTo>
                    <a:pt x="262751" y="69814"/>
                  </a:lnTo>
                  <a:lnTo>
                    <a:pt x="269611" y="30653"/>
                  </a:lnTo>
                  <a:lnTo>
                    <a:pt x="267727" y="7536"/>
                  </a:lnTo>
                  <a:lnTo>
                    <a:pt x="266112" y="1629"/>
                  </a:lnTo>
                  <a:lnTo>
                    <a:pt x="266349" y="652"/>
                  </a:lnTo>
                  <a:lnTo>
                    <a:pt x="266860" y="0"/>
                  </a:lnTo>
                  <a:lnTo>
                    <a:pt x="267201" y="271"/>
                  </a:lnTo>
                  <a:lnTo>
                    <a:pt x="268033" y="3671"/>
                  </a:lnTo>
                  <a:lnTo>
                    <a:pt x="269478" y="5964"/>
                  </a:lnTo>
                  <a:lnTo>
                    <a:pt x="311067" y="45480"/>
                  </a:lnTo>
                  <a:lnTo>
                    <a:pt x="352959" y="89953"/>
                  </a:lnTo>
                  <a:lnTo>
                    <a:pt x="362138" y="103461"/>
                  </a:lnTo>
                  <a:lnTo>
                    <a:pt x="366218" y="117696"/>
                  </a:lnTo>
                  <a:lnTo>
                    <a:pt x="366150" y="127550"/>
                  </a:lnTo>
                  <a:lnTo>
                    <a:pt x="365144" y="131166"/>
                  </a:lnTo>
                  <a:lnTo>
                    <a:pt x="358382" y="138946"/>
                  </a:lnTo>
                  <a:lnTo>
                    <a:pt x="348674" y="146049"/>
                  </a:lnTo>
                  <a:lnTo>
                    <a:pt x="330469" y="152385"/>
                  </a:lnTo>
                  <a:lnTo>
                    <a:pt x="286932" y="16062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351">
              <a:extLst>
                <a:ext uri="{FF2B5EF4-FFF2-40B4-BE49-F238E27FC236}">
                  <a16:creationId xmlns:a16="http://schemas.microsoft.com/office/drawing/2014/main" xmlns="" id="{8D17DEA0-05E5-4A81-88CD-7FE12262D91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52750" y="4177056"/>
              <a:ext cx="442812" cy="161777"/>
            </a:xfrm>
            <a:custGeom>
              <a:avLst/>
              <a:gdLst/>
              <a:ahLst/>
              <a:cxnLst/>
              <a:rect l="0" t="0" r="0" b="0"/>
              <a:pathLst>
                <a:path w="442812" h="161777">
                  <a:moveTo>
                    <a:pt x="0" y="29819"/>
                  </a:moveTo>
                  <a:lnTo>
                    <a:pt x="0" y="29819"/>
                  </a:lnTo>
                  <a:lnTo>
                    <a:pt x="4717" y="74390"/>
                  </a:lnTo>
                  <a:lnTo>
                    <a:pt x="18939" y="118536"/>
                  </a:lnTo>
                  <a:lnTo>
                    <a:pt x="33599" y="138264"/>
                  </a:lnTo>
                  <a:lnTo>
                    <a:pt x="42920" y="146853"/>
                  </a:lnTo>
                  <a:lnTo>
                    <a:pt x="45900" y="145941"/>
                  </a:lnTo>
                  <a:lnTo>
                    <a:pt x="52973" y="139284"/>
                  </a:lnTo>
                  <a:lnTo>
                    <a:pt x="63203" y="121951"/>
                  </a:lnTo>
                  <a:lnTo>
                    <a:pt x="75371" y="76009"/>
                  </a:lnTo>
                  <a:lnTo>
                    <a:pt x="86814" y="31103"/>
                  </a:lnTo>
                  <a:lnTo>
                    <a:pt x="93923" y="12264"/>
                  </a:lnTo>
                  <a:lnTo>
                    <a:pt x="97718" y="6612"/>
                  </a:lnTo>
                  <a:lnTo>
                    <a:pt x="100423" y="4823"/>
                  </a:lnTo>
                  <a:lnTo>
                    <a:pt x="107192" y="2835"/>
                  </a:lnTo>
                  <a:lnTo>
                    <a:pt x="111325" y="4774"/>
                  </a:lnTo>
                  <a:lnTo>
                    <a:pt x="120621" y="13514"/>
                  </a:lnTo>
                  <a:lnTo>
                    <a:pt x="134086" y="34003"/>
                  </a:lnTo>
                  <a:lnTo>
                    <a:pt x="146112" y="73910"/>
                  </a:lnTo>
                  <a:lnTo>
                    <a:pt x="155302" y="120704"/>
                  </a:lnTo>
                  <a:lnTo>
                    <a:pt x="158660" y="161776"/>
                  </a:lnTo>
                  <a:lnTo>
                    <a:pt x="158690" y="161182"/>
                  </a:lnTo>
                  <a:lnTo>
                    <a:pt x="156556" y="151984"/>
                  </a:lnTo>
                  <a:lnTo>
                    <a:pt x="156367" y="105883"/>
                  </a:lnTo>
                  <a:lnTo>
                    <a:pt x="164937" y="58652"/>
                  </a:lnTo>
                  <a:lnTo>
                    <a:pt x="179198" y="28045"/>
                  </a:lnTo>
                  <a:lnTo>
                    <a:pt x="185712" y="22798"/>
                  </a:lnTo>
                  <a:lnTo>
                    <a:pt x="189425" y="20905"/>
                  </a:lnTo>
                  <a:lnTo>
                    <a:pt x="193311" y="20349"/>
                  </a:lnTo>
                  <a:lnTo>
                    <a:pt x="201392" y="21612"/>
                  </a:lnTo>
                  <a:lnTo>
                    <a:pt x="207806" y="25466"/>
                  </a:lnTo>
                  <a:lnTo>
                    <a:pt x="213361" y="32118"/>
                  </a:lnTo>
                  <a:lnTo>
                    <a:pt x="226998" y="61802"/>
                  </a:lnTo>
                  <a:lnTo>
                    <a:pt x="236823" y="107253"/>
                  </a:lnTo>
                  <a:lnTo>
                    <a:pt x="244481" y="127120"/>
                  </a:lnTo>
                  <a:lnTo>
                    <a:pt x="254002" y="140219"/>
                  </a:lnTo>
                  <a:lnTo>
                    <a:pt x="262232" y="144150"/>
                  </a:lnTo>
                  <a:lnTo>
                    <a:pt x="266896" y="145198"/>
                  </a:lnTo>
                  <a:lnTo>
                    <a:pt x="272123" y="143780"/>
                  </a:lnTo>
                  <a:lnTo>
                    <a:pt x="283574" y="136560"/>
                  </a:lnTo>
                  <a:lnTo>
                    <a:pt x="295179" y="123966"/>
                  </a:lnTo>
                  <a:lnTo>
                    <a:pt x="309897" y="88720"/>
                  </a:lnTo>
                  <a:lnTo>
                    <a:pt x="313936" y="58661"/>
                  </a:lnTo>
                  <a:lnTo>
                    <a:pt x="312524" y="48948"/>
                  </a:lnTo>
                  <a:lnTo>
                    <a:pt x="310820" y="45377"/>
                  </a:lnTo>
                  <a:lnTo>
                    <a:pt x="309872" y="44424"/>
                  </a:lnTo>
                  <a:lnTo>
                    <a:pt x="309592" y="44494"/>
                  </a:lnTo>
                  <a:lnTo>
                    <a:pt x="320601" y="87825"/>
                  </a:lnTo>
                  <a:lnTo>
                    <a:pt x="340356" y="119839"/>
                  </a:lnTo>
                  <a:lnTo>
                    <a:pt x="360099" y="134730"/>
                  </a:lnTo>
                  <a:lnTo>
                    <a:pt x="375395" y="141337"/>
                  </a:lnTo>
                  <a:lnTo>
                    <a:pt x="388739" y="139120"/>
                  </a:lnTo>
                  <a:lnTo>
                    <a:pt x="414749" y="129569"/>
                  </a:lnTo>
                  <a:lnTo>
                    <a:pt x="424457" y="120484"/>
                  </a:lnTo>
                  <a:lnTo>
                    <a:pt x="435975" y="102426"/>
                  </a:lnTo>
                  <a:lnTo>
                    <a:pt x="440711" y="88900"/>
                  </a:lnTo>
                  <a:lnTo>
                    <a:pt x="442811" y="59050"/>
                  </a:lnTo>
                  <a:lnTo>
                    <a:pt x="440222" y="46691"/>
                  </a:lnTo>
                  <a:lnTo>
                    <a:pt x="429199" y="24000"/>
                  </a:lnTo>
                  <a:lnTo>
                    <a:pt x="421002" y="13827"/>
                  </a:lnTo>
                  <a:lnTo>
                    <a:pt x="401711" y="2150"/>
                  </a:lnTo>
                  <a:lnTo>
                    <a:pt x="385266" y="0"/>
                  </a:lnTo>
                  <a:lnTo>
                    <a:pt x="368785" y="1750"/>
                  </a:lnTo>
                  <a:lnTo>
                    <a:pt x="350648" y="8332"/>
                  </a:lnTo>
                  <a:lnTo>
                    <a:pt x="343286" y="12743"/>
                  </a:lnTo>
                  <a:lnTo>
                    <a:pt x="330119" y="32677"/>
                  </a:lnTo>
                  <a:lnTo>
                    <a:pt x="320102" y="57555"/>
                  </a:lnTo>
                  <a:lnTo>
                    <a:pt x="320675" y="869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352">
              <a:extLst>
                <a:ext uri="{FF2B5EF4-FFF2-40B4-BE49-F238E27FC236}">
                  <a16:creationId xmlns:a16="http://schemas.microsoft.com/office/drawing/2014/main" xmlns="" id="{60039542-41C2-4B8F-8210-0DA161E95C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85042" y="4126379"/>
              <a:ext cx="467523" cy="212431"/>
            </a:xfrm>
            <a:custGeom>
              <a:avLst/>
              <a:gdLst/>
              <a:ahLst/>
              <a:cxnLst/>
              <a:rect l="0" t="0" r="0" b="0"/>
              <a:pathLst>
                <a:path w="467523" h="212431">
                  <a:moveTo>
                    <a:pt x="10508" y="58271"/>
                  </a:moveTo>
                  <a:lnTo>
                    <a:pt x="10508" y="58271"/>
                  </a:lnTo>
                  <a:lnTo>
                    <a:pt x="7137" y="63328"/>
                  </a:lnTo>
                  <a:lnTo>
                    <a:pt x="0" y="93918"/>
                  </a:lnTo>
                  <a:lnTo>
                    <a:pt x="1129" y="128943"/>
                  </a:lnTo>
                  <a:lnTo>
                    <a:pt x="6377" y="150006"/>
                  </a:lnTo>
                  <a:lnTo>
                    <a:pt x="49308" y="196466"/>
                  </a:lnTo>
                  <a:lnTo>
                    <a:pt x="62560" y="207886"/>
                  </a:lnTo>
                  <a:lnTo>
                    <a:pt x="69198" y="209520"/>
                  </a:lnTo>
                  <a:lnTo>
                    <a:pt x="84100" y="207572"/>
                  </a:lnTo>
                  <a:lnTo>
                    <a:pt x="97308" y="198240"/>
                  </a:lnTo>
                  <a:lnTo>
                    <a:pt x="111838" y="179000"/>
                  </a:lnTo>
                  <a:lnTo>
                    <a:pt x="117633" y="164845"/>
                  </a:lnTo>
                  <a:lnTo>
                    <a:pt x="122345" y="129835"/>
                  </a:lnTo>
                  <a:lnTo>
                    <a:pt x="120538" y="113713"/>
                  </a:lnTo>
                  <a:lnTo>
                    <a:pt x="111941" y="90534"/>
                  </a:lnTo>
                  <a:lnTo>
                    <a:pt x="105684" y="80371"/>
                  </a:lnTo>
                  <a:lnTo>
                    <a:pt x="89469" y="65329"/>
                  </a:lnTo>
                  <a:lnTo>
                    <a:pt x="70710" y="56442"/>
                  </a:lnTo>
                  <a:lnTo>
                    <a:pt x="46690" y="56632"/>
                  </a:lnTo>
                  <a:lnTo>
                    <a:pt x="32469" y="62246"/>
                  </a:lnTo>
                  <a:lnTo>
                    <a:pt x="21679" y="69916"/>
                  </a:lnTo>
                  <a:lnTo>
                    <a:pt x="15708" y="76852"/>
                  </a:lnTo>
                  <a:lnTo>
                    <a:pt x="13760" y="86285"/>
                  </a:lnTo>
                  <a:lnTo>
                    <a:pt x="14776" y="96474"/>
                  </a:lnTo>
                  <a:lnTo>
                    <a:pt x="18755" y="104531"/>
                  </a:lnTo>
                  <a:lnTo>
                    <a:pt x="33687" y="115016"/>
                  </a:lnTo>
                  <a:lnTo>
                    <a:pt x="53751" y="119770"/>
                  </a:lnTo>
                  <a:lnTo>
                    <a:pt x="86313" y="114124"/>
                  </a:lnTo>
                  <a:lnTo>
                    <a:pt x="99468" y="110023"/>
                  </a:lnTo>
                  <a:lnTo>
                    <a:pt x="120161" y="93635"/>
                  </a:lnTo>
                  <a:lnTo>
                    <a:pt x="142796" y="63519"/>
                  </a:lnTo>
                  <a:lnTo>
                    <a:pt x="150089" y="43010"/>
                  </a:lnTo>
                  <a:lnTo>
                    <a:pt x="151792" y="19940"/>
                  </a:lnTo>
                  <a:lnTo>
                    <a:pt x="150206" y="11954"/>
                  </a:lnTo>
                  <a:lnTo>
                    <a:pt x="147150" y="4877"/>
                  </a:lnTo>
                  <a:lnTo>
                    <a:pt x="145347" y="2567"/>
                  </a:lnTo>
                  <a:lnTo>
                    <a:pt x="141462" y="0"/>
                  </a:lnTo>
                  <a:lnTo>
                    <a:pt x="139791" y="21"/>
                  </a:lnTo>
                  <a:lnTo>
                    <a:pt x="138325" y="740"/>
                  </a:lnTo>
                  <a:lnTo>
                    <a:pt x="136994" y="1926"/>
                  </a:lnTo>
                  <a:lnTo>
                    <a:pt x="136460" y="3774"/>
                  </a:lnTo>
                  <a:lnTo>
                    <a:pt x="136807" y="8650"/>
                  </a:lnTo>
                  <a:lnTo>
                    <a:pt x="137746" y="10727"/>
                  </a:lnTo>
                  <a:lnTo>
                    <a:pt x="140671" y="13974"/>
                  </a:lnTo>
                  <a:lnTo>
                    <a:pt x="149656" y="19471"/>
                  </a:lnTo>
                  <a:lnTo>
                    <a:pt x="170756" y="24763"/>
                  </a:lnTo>
                  <a:lnTo>
                    <a:pt x="216631" y="26452"/>
                  </a:lnTo>
                  <a:lnTo>
                    <a:pt x="227431" y="26500"/>
                  </a:lnTo>
                  <a:lnTo>
                    <a:pt x="232272" y="28393"/>
                  </a:lnTo>
                  <a:lnTo>
                    <a:pt x="234551" y="29886"/>
                  </a:lnTo>
                  <a:lnTo>
                    <a:pt x="238023" y="35307"/>
                  </a:lnTo>
                  <a:lnTo>
                    <a:pt x="239443" y="38728"/>
                  </a:lnTo>
                  <a:lnTo>
                    <a:pt x="239756" y="51971"/>
                  </a:lnTo>
                  <a:lnTo>
                    <a:pt x="236971" y="98376"/>
                  </a:lnTo>
                  <a:lnTo>
                    <a:pt x="244815" y="140819"/>
                  </a:lnTo>
                  <a:lnTo>
                    <a:pt x="254244" y="163790"/>
                  </a:lnTo>
                  <a:lnTo>
                    <a:pt x="269345" y="181180"/>
                  </a:lnTo>
                  <a:lnTo>
                    <a:pt x="278300" y="186981"/>
                  </a:lnTo>
                  <a:lnTo>
                    <a:pt x="282169" y="188527"/>
                  </a:lnTo>
                  <a:lnTo>
                    <a:pt x="286513" y="187794"/>
                  </a:lnTo>
                  <a:lnTo>
                    <a:pt x="300701" y="178689"/>
                  </a:lnTo>
                  <a:lnTo>
                    <a:pt x="309639" y="170939"/>
                  </a:lnTo>
                  <a:lnTo>
                    <a:pt x="319234" y="153586"/>
                  </a:lnTo>
                  <a:lnTo>
                    <a:pt x="325909" y="128134"/>
                  </a:lnTo>
                  <a:lnTo>
                    <a:pt x="327984" y="91806"/>
                  </a:lnTo>
                  <a:lnTo>
                    <a:pt x="332299" y="128856"/>
                  </a:lnTo>
                  <a:lnTo>
                    <a:pt x="347135" y="164589"/>
                  </a:lnTo>
                  <a:lnTo>
                    <a:pt x="376001" y="203378"/>
                  </a:lnTo>
                  <a:lnTo>
                    <a:pt x="387674" y="210134"/>
                  </a:lnTo>
                  <a:lnTo>
                    <a:pt x="394243" y="212430"/>
                  </a:lnTo>
                  <a:lnTo>
                    <a:pt x="409069" y="211217"/>
                  </a:lnTo>
                  <a:lnTo>
                    <a:pt x="434841" y="200627"/>
                  </a:lnTo>
                  <a:lnTo>
                    <a:pt x="444516" y="188921"/>
                  </a:lnTo>
                  <a:lnTo>
                    <a:pt x="460540" y="158906"/>
                  </a:lnTo>
                  <a:lnTo>
                    <a:pt x="466764" y="119580"/>
                  </a:lnTo>
                  <a:lnTo>
                    <a:pt x="467522" y="97624"/>
                  </a:lnTo>
                  <a:lnTo>
                    <a:pt x="459225" y="74870"/>
                  </a:lnTo>
                  <a:lnTo>
                    <a:pt x="448967" y="58133"/>
                  </a:lnTo>
                  <a:lnTo>
                    <a:pt x="442445" y="51977"/>
                  </a:lnTo>
                  <a:lnTo>
                    <a:pt x="434608" y="48065"/>
                  </a:lnTo>
                  <a:lnTo>
                    <a:pt x="422893" y="45151"/>
                  </a:lnTo>
                  <a:lnTo>
                    <a:pt x="402415" y="46583"/>
                  </a:lnTo>
                  <a:lnTo>
                    <a:pt x="379021" y="56533"/>
                  </a:lnTo>
                  <a:lnTo>
                    <a:pt x="359272" y="70652"/>
                  </a:lnTo>
                  <a:lnTo>
                    <a:pt x="343935" y="91063"/>
                  </a:lnTo>
                  <a:lnTo>
                    <a:pt x="337196" y="118356"/>
                  </a:lnTo>
                  <a:lnTo>
                    <a:pt x="335624" y="141793"/>
                  </a:lnTo>
                  <a:lnTo>
                    <a:pt x="340708" y="1598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353">
              <a:extLst>
                <a:ext uri="{FF2B5EF4-FFF2-40B4-BE49-F238E27FC236}">
                  <a16:creationId xmlns:a16="http://schemas.microsoft.com/office/drawing/2014/main" xmlns="" id="{8FA4E56F-BB39-4186-BF15-34B826A2D8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45859" y="3988012"/>
              <a:ext cx="161850" cy="354209"/>
            </a:xfrm>
            <a:custGeom>
              <a:avLst/>
              <a:gdLst/>
              <a:ahLst/>
              <a:cxnLst/>
              <a:rect l="0" t="0" r="0" b="0"/>
              <a:pathLst>
                <a:path w="161850" h="354209">
                  <a:moveTo>
                    <a:pt x="133791" y="12488"/>
                  </a:moveTo>
                  <a:lnTo>
                    <a:pt x="133791" y="12488"/>
                  </a:lnTo>
                  <a:lnTo>
                    <a:pt x="118761" y="502"/>
                  </a:lnTo>
                  <a:lnTo>
                    <a:pt x="114795" y="0"/>
                  </a:lnTo>
                  <a:lnTo>
                    <a:pt x="83198" y="17926"/>
                  </a:lnTo>
                  <a:lnTo>
                    <a:pt x="53960" y="45456"/>
                  </a:lnTo>
                  <a:lnTo>
                    <a:pt x="26996" y="88469"/>
                  </a:lnTo>
                  <a:lnTo>
                    <a:pt x="10821" y="134833"/>
                  </a:lnTo>
                  <a:lnTo>
                    <a:pt x="2576" y="178090"/>
                  </a:lnTo>
                  <a:lnTo>
                    <a:pt x="0" y="225155"/>
                  </a:lnTo>
                  <a:lnTo>
                    <a:pt x="7052" y="263884"/>
                  </a:lnTo>
                  <a:lnTo>
                    <a:pt x="25318" y="306987"/>
                  </a:lnTo>
                  <a:lnTo>
                    <a:pt x="49152" y="339125"/>
                  </a:lnTo>
                  <a:lnTo>
                    <a:pt x="60543" y="347101"/>
                  </a:lnTo>
                  <a:lnTo>
                    <a:pt x="76189" y="352999"/>
                  </a:lnTo>
                  <a:lnTo>
                    <a:pt x="89963" y="354208"/>
                  </a:lnTo>
                  <a:lnTo>
                    <a:pt x="96106" y="353543"/>
                  </a:lnTo>
                  <a:lnTo>
                    <a:pt x="118235" y="342494"/>
                  </a:lnTo>
                  <a:lnTo>
                    <a:pt x="146698" y="309240"/>
                  </a:lnTo>
                  <a:lnTo>
                    <a:pt x="154932" y="295484"/>
                  </a:lnTo>
                  <a:lnTo>
                    <a:pt x="161849" y="267710"/>
                  </a:lnTo>
                  <a:lnTo>
                    <a:pt x="161076" y="246703"/>
                  </a:lnTo>
                  <a:lnTo>
                    <a:pt x="140632" y="208225"/>
                  </a:lnTo>
                  <a:lnTo>
                    <a:pt x="122334" y="193329"/>
                  </a:lnTo>
                  <a:lnTo>
                    <a:pt x="107466" y="186720"/>
                  </a:lnTo>
                  <a:lnTo>
                    <a:pt x="86245" y="189819"/>
                  </a:lnTo>
                  <a:lnTo>
                    <a:pt x="64905" y="202496"/>
                  </a:lnTo>
                  <a:lnTo>
                    <a:pt x="50233" y="219658"/>
                  </a:lnTo>
                  <a:lnTo>
                    <a:pt x="32577" y="266282"/>
                  </a:lnTo>
                  <a:lnTo>
                    <a:pt x="29016" y="2950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SMARTInkShape-Group122">
            <a:extLst>
              <a:ext uri="{FF2B5EF4-FFF2-40B4-BE49-F238E27FC236}">
                <a16:creationId xmlns:a16="http://schemas.microsoft.com/office/drawing/2014/main" xmlns="" id="{6E366B7D-48BE-4E9A-B20F-9790BCB2ECDD}"/>
              </a:ext>
            </a:extLst>
          </p:cNvPr>
          <p:cNvGrpSpPr/>
          <p:nvPr/>
        </p:nvGrpSpPr>
        <p:grpSpPr>
          <a:xfrm>
            <a:off x="1901825" y="4848027"/>
            <a:ext cx="1974851" cy="808079"/>
            <a:chOff x="1901825" y="4848027"/>
            <a:chExt cx="1974851" cy="808079"/>
          </a:xfrm>
        </p:grpSpPr>
        <p:sp>
          <p:nvSpPr>
            <p:cNvPr id="20" name="SMARTInkShape-354">
              <a:extLst>
                <a:ext uri="{FF2B5EF4-FFF2-40B4-BE49-F238E27FC236}">
                  <a16:creationId xmlns:a16="http://schemas.microsoft.com/office/drawing/2014/main" xmlns="" id="{506FF346-CA6F-4DE5-94E6-6218D6FA053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70325" y="5270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355">
              <a:extLst>
                <a:ext uri="{FF2B5EF4-FFF2-40B4-BE49-F238E27FC236}">
                  <a16:creationId xmlns:a16="http://schemas.microsoft.com/office/drawing/2014/main" xmlns="" id="{5F636D99-A1E2-4B95-AA11-7A1CF62DA2E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219891" y="5026025"/>
              <a:ext cx="9085" cy="12701"/>
            </a:xfrm>
            <a:custGeom>
              <a:avLst/>
              <a:gdLst/>
              <a:ahLst/>
              <a:cxnLst/>
              <a:rect l="0" t="0" r="0" b="0"/>
              <a:pathLst>
                <a:path w="9085" h="12701">
                  <a:moveTo>
                    <a:pt x="2734" y="0"/>
                  </a:moveTo>
                  <a:lnTo>
                    <a:pt x="2734" y="0"/>
                  </a:lnTo>
                  <a:lnTo>
                    <a:pt x="1048" y="0"/>
                  </a:lnTo>
                  <a:lnTo>
                    <a:pt x="552" y="353"/>
                  </a:lnTo>
                  <a:lnTo>
                    <a:pt x="221" y="941"/>
                  </a:lnTo>
                  <a:lnTo>
                    <a:pt x="0" y="1685"/>
                  </a:lnTo>
                  <a:lnTo>
                    <a:pt x="1375" y="6105"/>
                  </a:lnTo>
                  <a:lnTo>
                    <a:pt x="9084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356">
              <a:extLst>
                <a:ext uri="{FF2B5EF4-FFF2-40B4-BE49-F238E27FC236}">
                  <a16:creationId xmlns:a16="http://schemas.microsoft.com/office/drawing/2014/main" xmlns="" id="{74016635-A580-41E7-8E4C-73104A52BC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00425" y="5109390"/>
              <a:ext cx="351103" cy="166533"/>
            </a:xfrm>
            <a:custGeom>
              <a:avLst/>
              <a:gdLst/>
              <a:ahLst/>
              <a:cxnLst/>
              <a:rect l="0" t="0" r="0" b="0"/>
              <a:pathLst>
                <a:path w="351103" h="166533">
                  <a:moveTo>
                    <a:pt x="0" y="81735"/>
                  </a:moveTo>
                  <a:lnTo>
                    <a:pt x="0" y="81735"/>
                  </a:lnTo>
                  <a:lnTo>
                    <a:pt x="0" y="83420"/>
                  </a:lnTo>
                  <a:lnTo>
                    <a:pt x="941" y="85189"/>
                  </a:lnTo>
                  <a:lnTo>
                    <a:pt x="1686" y="86154"/>
                  </a:lnTo>
                  <a:lnTo>
                    <a:pt x="14616" y="92334"/>
                  </a:lnTo>
                  <a:lnTo>
                    <a:pt x="36976" y="98384"/>
                  </a:lnTo>
                  <a:lnTo>
                    <a:pt x="66740" y="99370"/>
                  </a:lnTo>
                  <a:lnTo>
                    <a:pt x="88678" y="92901"/>
                  </a:lnTo>
                  <a:lnTo>
                    <a:pt x="102828" y="86141"/>
                  </a:lnTo>
                  <a:lnTo>
                    <a:pt x="123538" y="62843"/>
                  </a:lnTo>
                  <a:lnTo>
                    <a:pt x="127225" y="56052"/>
                  </a:lnTo>
                  <a:lnTo>
                    <a:pt x="128864" y="48330"/>
                  </a:lnTo>
                  <a:lnTo>
                    <a:pt x="126416" y="34365"/>
                  </a:lnTo>
                  <a:lnTo>
                    <a:pt x="119332" y="26109"/>
                  </a:lnTo>
                  <a:lnTo>
                    <a:pt x="109481" y="19971"/>
                  </a:lnTo>
                  <a:lnTo>
                    <a:pt x="99223" y="17242"/>
                  </a:lnTo>
                  <a:lnTo>
                    <a:pt x="90666" y="17911"/>
                  </a:lnTo>
                  <a:lnTo>
                    <a:pt x="86902" y="19078"/>
                  </a:lnTo>
                  <a:lnTo>
                    <a:pt x="73178" y="32517"/>
                  </a:lnTo>
                  <a:lnTo>
                    <a:pt x="64682" y="47083"/>
                  </a:lnTo>
                  <a:lnTo>
                    <a:pt x="59356" y="78797"/>
                  </a:lnTo>
                  <a:lnTo>
                    <a:pt x="61292" y="103050"/>
                  </a:lnTo>
                  <a:lnTo>
                    <a:pt x="73111" y="133688"/>
                  </a:lnTo>
                  <a:lnTo>
                    <a:pt x="81530" y="143984"/>
                  </a:lnTo>
                  <a:lnTo>
                    <a:pt x="103415" y="159916"/>
                  </a:lnTo>
                  <a:lnTo>
                    <a:pt x="118399" y="165636"/>
                  </a:lnTo>
                  <a:lnTo>
                    <a:pt x="130468" y="166532"/>
                  </a:lnTo>
                  <a:lnTo>
                    <a:pt x="143005" y="163167"/>
                  </a:lnTo>
                  <a:lnTo>
                    <a:pt x="176088" y="145641"/>
                  </a:lnTo>
                  <a:lnTo>
                    <a:pt x="187975" y="135185"/>
                  </a:lnTo>
                  <a:lnTo>
                    <a:pt x="205156" y="111801"/>
                  </a:lnTo>
                  <a:lnTo>
                    <a:pt x="218939" y="74673"/>
                  </a:lnTo>
                  <a:lnTo>
                    <a:pt x="229157" y="34474"/>
                  </a:lnTo>
                  <a:lnTo>
                    <a:pt x="228216" y="17951"/>
                  </a:lnTo>
                  <a:lnTo>
                    <a:pt x="223979" y="5372"/>
                  </a:lnTo>
                  <a:lnTo>
                    <a:pt x="219790" y="0"/>
                  </a:lnTo>
                  <a:lnTo>
                    <a:pt x="219199" y="434"/>
                  </a:lnTo>
                  <a:lnTo>
                    <a:pt x="217601" y="2798"/>
                  </a:lnTo>
                  <a:lnTo>
                    <a:pt x="217597" y="7141"/>
                  </a:lnTo>
                  <a:lnTo>
                    <a:pt x="219124" y="12246"/>
                  </a:lnTo>
                  <a:lnTo>
                    <a:pt x="227827" y="23435"/>
                  </a:lnTo>
                  <a:lnTo>
                    <a:pt x="274667" y="44570"/>
                  </a:lnTo>
                  <a:lnTo>
                    <a:pt x="320231" y="67199"/>
                  </a:lnTo>
                  <a:lnTo>
                    <a:pt x="339206" y="82195"/>
                  </a:lnTo>
                  <a:lnTo>
                    <a:pt x="345727" y="92876"/>
                  </a:lnTo>
                  <a:lnTo>
                    <a:pt x="351102" y="111923"/>
                  </a:lnTo>
                  <a:lnTo>
                    <a:pt x="346976" y="127604"/>
                  </a:lnTo>
                  <a:lnTo>
                    <a:pt x="339051" y="140599"/>
                  </a:lnTo>
                  <a:lnTo>
                    <a:pt x="313094" y="158130"/>
                  </a:lnTo>
                  <a:lnTo>
                    <a:pt x="300843" y="163078"/>
                  </a:lnTo>
                  <a:lnTo>
                    <a:pt x="231775" y="1611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357">
              <a:extLst>
                <a:ext uri="{FF2B5EF4-FFF2-40B4-BE49-F238E27FC236}">
                  <a16:creationId xmlns:a16="http://schemas.microsoft.com/office/drawing/2014/main" xmlns="" id="{9897F022-7DFA-4677-8376-3AA8999B1D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41129" y="5108657"/>
              <a:ext cx="292223" cy="153284"/>
            </a:xfrm>
            <a:custGeom>
              <a:avLst/>
              <a:gdLst/>
              <a:ahLst/>
              <a:cxnLst/>
              <a:rect l="0" t="0" r="0" b="0"/>
              <a:pathLst>
                <a:path w="292223" h="153284">
                  <a:moveTo>
                    <a:pt x="8471" y="34843"/>
                  </a:moveTo>
                  <a:lnTo>
                    <a:pt x="8471" y="34843"/>
                  </a:lnTo>
                  <a:lnTo>
                    <a:pt x="5100" y="34843"/>
                  </a:lnTo>
                  <a:lnTo>
                    <a:pt x="2504" y="35784"/>
                  </a:lnTo>
                  <a:lnTo>
                    <a:pt x="1318" y="36528"/>
                  </a:lnTo>
                  <a:lnTo>
                    <a:pt x="0" y="41119"/>
                  </a:lnTo>
                  <a:lnTo>
                    <a:pt x="693" y="73527"/>
                  </a:lnTo>
                  <a:lnTo>
                    <a:pt x="10834" y="119458"/>
                  </a:lnTo>
                  <a:lnTo>
                    <a:pt x="21285" y="141803"/>
                  </a:lnTo>
                  <a:lnTo>
                    <a:pt x="26043" y="147409"/>
                  </a:lnTo>
                  <a:lnTo>
                    <a:pt x="29358" y="148693"/>
                  </a:lnTo>
                  <a:lnTo>
                    <a:pt x="37745" y="149178"/>
                  </a:lnTo>
                  <a:lnTo>
                    <a:pt x="46411" y="145396"/>
                  </a:lnTo>
                  <a:lnTo>
                    <a:pt x="60102" y="134840"/>
                  </a:lnTo>
                  <a:lnTo>
                    <a:pt x="69042" y="116330"/>
                  </a:lnTo>
                  <a:lnTo>
                    <a:pt x="79368" y="72372"/>
                  </a:lnTo>
                  <a:lnTo>
                    <a:pt x="81371" y="52752"/>
                  </a:lnTo>
                  <a:lnTo>
                    <a:pt x="81766" y="52780"/>
                  </a:lnTo>
                  <a:lnTo>
                    <a:pt x="83145" y="54691"/>
                  </a:lnTo>
                  <a:lnTo>
                    <a:pt x="96379" y="98227"/>
                  </a:lnTo>
                  <a:lnTo>
                    <a:pt x="109875" y="127992"/>
                  </a:lnTo>
                  <a:lnTo>
                    <a:pt x="124595" y="142915"/>
                  </a:lnTo>
                  <a:lnTo>
                    <a:pt x="138990" y="152903"/>
                  </a:lnTo>
                  <a:lnTo>
                    <a:pt x="153498" y="153283"/>
                  </a:lnTo>
                  <a:lnTo>
                    <a:pt x="170294" y="149219"/>
                  </a:lnTo>
                  <a:lnTo>
                    <a:pt x="190592" y="137014"/>
                  </a:lnTo>
                  <a:lnTo>
                    <a:pt x="199833" y="127290"/>
                  </a:lnTo>
                  <a:lnTo>
                    <a:pt x="220861" y="86350"/>
                  </a:lnTo>
                  <a:lnTo>
                    <a:pt x="225565" y="62099"/>
                  </a:lnTo>
                  <a:lnTo>
                    <a:pt x="225469" y="30937"/>
                  </a:lnTo>
                  <a:lnTo>
                    <a:pt x="216266" y="9084"/>
                  </a:lnTo>
                  <a:lnTo>
                    <a:pt x="205154" y="2046"/>
                  </a:lnTo>
                  <a:lnTo>
                    <a:pt x="199955" y="40"/>
                  </a:lnTo>
                  <a:lnTo>
                    <a:pt x="198569" y="0"/>
                  </a:lnTo>
                  <a:lnTo>
                    <a:pt x="197997" y="1031"/>
                  </a:lnTo>
                  <a:lnTo>
                    <a:pt x="198303" y="4999"/>
                  </a:lnTo>
                  <a:lnTo>
                    <a:pt x="207200" y="16554"/>
                  </a:lnTo>
                  <a:lnTo>
                    <a:pt x="249699" y="59661"/>
                  </a:lnTo>
                  <a:lnTo>
                    <a:pt x="275157" y="88899"/>
                  </a:lnTo>
                  <a:lnTo>
                    <a:pt x="289724" y="121917"/>
                  </a:lnTo>
                  <a:lnTo>
                    <a:pt x="292222" y="131281"/>
                  </a:lnTo>
                  <a:lnTo>
                    <a:pt x="291451" y="138735"/>
                  </a:lnTo>
                  <a:lnTo>
                    <a:pt x="290258" y="142204"/>
                  </a:lnTo>
                  <a:lnTo>
                    <a:pt x="287698" y="144870"/>
                  </a:lnTo>
                  <a:lnTo>
                    <a:pt x="280151" y="148772"/>
                  </a:lnTo>
                  <a:lnTo>
                    <a:pt x="262614" y="149582"/>
                  </a:lnTo>
                  <a:lnTo>
                    <a:pt x="248520" y="147588"/>
                  </a:lnTo>
                  <a:lnTo>
                    <a:pt x="234270" y="138020"/>
                  </a:lnTo>
                  <a:lnTo>
                    <a:pt x="224371" y="1205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358">
              <a:extLst>
                <a:ext uri="{FF2B5EF4-FFF2-40B4-BE49-F238E27FC236}">
                  <a16:creationId xmlns:a16="http://schemas.microsoft.com/office/drawing/2014/main" xmlns="" id="{CDC12CFC-DA71-42B7-A139-85FA2595D7F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60650" y="4848027"/>
              <a:ext cx="480767" cy="808079"/>
            </a:xfrm>
            <a:custGeom>
              <a:avLst/>
              <a:gdLst/>
              <a:ahLst/>
              <a:cxnLst/>
              <a:rect l="0" t="0" r="0" b="0"/>
              <a:pathLst>
                <a:path w="480767" h="808079">
                  <a:moveTo>
                    <a:pt x="0" y="403423"/>
                  </a:moveTo>
                  <a:lnTo>
                    <a:pt x="0" y="403423"/>
                  </a:lnTo>
                  <a:lnTo>
                    <a:pt x="1686" y="405108"/>
                  </a:lnTo>
                  <a:lnTo>
                    <a:pt x="3454" y="405936"/>
                  </a:lnTo>
                  <a:lnTo>
                    <a:pt x="13635" y="406596"/>
                  </a:lnTo>
                  <a:lnTo>
                    <a:pt x="17702" y="406597"/>
                  </a:lnTo>
                  <a:lnTo>
                    <a:pt x="64494" y="368775"/>
                  </a:lnTo>
                  <a:lnTo>
                    <a:pt x="88639" y="340225"/>
                  </a:lnTo>
                  <a:lnTo>
                    <a:pt x="111709" y="292763"/>
                  </a:lnTo>
                  <a:lnTo>
                    <a:pt x="122508" y="259902"/>
                  </a:lnTo>
                  <a:lnTo>
                    <a:pt x="130531" y="225454"/>
                  </a:lnTo>
                  <a:lnTo>
                    <a:pt x="140158" y="178418"/>
                  </a:lnTo>
                  <a:lnTo>
                    <a:pt x="144886" y="133239"/>
                  </a:lnTo>
                  <a:lnTo>
                    <a:pt x="141502" y="86657"/>
                  </a:lnTo>
                  <a:lnTo>
                    <a:pt x="132452" y="44558"/>
                  </a:lnTo>
                  <a:lnTo>
                    <a:pt x="125244" y="26159"/>
                  </a:lnTo>
                  <a:lnTo>
                    <a:pt x="102966" y="1605"/>
                  </a:lnTo>
                  <a:lnTo>
                    <a:pt x="94799" y="0"/>
                  </a:lnTo>
                  <a:lnTo>
                    <a:pt x="85524" y="815"/>
                  </a:lnTo>
                  <a:lnTo>
                    <a:pt x="79051" y="3530"/>
                  </a:lnTo>
                  <a:lnTo>
                    <a:pt x="68068" y="15767"/>
                  </a:lnTo>
                  <a:lnTo>
                    <a:pt x="60934" y="36169"/>
                  </a:lnTo>
                  <a:lnTo>
                    <a:pt x="57482" y="80857"/>
                  </a:lnTo>
                  <a:lnTo>
                    <a:pt x="58134" y="127288"/>
                  </a:lnTo>
                  <a:lnTo>
                    <a:pt x="60389" y="172196"/>
                  </a:lnTo>
                  <a:lnTo>
                    <a:pt x="62781" y="211072"/>
                  </a:lnTo>
                  <a:lnTo>
                    <a:pt x="65044" y="252382"/>
                  </a:lnTo>
                  <a:lnTo>
                    <a:pt x="66705" y="290803"/>
                  </a:lnTo>
                  <a:lnTo>
                    <a:pt x="70065" y="334506"/>
                  </a:lnTo>
                  <a:lnTo>
                    <a:pt x="74126" y="381108"/>
                  </a:lnTo>
                  <a:lnTo>
                    <a:pt x="78325" y="421789"/>
                  </a:lnTo>
                  <a:lnTo>
                    <a:pt x="81611" y="467664"/>
                  </a:lnTo>
                  <a:lnTo>
                    <a:pt x="84153" y="504537"/>
                  </a:lnTo>
                  <a:lnTo>
                    <a:pt x="88434" y="547447"/>
                  </a:lnTo>
                  <a:lnTo>
                    <a:pt x="91356" y="591445"/>
                  </a:lnTo>
                  <a:lnTo>
                    <a:pt x="94115" y="633350"/>
                  </a:lnTo>
                  <a:lnTo>
                    <a:pt x="95966" y="674815"/>
                  </a:lnTo>
                  <a:lnTo>
                    <a:pt x="97939" y="716793"/>
                  </a:lnTo>
                  <a:lnTo>
                    <a:pt x="101569" y="757489"/>
                  </a:lnTo>
                  <a:lnTo>
                    <a:pt x="108882" y="782949"/>
                  </a:lnTo>
                  <a:lnTo>
                    <a:pt x="122262" y="803932"/>
                  </a:lnTo>
                  <a:lnTo>
                    <a:pt x="128657" y="807205"/>
                  </a:lnTo>
                  <a:lnTo>
                    <a:pt x="132338" y="808078"/>
                  </a:lnTo>
                  <a:lnTo>
                    <a:pt x="142073" y="805284"/>
                  </a:lnTo>
                  <a:lnTo>
                    <a:pt x="160512" y="793679"/>
                  </a:lnTo>
                  <a:lnTo>
                    <a:pt x="171031" y="772545"/>
                  </a:lnTo>
                  <a:lnTo>
                    <a:pt x="180827" y="733511"/>
                  </a:lnTo>
                  <a:lnTo>
                    <a:pt x="182813" y="692746"/>
                  </a:lnTo>
                  <a:lnTo>
                    <a:pt x="177916" y="647571"/>
                  </a:lnTo>
                  <a:lnTo>
                    <a:pt x="169147" y="611262"/>
                  </a:lnTo>
                  <a:lnTo>
                    <a:pt x="157441" y="572641"/>
                  </a:lnTo>
                  <a:lnTo>
                    <a:pt x="139262" y="526745"/>
                  </a:lnTo>
                  <a:lnTo>
                    <a:pt x="108274" y="480736"/>
                  </a:lnTo>
                  <a:lnTo>
                    <a:pt x="98175" y="466362"/>
                  </a:lnTo>
                  <a:lnTo>
                    <a:pt x="97905" y="464785"/>
                  </a:lnTo>
                  <a:lnTo>
                    <a:pt x="98079" y="463381"/>
                  </a:lnTo>
                  <a:lnTo>
                    <a:pt x="98900" y="462092"/>
                  </a:lnTo>
                  <a:lnTo>
                    <a:pt x="101693" y="459720"/>
                  </a:lnTo>
                  <a:lnTo>
                    <a:pt x="147379" y="437475"/>
                  </a:lnTo>
                  <a:lnTo>
                    <a:pt x="186526" y="409172"/>
                  </a:lnTo>
                  <a:lnTo>
                    <a:pt x="216983" y="367870"/>
                  </a:lnTo>
                  <a:lnTo>
                    <a:pt x="224966" y="353285"/>
                  </a:lnTo>
                  <a:lnTo>
                    <a:pt x="228072" y="327027"/>
                  </a:lnTo>
                  <a:lnTo>
                    <a:pt x="226758" y="308703"/>
                  </a:lnTo>
                  <a:lnTo>
                    <a:pt x="221314" y="300294"/>
                  </a:lnTo>
                  <a:lnTo>
                    <a:pt x="210213" y="291492"/>
                  </a:lnTo>
                  <a:lnTo>
                    <a:pt x="203848" y="288765"/>
                  </a:lnTo>
                  <a:lnTo>
                    <a:pt x="193468" y="289006"/>
                  </a:lnTo>
                  <a:lnTo>
                    <a:pt x="193185" y="289750"/>
                  </a:lnTo>
                  <a:lnTo>
                    <a:pt x="194751" y="292459"/>
                  </a:lnTo>
                  <a:lnTo>
                    <a:pt x="215391" y="299627"/>
                  </a:lnTo>
                  <a:lnTo>
                    <a:pt x="259628" y="306598"/>
                  </a:lnTo>
                  <a:lnTo>
                    <a:pt x="273770" y="312095"/>
                  </a:lnTo>
                  <a:lnTo>
                    <a:pt x="278779" y="319089"/>
                  </a:lnTo>
                  <a:lnTo>
                    <a:pt x="283684" y="333044"/>
                  </a:lnTo>
                  <a:lnTo>
                    <a:pt x="285569" y="372110"/>
                  </a:lnTo>
                  <a:lnTo>
                    <a:pt x="290158" y="417963"/>
                  </a:lnTo>
                  <a:lnTo>
                    <a:pt x="294059" y="426818"/>
                  </a:lnTo>
                  <a:lnTo>
                    <a:pt x="296581" y="430662"/>
                  </a:lnTo>
                  <a:lnTo>
                    <a:pt x="300379" y="432871"/>
                  </a:lnTo>
                  <a:lnTo>
                    <a:pt x="310243" y="434385"/>
                  </a:lnTo>
                  <a:lnTo>
                    <a:pt x="320742" y="432001"/>
                  </a:lnTo>
                  <a:lnTo>
                    <a:pt x="333748" y="425648"/>
                  </a:lnTo>
                  <a:lnTo>
                    <a:pt x="336799" y="423531"/>
                  </a:lnTo>
                  <a:lnTo>
                    <a:pt x="356670" y="391059"/>
                  </a:lnTo>
                  <a:lnTo>
                    <a:pt x="362736" y="369701"/>
                  </a:lnTo>
                  <a:lnTo>
                    <a:pt x="362535" y="363976"/>
                  </a:lnTo>
                  <a:lnTo>
                    <a:pt x="359883" y="353768"/>
                  </a:lnTo>
                  <a:lnTo>
                    <a:pt x="359514" y="353034"/>
                  </a:lnTo>
                  <a:lnTo>
                    <a:pt x="359268" y="352897"/>
                  </a:lnTo>
                  <a:lnTo>
                    <a:pt x="358818" y="364219"/>
                  </a:lnTo>
                  <a:lnTo>
                    <a:pt x="363844" y="380714"/>
                  </a:lnTo>
                  <a:lnTo>
                    <a:pt x="389367" y="413151"/>
                  </a:lnTo>
                  <a:lnTo>
                    <a:pt x="400123" y="420211"/>
                  </a:lnTo>
                  <a:lnTo>
                    <a:pt x="420408" y="427122"/>
                  </a:lnTo>
                  <a:lnTo>
                    <a:pt x="432932" y="428319"/>
                  </a:lnTo>
                  <a:lnTo>
                    <a:pt x="448951" y="423617"/>
                  </a:lnTo>
                  <a:lnTo>
                    <a:pt x="465418" y="410465"/>
                  </a:lnTo>
                  <a:lnTo>
                    <a:pt x="473317" y="395382"/>
                  </a:lnTo>
                  <a:lnTo>
                    <a:pt x="480766" y="368752"/>
                  </a:lnTo>
                  <a:lnTo>
                    <a:pt x="478686" y="346701"/>
                  </a:lnTo>
                  <a:lnTo>
                    <a:pt x="471915" y="326801"/>
                  </a:lnTo>
                  <a:lnTo>
                    <a:pt x="458150" y="311419"/>
                  </a:lnTo>
                  <a:lnTo>
                    <a:pt x="442351" y="302981"/>
                  </a:lnTo>
                  <a:lnTo>
                    <a:pt x="421442" y="299932"/>
                  </a:lnTo>
                  <a:lnTo>
                    <a:pt x="410263" y="301100"/>
                  </a:lnTo>
                  <a:lnTo>
                    <a:pt x="405801" y="302399"/>
                  </a:lnTo>
                  <a:lnTo>
                    <a:pt x="387721" y="319398"/>
                  </a:lnTo>
                  <a:lnTo>
                    <a:pt x="373467" y="342857"/>
                  </a:lnTo>
                  <a:lnTo>
                    <a:pt x="368300" y="37484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359">
              <a:extLst>
                <a:ext uri="{FF2B5EF4-FFF2-40B4-BE49-F238E27FC236}">
                  <a16:creationId xmlns:a16="http://schemas.microsoft.com/office/drawing/2014/main" xmlns="" id="{BF997DFE-DB41-4CCC-93CB-0093B9204E3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367437" y="5000673"/>
              <a:ext cx="172564" cy="285703"/>
            </a:xfrm>
            <a:custGeom>
              <a:avLst/>
              <a:gdLst/>
              <a:ahLst/>
              <a:cxnLst/>
              <a:rect l="0" t="0" r="0" b="0"/>
              <a:pathLst>
                <a:path w="172564" h="285703">
                  <a:moveTo>
                    <a:pt x="48738" y="66627"/>
                  </a:moveTo>
                  <a:lnTo>
                    <a:pt x="48738" y="66627"/>
                  </a:lnTo>
                  <a:lnTo>
                    <a:pt x="52109" y="68312"/>
                  </a:lnTo>
                  <a:lnTo>
                    <a:pt x="53102" y="69162"/>
                  </a:lnTo>
                  <a:lnTo>
                    <a:pt x="58198" y="77462"/>
                  </a:lnTo>
                  <a:lnTo>
                    <a:pt x="58572" y="80200"/>
                  </a:lnTo>
                  <a:lnTo>
                    <a:pt x="55265" y="91504"/>
                  </a:lnTo>
                  <a:lnTo>
                    <a:pt x="53455" y="93557"/>
                  </a:lnTo>
                  <a:lnTo>
                    <a:pt x="25328" y="85444"/>
                  </a:lnTo>
                  <a:lnTo>
                    <a:pt x="15873" y="80752"/>
                  </a:lnTo>
                  <a:lnTo>
                    <a:pt x="4898" y="69087"/>
                  </a:lnTo>
                  <a:lnTo>
                    <a:pt x="1032" y="61370"/>
                  </a:lnTo>
                  <a:lnTo>
                    <a:pt x="0" y="57831"/>
                  </a:lnTo>
                  <a:lnTo>
                    <a:pt x="3605" y="39365"/>
                  </a:lnTo>
                  <a:lnTo>
                    <a:pt x="9691" y="22762"/>
                  </a:lnTo>
                  <a:lnTo>
                    <a:pt x="17625" y="14323"/>
                  </a:lnTo>
                  <a:lnTo>
                    <a:pt x="39966" y="1968"/>
                  </a:lnTo>
                  <a:lnTo>
                    <a:pt x="48485" y="25"/>
                  </a:lnTo>
                  <a:lnTo>
                    <a:pt x="51744" y="0"/>
                  </a:lnTo>
                  <a:lnTo>
                    <a:pt x="66444" y="5023"/>
                  </a:lnTo>
                  <a:lnTo>
                    <a:pt x="79149" y="13214"/>
                  </a:lnTo>
                  <a:lnTo>
                    <a:pt x="89616" y="24029"/>
                  </a:lnTo>
                  <a:lnTo>
                    <a:pt x="104817" y="58774"/>
                  </a:lnTo>
                  <a:lnTo>
                    <a:pt x="114390" y="95541"/>
                  </a:lnTo>
                  <a:lnTo>
                    <a:pt x="119261" y="139483"/>
                  </a:lnTo>
                  <a:lnTo>
                    <a:pt x="113664" y="179365"/>
                  </a:lnTo>
                  <a:lnTo>
                    <a:pt x="103844" y="211833"/>
                  </a:lnTo>
                  <a:lnTo>
                    <a:pt x="69928" y="259321"/>
                  </a:lnTo>
                  <a:lnTo>
                    <a:pt x="58897" y="268400"/>
                  </a:lnTo>
                  <a:lnTo>
                    <a:pt x="43869" y="271639"/>
                  </a:lnTo>
                  <a:lnTo>
                    <a:pt x="39142" y="270682"/>
                  </a:lnTo>
                  <a:lnTo>
                    <a:pt x="31068" y="265856"/>
                  </a:lnTo>
                  <a:lnTo>
                    <a:pt x="25833" y="259008"/>
                  </a:lnTo>
                  <a:lnTo>
                    <a:pt x="22683" y="250555"/>
                  </a:lnTo>
                  <a:lnTo>
                    <a:pt x="21263" y="235306"/>
                  </a:lnTo>
                  <a:lnTo>
                    <a:pt x="22180" y="228497"/>
                  </a:lnTo>
                  <a:lnTo>
                    <a:pt x="30361" y="211830"/>
                  </a:lnTo>
                  <a:lnTo>
                    <a:pt x="34808" y="205715"/>
                  </a:lnTo>
                  <a:lnTo>
                    <a:pt x="41959" y="201587"/>
                  </a:lnTo>
                  <a:lnTo>
                    <a:pt x="46335" y="199992"/>
                  </a:lnTo>
                  <a:lnTo>
                    <a:pt x="51017" y="200340"/>
                  </a:lnTo>
                  <a:lnTo>
                    <a:pt x="60922" y="204489"/>
                  </a:lnTo>
                  <a:lnTo>
                    <a:pt x="102241" y="248685"/>
                  </a:lnTo>
                  <a:lnTo>
                    <a:pt x="140207" y="277345"/>
                  </a:lnTo>
                  <a:lnTo>
                    <a:pt x="153098" y="283069"/>
                  </a:lnTo>
                  <a:lnTo>
                    <a:pt x="172563" y="2857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360">
              <a:extLst>
                <a:ext uri="{FF2B5EF4-FFF2-40B4-BE49-F238E27FC236}">
                  <a16:creationId xmlns:a16="http://schemas.microsoft.com/office/drawing/2014/main" xmlns="" id="{05DD2FC3-73C9-40D8-BFD3-01D70CE640E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44725" y="5099050"/>
              <a:ext cx="3176" cy="180976"/>
            </a:xfrm>
            <a:custGeom>
              <a:avLst/>
              <a:gdLst/>
              <a:ahLst/>
              <a:cxnLst/>
              <a:rect l="0" t="0" r="0" b="0"/>
              <a:pathLst>
                <a:path w="3176" h="180976">
                  <a:moveTo>
                    <a:pt x="0" y="0"/>
                  </a:moveTo>
                  <a:lnTo>
                    <a:pt x="0" y="0"/>
                  </a:lnTo>
                  <a:lnTo>
                    <a:pt x="2734" y="47463"/>
                  </a:lnTo>
                  <a:lnTo>
                    <a:pt x="2217" y="84054"/>
                  </a:lnTo>
                  <a:lnTo>
                    <a:pt x="985" y="122377"/>
                  </a:lnTo>
                  <a:lnTo>
                    <a:pt x="130" y="168555"/>
                  </a:lnTo>
                  <a:lnTo>
                    <a:pt x="3175" y="180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361">
              <a:extLst>
                <a:ext uri="{FF2B5EF4-FFF2-40B4-BE49-F238E27FC236}">
                  <a16:creationId xmlns:a16="http://schemas.microsoft.com/office/drawing/2014/main" xmlns="" id="{D526DEB6-DEAF-4F07-BA33-B7ED612B0A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122480" y="4975225"/>
              <a:ext cx="141296" cy="212726"/>
            </a:xfrm>
            <a:custGeom>
              <a:avLst/>
              <a:gdLst/>
              <a:ahLst/>
              <a:cxnLst/>
              <a:rect l="0" t="0" r="0" b="0"/>
              <a:pathLst>
                <a:path w="141296" h="212726">
                  <a:moveTo>
                    <a:pt x="26995" y="0"/>
                  </a:moveTo>
                  <a:lnTo>
                    <a:pt x="26995" y="0"/>
                  </a:lnTo>
                  <a:lnTo>
                    <a:pt x="28681" y="1685"/>
                  </a:lnTo>
                  <a:lnTo>
                    <a:pt x="30039" y="23454"/>
                  </a:lnTo>
                  <a:lnTo>
                    <a:pt x="25100" y="70982"/>
                  </a:lnTo>
                  <a:lnTo>
                    <a:pt x="16678" y="111204"/>
                  </a:lnTo>
                  <a:lnTo>
                    <a:pt x="6417" y="155363"/>
                  </a:lnTo>
                  <a:lnTo>
                    <a:pt x="0" y="186930"/>
                  </a:lnTo>
                  <a:lnTo>
                    <a:pt x="1944" y="196205"/>
                  </a:lnTo>
                  <a:lnTo>
                    <a:pt x="3945" y="200653"/>
                  </a:lnTo>
                  <a:lnTo>
                    <a:pt x="6336" y="203619"/>
                  </a:lnTo>
                  <a:lnTo>
                    <a:pt x="11816" y="206914"/>
                  </a:lnTo>
                  <a:lnTo>
                    <a:pt x="22537" y="208769"/>
                  </a:lnTo>
                  <a:lnTo>
                    <a:pt x="49887" y="205053"/>
                  </a:lnTo>
                  <a:lnTo>
                    <a:pt x="87069" y="200466"/>
                  </a:lnTo>
                  <a:lnTo>
                    <a:pt x="96381" y="200926"/>
                  </a:lnTo>
                  <a:lnTo>
                    <a:pt x="141295" y="212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362">
              <a:extLst>
                <a:ext uri="{FF2B5EF4-FFF2-40B4-BE49-F238E27FC236}">
                  <a16:creationId xmlns:a16="http://schemas.microsoft.com/office/drawing/2014/main" xmlns="" id="{2629FD16-8C05-43BE-A79E-345065F2098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01825" y="5124968"/>
              <a:ext cx="149226" cy="13868"/>
            </a:xfrm>
            <a:custGeom>
              <a:avLst/>
              <a:gdLst/>
              <a:ahLst/>
              <a:cxnLst/>
              <a:rect l="0" t="0" r="0" b="0"/>
              <a:pathLst>
                <a:path w="149226" h="13868">
                  <a:moveTo>
                    <a:pt x="0" y="12182"/>
                  </a:moveTo>
                  <a:lnTo>
                    <a:pt x="0" y="12182"/>
                  </a:lnTo>
                  <a:lnTo>
                    <a:pt x="3371" y="13867"/>
                  </a:lnTo>
                  <a:lnTo>
                    <a:pt x="47891" y="9372"/>
                  </a:lnTo>
                  <a:lnTo>
                    <a:pt x="90912" y="2298"/>
                  </a:lnTo>
                  <a:lnTo>
                    <a:pt x="134456" y="0"/>
                  </a:lnTo>
                  <a:lnTo>
                    <a:pt x="147141" y="2237"/>
                  </a:lnTo>
                  <a:lnTo>
                    <a:pt x="147835" y="2730"/>
                  </a:lnTo>
                  <a:lnTo>
                    <a:pt x="149225" y="58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SMARTInkShape-Group123">
            <a:extLst>
              <a:ext uri="{FF2B5EF4-FFF2-40B4-BE49-F238E27FC236}">
                <a16:creationId xmlns:a16="http://schemas.microsoft.com/office/drawing/2014/main" xmlns="" id="{0D0A9894-92EB-4A26-B06C-4D23C1C69C0F}"/>
              </a:ext>
            </a:extLst>
          </p:cNvPr>
          <p:cNvGrpSpPr/>
          <p:nvPr/>
        </p:nvGrpSpPr>
        <p:grpSpPr>
          <a:xfrm>
            <a:off x="1501558" y="3258197"/>
            <a:ext cx="2314980" cy="2729854"/>
            <a:chOff x="1501558" y="3258197"/>
            <a:chExt cx="2314980" cy="2729854"/>
          </a:xfrm>
        </p:grpSpPr>
        <p:sp>
          <p:nvSpPr>
            <p:cNvPr id="30" name="SMARTInkShape-363">
              <a:extLst>
                <a:ext uri="{FF2B5EF4-FFF2-40B4-BE49-F238E27FC236}">
                  <a16:creationId xmlns:a16="http://schemas.microsoft.com/office/drawing/2014/main" xmlns="" id="{137248B7-711D-46E7-AFD0-EBAD5B2B63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501558" y="3258197"/>
              <a:ext cx="352643" cy="2729854"/>
            </a:xfrm>
            <a:custGeom>
              <a:avLst/>
              <a:gdLst/>
              <a:ahLst/>
              <a:cxnLst/>
              <a:rect l="0" t="0" r="0" b="0"/>
              <a:pathLst>
                <a:path w="352643" h="2729854">
                  <a:moveTo>
                    <a:pt x="209767" y="2528"/>
                  </a:moveTo>
                  <a:lnTo>
                    <a:pt x="209767" y="2528"/>
                  </a:lnTo>
                  <a:lnTo>
                    <a:pt x="180932" y="0"/>
                  </a:lnTo>
                  <a:lnTo>
                    <a:pt x="153887" y="2409"/>
                  </a:lnTo>
                  <a:lnTo>
                    <a:pt x="142794" y="10043"/>
                  </a:lnTo>
                  <a:lnTo>
                    <a:pt x="121171" y="31096"/>
                  </a:lnTo>
                  <a:lnTo>
                    <a:pt x="104072" y="65713"/>
                  </a:lnTo>
                  <a:lnTo>
                    <a:pt x="98017" y="95098"/>
                  </a:lnTo>
                  <a:lnTo>
                    <a:pt x="96222" y="133437"/>
                  </a:lnTo>
                  <a:lnTo>
                    <a:pt x="96632" y="175489"/>
                  </a:lnTo>
                  <a:lnTo>
                    <a:pt x="99928" y="218523"/>
                  </a:lnTo>
                  <a:lnTo>
                    <a:pt x="104432" y="260437"/>
                  </a:lnTo>
                  <a:lnTo>
                    <a:pt x="108001" y="296727"/>
                  </a:lnTo>
                  <a:lnTo>
                    <a:pt x="112368" y="343334"/>
                  </a:lnTo>
                  <a:lnTo>
                    <a:pt x="116274" y="386289"/>
                  </a:lnTo>
                  <a:lnTo>
                    <a:pt x="117272" y="433382"/>
                  </a:lnTo>
                  <a:lnTo>
                    <a:pt x="116862" y="480301"/>
                  </a:lnTo>
                  <a:lnTo>
                    <a:pt x="114266" y="514262"/>
                  </a:lnTo>
                  <a:lnTo>
                    <a:pt x="107938" y="550288"/>
                  </a:lnTo>
                  <a:lnTo>
                    <a:pt x="96340" y="594981"/>
                  </a:lnTo>
                  <a:lnTo>
                    <a:pt x="79568" y="635787"/>
                  </a:lnTo>
                  <a:lnTo>
                    <a:pt x="64455" y="658845"/>
                  </a:lnTo>
                  <a:lnTo>
                    <a:pt x="30901" y="688298"/>
                  </a:lnTo>
                  <a:lnTo>
                    <a:pt x="21498" y="691842"/>
                  </a:lnTo>
                  <a:lnTo>
                    <a:pt x="12850" y="693065"/>
                  </a:lnTo>
                  <a:lnTo>
                    <a:pt x="7831" y="692432"/>
                  </a:lnTo>
                  <a:lnTo>
                    <a:pt x="3483" y="689094"/>
                  </a:lnTo>
                  <a:lnTo>
                    <a:pt x="1336" y="686722"/>
                  </a:lnTo>
                  <a:lnTo>
                    <a:pt x="258" y="684435"/>
                  </a:lnTo>
                  <a:lnTo>
                    <a:pt x="0" y="680013"/>
                  </a:lnTo>
                  <a:lnTo>
                    <a:pt x="1838" y="673556"/>
                  </a:lnTo>
                  <a:lnTo>
                    <a:pt x="4120" y="671777"/>
                  </a:lnTo>
                  <a:lnTo>
                    <a:pt x="14701" y="667941"/>
                  </a:lnTo>
                  <a:lnTo>
                    <a:pt x="20295" y="666920"/>
                  </a:lnTo>
                  <a:lnTo>
                    <a:pt x="32468" y="671402"/>
                  </a:lnTo>
                  <a:lnTo>
                    <a:pt x="43875" y="677747"/>
                  </a:lnTo>
                  <a:lnTo>
                    <a:pt x="55643" y="692523"/>
                  </a:lnTo>
                  <a:lnTo>
                    <a:pt x="72074" y="737525"/>
                  </a:lnTo>
                  <a:lnTo>
                    <a:pt x="84849" y="782752"/>
                  </a:lnTo>
                  <a:lnTo>
                    <a:pt x="93709" y="827264"/>
                  </a:lnTo>
                  <a:lnTo>
                    <a:pt x="99454" y="868684"/>
                  </a:lnTo>
                  <a:lnTo>
                    <a:pt x="103900" y="906749"/>
                  </a:lnTo>
                  <a:lnTo>
                    <a:pt x="107564" y="944272"/>
                  </a:lnTo>
                  <a:lnTo>
                    <a:pt x="111908" y="987119"/>
                  </a:lnTo>
                  <a:lnTo>
                    <a:pt x="113744" y="1031721"/>
                  </a:lnTo>
                  <a:lnTo>
                    <a:pt x="114288" y="1068886"/>
                  </a:lnTo>
                  <a:lnTo>
                    <a:pt x="114415" y="1099353"/>
                  </a:lnTo>
                  <a:lnTo>
                    <a:pt x="114487" y="1145722"/>
                  </a:lnTo>
                  <a:lnTo>
                    <a:pt x="114504" y="1175953"/>
                  </a:lnTo>
                  <a:lnTo>
                    <a:pt x="114511" y="1219963"/>
                  </a:lnTo>
                  <a:lnTo>
                    <a:pt x="113574" y="1255986"/>
                  </a:lnTo>
                  <a:lnTo>
                    <a:pt x="112334" y="1288107"/>
                  </a:lnTo>
                  <a:lnTo>
                    <a:pt x="111783" y="1325901"/>
                  </a:lnTo>
                  <a:lnTo>
                    <a:pt x="111636" y="1348679"/>
                  </a:lnTo>
                  <a:lnTo>
                    <a:pt x="111538" y="1373743"/>
                  </a:lnTo>
                  <a:lnTo>
                    <a:pt x="111473" y="1400330"/>
                  </a:lnTo>
                  <a:lnTo>
                    <a:pt x="111400" y="1440219"/>
                  </a:lnTo>
                  <a:lnTo>
                    <a:pt x="111368" y="1472293"/>
                  </a:lnTo>
                  <a:lnTo>
                    <a:pt x="111350" y="1518690"/>
                  </a:lnTo>
                  <a:lnTo>
                    <a:pt x="111344" y="1557641"/>
                  </a:lnTo>
                  <a:lnTo>
                    <a:pt x="111343" y="1594112"/>
                  </a:lnTo>
                  <a:lnTo>
                    <a:pt x="111695" y="1631219"/>
                  </a:lnTo>
                  <a:lnTo>
                    <a:pt x="113524" y="1668712"/>
                  </a:lnTo>
                  <a:lnTo>
                    <a:pt x="114076" y="1698847"/>
                  </a:lnTo>
                  <a:lnTo>
                    <a:pt x="114321" y="1736699"/>
                  </a:lnTo>
                  <a:lnTo>
                    <a:pt x="114783" y="1777276"/>
                  </a:lnTo>
                  <a:lnTo>
                    <a:pt x="116164" y="1814125"/>
                  </a:lnTo>
                  <a:lnTo>
                    <a:pt x="117013" y="1854021"/>
                  </a:lnTo>
                  <a:lnTo>
                    <a:pt x="117390" y="1892567"/>
                  </a:lnTo>
                  <a:lnTo>
                    <a:pt x="117603" y="1935511"/>
                  </a:lnTo>
                  <a:lnTo>
                    <a:pt x="117666" y="1975713"/>
                  </a:lnTo>
                  <a:lnTo>
                    <a:pt x="117687" y="2015175"/>
                  </a:lnTo>
                  <a:lnTo>
                    <a:pt x="117691" y="2061162"/>
                  </a:lnTo>
                  <a:lnTo>
                    <a:pt x="119377" y="2097845"/>
                  </a:lnTo>
                  <a:lnTo>
                    <a:pt x="122111" y="2139444"/>
                  </a:lnTo>
                  <a:lnTo>
                    <a:pt x="125155" y="2181365"/>
                  </a:lnTo>
                  <a:lnTo>
                    <a:pt x="130064" y="2217499"/>
                  </a:lnTo>
                  <a:lnTo>
                    <a:pt x="136998" y="2264542"/>
                  </a:lnTo>
                  <a:lnTo>
                    <a:pt x="142711" y="2306564"/>
                  </a:lnTo>
                  <a:lnTo>
                    <a:pt x="151340" y="2349371"/>
                  </a:lnTo>
                  <a:lnTo>
                    <a:pt x="160548" y="2395416"/>
                  </a:lnTo>
                  <a:lnTo>
                    <a:pt x="166021" y="2430109"/>
                  </a:lnTo>
                  <a:lnTo>
                    <a:pt x="178696" y="2473274"/>
                  </a:lnTo>
                  <a:lnTo>
                    <a:pt x="192837" y="2517416"/>
                  </a:lnTo>
                  <a:lnTo>
                    <a:pt x="207246" y="2557872"/>
                  </a:lnTo>
                  <a:lnTo>
                    <a:pt x="227579" y="2602892"/>
                  </a:lnTo>
                  <a:lnTo>
                    <a:pt x="253094" y="2648556"/>
                  </a:lnTo>
                  <a:lnTo>
                    <a:pt x="276344" y="2680365"/>
                  </a:lnTo>
                  <a:lnTo>
                    <a:pt x="310328" y="2712395"/>
                  </a:lnTo>
                  <a:lnTo>
                    <a:pt x="352642" y="27298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364">
              <a:extLst>
                <a:ext uri="{FF2B5EF4-FFF2-40B4-BE49-F238E27FC236}">
                  <a16:creationId xmlns:a16="http://schemas.microsoft.com/office/drawing/2014/main" xmlns="" id="{DD9F4BC9-3A17-46E5-B491-5E653E62611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78225" y="5690900"/>
              <a:ext cx="238313" cy="173774"/>
            </a:xfrm>
            <a:custGeom>
              <a:avLst/>
              <a:gdLst/>
              <a:ahLst/>
              <a:cxnLst/>
              <a:rect l="0" t="0" r="0" b="0"/>
              <a:pathLst>
                <a:path w="238313" h="173774">
                  <a:moveTo>
                    <a:pt x="0" y="39975"/>
                  </a:moveTo>
                  <a:lnTo>
                    <a:pt x="0" y="39975"/>
                  </a:lnTo>
                  <a:lnTo>
                    <a:pt x="0" y="34508"/>
                  </a:lnTo>
                  <a:lnTo>
                    <a:pt x="3044" y="30603"/>
                  </a:lnTo>
                  <a:lnTo>
                    <a:pt x="6612" y="75382"/>
                  </a:lnTo>
                  <a:lnTo>
                    <a:pt x="14564" y="113482"/>
                  </a:lnTo>
                  <a:lnTo>
                    <a:pt x="23483" y="131644"/>
                  </a:lnTo>
                  <a:lnTo>
                    <a:pt x="39119" y="147779"/>
                  </a:lnTo>
                  <a:lnTo>
                    <a:pt x="41954" y="149945"/>
                  </a:lnTo>
                  <a:lnTo>
                    <a:pt x="52631" y="151410"/>
                  </a:lnTo>
                  <a:lnTo>
                    <a:pt x="70745" y="149311"/>
                  </a:lnTo>
                  <a:lnTo>
                    <a:pt x="75738" y="147790"/>
                  </a:lnTo>
                  <a:lnTo>
                    <a:pt x="85990" y="139516"/>
                  </a:lnTo>
                  <a:lnTo>
                    <a:pt x="108629" y="107341"/>
                  </a:lnTo>
                  <a:lnTo>
                    <a:pt x="118774" y="85021"/>
                  </a:lnTo>
                  <a:lnTo>
                    <a:pt x="125673" y="42070"/>
                  </a:lnTo>
                  <a:lnTo>
                    <a:pt x="125052" y="19222"/>
                  </a:lnTo>
                  <a:lnTo>
                    <a:pt x="121533" y="7510"/>
                  </a:lnTo>
                  <a:lnTo>
                    <a:pt x="119187" y="1624"/>
                  </a:lnTo>
                  <a:lnTo>
                    <a:pt x="119322" y="649"/>
                  </a:lnTo>
                  <a:lnTo>
                    <a:pt x="119765" y="0"/>
                  </a:lnTo>
                  <a:lnTo>
                    <a:pt x="120412" y="272"/>
                  </a:lnTo>
                  <a:lnTo>
                    <a:pt x="165885" y="43726"/>
                  </a:lnTo>
                  <a:lnTo>
                    <a:pt x="212425" y="79987"/>
                  </a:lnTo>
                  <a:lnTo>
                    <a:pt x="231938" y="107511"/>
                  </a:lnTo>
                  <a:lnTo>
                    <a:pt x="236904" y="118439"/>
                  </a:lnTo>
                  <a:lnTo>
                    <a:pt x="238312" y="137581"/>
                  </a:lnTo>
                  <a:lnTo>
                    <a:pt x="236495" y="148780"/>
                  </a:lnTo>
                  <a:lnTo>
                    <a:pt x="228666" y="161074"/>
                  </a:lnTo>
                  <a:lnTo>
                    <a:pt x="222279" y="167057"/>
                  </a:lnTo>
                  <a:lnTo>
                    <a:pt x="219094" y="169147"/>
                  </a:lnTo>
                  <a:lnTo>
                    <a:pt x="199443" y="173773"/>
                  </a:lnTo>
                  <a:lnTo>
                    <a:pt x="175197" y="170635"/>
                  </a:lnTo>
                  <a:lnTo>
                    <a:pt x="149225" y="1574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365">
              <a:extLst>
                <a:ext uri="{FF2B5EF4-FFF2-40B4-BE49-F238E27FC236}">
                  <a16:creationId xmlns:a16="http://schemas.microsoft.com/office/drawing/2014/main" xmlns="" id="{1C60049B-374B-4627-A7E6-6E962FCA5C3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37341" y="5733940"/>
              <a:ext cx="452051" cy="145043"/>
            </a:xfrm>
            <a:custGeom>
              <a:avLst/>
              <a:gdLst/>
              <a:ahLst/>
              <a:cxnLst/>
              <a:rect l="0" t="0" r="0" b="0"/>
              <a:pathLst>
                <a:path w="452051" h="145043">
                  <a:moveTo>
                    <a:pt x="2734" y="22335"/>
                  </a:moveTo>
                  <a:lnTo>
                    <a:pt x="2734" y="22335"/>
                  </a:lnTo>
                  <a:lnTo>
                    <a:pt x="0" y="19601"/>
                  </a:lnTo>
                  <a:lnTo>
                    <a:pt x="5743" y="31524"/>
                  </a:lnTo>
                  <a:lnTo>
                    <a:pt x="14322" y="75427"/>
                  </a:lnTo>
                  <a:lnTo>
                    <a:pt x="23903" y="111753"/>
                  </a:lnTo>
                  <a:lnTo>
                    <a:pt x="30605" y="122872"/>
                  </a:lnTo>
                  <a:lnTo>
                    <a:pt x="40168" y="129695"/>
                  </a:lnTo>
                  <a:lnTo>
                    <a:pt x="50063" y="133198"/>
                  </a:lnTo>
                  <a:lnTo>
                    <a:pt x="56813" y="133579"/>
                  </a:lnTo>
                  <a:lnTo>
                    <a:pt x="64046" y="129750"/>
                  </a:lnTo>
                  <a:lnTo>
                    <a:pt x="71611" y="122992"/>
                  </a:lnTo>
                  <a:lnTo>
                    <a:pt x="81821" y="108212"/>
                  </a:lnTo>
                  <a:lnTo>
                    <a:pt x="98350" y="61955"/>
                  </a:lnTo>
                  <a:lnTo>
                    <a:pt x="105383" y="39248"/>
                  </a:lnTo>
                  <a:lnTo>
                    <a:pt x="115556" y="22305"/>
                  </a:lnTo>
                  <a:lnTo>
                    <a:pt x="127258" y="14487"/>
                  </a:lnTo>
                  <a:lnTo>
                    <a:pt x="134043" y="12732"/>
                  </a:lnTo>
                  <a:lnTo>
                    <a:pt x="136840" y="12758"/>
                  </a:lnTo>
                  <a:lnTo>
                    <a:pt x="143711" y="16550"/>
                  </a:lnTo>
                  <a:lnTo>
                    <a:pt x="156249" y="28797"/>
                  </a:lnTo>
                  <a:lnTo>
                    <a:pt x="167349" y="53728"/>
                  </a:lnTo>
                  <a:lnTo>
                    <a:pt x="175720" y="99015"/>
                  </a:lnTo>
                  <a:lnTo>
                    <a:pt x="176322" y="136137"/>
                  </a:lnTo>
                  <a:lnTo>
                    <a:pt x="174782" y="143116"/>
                  </a:lnTo>
                  <a:lnTo>
                    <a:pt x="173877" y="144484"/>
                  </a:lnTo>
                  <a:lnTo>
                    <a:pt x="172921" y="145042"/>
                  </a:lnTo>
                  <a:lnTo>
                    <a:pt x="172284" y="143651"/>
                  </a:lnTo>
                  <a:lnTo>
                    <a:pt x="171177" y="127337"/>
                  </a:lnTo>
                  <a:lnTo>
                    <a:pt x="178176" y="85573"/>
                  </a:lnTo>
                  <a:lnTo>
                    <a:pt x="195270" y="38874"/>
                  </a:lnTo>
                  <a:lnTo>
                    <a:pt x="205596" y="22179"/>
                  </a:lnTo>
                  <a:lnTo>
                    <a:pt x="214956" y="15092"/>
                  </a:lnTo>
                  <a:lnTo>
                    <a:pt x="228099" y="8165"/>
                  </a:lnTo>
                  <a:lnTo>
                    <a:pt x="230588" y="8655"/>
                  </a:lnTo>
                  <a:lnTo>
                    <a:pt x="237117" y="12022"/>
                  </a:lnTo>
                  <a:lnTo>
                    <a:pt x="245356" y="19867"/>
                  </a:lnTo>
                  <a:lnTo>
                    <a:pt x="259142" y="63699"/>
                  </a:lnTo>
                  <a:lnTo>
                    <a:pt x="271947" y="110391"/>
                  </a:lnTo>
                  <a:lnTo>
                    <a:pt x="283075" y="126115"/>
                  </a:lnTo>
                  <a:lnTo>
                    <a:pt x="291607" y="131959"/>
                  </a:lnTo>
                  <a:lnTo>
                    <a:pt x="295858" y="133518"/>
                  </a:lnTo>
                  <a:lnTo>
                    <a:pt x="303403" y="133368"/>
                  </a:lnTo>
                  <a:lnTo>
                    <a:pt x="306896" y="132340"/>
                  </a:lnTo>
                  <a:lnTo>
                    <a:pt x="312660" y="127436"/>
                  </a:lnTo>
                  <a:lnTo>
                    <a:pt x="325480" y="106047"/>
                  </a:lnTo>
                  <a:lnTo>
                    <a:pt x="335826" y="74645"/>
                  </a:lnTo>
                  <a:lnTo>
                    <a:pt x="339149" y="35695"/>
                  </a:lnTo>
                  <a:lnTo>
                    <a:pt x="338841" y="34770"/>
                  </a:lnTo>
                  <a:lnTo>
                    <a:pt x="338283" y="34505"/>
                  </a:lnTo>
                  <a:lnTo>
                    <a:pt x="337559" y="34682"/>
                  </a:lnTo>
                  <a:lnTo>
                    <a:pt x="334853" y="43358"/>
                  </a:lnTo>
                  <a:lnTo>
                    <a:pt x="333503" y="53729"/>
                  </a:lnTo>
                  <a:lnTo>
                    <a:pt x="338822" y="81571"/>
                  </a:lnTo>
                  <a:lnTo>
                    <a:pt x="351657" y="111213"/>
                  </a:lnTo>
                  <a:lnTo>
                    <a:pt x="370800" y="127589"/>
                  </a:lnTo>
                  <a:lnTo>
                    <a:pt x="379044" y="132379"/>
                  </a:lnTo>
                  <a:lnTo>
                    <a:pt x="389058" y="133803"/>
                  </a:lnTo>
                  <a:lnTo>
                    <a:pt x="405655" y="131680"/>
                  </a:lnTo>
                  <a:lnTo>
                    <a:pt x="411048" y="130157"/>
                  </a:lnTo>
                  <a:lnTo>
                    <a:pt x="420803" y="123760"/>
                  </a:lnTo>
                  <a:lnTo>
                    <a:pt x="436110" y="105539"/>
                  </a:lnTo>
                  <a:lnTo>
                    <a:pt x="448406" y="83442"/>
                  </a:lnTo>
                  <a:lnTo>
                    <a:pt x="452050" y="64194"/>
                  </a:lnTo>
                  <a:lnTo>
                    <a:pt x="451844" y="49406"/>
                  </a:lnTo>
                  <a:lnTo>
                    <a:pt x="445425" y="29180"/>
                  </a:lnTo>
                  <a:lnTo>
                    <a:pt x="434743" y="11546"/>
                  </a:lnTo>
                  <a:lnTo>
                    <a:pt x="426748" y="5428"/>
                  </a:lnTo>
                  <a:lnTo>
                    <a:pt x="404201" y="0"/>
                  </a:lnTo>
                  <a:lnTo>
                    <a:pt x="390831" y="179"/>
                  </a:lnTo>
                  <a:lnTo>
                    <a:pt x="378422" y="4021"/>
                  </a:lnTo>
                  <a:lnTo>
                    <a:pt x="362323" y="12784"/>
                  </a:lnTo>
                  <a:lnTo>
                    <a:pt x="350229" y="24676"/>
                  </a:lnTo>
                  <a:lnTo>
                    <a:pt x="329759" y="604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366">
              <a:extLst>
                <a:ext uri="{FF2B5EF4-FFF2-40B4-BE49-F238E27FC236}">
                  <a16:creationId xmlns:a16="http://schemas.microsoft.com/office/drawing/2014/main" xmlns="" id="{EF70DBDA-C6DD-4848-ABD0-F1C98A60C7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02420" y="5717310"/>
              <a:ext cx="542021" cy="157330"/>
            </a:xfrm>
            <a:custGeom>
              <a:avLst/>
              <a:gdLst/>
              <a:ahLst/>
              <a:cxnLst/>
              <a:rect l="0" t="0" r="0" b="0"/>
              <a:pathLst>
                <a:path w="542021" h="157330">
                  <a:moveTo>
                    <a:pt x="93155" y="58015"/>
                  </a:moveTo>
                  <a:lnTo>
                    <a:pt x="93155" y="58015"/>
                  </a:lnTo>
                  <a:lnTo>
                    <a:pt x="93155" y="46132"/>
                  </a:lnTo>
                  <a:lnTo>
                    <a:pt x="89784" y="34895"/>
                  </a:lnTo>
                  <a:lnTo>
                    <a:pt x="80142" y="20718"/>
                  </a:lnTo>
                  <a:lnTo>
                    <a:pt x="67960" y="7463"/>
                  </a:lnTo>
                  <a:lnTo>
                    <a:pt x="43670" y="8425"/>
                  </a:lnTo>
                  <a:lnTo>
                    <a:pt x="29534" y="13280"/>
                  </a:lnTo>
                  <a:lnTo>
                    <a:pt x="24283" y="16550"/>
                  </a:lnTo>
                  <a:lnTo>
                    <a:pt x="15626" y="28650"/>
                  </a:lnTo>
                  <a:lnTo>
                    <a:pt x="4816" y="53861"/>
                  </a:lnTo>
                  <a:lnTo>
                    <a:pt x="0" y="99414"/>
                  </a:lnTo>
                  <a:lnTo>
                    <a:pt x="360" y="105722"/>
                  </a:lnTo>
                  <a:lnTo>
                    <a:pt x="9294" y="126400"/>
                  </a:lnTo>
                  <a:lnTo>
                    <a:pt x="21427" y="139739"/>
                  </a:lnTo>
                  <a:lnTo>
                    <a:pt x="28820" y="143726"/>
                  </a:lnTo>
                  <a:lnTo>
                    <a:pt x="32274" y="144789"/>
                  </a:lnTo>
                  <a:lnTo>
                    <a:pt x="43636" y="142207"/>
                  </a:lnTo>
                  <a:lnTo>
                    <a:pt x="55625" y="136709"/>
                  </a:lnTo>
                  <a:lnTo>
                    <a:pt x="62128" y="130737"/>
                  </a:lnTo>
                  <a:lnTo>
                    <a:pt x="76077" y="108141"/>
                  </a:lnTo>
                  <a:lnTo>
                    <a:pt x="86939" y="70918"/>
                  </a:lnTo>
                  <a:lnTo>
                    <a:pt x="89026" y="49706"/>
                  </a:lnTo>
                  <a:lnTo>
                    <a:pt x="87167" y="32457"/>
                  </a:lnTo>
                  <a:lnTo>
                    <a:pt x="95963" y="71481"/>
                  </a:lnTo>
                  <a:lnTo>
                    <a:pt x="110129" y="116134"/>
                  </a:lnTo>
                  <a:lnTo>
                    <a:pt x="123388" y="132268"/>
                  </a:lnTo>
                  <a:lnTo>
                    <a:pt x="137901" y="142027"/>
                  </a:lnTo>
                  <a:lnTo>
                    <a:pt x="148672" y="143802"/>
                  </a:lnTo>
                  <a:lnTo>
                    <a:pt x="159104" y="143062"/>
                  </a:lnTo>
                  <a:lnTo>
                    <a:pt x="166093" y="140381"/>
                  </a:lnTo>
                  <a:lnTo>
                    <a:pt x="177365" y="128163"/>
                  </a:lnTo>
                  <a:lnTo>
                    <a:pt x="188746" y="102184"/>
                  </a:lnTo>
                  <a:lnTo>
                    <a:pt x="199566" y="59411"/>
                  </a:lnTo>
                  <a:lnTo>
                    <a:pt x="208368" y="13283"/>
                  </a:lnTo>
                  <a:lnTo>
                    <a:pt x="210180" y="8085"/>
                  </a:lnTo>
                  <a:lnTo>
                    <a:pt x="212447" y="4620"/>
                  </a:lnTo>
                  <a:lnTo>
                    <a:pt x="215016" y="2310"/>
                  </a:lnTo>
                  <a:lnTo>
                    <a:pt x="217787" y="770"/>
                  </a:lnTo>
                  <a:lnTo>
                    <a:pt x="222748" y="0"/>
                  </a:lnTo>
                  <a:lnTo>
                    <a:pt x="225059" y="288"/>
                  </a:lnTo>
                  <a:lnTo>
                    <a:pt x="240109" y="10807"/>
                  </a:lnTo>
                  <a:lnTo>
                    <a:pt x="263373" y="46769"/>
                  </a:lnTo>
                  <a:lnTo>
                    <a:pt x="275284" y="82304"/>
                  </a:lnTo>
                  <a:lnTo>
                    <a:pt x="280176" y="127292"/>
                  </a:lnTo>
                  <a:lnTo>
                    <a:pt x="280390" y="133849"/>
                  </a:lnTo>
                  <a:lnTo>
                    <a:pt x="280067" y="134677"/>
                  </a:lnTo>
                  <a:lnTo>
                    <a:pt x="279499" y="134875"/>
                  </a:lnTo>
                  <a:lnTo>
                    <a:pt x="278768" y="134655"/>
                  </a:lnTo>
                  <a:lnTo>
                    <a:pt x="277955" y="130648"/>
                  </a:lnTo>
                  <a:lnTo>
                    <a:pt x="279865" y="90416"/>
                  </a:lnTo>
                  <a:lnTo>
                    <a:pt x="284687" y="49013"/>
                  </a:lnTo>
                  <a:lnTo>
                    <a:pt x="295513" y="24617"/>
                  </a:lnTo>
                  <a:lnTo>
                    <a:pt x="304337" y="14018"/>
                  </a:lnTo>
                  <a:lnTo>
                    <a:pt x="314948" y="6055"/>
                  </a:lnTo>
                  <a:lnTo>
                    <a:pt x="318275" y="4325"/>
                  </a:lnTo>
                  <a:lnTo>
                    <a:pt x="322257" y="4583"/>
                  </a:lnTo>
                  <a:lnTo>
                    <a:pt x="335231" y="10982"/>
                  </a:lnTo>
                  <a:lnTo>
                    <a:pt x="341385" y="15475"/>
                  </a:lnTo>
                  <a:lnTo>
                    <a:pt x="348816" y="30398"/>
                  </a:lnTo>
                  <a:lnTo>
                    <a:pt x="358854" y="75453"/>
                  </a:lnTo>
                  <a:lnTo>
                    <a:pt x="368630" y="122253"/>
                  </a:lnTo>
                  <a:lnTo>
                    <a:pt x="371869" y="131368"/>
                  </a:lnTo>
                  <a:lnTo>
                    <a:pt x="376836" y="137771"/>
                  </a:lnTo>
                  <a:lnTo>
                    <a:pt x="381631" y="141087"/>
                  </a:lnTo>
                  <a:lnTo>
                    <a:pt x="383897" y="141971"/>
                  </a:lnTo>
                  <a:lnTo>
                    <a:pt x="386467" y="141503"/>
                  </a:lnTo>
                  <a:lnTo>
                    <a:pt x="392144" y="138159"/>
                  </a:lnTo>
                  <a:lnTo>
                    <a:pt x="399604" y="121900"/>
                  </a:lnTo>
                  <a:lnTo>
                    <a:pt x="409613" y="78569"/>
                  </a:lnTo>
                  <a:lnTo>
                    <a:pt x="410637" y="52434"/>
                  </a:lnTo>
                  <a:lnTo>
                    <a:pt x="414107" y="64950"/>
                  </a:lnTo>
                  <a:lnTo>
                    <a:pt x="422046" y="97094"/>
                  </a:lnTo>
                  <a:lnTo>
                    <a:pt x="448172" y="138017"/>
                  </a:lnTo>
                  <a:lnTo>
                    <a:pt x="450483" y="140983"/>
                  </a:lnTo>
                  <a:lnTo>
                    <a:pt x="467220" y="151899"/>
                  </a:lnTo>
                  <a:lnTo>
                    <a:pt x="483310" y="157329"/>
                  </a:lnTo>
                  <a:lnTo>
                    <a:pt x="503757" y="153881"/>
                  </a:lnTo>
                  <a:lnTo>
                    <a:pt x="522633" y="142786"/>
                  </a:lnTo>
                  <a:lnTo>
                    <a:pt x="534341" y="130012"/>
                  </a:lnTo>
                  <a:lnTo>
                    <a:pt x="541730" y="97780"/>
                  </a:lnTo>
                  <a:lnTo>
                    <a:pt x="542020" y="62145"/>
                  </a:lnTo>
                  <a:lnTo>
                    <a:pt x="537812" y="40189"/>
                  </a:lnTo>
                  <a:lnTo>
                    <a:pt x="528435" y="27750"/>
                  </a:lnTo>
                  <a:lnTo>
                    <a:pt x="509532" y="12134"/>
                  </a:lnTo>
                  <a:lnTo>
                    <a:pt x="489576" y="8672"/>
                  </a:lnTo>
                  <a:lnTo>
                    <a:pt x="474423" y="12567"/>
                  </a:lnTo>
                  <a:lnTo>
                    <a:pt x="460516" y="20177"/>
                  </a:lnTo>
                  <a:lnTo>
                    <a:pt x="444400" y="35436"/>
                  </a:lnTo>
                  <a:lnTo>
                    <a:pt x="420180" y="770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367">
              <a:extLst>
                <a:ext uri="{FF2B5EF4-FFF2-40B4-BE49-F238E27FC236}">
                  <a16:creationId xmlns:a16="http://schemas.microsoft.com/office/drawing/2014/main" xmlns="" id="{DC0549C5-AFCF-47EE-B438-989A76377ED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10695" y="5559316"/>
              <a:ext cx="227706" cy="301175"/>
            </a:xfrm>
            <a:custGeom>
              <a:avLst/>
              <a:gdLst/>
              <a:ahLst/>
              <a:cxnLst/>
              <a:rect l="0" t="0" r="0" b="0"/>
              <a:pathLst>
                <a:path w="227706" h="301175">
                  <a:moveTo>
                    <a:pt x="88005" y="66784"/>
                  </a:moveTo>
                  <a:lnTo>
                    <a:pt x="88005" y="66784"/>
                  </a:lnTo>
                  <a:lnTo>
                    <a:pt x="88005" y="68469"/>
                  </a:lnTo>
                  <a:lnTo>
                    <a:pt x="82038" y="78243"/>
                  </a:lnTo>
                  <a:lnTo>
                    <a:pt x="76712" y="83232"/>
                  </a:lnTo>
                  <a:lnTo>
                    <a:pt x="71344" y="86441"/>
                  </a:lnTo>
                  <a:lnTo>
                    <a:pt x="59279" y="88859"/>
                  </a:lnTo>
                  <a:lnTo>
                    <a:pt x="58271" y="88909"/>
                  </a:lnTo>
                  <a:lnTo>
                    <a:pt x="29764" y="74133"/>
                  </a:lnTo>
                  <a:lnTo>
                    <a:pt x="20257" y="64171"/>
                  </a:lnTo>
                  <a:lnTo>
                    <a:pt x="15561" y="53863"/>
                  </a:lnTo>
                  <a:lnTo>
                    <a:pt x="14309" y="48645"/>
                  </a:lnTo>
                  <a:lnTo>
                    <a:pt x="15740" y="38144"/>
                  </a:lnTo>
                  <a:lnTo>
                    <a:pt x="25282" y="18715"/>
                  </a:lnTo>
                  <a:lnTo>
                    <a:pt x="35946" y="8953"/>
                  </a:lnTo>
                  <a:lnTo>
                    <a:pt x="54785" y="1593"/>
                  </a:lnTo>
                  <a:lnTo>
                    <a:pt x="79926" y="0"/>
                  </a:lnTo>
                  <a:lnTo>
                    <a:pt x="104112" y="6819"/>
                  </a:lnTo>
                  <a:lnTo>
                    <a:pt x="113744" y="13910"/>
                  </a:lnTo>
                  <a:lnTo>
                    <a:pt x="129543" y="41758"/>
                  </a:lnTo>
                  <a:lnTo>
                    <a:pt x="137746" y="65013"/>
                  </a:lnTo>
                  <a:lnTo>
                    <a:pt x="140725" y="102164"/>
                  </a:lnTo>
                  <a:lnTo>
                    <a:pt x="138492" y="144590"/>
                  </a:lnTo>
                  <a:lnTo>
                    <a:pt x="129532" y="188352"/>
                  </a:lnTo>
                  <a:lnTo>
                    <a:pt x="114121" y="228224"/>
                  </a:lnTo>
                  <a:lnTo>
                    <a:pt x="82302" y="273383"/>
                  </a:lnTo>
                  <a:lnTo>
                    <a:pt x="71712" y="283489"/>
                  </a:lnTo>
                  <a:lnTo>
                    <a:pt x="38391" y="300738"/>
                  </a:lnTo>
                  <a:lnTo>
                    <a:pt x="26796" y="301174"/>
                  </a:lnTo>
                  <a:lnTo>
                    <a:pt x="15998" y="299016"/>
                  </a:lnTo>
                  <a:lnTo>
                    <a:pt x="8847" y="295705"/>
                  </a:lnTo>
                  <a:lnTo>
                    <a:pt x="3317" y="286237"/>
                  </a:lnTo>
                  <a:lnTo>
                    <a:pt x="855" y="279761"/>
                  </a:lnTo>
                  <a:lnTo>
                    <a:pt x="0" y="265980"/>
                  </a:lnTo>
                  <a:lnTo>
                    <a:pt x="5201" y="242068"/>
                  </a:lnTo>
                  <a:lnTo>
                    <a:pt x="18853" y="217835"/>
                  </a:lnTo>
                  <a:lnTo>
                    <a:pt x="44085" y="198182"/>
                  </a:lnTo>
                  <a:lnTo>
                    <a:pt x="53668" y="193975"/>
                  </a:lnTo>
                  <a:lnTo>
                    <a:pt x="63337" y="194927"/>
                  </a:lnTo>
                  <a:lnTo>
                    <a:pt x="72808" y="199231"/>
                  </a:lnTo>
                  <a:lnTo>
                    <a:pt x="84796" y="210998"/>
                  </a:lnTo>
                  <a:lnTo>
                    <a:pt x="113235" y="256167"/>
                  </a:lnTo>
                  <a:lnTo>
                    <a:pt x="123076" y="272358"/>
                  </a:lnTo>
                  <a:lnTo>
                    <a:pt x="148712" y="293592"/>
                  </a:lnTo>
                  <a:lnTo>
                    <a:pt x="153876" y="296306"/>
                  </a:lnTo>
                  <a:lnTo>
                    <a:pt x="169022" y="297440"/>
                  </a:lnTo>
                  <a:lnTo>
                    <a:pt x="197377" y="292419"/>
                  </a:lnTo>
                  <a:lnTo>
                    <a:pt x="227705" y="2636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368">
              <a:extLst>
                <a:ext uri="{FF2B5EF4-FFF2-40B4-BE49-F238E27FC236}">
                  <a16:creationId xmlns:a16="http://schemas.microsoft.com/office/drawing/2014/main" xmlns="" id="{561C422E-64F0-4CEA-9C01-2EA9512B6DF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08175" y="5705475"/>
              <a:ext cx="111126" cy="6344"/>
            </a:xfrm>
            <a:custGeom>
              <a:avLst/>
              <a:gdLst/>
              <a:ahLst/>
              <a:cxnLst/>
              <a:rect l="0" t="0" r="0" b="0"/>
              <a:pathLst>
                <a:path w="111126" h="6344">
                  <a:moveTo>
                    <a:pt x="0" y="0"/>
                  </a:moveTo>
                  <a:lnTo>
                    <a:pt x="0" y="0"/>
                  </a:lnTo>
                  <a:lnTo>
                    <a:pt x="2888" y="2535"/>
                  </a:lnTo>
                  <a:lnTo>
                    <a:pt x="6105" y="4419"/>
                  </a:lnTo>
                  <a:lnTo>
                    <a:pt x="22889" y="6096"/>
                  </a:lnTo>
                  <a:lnTo>
                    <a:pt x="59084" y="6343"/>
                  </a:lnTo>
                  <a:lnTo>
                    <a:pt x="11112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633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8277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Les doubles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6600" y="1807718"/>
            <a:ext cx="5108652" cy="3957462"/>
          </a:xfrm>
        </p:spPr>
        <p:txBody>
          <a:bodyPr>
            <a:normAutofit/>
          </a:bodyPr>
          <a:lstStyle/>
          <a:p>
            <a:r>
              <a:rPr lang="fr-FR" dirty="0"/>
              <a:t>Le double de </a:t>
            </a:r>
            <a:r>
              <a:rPr lang="fr-FR" b="1" dirty="0"/>
              <a:t>10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Le double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40</a:t>
            </a:r>
          </a:p>
          <a:p>
            <a:r>
              <a:rPr lang="fr-FR" dirty="0"/>
              <a:t>Le double de </a:t>
            </a:r>
            <a:r>
              <a:rPr lang="fr-FR" b="1" dirty="0"/>
              <a:t>30</a:t>
            </a:r>
            <a:r>
              <a:rPr lang="fr-FR" dirty="0"/>
              <a:t> est </a:t>
            </a:r>
            <a:r>
              <a:rPr lang="fr-FR" b="1" dirty="0"/>
              <a:t>60</a:t>
            </a:r>
          </a:p>
          <a:p>
            <a:r>
              <a:rPr lang="fr-FR" dirty="0"/>
              <a:t>Le double de </a:t>
            </a:r>
            <a:r>
              <a:rPr lang="fr-FR" b="1" dirty="0"/>
              <a:t>40</a:t>
            </a:r>
            <a:r>
              <a:rPr lang="fr-FR" dirty="0"/>
              <a:t> est </a:t>
            </a:r>
            <a:r>
              <a:rPr lang="fr-FR" b="1" dirty="0"/>
              <a:t>80</a:t>
            </a:r>
          </a:p>
          <a:p>
            <a:r>
              <a:rPr lang="fr-FR" dirty="0"/>
              <a:t>Le double de </a:t>
            </a:r>
            <a:r>
              <a:rPr lang="fr-FR" b="1" dirty="0"/>
              <a:t>50</a:t>
            </a:r>
            <a:r>
              <a:rPr lang="fr-FR" dirty="0"/>
              <a:t> est </a:t>
            </a:r>
            <a:r>
              <a:rPr lang="fr-FR" b="1" dirty="0"/>
              <a:t>100</a:t>
            </a:r>
          </a:p>
          <a:p>
            <a:r>
              <a:rPr lang="fr-FR" dirty="0">
                <a:solidFill>
                  <a:srgbClr val="FF0000"/>
                </a:solidFill>
              </a:rPr>
              <a:t>Le double de </a:t>
            </a:r>
            <a:r>
              <a:rPr lang="fr-FR" b="1" dirty="0">
                <a:solidFill>
                  <a:srgbClr val="FF0000"/>
                </a:solidFill>
              </a:rPr>
              <a:t>15 </a:t>
            </a:r>
            <a:r>
              <a:rPr lang="fr-FR" dirty="0">
                <a:solidFill>
                  <a:srgbClr val="FF0000"/>
                </a:solidFill>
              </a:rPr>
              <a:t>est </a:t>
            </a:r>
          </a:p>
          <a:p>
            <a:r>
              <a:rPr lang="fr-FR" dirty="0">
                <a:solidFill>
                  <a:srgbClr val="FF0000"/>
                </a:solidFill>
              </a:rPr>
              <a:t>Le double de </a:t>
            </a:r>
            <a:r>
              <a:rPr lang="fr-FR" b="1" dirty="0">
                <a:solidFill>
                  <a:srgbClr val="FF0000"/>
                </a:solidFill>
              </a:rPr>
              <a:t>25 </a:t>
            </a:r>
            <a:r>
              <a:rPr lang="fr-FR" dirty="0">
                <a:solidFill>
                  <a:srgbClr val="FF0000"/>
                </a:solidFill>
              </a:rPr>
              <a:t>est</a:t>
            </a:r>
          </a:p>
          <a:p>
            <a:endParaRPr lang="fr-FR" b="1" dirty="0"/>
          </a:p>
        </p:txBody>
      </p:sp>
      <p:sp>
        <p:nvSpPr>
          <p:cNvPr id="4" name="Cœur 3"/>
          <p:cNvSpPr/>
          <p:nvPr/>
        </p:nvSpPr>
        <p:spPr>
          <a:xfrm rot="1096863">
            <a:off x="7918955" y="358335"/>
            <a:ext cx="1237129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003286" y="1797937"/>
            <a:ext cx="3922059" cy="362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moitié de </a:t>
            </a:r>
            <a:r>
              <a:rPr lang="fr-FR" b="1" dirty="0"/>
              <a:t>20 </a:t>
            </a:r>
            <a:r>
              <a:rPr lang="fr-FR" dirty="0"/>
              <a:t>est</a:t>
            </a:r>
            <a:r>
              <a:rPr lang="fr-FR" b="1" dirty="0"/>
              <a:t> 10</a:t>
            </a:r>
          </a:p>
          <a:p>
            <a:r>
              <a:rPr lang="fr-FR" dirty="0"/>
              <a:t>La moitié de </a:t>
            </a:r>
            <a:r>
              <a:rPr lang="fr-FR" b="1" dirty="0"/>
              <a:t>40 </a:t>
            </a:r>
            <a:r>
              <a:rPr lang="fr-FR" dirty="0"/>
              <a:t>est</a:t>
            </a:r>
            <a:r>
              <a:rPr lang="fr-FR" b="1" dirty="0"/>
              <a:t> 20</a:t>
            </a:r>
          </a:p>
          <a:p>
            <a:r>
              <a:rPr lang="fr-FR" dirty="0"/>
              <a:t>La moitié de </a:t>
            </a:r>
            <a:r>
              <a:rPr lang="fr-FR" b="1" dirty="0"/>
              <a:t>60</a:t>
            </a:r>
            <a:r>
              <a:rPr lang="fr-FR" dirty="0"/>
              <a:t> est </a:t>
            </a:r>
            <a:r>
              <a:rPr lang="fr-FR" b="1" dirty="0"/>
              <a:t>30</a:t>
            </a:r>
          </a:p>
          <a:p>
            <a:r>
              <a:rPr lang="fr-FR" dirty="0"/>
              <a:t>La moitié de </a:t>
            </a:r>
            <a:r>
              <a:rPr lang="fr-FR" b="1" dirty="0"/>
              <a:t>80</a:t>
            </a:r>
            <a:r>
              <a:rPr lang="fr-FR" dirty="0"/>
              <a:t> est </a:t>
            </a:r>
            <a:r>
              <a:rPr lang="fr-FR" b="1" dirty="0"/>
              <a:t>40</a:t>
            </a:r>
          </a:p>
          <a:p>
            <a:r>
              <a:rPr lang="fr-FR" dirty="0"/>
              <a:t>La moitié de </a:t>
            </a:r>
            <a:r>
              <a:rPr lang="fr-FR" b="1" dirty="0"/>
              <a:t>100</a:t>
            </a:r>
            <a:r>
              <a:rPr lang="fr-FR" dirty="0"/>
              <a:t> est </a:t>
            </a:r>
            <a:r>
              <a:rPr lang="fr-FR" b="1" dirty="0"/>
              <a:t>50</a:t>
            </a:r>
          </a:p>
          <a:p>
            <a:r>
              <a:rPr lang="fr-FR" dirty="0">
                <a:solidFill>
                  <a:srgbClr val="FF0000"/>
                </a:solidFill>
              </a:rPr>
              <a:t>La moitié de </a:t>
            </a:r>
            <a:r>
              <a:rPr lang="fr-FR" b="1" dirty="0">
                <a:solidFill>
                  <a:srgbClr val="FF0000"/>
                </a:solidFill>
              </a:rPr>
              <a:t>30</a:t>
            </a:r>
            <a:r>
              <a:rPr lang="fr-FR" dirty="0">
                <a:solidFill>
                  <a:srgbClr val="FF0000"/>
                </a:solidFill>
              </a:rPr>
              <a:t> est </a:t>
            </a:r>
          </a:p>
          <a:p>
            <a:r>
              <a:rPr lang="fr-FR" dirty="0">
                <a:solidFill>
                  <a:srgbClr val="FF0000"/>
                </a:solidFill>
              </a:rPr>
              <a:t>La moitié de </a:t>
            </a:r>
            <a:r>
              <a:rPr lang="fr-FR" b="1" dirty="0">
                <a:solidFill>
                  <a:srgbClr val="FF0000"/>
                </a:solidFill>
              </a:rPr>
              <a:t>50</a:t>
            </a:r>
            <a:r>
              <a:rPr lang="fr-FR" dirty="0">
                <a:solidFill>
                  <a:srgbClr val="FF0000"/>
                </a:solidFill>
              </a:rPr>
              <a:t> est 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/>
          </a:p>
        </p:txBody>
      </p:sp>
      <p:grpSp>
        <p:nvGrpSpPr>
          <p:cNvPr id="8" name="SMARTInkShape-Group1">
            <a:extLst>
              <a:ext uri="{FF2B5EF4-FFF2-40B4-BE49-F238E27FC236}">
                <a16:creationId xmlns:a16="http://schemas.microsoft.com/office/drawing/2014/main" xmlns="" id="{5749D758-F7CB-40A9-8DB9-5D9E9D2E387B}"/>
              </a:ext>
            </a:extLst>
          </p:cNvPr>
          <p:cNvGrpSpPr/>
          <p:nvPr/>
        </p:nvGrpSpPr>
        <p:grpSpPr>
          <a:xfrm>
            <a:off x="4772025" y="4391842"/>
            <a:ext cx="468903" cy="340969"/>
            <a:chOff x="4772025" y="4391842"/>
            <a:chExt cx="468903" cy="340969"/>
          </a:xfrm>
        </p:grpSpPr>
        <p:sp>
          <p:nvSpPr>
            <p:cNvPr id="6" name="SMARTInkShape-1">
              <a:extLst>
                <a:ext uri="{FF2B5EF4-FFF2-40B4-BE49-F238E27FC236}">
                  <a16:creationId xmlns:a16="http://schemas.microsoft.com/office/drawing/2014/main" xmlns="" id="{AF523ABB-52E4-48F8-940C-F15A7F224F3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72025" y="4396902"/>
              <a:ext cx="188654" cy="335909"/>
            </a:xfrm>
            <a:custGeom>
              <a:avLst/>
              <a:gdLst/>
              <a:ahLst/>
              <a:cxnLst/>
              <a:rect l="0" t="0" r="0" b="0"/>
              <a:pathLst>
                <a:path w="188654" h="335909">
                  <a:moveTo>
                    <a:pt x="28575" y="22698"/>
                  </a:moveTo>
                  <a:lnTo>
                    <a:pt x="28575" y="22698"/>
                  </a:lnTo>
                  <a:lnTo>
                    <a:pt x="30260" y="22698"/>
                  </a:lnTo>
                  <a:lnTo>
                    <a:pt x="32029" y="21757"/>
                  </a:lnTo>
                  <a:lnTo>
                    <a:pt x="52208" y="8006"/>
                  </a:lnTo>
                  <a:lnTo>
                    <a:pt x="68704" y="4169"/>
                  </a:lnTo>
                  <a:lnTo>
                    <a:pt x="107140" y="0"/>
                  </a:lnTo>
                  <a:lnTo>
                    <a:pt x="145495" y="2027"/>
                  </a:lnTo>
                  <a:lnTo>
                    <a:pt x="161016" y="8224"/>
                  </a:lnTo>
                  <a:lnTo>
                    <a:pt x="167754" y="13796"/>
                  </a:lnTo>
                  <a:lnTo>
                    <a:pt x="170044" y="16763"/>
                  </a:lnTo>
                  <a:lnTo>
                    <a:pt x="173268" y="34423"/>
                  </a:lnTo>
                  <a:lnTo>
                    <a:pt x="170852" y="50788"/>
                  </a:lnTo>
                  <a:lnTo>
                    <a:pt x="150405" y="91195"/>
                  </a:lnTo>
                  <a:lnTo>
                    <a:pt x="128291" y="116858"/>
                  </a:lnTo>
                  <a:lnTo>
                    <a:pt x="98652" y="136427"/>
                  </a:lnTo>
                  <a:lnTo>
                    <a:pt x="94057" y="137567"/>
                  </a:lnTo>
                  <a:lnTo>
                    <a:pt x="89919" y="137111"/>
                  </a:lnTo>
                  <a:lnTo>
                    <a:pt x="115332" y="126879"/>
                  </a:lnTo>
                  <a:lnTo>
                    <a:pt x="127071" y="125415"/>
                  </a:lnTo>
                  <a:lnTo>
                    <a:pt x="136439" y="126323"/>
                  </a:lnTo>
                  <a:lnTo>
                    <a:pt x="159540" y="137683"/>
                  </a:lnTo>
                  <a:lnTo>
                    <a:pt x="175016" y="148148"/>
                  </a:lnTo>
                  <a:lnTo>
                    <a:pt x="184266" y="164957"/>
                  </a:lnTo>
                  <a:lnTo>
                    <a:pt x="188653" y="184440"/>
                  </a:lnTo>
                  <a:lnTo>
                    <a:pt x="185862" y="226079"/>
                  </a:lnTo>
                  <a:lnTo>
                    <a:pt x="178569" y="258154"/>
                  </a:lnTo>
                  <a:lnTo>
                    <a:pt x="159757" y="294182"/>
                  </a:lnTo>
                  <a:lnTo>
                    <a:pt x="144819" y="309865"/>
                  </a:lnTo>
                  <a:lnTo>
                    <a:pt x="122915" y="325701"/>
                  </a:lnTo>
                  <a:lnTo>
                    <a:pt x="94247" y="334055"/>
                  </a:lnTo>
                  <a:lnTo>
                    <a:pt x="54351" y="335908"/>
                  </a:lnTo>
                  <a:lnTo>
                    <a:pt x="19433" y="330597"/>
                  </a:lnTo>
                  <a:lnTo>
                    <a:pt x="4863" y="324452"/>
                  </a:lnTo>
                  <a:lnTo>
                    <a:pt x="0" y="32114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2">
              <a:extLst>
                <a:ext uri="{FF2B5EF4-FFF2-40B4-BE49-F238E27FC236}">
                  <a16:creationId xmlns:a16="http://schemas.microsoft.com/office/drawing/2014/main" xmlns="" id="{94FB93D3-863A-42BC-AD33-5BF26B6A35D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11055" y="4391842"/>
              <a:ext cx="229873" cy="308095"/>
            </a:xfrm>
            <a:custGeom>
              <a:avLst/>
              <a:gdLst/>
              <a:ahLst/>
              <a:cxnLst/>
              <a:rect l="0" t="0" r="0" b="0"/>
              <a:pathLst>
                <a:path w="229873" h="308095">
                  <a:moveTo>
                    <a:pt x="24495" y="40458"/>
                  </a:moveTo>
                  <a:lnTo>
                    <a:pt x="24495" y="40458"/>
                  </a:lnTo>
                  <a:lnTo>
                    <a:pt x="21124" y="40458"/>
                  </a:lnTo>
                  <a:lnTo>
                    <a:pt x="20131" y="40811"/>
                  </a:lnTo>
                  <a:lnTo>
                    <a:pt x="19469" y="41399"/>
                  </a:lnTo>
                  <a:lnTo>
                    <a:pt x="5699" y="71572"/>
                  </a:lnTo>
                  <a:lnTo>
                    <a:pt x="1131" y="116232"/>
                  </a:lnTo>
                  <a:lnTo>
                    <a:pt x="0" y="152335"/>
                  </a:lnTo>
                  <a:lnTo>
                    <a:pt x="4696" y="198220"/>
                  </a:lnTo>
                  <a:lnTo>
                    <a:pt x="21835" y="245701"/>
                  </a:lnTo>
                  <a:lnTo>
                    <a:pt x="31547" y="266645"/>
                  </a:lnTo>
                  <a:lnTo>
                    <a:pt x="61492" y="294386"/>
                  </a:lnTo>
                  <a:lnTo>
                    <a:pt x="73511" y="302775"/>
                  </a:lnTo>
                  <a:lnTo>
                    <a:pt x="103381" y="308094"/>
                  </a:lnTo>
                  <a:lnTo>
                    <a:pt x="124467" y="304634"/>
                  </a:lnTo>
                  <a:lnTo>
                    <a:pt x="157131" y="291411"/>
                  </a:lnTo>
                  <a:lnTo>
                    <a:pt x="186410" y="262629"/>
                  </a:lnTo>
                  <a:lnTo>
                    <a:pt x="215273" y="217656"/>
                  </a:lnTo>
                  <a:lnTo>
                    <a:pt x="225973" y="184926"/>
                  </a:lnTo>
                  <a:lnTo>
                    <a:pt x="229872" y="145639"/>
                  </a:lnTo>
                  <a:lnTo>
                    <a:pt x="224467" y="99152"/>
                  </a:lnTo>
                  <a:lnTo>
                    <a:pt x="208638" y="56092"/>
                  </a:lnTo>
                  <a:lnTo>
                    <a:pt x="189398" y="29856"/>
                  </a:lnTo>
                  <a:lnTo>
                    <a:pt x="163045" y="11448"/>
                  </a:lnTo>
                  <a:lnTo>
                    <a:pt x="145667" y="4856"/>
                  </a:lnTo>
                  <a:lnTo>
                    <a:pt x="111530" y="0"/>
                  </a:lnTo>
                  <a:lnTo>
                    <a:pt x="92107" y="2796"/>
                  </a:lnTo>
                  <a:lnTo>
                    <a:pt x="56399" y="20560"/>
                  </a:lnTo>
                  <a:lnTo>
                    <a:pt x="51056" y="24018"/>
                  </a:lnTo>
                  <a:lnTo>
                    <a:pt x="42297" y="35385"/>
                  </a:lnTo>
                  <a:lnTo>
                    <a:pt x="21320" y="785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SMARTInkShape-Group2">
            <a:extLst>
              <a:ext uri="{FF2B5EF4-FFF2-40B4-BE49-F238E27FC236}">
                <a16:creationId xmlns:a16="http://schemas.microsoft.com/office/drawing/2014/main" xmlns="" id="{19D74713-10CC-4029-B181-35C426230B0E}"/>
              </a:ext>
            </a:extLst>
          </p:cNvPr>
          <p:cNvGrpSpPr/>
          <p:nvPr/>
        </p:nvGrpSpPr>
        <p:grpSpPr>
          <a:xfrm>
            <a:off x="10147300" y="4359275"/>
            <a:ext cx="375115" cy="391233"/>
            <a:chOff x="10147300" y="4359275"/>
            <a:chExt cx="375115" cy="391233"/>
          </a:xfrm>
        </p:grpSpPr>
        <p:sp>
          <p:nvSpPr>
            <p:cNvPr id="9" name="SMARTInkShape-3">
              <a:extLst>
                <a:ext uri="{FF2B5EF4-FFF2-40B4-BE49-F238E27FC236}">
                  <a16:creationId xmlns:a16="http://schemas.microsoft.com/office/drawing/2014/main" xmlns="" id="{A0305D67-B405-49E9-A2F6-A2AA8B872F2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47300" y="4430983"/>
              <a:ext cx="117469" cy="264843"/>
            </a:xfrm>
            <a:custGeom>
              <a:avLst/>
              <a:gdLst/>
              <a:ahLst/>
              <a:cxnLst/>
              <a:rect l="0" t="0" r="0" b="0"/>
              <a:pathLst>
                <a:path w="117469" h="264843">
                  <a:moveTo>
                    <a:pt x="0" y="194992"/>
                  </a:moveTo>
                  <a:lnTo>
                    <a:pt x="0" y="194992"/>
                  </a:lnTo>
                  <a:lnTo>
                    <a:pt x="0" y="196677"/>
                  </a:lnTo>
                  <a:lnTo>
                    <a:pt x="353" y="196821"/>
                  </a:lnTo>
                  <a:lnTo>
                    <a:pt x="1685" y="196040"/>
                  </a:lnTo>
                  <a:lnTo>
                    <a:pt x="7597" y="190130"/>
                  </a:lnTo>
                  <a:lnTo>
                    <a:pt x="30538" y="153331"/>
                  </a:lnTo>
                  <a:lnTo>
                    <a:pt x="57682" y="110040"/>
                  </a:lnTo>
                  <a:lnTo>
                    <a:pt x="80978" y="62994"/>
                  </a:lnTo>
                  <a:lnTo>
                    <a:pt x="102673" y="15609"/>
                  </a:lnTo>
                  <a:lnTo>
                    <a:pt x="109442" y="2324"/>
                  </a:lnTo>
                  <a:lnTo>
                    <a:pt x="111906" y="0"/>
                  </a:lnTo>
                  <a:lnTo>
                    <a:pt x="113057" y="440"/>
                  </a:lnTo>
                  <a:lnTo>
                    <a:pt x="115277" y="3749"/>
                  </a:lnTo>
                  <a:lnTo>
                    <a:pt x="116824" y="9877"/>
                  </a:lnTo>
                  <a:lnTo>
                    <a:pt x="117437" y="53448"/>
                  </a:lnTo>
                  <a:lnTo>
                    <a:pt x="117468" y="99966"/>
                  </a:lnTo>
                  <a:lnTo>
                    <a:pt x="117122" y="147449"/>
                  </a:lnTo>
                  <a:lnTo>
                    <a:pt x="114021" y="191284"/>
                  </a:lnTo>
                  <a:lnTo>
                    <a:pt x="111506" y="236105"/>
                  </a:lnTo>
                  <a:lnTo>
                    <a:pt x="111125" y="2648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4">
              <a:extLst>
                <a:ext uri="{FF2B5EF4-FFF2-40B4-BE49-F238E27FC236}">
                  <a16:creationId xmlns:a16="http://schemas.microsoft.com/office/drawing/2014/main" xmlns="" id="{CCC0D2B8-7618-4B23-B78D-9D5F669B5A6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328275" y="4359275"/>
              <a:ext cx="194140" cy="391233"/>
            </a:xfrm>
            <a:custGeom>
              <a:avLst/>
              <a:gdLst/>
              <a:ahLst/>
              <a:cxnLst/>
              <a:rect l="0" t="0" r="0" b="0"/>
              <a:pathLst>
                <a:path w="194140" h="391233">
                  <a:moveTo>
                    <a:pt x="174625" y="0"/>
                  </a:moveTo>
                  <a:lnTo>
                    <a:pt x="174625" y="0"/>
                  </a:lnTo>
                  <a:lnTo>
                    <a:pt x="174625" y="1685"/>
                  </a:lnTo>
                  <a:lnTo>
                    <a:pt x="173685" y="3454"/>
                  </a:lnTo>
                  <a:lnTo>
                    <a:pt x="171385" y="5768"/>
                  </a:lnTo>
                  <a:lnTo>
                    <a:pt x="142839" y="24928"/>
                  </a:lnTo>
                  <a:lnTo>
                    <a:pt x="99829" y="34754"/>
                  </a:lnTo>
                  <a:lnTo>
                    <a:pt x="52270" y="38366"/>
                  </a:lnTo>
                  <a:lnTo>
                    <a:pt x="42416" y="40609"/>
                  </a:lnTo>
                  <a:lnTo>
                    <a:pt x="38489" y="42507"/>
                  </a:lnTo>
                  <a:lnTo>
                    <a:pt x="32610" y="48931"/>
                  </a:lnTo>
                  <a:lnTo>
                    <a:pt x="30368" y="53615"/>
                  </a:lnTo>
                  <a:lnTo>
                    <a:pt x="25946" y="87495"/>
                  </a:lnTo>
                  <a:lnTo>
                    <a:pt x="25472" y="130582"/>
                  </a:lnTo>
                  <a:lnTo>
                    <a:pt x="25402" y="177006"/>
                  </a:lnTo>
                  <a:lnTo>
                    <a:pt x="25402" y="178329"/>
                  </a:lnTo>
                  <a:lnTo>
                    <a:pt x="26106" y="179211"/>
                  </a:lnTo>
                  <a:lnTo>
                    <a:pt x="28771" y="180191"/>
                  </a:lnTo>
                  <a:lnTo>
                    <a:pt x="30117" y="180099"/>
                  </a:lnTo>
                  <a:lnTo>
                    <a:pt x="32553" y="179057"/>
                  </a:lnTo>
                  <a:lnTo>
                    <a:pt x="39279" y="173116"/>
                  </a:lnTo>
                  <a:lnTo>
                    <a:pt x="68391" y="128040"/>
                  </a:lnTo>
                  <a:lnTo>
                    <a:pt x="78943" y="118920"/>
                  </a:lnTo>
                  <a:lnTo>
                    <a:pt x="92143" y="113983"/>
                  </a:lnTo>
                  <a:lnTo>
                    <a:pt x="107225" y="111972"/>
                  </a:lnTo>
                  <a:lnTo>
                    <a:pt x="124551" y="116432"/>
                  </a:lnTo>
                  <a:lnTo>
                    <a:pt x="136348" y="122772"/>
                  </a:lnTo>
                  <a:lnTo>
                    <a:pt x="171795" y="167768"/>
                  </a:lnTo>
                  <a:lnTo>
                    <a:pt x="186766" y="200317"/>
                  </a:lnTo>
                  <a:lnTo>
                    <a:pt x="194139" y="231989"/>
                  </a:lnTo>
                  <a:lnTo>
                    <a:pt x="192121" y="274302"/>
                  </a:lnTo>
                  <a:lnTo>
                    <a:pt x="180329" y="320883"/>
                  </a:lnTo>
                  <a:lnTo>
                    <a:pt x="156270" y="360723"/>
                  </a:lnTo>
                  <a:lnTo>
                    <a:pt x="140651" y="373895"/>
                  </a:lnTo>
                  <a:lnTo>
                    <a:pt x="108726" y="386495"/>
                  </a:lnTo>
                  <a:lnTo>
                    <a:pt x="72368" y="391232"/>
                  </a:lnTo>
                  <a:lnTo>
                    <a:pt x="35701" y="387731"/>
                  </a:lnTo>
                  <a:lnTo>
                    <a:pt x="8674" y="376967"/>
                  </a:lnTo>
                  <a:lnTo>
                    <a:pt x="0" y="3714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SMARTInkShape-Group3">
            <a:extLst>
              <a:ext uri="{FF2B5EF4-FFF2-40B4-BE49-F238E27FC236}">
                <a16:creationId xmlns:a16="http://schemas.microsoft.com/office/drawing/2014/main" xmlns="" id="{722F872D-4470-4D8C-8D51-7264764F3BC7}"/>
              </a:ext>
            </a:extLst>
          </p:cNvPr>
          <p:cNvGrpSpPr/>
          <p:nvPr/>
        </p:nvGrpSpPr>
        <p:grpSpPr>
          <a:xfrm>
            <a:off x="4788230" y="4897046"/>
            <a:ext cx="378549" cy="330878"/>
            <a:chOff x="4788230" y="4897046"/>
            <a:chExt cx="378549" cy="330878"/>
          </a:xfrm>
        </p:grpSpPr>
        <p:sp>
          <p:nvSpPr>
            <p:cNvPr id="12" name="SMARTInkShape-5">
              <a:extLst>
                <a:ext uri="{FF2B5EF4-FFF2-40B4-BE49-F238E27FC236}">
                  <a16:creationId xmlns:a16="http://schemas.microsoft.com/office/drawing/2014/main" xmlns="" id="{B1427649-BCEC-4CEC-AD50-B4A624699B6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88230" y="4918075"/>
              <a:ext cx="171121" cy="309849"/>
            </a:xfrm>
            <a:custGeom>
              <a:avLst/>
              <a:gdLst/>
              <a:ahLst/>
              <a:cxnLst/>
              <a:rect l="0" t="0" r="0" b="0"/>
              <a:pathLst>
                <a:path w="171121" h="309849">
                  <a:moveTo>
                    <a:pt x="171120" y="0"/>
                  </a:moveTo>
                  <a:lnTo>
                    <a:pt x="171120" y="0"/>
                  </a:lnTo>
                  <a:lnTo>
                    <a:pt x="165153" y="2513"/>
                  </a:lnTo>
                  <a:lnTo>
                    <a:pt x="128810" y="5051"/>
                  </a:lnTo>
                  <a:lnTo>
                    <a:pt x="81567" y="8192"/>
                  </a:lnTo>
                  <a:lnTo>
                    <a:pt x="62574" y="6945"/>
                  </a:lnTo>
                  <a:lnTo>
                    <a:pt x="51391" y="9309"/>
                  </a:lnTo>
                  <a:lnTo>
                    <a:pt x="38087" y="16556"/>
                  </a:lnTo>
                  <a:lnTo>
                    <a:pt x="27749" y="33137"/>
                  </a:lnTo>
                  <a:lnTo>
                    <a:pt x="22910" y="60682"/>
                  </a:lnTo>
                  <a:lnTo>
                    <a:pt x="15077" y="103792"/>
                  </a:lnTo>
                  <a:lnTo>
                    <a:pt x="2180" y="149749"/>
                  </a:lnTo>
                  <a:lnTo>
                    <a:pt x="0" y="157495"/>
                  </a:lnTo>
                  <a:lnTo>
                    <a:pt x="243" y="157561"/>
                  </a:lnTo>
                  <a:lnTo>
                    <a:pt x="1454" y="156692"/>
                  </a:lnTo>
                  <a:lnTo>
                    <a:pt x="32427" y="121776"/>
                  </a:lnTo>
                  <a:lnTo>
                    <a:pt x="49415" y="111543"/>
                  </a:lnTo>
                  <a:lnTo>
                    <a:pt x="84781" y="108265"/>
                  </a:lnTo>
                  <a:lnTo>
                    <a:pt x="103409" y="110900"/>
                  </a:lnTo>
                  <a:lnTo>
                    <a:pt x="113392" y="114082"/>
                  </a:lnTo>
                  <a:lnTo>
                    <a:pt x="133985" y="129954"/>
                  </a:lnTo>
                  <a:lnTo>
                    <a:pt x="155031" y="158837"/>
                  </a:lnTo>
                  <a:lnTo>
                    <a:pt x="160206" y="168666"/>
                  </a:lnTo>
                  <a:lnTo>
                    <a:pt x="161733" y="188578"/>
                  </a:lnTo>
                  <a:lnTo>
                    <a:pt x="158265" y="208981"/>
                  </a:lnTo>
                  <a:lnTo>
                    <a:pt x="136785" y="246963"/>
                  </a:lnTo>
                  <a:lnTo>
                    <a:pt x="111609" y="275612"/>
                  </a:lnTo>
                  <a:lnTo>
                    <a:pt x="67667" y="303755"/>
                  </a:lnTo>
                  <a:lnTo>
                    <a:pt x="44473" y="309323"/>
                  </a:lnTo>
                  <a:lnTo>
                    <a:pt x="24996" y="309848"/>
                  </a:lnTo>
                  <a:lnTo>
                    <a:pt x="21846" y="309224"/>
                  </a:lnTo>
                  <a:lnTo>
                    <a:pt x="16464" y="304767"/>
                  </a:lnTo>
                  <a:lnTo>
                    <a:pt x="9195" y="2952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6">
              <a:extLst>
                <a:ext uri="{FF2B5EF4-FFF2-40B4-BE49-F238E27FC236}">
                  <a16:creationId xmlns:a16="http://schemas.microsoft.com/office/drawing/2014/main" xmlns="" id="{A2753BF5-51AC-4A19-9A01-0E6D0FA44DD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84174" y="4897046"/>
              <a:ext cx="182605" cy="265196"/>
            </a:xfrm>
            <a:custGeom>
              <a:avLst/>
              <a:gdLst/>
              <a:ahLst/>
              <a:cxnLst/>
              <a:rect l="0" t="0" r="0" b="0"/>
              <a:pathLst>
                <a:path w="182605" h="265196">
                  <a:moveTo>
                    <a:pt x="19626" y="55954"/>
                  </a:moveTo>
                  <a:lnTo>
                    <a:pt x="19626" y="55954"/>
                  </a:lnTo>
                  <a:lnTo>
                    <a:pt x="19626" y="57639"/>
                  </a:lnTo>
                  <a:lnTo>
                    <a:pt x="17941" y="62059"/>
                  </a:lnTo>
                  <a:lnTo>
                    <a:pt x="15231" y="64900"/>
                  </a:lnTo>
                  <a:lnTo>
                    <a:pt x="13521" y="66151"/>
                  </a:lnTo>
                  <a:lnTo>
                    <a:pt x="4101" y="83810"/>
                  </a:lnTo>
                  <a:lnTo>
                    <a:pt x="484" y="94429"/>
                  </a:lnTo>
                  <a:lnTo>
                    <a:pt x="0" y="132892"/>
                  </a:lnTo>
                  <a:lnTo>
                    <a:pt x="5179" y="176998"/>
                  </a:lnTo>
                  <a:lnTo>
                    <a:pt x="10603" y="199573"/>
                  </a:lnTo>
                  <a:lnTo>
                    <a:pt x="31347" y="236369"/>
                  </a:lnTo>
                  <a:lnTo>
                    <a:pt x="46617" y="251894"/>
                  </a:lnTo>
                  <a:lnTo>
                    <a:pt x="71290" y="262608"/>
                  </a:lnTo>
                  <a:lnTo>
                    <a:pt x="90829" y="265195"/>
                  </a:lnTo>
                  <a:lnTo>
                    <a:pt x="132525" y="251171"/>
                  </a:lnTo>
                  <a:lnTo>
                    <a:pt x="148641" y="236053"/>
                  </a:lnTo>
                  <a:lnTo>
                    <a:pt x="164820" y="208116"/>
                  </a:lnTo>
                  <a:lnTo>
                    <a:pt x="181410" y="163866"/>
                  </a:lnTo>
                  <a:lnTo>
                    <a:pt x="182604" y="120350"/>
                  </a:lnTo>
                  <a:lnTo>
                    <a:pt x="177224" y="77163"/>
                  </a:lnTo>
                  <a:lnTo>
                    <a:pt x="161073" y="32426"/>
                  </a:lnTo>
                  <a:lnTo>
                    <a:pt x="149872" y="21391"/>
                  </a:lnTo>
                  <a:lnTo>
                    <a:pt x="125238" y="6676"/>
                  </a:lnTo>
                  <a:lnTo>
                    <a:pt x="106148" y="0"/>
                  </a:lnTo>
                  <a:lnTo>
                    <a:pt x="90183" y="1334"/>
                  </a:lnTo>
                  <a:lnTo>
                    <a:pt x="62491" y="10318"/>
                  </a:lnTo>
                  <a:lnTo>
                    <a:pt x="39069" y="28673"/>
                  </a:lnTo>
                  <a:lnTo>
                    <a:pt x="20122" y="52473"/>
                  </a:lnTo>
                  <a:lnTo>
                    <a:pt x="576" y="972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SMARTInkShape-Group4">
            <a:extLst>
              <a:ext uri="{FF2B5EF4-FFF2-40B4-BE49-F238E27FC236}">
                <a16:creationId xmlns:a16="http://schemas.microsoft.com/office/drawing/2014/main" xmlns="" id="{C4F53FE7-47CA-49A1-96B2-A850B82026F2}"/>
              </a:ext>
            </a:extLst>
          </p:cNvPr>
          <p:cNvGrpSpPr/>
          <p:nvPr/>
        </p:nvGrpSpPr>
        <p:grpSpPr>
          <a:xfrm>
            <a:off x="10172730" y="4871796"/>
            <a:ext cx="530686" cy="367624"/>
            <a:chOff x="10172730" y="4871796"/>
            <a:chExt cx="530686" cy="367624"/>
          </a:xfrm>
        </p:grpSpPr>
        <p:sp>
          <p:nvSpPr>
            <p:cNvPr id="15" name="SMARTInkShape-7">
              <a:extLst>
                <a:ext uri="{FF2B5EF4-FFF2-40B4-BE49-F238E27FC236}">
                  <a16:creationId xmlns:a16="http://schemas.microsoft.com/office/drawing/2014/main" xmlns="" id="{9F3FA966-1E35-4851-8D5C-8D7A3965FBE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172730" y="4879082"/>
              <a:ext cx="219046" cy="360338"/>
            </a:xfrm>
            <a:custGeom>
              <a:avLst/>
              <a:gdLst/>
              <a:ahLst/>
              <a:cxnLst/>
              <a:rect l="0" t="0" r="0" b="0"/>
              <a:pathLst>
                <a:path w="219046" h="360338">
                  <a:moveTo>
                    <a:pt x="79345" y="121543"/>
                  </a:moveTo>
                  <a:lnTo>
                    <a:pt x="79345" y="121543"/>
                  </a:lnTo>
                  <a:lnTo>
                    <a:pt x="66125" y="132228"/>
                  </a:lnTo>
                  <a:lnTo>
                    <a:pt x="58445" y="136665"/>
                  </a:lnTo>
                  <a:lnTo>
                    <a:pt x="47308" y="136916"/>
                  </a:lnTo>
                  <a:lnTo>
                    <a:pt x="32180" y="135667"/>
                  </a:lnTo>
                  <a:lnTo>
                    <a:pt x="18401" y="129231"/>
                  </a:lnTo>
                  <a:lnTo>
                    <a:pt x="7809" y="120021"/>
                  </a:lnTo>
                  <a:lnTo>
                    <a:pt x="1926" y="111224"/>
                  </a:lnTo>
                  <a:lnTo>
                    <a:pt x="0" y="88225"/>
                  </a:lnTo>
                  <a:lnTo>
                    <a:pt x="7580" y="56805"/>
                  </a:lnTo>
                  <a:lnTo>
                    <a:pt x="13230" y="43029"/>
                  </a:lnTo>
                  <a:lnTo>
                    <a:pt x="32473" y="20002"/>
                  </a:lnTo>
                  <a:lnTo>
                    <a:pt x="53228" y="5418"/>
                  </a:lnTo>
                  <a:lnTo>
                    <a:pt x="72783" y="0"/>
                  </a:lnTo>
                  <a:lnTo>
                    <a:pt x="83719" y="614"/>
                  </a:lnTo>
                  <a:lnTo>
                    <a:pt x="88611" y="1765"/>
                  </a:lnTo>
                  <a:lnTo>
                    <a:pt x="120043" y="29106"/>
                  </a:lnTo>
                  <a:lnTo>
                    <a:pt x="137570" y="68921"/>
                  </a:lnTo>
                  <a:lnTo>
                    <a:pt x="147867" y="105050"/>
                  </a:lnTo>
                  <a:lnTo>
                    <a:pt x="152761" y="148994"/>
                  </a:lnTo>
                  <a:lnTo>
                    <a:pt x="152289" y="194783"/>
                  </a:lnTo>
                  <a:lnTo>
                    <a:pt x="147089" y="239792"/>
                  </a:lnTo>
                  <a:lnTo>
                    <a:pt x="135577" y="284654"/>
                  </a:lnTo>
                  <a:lnTo>
                    <a:pt x="121501" y="318131"/>
                  </a:lnTo>
                  <a:lnTo>
                    <a:pt x="109671" y="335680"/>
                  </a:lnTo>
                  <a:lnTo>
                    <a:pt x="93857" y="348680"/>
                  </a:lnTo>
                  <a:lnTo>
                    <a:pt x="82855" y="353020"/>
                  </a:lnTo>
                  <a:lnTo>
                    <a:pt x="77451" y="354178"/>
                  </a:lnTo>
                  <a:lnTo>
                    <a:pt x="65804" y="352642"/>
                  </a:lnTo>
                  <a:lnTo>
                    <a:pt x="41079" y="341347"/>
                  </a:lnTo>
                  <a:lnTo>
                    <a:pt x="30574" y="332994"/>
                  </a:lnTo>
                  <a:lnTo>
                    <a:pt x="23541" y="320995"/>
                  </a:lnTo>
                  <a:lnTo>
                    <a:pt x="20359" y="309639"/>
                  </a:lnTo>
                  <a:lnTo>
                    <a:pt x="21102" y="294515"/>
                  </a:lnTo>
                  <a:lnTo>
                    <a:pt x="23591" y="287437"/>
                  </a:lnTo>
                  <a:lnTo>
                    <a:pt x="25243" y="285056"/>
                  </a:lnTo>
                  <a:lnTo>
                    <a:pt x="34309" y="278333"/>
                  </a:lnTo>
                  <a:lnTo>
                    <a:pt x="43807" y="276835"/>
                  </a:lnTo>
                  <a:lnTo>
                    <a:pt x="57291" y="277975"/>
                  </a:lnTo>
                  <a:lnTo>
                    <a:pt x="60410" y="278747"/>
                  </a:lnTo>
                  <a:lnTo>
                    <a:pt x="89652" y="298245"/>
                  </a:lnTo>
                  <a:lnTo>
                    <a:pt x="136384" y="341704"/>
                  </a:lnTo>
                  <a:lnTo>
                    <a:pt x="163703" y="357204"/>
                  </a:lnTo>
                  <a:lnTo>
                    <a:pt x="175634" y="360337"/>
                  </a:lnTo>
                  <a:lnTo>
                    <a:pt x="188697" y="357966"/>
                  </a:lnTo>
                  <a:lnTo>
                    <a:pt x="219045" y="3406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8">
              <a:extLst>
                <a:ext uri="{FF2B5EF4-FFF2-40B4-BE49-F238E27FC236}">
                  <a16:creationId xmlns:a16="http://schemas.microsoft.com/office/drawing/2014/main" xmlns="" id="{290AE9F9-F6CC-4F80-93E4-B704F76B3F9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503036" y="4871796"/>
              <a:ext cx="200380" cy="325235"/>
            </a:xfrm>
            <a:custGeom>
              <a:avLst/>
              <a:gdLst/>
              <a:ahLst/>
              <a:cxnLst/>
              <a:rect l="0" t="0" r="0" b="0"/>
              <a:pathLst>
                <a:path w="200380" h="325235">
                  <a:moveTo>
                    <a:pt x="164964" y="1829"/>
                  </a:moveTo>
                  <a:lnTo>
                    <a:pt x="164964" y="1829"/>
                  </a:lnTo>
                  <a:lnTo>
                    <a:pt x="166793" y="0"/>
                  </a:lnTo>
                  <a:lnTo>
                    <a:pt x="166012" y="781"/>
                  </a:lnTo>
                  <a:lnTo>
                    <a:pt x="164489" y="1364"/>
                  </a:lnTo>
                  <a:lnTo>
                    <a:pt x="116927" y="9380"/>
                  </a:lnTo>
                  <a:lnTo>
                    <a:pt x="69477" y="13498"/>
                  </a:lnTo>
                  <a:lnTo>
                    <a:pt x="22023" y="8639"/>
                  </a:lnTo>
                  <a:lnTo>
                    <a:pt x="18767" y="9912"/>
                  </a:lnTo>
                  <a:lnTo>
                    <a:pt x="13266" y="15983"/>
                  </a:lnTo>
                  <a:lnTo>
                    <a:pt x="7620" y="32939"/>
                  </a:lnTo>
                  <a:lnTo>
                    <a:pt x="2819" y="79611"/>
                  </a:lnTo>
                  <a:lnTo>
                    <a:pt x="0" y="125298"/>
                  </a:lnTo>
                  <a:lnTo>
                    <a:pt x="1013" y="127180"/>
                  </a:lnTo>
                  <a:lnTo>
                    <a:pt x="2747" y="128083"/>
                  </a:lnTo>
                  <a:lnTo>
                    <a:pt x="6789" y="128145"/>
                  </a:lnTo>
                  <a:lnTo>
                    <a:pt x="9763" y="126996"/>
                  </a:lnTo>
                  <a:lnTo>
                    <a:pt x="45305" y="101303"/>
                  </a:lnTo>
                  <a:lnTo>
                    <a:pt x="60835" y="96096"/>
                  </a:lnTo>
                  <a:lnTo>
                    <a:pt x="89899" y="95133"/>
                  </a:lnTo>
                  <a:lnTo>
                    <a:pt x="101616" y="97978"/>
                  </a:lnTo>
                  <a:lnTo>
                    <a:pt x="141226" y="119061"/>
                  </a:lnTo>
                  <a:lnTo>
                    <a:pt x="174290" y="159567"/>
                  </a:lnTo>
                  <a:lnTo>
                    <a:pt x="193108" y="190052"/>
                  </a:lnTo>
                  <a:lnTo>
                    <a:pt x="200379" y="232187"/>
                  </a:lnTo>
                  <a:lnTo>
                    <a:pt x="198780" y="258466"/>
                  </a:lnTo>
                  <a:lnTo>
                    <a:pt x="188781" y="288282"/>
                  </a:lnTo>
                  <a:lnTo>
                    <a:pt x="167578" y="314451"/>
                  </a:lnTo>
                  <a:lnTo>
                    <a:pt x="163532" y="318193"/>
                  </a:lnTo>
                  <a:lnTo>
                    <a:pt x="140982" y="325147"/>
                  </a:lnTo>
                  <a:lnTo>
                    <a:pt x="106121" y="325234"/>
                  </a:lnTo>
                  <a:lnTo>
                    <a:pt x="41139" y="3129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90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059" y="145383"/>
            <a:ext cx="4969668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Troisième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9431577-0139-4944-854F-EDA7174EA492}"/>
              </a:ext>
            </a:extLst>
          </p:cNvPr>
          <p:cNvSpPr txBox="1"/>
          <p:nvPr/>
        </p:nvSpPr>
        <p:spPr>
          <a:xfrm>
            <a:off x="1414369" y="1244381"/>
            <a:ext cx="89149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Simon, Solène et </a:t>
            </a:r>
            <a:r>
              <a:rPr lang="fr-FR" sz="2400" dirty="0" err="1"/>
              <a:t>Matys</a:t>
            </a:r>
            <a:r>
              <a:rPr lang="fr-FR" sz="2400" dirty="0"/>
              <a:t> ont des billes. </a:t>
            </a:r>
          </a:p>
          <a:p>
            <a:r>
              <a:rPr lang="fr-FR" sz="2400" dirty="0"/>
              <a:t>Simon a 28 billes. </a:t>
            </a:r>
            <a:r>
              <a:rPr lang="fr-FR" sz="2400" dirty="0" err="1"/>
              <a:t>Matys</a:t>
            </a:r>
            <a:r>
              <a:rPr lang="fr-FR" sz="2400" dirty="0"/>
              <a:t> en a 38. </a:t>
            </a:r>
            <a:r>
              <a:rPr lang="fr-FR" sz="2400" dirty="0" err="1"/>
              <a:t>Matys</a:t>
            </a:r>
            <a:r>
              <a:rPr lang="fr-FR" sz="2400" dirty="0"/>
              <a:t> en a le double de Solène. </a:t>
            </a:r>
          </a:p>
          <a:p>
            <a:r>
              <a:rPr lang="fr-FR" sz="2400" dirty="0"/>
              <a:t>Combien ont-ils de billes à eux trois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9424A45-3041-7C45-B3DC-BDD4F81B9ED0}"/>
              </a:ext>
            </a:extLst>
          </p:cNvPr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0477" b="2392"/>
          <a:stretch/>
        </p:blipFill>
        <p:spPr>
          <a:xfrm>
            <a:off x="483086" y="2827868"/>
            <a:ext cx="10461840" cy="3884750"/>
          </a:xfrm>
          <a:prstGeom prst="rect">
            <a:avLst/>
          </a:prstGeom>
        </p:spPr>
      </p:pic>
      <p:sp>
        <p:nvSpPr>
          <p:cNvPr id="2" name="SMARTInkShape-369">
            <a:extLst>
              <a:ext uri="{FF2B5EF4-FFF2-40B4-BE49-F238E27FC236}">
                <a16:creationId xmlns:a16="http://schemas.microsoft.com/office/drawing/2014/main" xmlns="" id="{29844D81-1964-4369-9F8D-E8648C4216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95388" y="3088297"/>
            <a:ext cx="280074" cy="442945"/>
          </a:xfrm>
          <a:custGeom>
            <a:avLst/>
            <a:gdLst/>
            <a:ahLst/>
            <a:cxnLst/>
            <a:rect l="0" t="0" r="0" b="0"/>
            <a:pathLst>
              <a:path w="280074" h="442945">
                <a:moveTo>
                  <a:pt x="198537" y="29553"/>
                </a:moveTo>
                <a:lnTo>
                  <a:pt x="198537" y="29553"/>
                </a:lnTo>
                <a:lnTo>
                  <a:pt x="196851" y="29553"/>
                </a:lnTo>
                <a:lnTo>
                  <a:pt x="196355" y="29200"/>
                </a:lnTo>
                <a:lnTo>
                  <a:pt x="196024" y="28612"/>
                </a:lnTo>
                <a:lnTo>
                  <a:pt x="195803" y="27867"/>
                </a:lnTo>
                <a:lnTo>
                  <a:pt x="192122" y="23448"/>
                </a:lnTo>
                <a:lnTo>
                  <a:pt x="179960" y="14029"/>
                </a:lnTo>
                <a:lnTo>
                  <a:pt x="138091" y="1159"/>
                </a:lnTo>
                <a:lnTo>
                  <a:pt x="125106" y="0"/>
                </a:lnTo>
                <a:lnTo>
                  <a:pt x="82594" y="10209"/>
                </a:lnTo>
                <a:lnTo>
                  <a:pt x="40448" y="30164"/>
                </a:lnTo>
                <a:lnTo>
                  <a:pt x="27126" y="39808"/>
                </a:lnTo>
                <a:lnTo>
                  <a:pt x="7132" y="66982"/>
                </a:lnTo>
                <a:lnTo>
                  <a:pt x="2343" y="77938"/>
                </a:lnTo>
                <a:lnTo>
                  <a:pt x="0" y="92965"/>
                </a:lnTo>
                <a:lnTo>
                  <a:pt x="1736" y="103414"/>
                </a:lnTo>
                <a:lnTo>
                  <a:pt x="4766" y="112357"/>
                </a:lnTo>
                <a:lnTo>
                  <a:pt x="17181" y="127308"/>
                </a:lnTo>
                <a:lnTo>
                  <a:pt x="27388" y="133913"/>
                </a:lnTo>
                <a:lnTo>
                  <a:pt x="59778" y="144151"/>
                </a:lnTo>
                <a:lnTo>
                  <a:pt x="106072" y="152826"/>
                </a:lnTo>
                <a:lnTo>
                  <a:pt x="142263" y="164074"/>
                </a:lnTo>
                <a:lnTo>
                  <a:pt x="183575" y="185819"/>
                </a:lnTo>
                <a:lnTo>
                  <a:pt x="224943" y="220369"/>
                </a:lnTo>
                <a:lnTo>
                  <a:pt x="254381" y="265652"/>
                </a:lnTo>
                <a:lnTo>
                  <a:pt x="271390" y="304901"/>
                </a:lnTo>
                <a:lnTo>
                  <a:pt x="280073" y="351690"/>
                </a:lnTo>
                <a:lnTo>
                  <a:pt x="273845" y="385085"/>
                </a:lnTo>
                <a:lnTo>
                  <a:pt x="250941" y="417391"/>
                </a:lnTo>
                <a:lnTo>
                  <a:pt x="226828" y="433711"/>
                </a:lnTo>
                <a:lnTo>
                  <a:pt x="196769" y="442944"/>
                </a:lnTo>
                <a:lnTo>
                  <a:pt x="158310" y="442610"/>
                </a:lnTo>
                <a:lnTo>
                  <a:pt x="115055" y="430399"/>
                </a:lnTo>
                <a:lnTo>
                  <a:pt x="83291" y="415836"/>
                </a:lnTo>
                <a:lnTo>
                  <a:pt x="64059" y="401092"/>
                </a:lnTo>
                <a:lnTo>
                  <a:pt x="52487" y="38515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SMARTInkShape-Group125">
            <a:extLst>
              <a:ext uri="{FF2B5EF4-FFF2-40B4-BE49-F238E27FC236}">
                <a16:creationId xmlns:a16="http://schemas.microsoft.com/office/drawing/2014/main" xmlns="" id="{09FDF9A8-7F25-4432-8690-F41FAC6EC73D}"/>
              </a:ext>
            </a:extLst>
          </p:cNvPr>
          <p:cNvGrpSpPr/>
          <p:nvPr/>
        </p:nvGrpSpPr>
        <p:grpSpPr>
          <a:xfrm>
            <a:off x="2247900" y="3204003"/>
            <a:ext cx="1747443" cy="342660"/>
            <a:chOff x="2247900" y="3204003"/>
            <a:chExt cx="1747443" cy="342660"/>
          </a:xfrm>
        </p:grpSpPr>
        <p:sp>
          <p:nvSpPr>
            <p:cNvPr id="3" name="SMARTInkShape-370">
              <a:extLst>
                <a:ext uri="{FF2B5EF4-FFF2-40B4-BE49-F238E27FC236}">
                  <a16:creationId xmlns:a16="http://schemas.microsoft.com/office/drawing/2014/main" xmlns="" id="{0205889A-FAD2-43D7-BAF6-7F2351CC9B1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47900" y="3380662"/>
              <a:ext cx="942976" cy="159609"/>
            </a:xfrm>
            <a:custGeom>
              <a:avLst/>
              <a:gdLst/>
              <a:ahLst/>
              <a:cxnLst/>
              <a:rect l="0" t="0" r="0" b="0"/>
              <a:pathLst>
                <a:path w="942976" h="159609">
                  <a:moveTo>
                    <a:pt x="0" y="130888"/>
                  </a:moveTo>
                  <a:lnTo>
                    <a:pt x="0" y="130888"/>
                  </a:lnTo>
                  <a:lnTo>
                    <a:pt x="2535" y="133775"/>
                  </a:lnTo>
                  <a:lnTo>
                    <a:pt x="4419" y="136993"/>
                  </a:lnTo>
                  <a:lnTo>
                    <a:pt x="8314" y="139834"/>
                  </a:lnTo>
                  <a:lnTo>
                    <a:pt x="15433" y="143368"/>
                  </a:lnTo>
                  <a:lnTo>
                    <a:pt x="24171" y="143523"/>
                  </a:lnTo>
                  <a:lnTo>
                    <a:pt x="69697" y="125679"/>
                  </a:lnTo>
                  <a:lnTo>
                    <a:pt x="95034" y="107755"/>
                  </a:lnTo>
                  <a:lnTo>
                    <a:pt x="120844" y="79550"/>
                  </a:lnTo>
                  <a:lnTo>
                    <a:pt x="129096" y="59193"/>
                  </a:lnTo>
                  <a:lnTo>
                    <a:pt x="136163" y="14497"/>
                  </a:lnTo>
                  <a:lnTo>
                    <a:pt x="136011" y="8603"/>
                  </a:lnTo>
                  <a:lnTo>
                    <a:pt x="135477" y="7032"/>
                  </a:lnTo>
                  <a:lnTo>
                    <a:pt x="134768" y="5984"/>
                  </a:lnTo>
                  <a:lnTo>
                    <a:pt x="134295" y="6343"/>
                  </a:lnTo>
                  <a:lnTo>
                    <a:pt x="133475" y="19015"/>
                  </a:lnTo>
                  <a:lnTo>
                    <a:pt x="133366" y="59716"/>
                  </a:lnTo>
                  <a:lnTo>
                    <a:pt x="136724" y="95506"/>
                  </a:lnTo>
                  <a:lnTo>
                    <a:pt x="151011" y="137330"/>
                  </a:lnTo>
                  <a:lnTo>
                    <a:pt x="159191" y="144452"/>
                  </a:lnTo>
                  <a:lnTo>
                    <a:pt x="171933" y="150547"/>
                  </a:lnTo>
                  <a:lnTo>
                    <a:pt x="174947" y="151402"/>
                  </a:lnTo>
                  <a:lnTo>
                    <a:pt x="183000" y="149531"/>
                  </a:lnTo>
                  <a:lnTo>
                    <a:pt x="187616" y="147550"/>
                  </a:lnTo>
                  <a:lnTo>
                    <a:pt x="195568" y="138763"/>
                  </a:lnTo>
                  <a:lnTo>
                    <a:pt x="217315" y="96504"/>
                  </a:lnTo>
                  <a:lnTo>
                    <a:pt x="229448" y="51022"/>
                  </a:lnTo>
                  <a:lnTo>
                    <a:pt x="246455" y="7161"/>
                  </a:lnTo>
                  <a:lnTo>
                    <a:pt x="249676" y="3953"/>
                  </a:lnTo>
                  <a:lnTo>
                    <a:pt x="257958" y="389"/>
                  </a:lnTo>
                  <a:lnTo>
                    <a:pt x="265637" y="687"/>
                  </a:lnTo>
                  <a:lnTo>
                    <a:pt x="269166" y="1754"/>
                  </a:lnTo>
                  <a:lnTo>
                    <a:pt x="275910" y="8584"/>
                  </a:lnTo>
                  <a:lnTo>
                    <a:pt x="289524" y="30063"/>
                  </a:lnTo>
                  <a:lnTo>
                    <a:pt x="304472" y="75367"/>
                  </a:lnTo>
                  <a:lnTo>
                    <a:pt x="312699" y="119025"/>
                  </a:lnTo>
                  <a:lnTo>
                    <a:pt x="314111" y="137932"/>
                  </a:lnTo>
                  <a:lnTo>
                    <a:pt x="313829" y="139817"/>
                  </a:lnTo>
                  <a:lnTo>
                    <a:pt x="313289" y="141074"/>
                  </a:lnTo>
                  <a:lnTo>
                    <a:pt x="312576" y="141912"/>
                  </a:lnTo>
                  <a:lnTo>
                    <a:pt x="312725" y="138139"/>
                  </a:lnTo>
                  <a:lnTo>
                    <a:pt x="320250" y="91261"/>
                  </a:lnTo>
                  <a:lnTo>
                    <a:pt x="326988" y="47324"/>
                  </a:lnTo>
                  <a:lnTo>
                    <a:pt x="334622" y="25286"/>
                  </a:lnTo>
                  <a:lnTo>
                    <a:pt x="341220" y="16808"/>
                  </a:lnTo>
                  <a:lnTo>
                    <a:pt x="350046" y="9950"/>
                  </a:lnTo>
                  <a:lnTo>
                    <a:pt x="351897" y="8988"/>
                  </a:lnTo>
                  <a:lnTo>
                    <a:pt x="354543" y="10110"/>
                  </a:lnTo>
                  <a:lnTo>
                    <a:pt x="363949" y="19411"/>
                  </a:lnTo>
                  <a:lnTo>
                    <a:pt x="367895" y="25957"/>
                  </a:lnTo>
                  <a:lnTo>
                    <a:pt x="376328" y="69560"/>
                  </a:lnTo>
                  <a:lnTo>
                    <a:pt x="376797" y="113487"/>
                  </a:lnTo>
                  <a:lnTo>
                    <a:pt x="374776" y="132348"/>
                  </a:lnTo>
                  <a:lnTo>
                    <a:pt x="374734" y="132214"/>
                  </a:lnTo>
                  <a:lnTo>
                    <a:pt x="375028" y="128302"/>
                  </a:lnTo>
                  <a:lnTo>
                    <a:pt x="383800" y="82654"/>
                  </a:lnTo>
                  <a:lnTo>
                    <a:pt x="394828" y="40365"/>
                  </a:lnTo>
                  <a:lnTo>
                    <a:pt x="401874" y="26965"/>
                  </a:lnTo>
                  <a:lnTo>
                    <a:pt x="414587" y="12458"/>
                  </a:lnTo>
                  <a:lnTo>
                    <a:pt x="418623" y="9461"/>
                  </a:lnTo>
                  <a:lnTo>
                    <a:pt x="421251" y="10073"/>
                  </a:lnTo>
                  <a:lnTo>
                    <a:pt x="434574" y="19894"/>
                  </a:lnTo>
                  <a:lnTo>
                    <a:pt x="449408" y="60758"/>
                  </a:lnTo>
                  <a:lnTo>
                    <a:pt x="465829" y="104333"/>
                  </a:lnTo>
                  <a:lnTo>
                    <a:pt x="477670" y="121373"/>
                  </a:lnTo>
                  <a:lnTo>
                    <a:pt x="493487" y="131440"/>
                  </a:lnTo>
                  <a:lnTo>
                    <a:pt x="502608" y="133720"/>
                  </a:lnTo>
                  <a:lnTo>
                    <a:pt x="510895" y="133205"/>
                  </a:lnTo>
                  <a:lnTo>
                    <a:pt x="520458" y="130624"/>
                  </a:lnTo>
                  <a:lnTo>
                    <a:pt x="528706" y="125244"/>
                  </a:lnTo>
                  <a:lnTo>
                    <a:pt x="538359" y="114282"/>
                  </a:lnTo>
                  <a:lnTo>
                    <a:pt x="551313" y="84451"/>
                  </a:lnTo>
                  <a:lnTo>
                    <a:pt x="557814" y="55576"/>
                  </a:lnTo>
                  <a:lnTo>
                    <a:pt x="558605" y="42986"/>
                  </a:lnTo>
                  <a:lnTo>
                    <a:pt x="558317" y="41948"/>
                  </a:lnTo>
                  <a:lnTo>
                    <a:pt x="557773" y="41609"/>
                  </a:lnTo>
                  <a:lnTo>
                    <a:pt x="557057" y="41735"/>
                  </a:lnTo>
                  <a:lnTo>
                    <a:pt x="556580" y="42525"/>
                  </a:lnTo>
                  <a:lnTo>
                    <a:pt x="556049" y="45284"/>
                  </a:lnTo>
                  <a:lnTo>
                    <a:pt x="562051" y="91269"/>
                  </a:lnTo>
                  <a:lnTo>
                    <a:pt x="574324" y="121559"/>
                  </a:lnTo>
                  <a:lnTo>
                    <a:pt x="580869" y="131328"/>
                  </a:lnTo>
                  <a:lnTo>
                    <a:pt x="603988" y="144463"/>
                  </a:lnTo>
                  <a:lnTo>
                    <a:pt x="623616" y="150550"/>
                  </a:lnTo>
                  <a:lnTo>
                    <a:pt x="646797" y="148983"/>
                  </a:lnTo>
                  <a:lnTo>
                    <a:pt x="663660" y="144050"/>
                  </a:lnTo>
                  <a:lnTo>
                    <a:pt x="678730" y="129692"/>
                  </a:lnTo>
                  <a:lnTo>
                    <a:pt x="687625" y="111484"/>
                  </a:lnTo>
                  <a:lnTo>
                    <a:pt x="690904" y="80528"/>
                  </a:lnTo>
                  <a:lnTo>
                    <a:pt x="690067" y="68877"/>
                  </a:lnTo>
                  <a:lnTo>
                    <a:pt x="679186" y="49328"/>
                  </a:lnTo>
                  <a:lnTo>
                    <a:pt x="657499" y="29581"/>
                  </a:lnTo>
                  <a:lnTo>
                    <a:pt x="632651" y="17067"/>
                  </a:lnTo>
                  <a:lnTo>
                    <a:pt x="605729" y="13947"/>
                  </a:lnTo>
                  <a:lnTo>
                    <a:pt x="586071" y="16942"/>
                  </a:lnTo>
                  <a:lnTo>
                    <a:pt x="571310" y="25669"/>
                  </a:lnTo>
                  <a:lnTo>
                    <a:pt x="559684" y="40563"/>
                  </a:lnTo>
                  <a:lnTo>
                    <a:pt x="556606" y="48528"/>
                  </a:lnTo>
                  <a:lnTo>
                    <a:pt x="556279" y="51640"/>
                  </a:lnTo>
                  <a:lnTo>
                    <a:pt x="559190" y="64447"/>
                  </a:lnTo>
                  <a:lnTo>
                    <a:pt x="564521" y="74356"/>
                  </a:lnTo>
                  <a:lnTo>
                    <a:pt x="573219" y="77540"/>
                  </a:lnTo>
                  <a:lnTo>
                    <a:pt x="593869" y="79585"/>
                  </a:lnTo>
                  <a:lnTo>
                    <a:pt x="615640" y="71511"/>
                  </a:lnTo>
                  <a:lnTo>
                    <a:pt x="645313" y="52981"/>
                  </a:lnTo>
                  <a:lnTo>
                    <a:pt x="689975" y="8882"/>
                  </a:lnTo>
                  <a:lnTo>
                    <a:pt x="701977" y="1490"/>
                  </a:lnTo>
                  <a:lnTo>
                    <a:pt x="705051" y="173"/>
                  </a:lnTo>
                  <a:lnTo>
                    <a:pt x="708159" y="0"/>
                  </a:lnTo>
                  <a:lnTo>
                    <a:pt x="714435" y="1690"/>
                  </a:lnTo>
                  <a:lnTo>
                    <a:pt x="725603" y="13349"/>
                  </a:lnTo>
                  <a:lnTo>
                    <a:pt x="740243" y="42707"/>
                  </a:lnTo>
                  <a:lnTo>
                    <a:pt x="750289" y="75688"/>
                  </a:lnTo>
                  <a:lnTo>
                    <a:pt x="752347" y="120765"/>
                  </a:lnTo>
                  <a:lnTo>
                    <a:pt x="752467" y="140693"/>
                  </a:lnTo>
                  <a:lnTo>
                    <a:pt x="754161" y="95775"/>
                  </a:lnTo>
                  <a:lnTo>
                    <a:pt x="759302" y="71297"/>
                  </a:lnTo>
                  <a:lnTo>
                    <a:pt x="777380" y="34289"/>
                  </a:lnTo>
                  <a:lnTo>
                    <a:pt x="790624" y="21245"/>
                  </a:lnTo>
                  <a:lnTo>
                    <a:pt x="802349" y="14048"/>
                  </a:lnTo>
                  <a:lnTo>
                    <a:pt x="810154" y="12872"/>
                  </a:lnTo>
                  <a:lnTo>
                    <a:pt x="817269" y="13878"/>
                  </a:lnTo>
                  <a:lnTo>
                    <a:pt x="821606" y="16677"/>
                  </a:lnTo>
                  <a:lnTo>
                    <a:pt x="829403" y="28962"/>
                  </a:lnTo>
                  <a:lnTo>
                    <a:pt x="842032" y="75663"/>
                  </a:lnTo>
                  <a:lnTo>
                    <a:pt x="854463" y="118114"/>
                  </a:lnTo>
                  <a:lnTo>
                    <a:pt x="869124" y="138431"/>
                  </a:lnTo>
                  <a:lnTo>
                    <a:pt x="892260" y="155831"/>
                  </a:lnTo>
                  <a:lnTo>
                    <a:pt x="896465" y="158100"/>
                  </a:lnTo>
                  <a:lnTo>
                    <a:pt x="919238" y="159608"/>
                  </a:lnTo>
                  <a:lnTo>
                    <a:pt x="942975" y="1531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371">
              <a:extLst>
                <a:ext uri="{FF2B5EF4-FFF2-40B4-BE49-F238E27FC236}">
                  <a16:creationId xmlns:a16="http://schemas.microsoft.com/office/drawing/2014/main" xmlns="" id="{CCF1C65B-B8F2-466C-9296-66D3E76DE59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90775" y="326390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372">
              <a:extLst>
                <a:ext uri="{FF2B5EF4-FFF2-40B4-BE49-F238E27FC236}">
                  <a16:creationId xmlns:a16="http://schemas.microsoft.com/office/drawing/2014/main" xmlns="" id="{D545E23D-F88A-4E70-BD2B-4B411173A84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365500" y="3527425"/>
              <a:ext cx="9526" cy="3176"/>
            </a:xfrm>
            <a:custGeom>
              <a:avLst/>
              <a:gdLst/>
              <a:ahLst/>
              <a:cxnLst/>
              <a:rect l="0" t="0" r="0" b="0"/>
              <a:pathLst>
                <a:path w="9526" h="3176">
                  <a:moveTo>
                    <a:pt x="0" y="0"/>
                  </a:moveTo>
                  <a:lnTo>
                    <a:pt x="0" y="0"/>
                  </a:lnTo>
                  <a:lnTo>
                    <a:pt x="0" y="3044"/>
                  </a:lnTo>
                  <a:lnTo>
                    <a:pt x="952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373">
              <a:extLst>
                <a:ext uri="{FF2B5EF4-FFF2-40B4-BE49-F238E27FC236}">
                  <a16:creationId xmlns:a16="http://schemas.microsoft.com/office/drawing/2014/main" xmlns="" id="{FDE329B7-3E12-4FC0-B4C2-23B46E0892A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57321" y="3409950"/>
              <a:ext cx="8180" cy="3176"/>
            </a:xfrm>
            <a:custGeom>
              <a:avLst/>
              <a:gdLst/>
              <a:ahLst/>
              <a:cxnLst/>
              <a:rect l="0" t="0" r="0" b="0"/>
              <a:pathLst>
                <a:path w="8180" h="3176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8179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374">
              <a:extLst>
                <a:ext uri="{FF2B5EF4-FFF2-40B4-BE49-F238E27FC236}">
                  <a16:creationId xmlns:a16="http://schemas.microsoft.com/office/drawing/2014/main" xmlns="" id="{456B1929-15E7-4B30-9279-D441AD49397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15082" y="3204003"/>
              <a:ext cx="234594" cy="316482"/>
            </a:xfrm>
            <a:custGeom>
              <a:avLst/>
              <a:gdLst/>
              <a:ahLst/>
              <a:cxnLst/>
              <a:rect l="0" t="0" r="0" b="0"/>
              <a:pathLst>
                <a:path w="234594" h="316482">
                  <a:moveTo>
                    <a:pt x="129818" y="97997"/>
                  </a:moveTo>
                  <a:lnTo>
                    <a:pt x="129818" y="97997"/>
                  </a:lnTo>
                  <a:lnTo>
                    <a:pt x="129818" y="105150"/>
                  </a:lnTo>
                  <a:lnTo>
                    <a:pt x="126447" y="113561"/>
                  </a:lnTo>
                  <a:lnTo>
                    <a:pt x="122910" y="118202"/>
                  </a:lnTo>
                  <a:lnTo>
                    <a:pt x="119340" y="121088"/>
                  </a:lnTo>
                  <a:lnTo>
                    <a:pt x="114723" y="123093"/>
                  </a:lnTo>
                  <a:lnTo>
                    <a:pt x="109118" y="123307"/>
                  </a:lnTo>
                  <a:lnTo>
                    <a:pt x="84297" y="111058"/>
                  </a:lnTo>
                  <a:lnTo>
                    <a:pt x="69685" y="99202"/>
                  </a:lnTo>
                  <a:lnTo>
                    <a:pt x="64522" y="92182"/>
                  </a:lnTo>
                  <a:lnTo>
                    <a:pt x="58055" y="59824"/>
                  </a:lnTo>
                  <a:lnTo>
                    <a:pt x="58059" y="49281"/>
                  </a:lnTo>
                  <a:lnTo>
                    <a:pt x="60413" y="38716"/>
                  </a:lnTo>
                  <a:lnTo>
                    <a:pt x="72447" y="21165"/>
                  </a:lnTo>
                  <a:lnTo>
                    <a:pt x="94418" y="4582"/>
                  </a:lnTo>
                  <a:lnTo>
                    <a:pt x="102796" y="270"/>
                  </a:lnTo>
                  <a:lnTo>
                    <a:pt x="112869" y="0"/>
                  </a:lnTo>
                  <a:lnTo>
                    <a:pt x="118519" y="916"/>
                  </a:lnTo>
                  <a:lnTo>
                    <a:pt x="138269" y="12317"/>
                  </a:lnTo>
                  <a:lnTo>
                    <a:pt x="153018" y="24045"/>
                  </a:lnTo>
                  <a:lnTo>
                    <a:pt x="171848" y="54879"/>
                  </a:lnTo>
                  <a:lnTo>
                    <a:pt x="185549" y="94732"/>
                  </a:lnTo>
                  <a:lnTo>
                    <a:pt x="190075" y="134424"/>
                  </a:lnTo>
                  <a:lnTo>
                    <a:pt x="189182" y="173466"/>
                  </a:lnTo>
                  <a:lnTo>
                    <a:pt x="182921" y="205378"/>
                  </a:lnTo>
                  <a:lnTo>
                    <a:pt x="165002" y="245659"/>
                  </a:lnTo>
                  <a:lnTo>
                    <a:pt x="127613" y="291266"/>
                  </a:lnTo>
                  <a:lnTo>
                    <a:pt x="115080" y="301369"/>
                  </a:lnTo>
                  <a:lnTo>
                    <a:pt x="78723" y="316481"/>
                  </a:lnTo>
                  <a:lnTo>
                    <a:pt x="51453" y="314075"/>
                  </a:lnTo>
                  <a:lnTo>
                    <a:pt x="30595" y="308344"/>
                  </a:lnTo>
                  <a:lnTo>
                    <a:pt x="19279" y="298611"/>
                  </a:lnTo>
                  <a:lnTo>
                    <a:pt x="5814" y="278206"/>
                  </a:lnTo>
                  <a:lnTo>
                    <a:pt x="975" y="264873"/>
                  </a:lnTo>
                  <a:lnTo>
                    <a:pt x="0" y="254244"/>
                  </a:lnTo>
                  <a:lnTo>
                    <a:pt x="6965" y="227900"/>
                  </a:lnTo>
                  <a:lnTo>
                    <a:pt x="11246" y="219702"/>
                  </a:lnTo>
                  <a:lnTo>
                    <a:pt x="20205" y="213707"/>
                  </a:lnTo>
                  <a:lnTo>
                    <a:pt x="37650" y="207480"/>
                  </a:lnTo>
                  <a:lnTo>
                    <a:pt x="50611" y="209772"/>
                  </a:lnTo>
                  <a:lnTo>
                    <a:pt x="67309" y="219976"/>
                  </a:lnTo>
                  <a:lnTo>
                    <a:pt x="78920" y="230800"/>
                  </a:lnTo>
                  <a:lnTo>
                    <a:pt x="106762" y="276489"/>
                  </a:lnTo>
                  <a:lnTo>
                    <a:pt x="120991" y="296277"/>
                  </a:lnTo>
                  <a:lnTo>
                    <a:pt x="138452" y="307030"/>
                  </a:lnTo>
                  <a:lnTo>
                    <a:pt x="184558" y="316199"/>
                  </a:lnTo>
                  <a:lnTo>
                    <a:pt x="234593" y="31072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375">
              <a:extLst>
                <a:ext uri="{FF2B5EF4-FFF2-40B4-BE49-F238E27FC236}">
                  <a16:creationId xmlns:a16="http://schemas.microsoft.com/office/drawing/2014/main" xmlns="" id="{B3123231-16E2-4F8B-BA90-6DED2C5F8C2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34510" y="3235414"/>
              <a:ext cx="160833" cy="311249"/>
            </a:xfrm>
            <a:custGeom>
              <a:avLst/>
              <a:gdLst/>
              <a:ahLst/>
              <a:cxnLst/>
              <a:rect l="0" t="0" r="0" b="0"/>
              <a:pathLst>
                <a:path w="160833" h="311249">
                  <a:moveTo>
                    <a:pt x="73915" y="22136"/>
                  </a:moveTo>
                  <a:lnTo>
                    <a:pt x="73915" y="22136"/>
                  </a:lnTo>
                  <a:lnTo>
                    <a:pt x="72974" y="12881"/>
                  </a:lnTo>
                  <a:lnTo>
                    <a:pt x="72229" y="9616"/>
                  </a:lnTo>
                  <a:lnTo>
                    <a:pt x="69616" y="7087"/>
                  </a:lnTo>
                  <a:lnTo>
                    <a:pt x="57237" y="2194"/>
                  </a:lnTo>
                  <a:lnTo>
                    <a:pt x="45845" y="0"/>
                  </a:lnTo>
                  <a:lnTo>
                    <a:pt x="14539" y="20978"/>
                  </a:lnTo>
                  <a:lnTo>
                    <a:pt x="5428" y="31264"/>
                  </a:lnTo>
                  <a:lnTo>
                    <a:pt x="1143" y="43361"/>
                  </a:lnTo>
                  <a:lnTo>
                    <a:pt x="0" y="50044"/>
                  </a:lnTo>
                  <a:lnTo>
                    <a:pt x="5316" y="65937"/>
                  </a:lnTo>
                  <a:lnTo>
                    <a:pt x="28850" y="98639"/>
                  </a:lnTo>
                  <a:lnTo>
                    <a:pt x="69292" y="135074"/>
                  </a:lnTo>
                  <a:lnTo>
                    <a:pt x="116213" y="179961"/>
                  </a:lnTo>
                  <a:lnTo>
                    <a:pt x="146591" y="215976"/>
                  </a:lnTo>
                  <a:lnTo>
                    <a:pt x="157537" y="239770"/>
                  </a:lnTo>
                  <a:lnTo>
                    <a:pt x="160832" y="270272"/>
                  </a:lnTo>
                  <a:lnTo>
                    <a:pt x="159111" y="282349"/>
                  </a:lnTo>
                  <a:lnTo>
                    <a:pt x="154819" y="293597"/>
                  </a:lnTo>
                  <a:lnTo>
                    <a:pt x="149384" y="300712"/>
                  </a:lnTo>
                  <a:lnTo>
                    <a:pt x="146452" y="303103"/>
                  </a:lnTo>
                  <a:lnTo>
                    <a:pt x="128843" y="309840"/>
                  </a:lnTo>
                  <a:lnTo>
                    <a:pt x="112493" y="311248"/>
                  </a:lnTo>
                  <a:lnTo>
                    <a:pt x="90285" y="307745"/>
                  </a:lnTo>
                  <a:lnTo>
                    <a:pt x="56854" y="288755"/>
                  </a:lnTo>
                  <a:lnTo>
                    <a:pt x="34758" y="267528"/>
                  </a:lnTo>
                  <a:lnTo>
                    <a:pt x="24879" y="249518"/>
                  </a:lnTo>
                  <a:lnTo>
                    <a:pt x="23089" y="229640"/>
                  </a:lnTo>
                  <a:lnTo>
                    <a:pt x="26478" y="213166"/>
                  </a:lnTo>
                  <a:lnTo>
                    <a:pt x="38693" y="197663"/>
                  </a:lnTo>
                  <a:lnTo>
                    <a:pt x="81218" y="162865"/>
                  </a:lnTo>
                  <a:lnTo>
                    <a:pt x="108156" y="137965"/>
                  </a:lnTo>
                  <a:lnTo>
                    <a:pt x="127192" y="106585"/>
                  </a:lnTo>
                  <a:lnTo>
                    <a:pt x="133068" y="79641"/>
                  </a:lnTo>
                  <a:lnTo>
                    <a:pt x="133459" y="74231"/>
                  </a:lnTo>
                  <a:lnTo>
                    <a:pt x="130130" y="62575"/>
                  </a:lnTo>
                  <a:lnTo>
                    <a:pt x="118372" y="40279"/>
                  </a:lnTo>
                  <a:lnTo>
                    <a:pt x="97121" y="20036"/>
                  </a:lnTo>
                  <a:lnTo>
                    <a:pt x="84582" y="12383"/>
                  </a:lnTo>
                  <a:lnTo>
                    <a:pt x="74305" y="8982"/>
                  </a:lnTo>
                  <a:lnTo>
                    <a:pt x="35815" y="1578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SMARTInkShape-376">
            <a:extLst>
              <a:ext uri="{FF2B5EF4-FFF2-40B4-BE49-F238E27FC236}">
                <a16:creationId xmlns:a16="http://schemas.microsoft.com/office/drawing/2014/main" xmlns="" id="{7CC799D5-F579-42D4-80C8-8D424BF9E7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79786" y="3676758"/>
            <a:ext cx="442381" cy="428441"/>
          </a:xfrm>
          <a:custGeom>
            <a:avLst/>
            <a:gdLst/>
            <a:ahLst/>
            <a:cxnLst/>
            <a:rect l="0" t="0" r="0" b="0"/>
            <a:pathLst>
              <a:path w="442381" h="428441">
                <a:moveTo>
                  <a:pt x="64914" y="295167"/>
                </a:moveTo>
                <a:lnTo>
                  <a:pt x="64914" y="295167"/>
                </a:lnTo>
                <a:lnTo>
                  <a:pt x="60520" y="288259"/>
                </a:lnTo>
                <a:lnTo>
                  <a:pt x="58809" y="286328"/>
                </a:lnTo>
                <a:lnTo>
                  <a:pt x="55028" y="284183"/>
                </a:lnTo>
                <a:lnTo>
                  <a:pt x="49390" y="282567"/>
                </a:lnTo>
                <a:lnTo>
                  <a:pt x="23646" y="295354"/>
                </a:lnTo>
                <a:lnTo>
                  <a:pt x="15528" y="302658"/>
                </a:lnTo>
                <a:lnTo>
                  <a:pt x="3575" y="322713"/>
                </a:lnTo>
                <a:lnTo>
                  <a:pt x="611" y="333515"/>
                </a:lnTo>
                <a:lnTo>
                  <a:pt x="0" y="356389"/>
                </a:lnTo>
                <a:lnTo>
                  <a:pt x="9904" y="386746"/>
                </a:lnTo>
                <a:lnTo>
                  <a:pt x="21294" y="403911"/>
                </a:lnTo>
                <a:lnTo>
                  <a:pt x="45953" y="420717"/>
                </a:lnTo>
                <a:lnTo>
                  <a:pt x="64352" y="428440"/>
                </a:lnTo>
                <a:lnTo>
                  <a:pt x="77482" y="426484"/>
                </a:lnTo>
                <a:lnTo>
                  <a:pt x="102165" y="415415"/>
                </a:lnTo>
                <a:lnTo>
                  <a:pt x="110751" y="403644"/>
                </a:lnTo>
                <a:lnTo>
                  <a:pt x="126571" y="361789"/>
                </a:lnTo>
                <a:lnTo>
                  <a:pt x="136033" y="323418"/>
                </a:lnTo>
                <a:lnTo>
                  <a:pt x="142235" y="286213"/>
                </a:lnTo>
                <a:lnTo>
                  <a:pt x="148541" y="248730"/>
                </a:lnTo>
                <a:lnTo>
                  <a:pt x="154172" y="207560"/>
                </a:lnTo>
                <a:lnTo>
                  <a:pt x="158314" y="163510"/>
                </a:lnTo>
                <a:lnTo>
                  <a:pt x="162791" y="120456"/>
                </a:lnTo>
                <a:lnTo>
                  <a:pt x="165411" y="81358"/>
                </a:lnTo>
                <a:lnTo>
                  <a:pt x="167982" y="40757"/>
                </a:lnTo>
                <a:lnTo>
                  <a:pt x="169955" y="801"/>
                </a:lnTo>
                <a:lnTo>
                  <a:pt x="169867" y="145"/>
                </a:lnTo>
                <a:lnTo>
                  <a:pt x="169712" y="7599"/>
                </a:lnTo>
                <a:lnTo>
                  <a:pt x="175796" y="49830"/>
                </a:lnTo>
                <a:lnTo>
                  <a:pt x="178892" y="90386"/>
                </a:lnTo>
                <a:lnTo>
                  <a:pt x="181549" y="127874"/>
                </a:lnTo>
                <a:lnTo>
                  <a:pt x="185276" y="161677"/>
                </a:lnTo>
                <a:lnTo>
                  <a:pt x="190022" y="194328"/>
                </a:lnTo>
                <a:lnTo>
                  <a:pt x="194718" y="227419"/>
                </a:lnTo>
                <a:lnTo>
                  <a:pt x="200388" y="268273"/>
                </a:lnTo>
                <a:lnTo>
                  <a:pt x="205243" y="304485"/>
                </a:lnTo>
                <a:lnTo>
                  <a:pt x="211520" y="348748"/>
                </a:lnTo>
                <a:lnTo>
                  <a:pt x="223914" y="391667"/>
                </a:lnTo>
                <a:lnTo>
                  <a:pt x="224889" y="393367"/>
                </a:lnTo>
                <a:lnTo>
                  <a:pt x="225892" y="393795"/>
                </a:lnTo>
                <a:lnTo>
                  <a:pt x="226913" y="393375"/>
                </a:lnTo>
                <a:lnTo>
                  <a:pt x="227947" y="392389"/>
                </a:lnTo>
                <a:lnTo>
                  <a:pt x="234675" y="370946"/>
                </a:lnTo>
                <a:lnTo>
                  <a:pt x="240724" y="334593"/>
                </a:lnTo>
                <a:lnTo>
                  <a:pt x="244887" y="298225"/>
                </a:lnTo>
                <a:lnTo>
                  <a:pt x="251197" y="252956"/>
                </a:lnTo>
                <a:lnTo>
                  <a:pt x="255850" y="206538"/>
                </a:lnTo>
                <a:lnTo>
                  <a:pt x="260936" y="159218"/>
                </a:lnTo>
                <a:lnTo>
                  <a:pt x="266379" y="112717"/>
                </a:lnTo>
                <a:lnTo>
                  <a:pt x="272108" y="72950"/>
                </a:lnTo>
                <a:lnTo>
                  <a:pt x="276841" y="26842"/>
                </a:lnTo>
                <a:lnTo>
                  <a:pt x="277618" y="0"/>
                </a:lnTo>
                <a:lnTo>
                  <a:pt x="275456" y="40421"/>
                </a:lnTo>
                <a:lnTo>
                  <a:pt x="273719" y="81197"/>
                </a:lnTo>
                <a:lnTo>
                  <a:pt x="272950" y="123113"/>
                </a:lnTo>
                <a:lnTo>
                  <a:pt x="274956" y="160933"/>
                </a:lnTo>
                <a:lnTo>
                  <a:pt x="278726" y="205064"/>
                </a:lnTo>
                <a:lnTo>
                  <a:pt x="285252" y="250008"/>
                </a:lnTo>
                <a:lnTo>
                  <a:pt x="293888" y="291547"/>
                </a:lnTo>
                <a:lnTo>
                  <a:pt x="305972" y="329254"/>
                </a:lnTo>
                <a:lnTo>
                  <a:pt x="325648" y="374024"/>
                </a:lnTo>
                <a:lnTo>
                  <a:pt x="342193" y="397358"/>
                </a:lnTo>
                <a:lnTo>
                  <a:pt x="357130" y="407731"/>
                </a:lnTo>
                <a:lnTo>
                  <a:pt x="384162" y="416767"/>
                </a:lnTo>
                <a:lnTo>
                  <a:pt x="395891" y="414240"/>
                </a:lnTo>
                <a:lnTo>
                  <a:pt x="407454" y="408060"/>
                </a:lnTo>
                <a:lnTo>
                  <a:pt x="421897" y="393606"/>
                </a:lnTo>
                <a:lnTo>
                  <a:pt x="434055" y="372273"/>
                </a:lnTo>
                <a:lnTo>
                  <a:pt x="440009" y="349450"/>
                </a:lnTo>
                <a:lnTo>
                  <a:pt x="442380" y="311056"/>
                </a:lnTo>
                <a:lnTo>
                  <a:pt x="435891" y="288625"/>
                </a:lnTo>
                <a:lnTo>
                  <a:pt x="423345" y="269161"/>
                </a:lnTo>
                <a:lnTo>
                  <a:pt x="411828" y="258965"/>
                </a:lnTo>
                <a:lnTo>
                  <a:pt x="407315" y="257980"/>
                </a:lnTo>
                <a:lnTo>
                  <a:pt x="396656" y="258766"/>
                </a:lnTo>
                <a:lnTo>
                  <a:pt x="376064" y="26659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SMARTInkShape-Group127">
            <a:extLst>
              <a:ext uri="{FF2B5EF4-FFF2-40B4-BE49-F238E27FC236}">
                <a16:creationId xmlns:a16="http://schemas.microsoft.com/office/drawing/2014/main" xmlns="" id="{886706D7-B01A-43DA-86EB-C7D2A1060008}"/>
              </a:ext>
            </a:extLst>
          </p:cNvPr>
          <p:cNvGrpSpPr/>
          <p:nvPr/>
        </p:nvGrpSpPr>
        <p:grpSpPr>
          <a:xfrm>
            <a:off x="2443271" y="3794125"/>
            <a:ext cx="1518139" cy="634287"/>
            <a:chOff x="2443271" y="3794125"/>
            <a:chExt cx="1518139" cy="634287"/>
          </a:xfrm>
        </p:grpSpPr>
        <p:sp>
          <p:nvSpPr>
            <p:cNvPr id="14" name="SMARTInkShape-377">
              <a:extLst>
                <a:ext uri="{FF2B5EF4-FFF2-40B4-BE49-F238E27FC236}">
                  <a16:creationId xmlns:a16="http://schemas.microsoft.com/office/drawing/2014/main" xmlns="" id="{11D319C3-9071-4559-9D47-22CB947BB82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43271" y="3800999"/>
              <a:ext cx="746716" cy="627413"/>
            </a:xfrm>
            <a:custGeom>
              <a:avLst/>
              <a:gdLst/>
              <a:ahLst/>
              <a:cxnLst/>
              <a:rect l="0" t="0" r="0" b="0"/>
              <a:pathLst>
                <a:path w="746716" h="627413">
                  <a:moveTo>
                    <a:pt x="106254" y="231251"/>
                  </a:moveTo>
                  <a:lnTo>
                    <a:pt x="106254" y="231251"/>
                  </a:lnTo>
                  <a:lnTo>
                    <a:pt x="106254" y="229565"/>
                  </a:lnTo>
                  <a:lnTo>
                    <a:pt x="105313" y="227797"/>
                  </a:lnTo>
                  <a:lnTo>
                    <a:pt x="104568" y="226832"/>
                  </a:lnTo>
                  <a:lnTo>
                    <a:pt x="95764" y="196276"/>
                  </a:lnTo>
                  <a:lnTo>
                    <a:pt x="83756" y="176326"/>
                  </a:lnTo>
                  <a:lnTo>
                    <a:pt x="67642" y="162296"/>
                  </a:lnTo>
                  <a:lnTo>
                    <a:pt x="56755" y="158271"/>
                  </a:lnTo>
                  <a:lnTo>
                    <a:pt x="42395" y="157690"/>
                  </a:lnTo>
                  <a:lnTo>
                    <a:pt x="24146" y="166495"/>
                  </a:lnTo>
                  <a:lnTo>
                    <a:pt x="11527" y="176904"/>
                  </a:lnTo>
                  <a:lnTo>
                    <a:pt x="3319" y="196803"/>
                  </a:lnTo>
                  <a:lnTo>
                    <a:pt x="0" y="234573"/>
                  </a:lnTo>
                  <a:lnTo>
                    <a:pt x="8958" y="269706"/>
                  </a:lnTo>
                  <a:lnTo>
                    <a:pt x="16562" y="281150"/>
                  </a:lnTo>
                  <a:lnTo>
                    <a:pt x="35816" y="297121"/>
                  </a:lnTo>
                  <a:lnTo>
                    <a:pt x="47989" y="302156"/>
                  </a:lnTo>
                  <a:lnTo>
                    <a:pt x="58721" y="300512"/>
                  </a:lnTo>
                  <a:lnTo>
                    <a:pt x="70312" y="295900"/>
                  </a:lnTo>
                  <a:lnTo>
                    <a:pt x="78991" y="289147"/>
                  </a:lnTo>
                  <a:lnTo>
                    <a:pt x="86456" y="279097"/>
                  </a:lnTo>
                  <a:lnTo>
                    <a:pt x="98093" y="232906"/>
                  </a:lnTo>
                  <a:lnTo>
                    <a:pt x="99392" y="200947"/>
                  </a:lnTo>
                  <a:lnTo>
                    <a:pt x="97009" y="186353"/>
                  </a:lnTo>
                  <a:lnTo>
                    <a:pt x="96916" y="186149"/>
                  </a:lnTo>
                  <a:lnTo>
                    <a:pt x="96854" y="186367"/>
                  </a:lnTo>
                  <a:lnTo>
                    <a:pt x="98425" y="204029"/>
                  </a:lnTo>
                  <a:lnTo>
                    <a:pt x="111001" y="251137"/>
                  </a:lnTo>
                  <a:lnTo>
                    <a:pt x="123826" y="279792"/>
                  </a:lnTo>
                  <a:lnTo>
                    <a:pt x="135528" y="292592"/>
                  </a:lnTo>
                  <a:lnTo>
                    <a:pt x="150166" y="300265"/>
                  </a:lnTo>
                  <a:lnTo>
                    <a:pt x="154226" y="300897"/>
                  </a:lnTo>
                  <a:lnTo>
                    <a:pt x="160619" y="299717"/>
                  </a:lnTo>
                  <a:lnTo>
                    <a:pt x="174926" y="290029"/>
                  </a:lnTo>
                  <a:lnTo>
                    <a:pt x="184143" y="279359"/>
                  </a:lnTo>
                  <a:lnTo>
                    <a:pt x="207120" y="233353"/>
                  </a:lnTo>
                  <a:lnTo>
                    <a:pt x="219703" y="188092"/>
                  </a:lnTo>
                  <a:lnTo>
                    <a:pt x="227258" y="143769"/>
                  </a:lnTo>
                  <a:lnTo>
                    <a:pt x="232418" y="97380"/>
                  </a:lnTo>
                  <a:lnTo>
                    <a:pt x="235637" y="52839"/>
                  </a:lnTo>
                  <a:lnTo>
                    <a:pt x="235457" y="6493"/>
                  </a:lnTo>
                  <a:lnTo>
                    <a:pt x="233907" y="262"/>
                  </a:lnTo>
                  <a:lnTo>
                    <a:pt x="233689" y="0"/>
                  </a:lnTo>
                  <a:lnTo>
                    <a:pt x="233262" y="44610"/>
                  </a:lnTo>
                  <a:lnTo>
                    <a:pt x="235437" y="91963"/>
                  </a:lnTo>
                  <a:lnTo>
                    <a:pt x="237984" y="132100"/>
                  </a:lnTo>
                  <a:lnTo>
                    <a:pt x="244001" y="176610"/>
                  </a:lnTo>
                  <a:lnTo>
                    <a:pt x="249893" y="215349"/>
                  </a:lnTo>
                  <a:lnTo>
                    <a:pt x="263824" y="260528"/>
                  </a:lnTo>
                  <a:lnTo>
                    <a:pt x="274466" y="280687"/>
                  </a:lnTo>
                  <a:lnTo>
                    <a:pt x="289765" y="297892"/>
                  </a:lnTo>
                  <a:lnTo>
                    <a:pt x="303111" y="304070"/>
                  </a:lnTo>
                  <a:lnTo>
                    <a:pt x="314865" y="306449"/>
                  </a:lnTo>
                  <a:lnTo>
                    <a:pt x="323618" y="304183"/>
                  </a:lnTo>
                  <a:lnTo>
                    <a:pt x="336868" y="297476"/>
                  </a:lnTo>
                  <a:lnTo>
                    <a:pt x="350134" y="279728"/>
                  </a:lnTo>
                  <a:lnTo>
                    <a:pt x="361430" y="253749"/>
                  </a:lnTo>
                  <a:lnTo>
                    <a:pt x="373454" y="209679"/>
                  </a:lnTo>
                  <a:lnTo>
                    <a:pt x="383523" y="169928"/>
                  </a:lnTo>
                  <a:lnTo>
                    <a:pt x="384939" y="168144"/>
                  </a:lnTo>
                  <a:lnTo>
                    <a:pt x="388394" y="166162"/>
                  </a:lnTo>
                  <a:lnTo>
                    <a:pt x="389950" y="165986"/>
                  </a:lnTo>
                  <a:lnTo>
                    <a:pt x="392620" y="166731"/>
                  </a:lnTo>
                  <a:lnTo>
                    <a:pt x="394982" y="171061"/>
                  </a:lnTo>
                  <a:lnTo>
                    <a:pt x="397355" y="180491"/>
                  </a:lnTo>
                  <a:lnTo>
                    <a:pt x="404436" y="226730"/>
                  </a:lnTo>
                  <a:lnTo>
                    <a:pt x="421411" y="272107"/>
                  </a:lnTo>
                  <a:lnTo>
                    <a:pt x="427652" y="280101"/>
                  </a:lnTo>
                  <a:lnTo>
                    <a:pt x="435129" y="286005"/>
                  </a:lnTo>
                  <a:lnTo>
                    <a:pt x="442215" y="289100"/>
                  </a:lnTo>
                  <a:lnTo>
                    <a:pt x="449598" y="290123"/>
                  </a:lnTo>
                  <a:lnTo>
                    <a:pt x="458759" y="289401"/>
                  </a:lnTo>
                  <a:lnTo>
                    <a:pt x="466828" y="285083"/>
                  </a:lnTo>
                  <a:lnTo>
                    <a:pt x="474295" y="277401"/>
                  </a:lnTo>
                  <a:lnTo>
                    <a:pt x="491397" y="250372"/>
                  </a:lnTo>
                  <a:lnTo>
                    <a:pt x="502037" y="212528"/>
                  </a:lnTo>
                  <a:lnTo>
                    <a:pt x="506138" y="167110"/>
                  </a:lnTo>
                  <a:lnTo>
                    <a:pt x="505902" y="158741"/>
                  </a:lnTo>
                  <a:lnTo>
                    <a:pt x="504597" y="155162"/>
                  </a:lnTo>
                  <a:lnTo>
                    <a:pt x="504107" y="154420"/>
                  </a:lnTo>
                  <a:lnTo>
                    <a:pt x="503781" y="154277"/>
                  </a:lnTo>
                  <a:lnTo>
                    <a:pt x="503564" y="154535"/>
                  </a:lnTo>
                  <a:lnTo>
                    <a:pt x="503920" y="166852"/>
                  </a:lnTo>
                  <a:lnTo>
                    <a:pt x="510973" y="212209"/>
                  </a:lnTo>
                  <a:lnTo>
                    <a:pt x="518430" y="250681"/>
                  </a:lnTo>
                  <a:lnTo>
                    <a:pt x="528102" y="292775"/>
                  </a:lnTo>
                  <a:lnTo>
                    <a:pt x="538597" y="337478"/>
                  </a:lnTo>
                  <a:lnTo>
                    <a:pt x="548034" y="384883"/>
                  </a:lnTo>
                  <a:lnTo>
                    <a:pt x="553123" y="422704"/>
                  </a:lnTo>
                  <a:lnTo>
                    <a:pt x="556318" y="467722"/>
                  </a:lnTo>
                  <a:lnTo>
                    <a:pt x="556871" y="507025"/>
                  </a:lnTo>
                  <a:lnTo>
                    <a:pt x="557058" y="546584"/>
                  </a:lnTo>
                  <a:lnTo>
                    <a:pt x="556394" y="592675"/>
                  </a:lnTo>
                  <a:lnTo>
                    <a:pt x="553731" y="604139"/>
                  </a:lnTo>
                  <a:lnTo>
                    <a:pt x="544894" y="618823"/>
                  </a:lnTo>
                  <a:lnTo>
                    <a:pt x="536710" y="627055"/>
                  </a:lnTo>
                  <a:lnTo>
                    <a:pt x="533277" y="627412"/>
                  </a:lnTo>
                  <a:lnTo>
                    <a:pt x="524760" y="624986"/>
                  </a:lnTo>
                  <a:lnTo>
                    <a:pt x="517917" y="620381"/>
                  </a:lnTo>
                  <a:lnTo>
                    <a:pt x="515104" y="617671"/>
                  </a:lnTo>
                  <a:lnTo>
                    <a:pt x="507775" y="602058"/>
                  </a:lnTo>
                  <a:lnTo>
                    <a:pt x="503741" y="562730"/>
                  </a:lnTo>
                  <a:lnTo>
                    <a:pt x="506621" y="524427"/>
                  </a:lnTo>
                  <a:lnTo>
                    <a:pt x="515374" y="482159"/>
                  </a:lnTo>
                  <a:lnTo>
                    <a:pt x="524799" y="450363"/>
                  </a:lnTo>
                  <a:lnTo>
                    <a:pt x="539183" y="409297"/>
                  </a:lnTo>
                  <a:lnTo>
                    <a:pt x="553525" y="363395"/>
                  </a:lnTo>
                  <a:lnTo>
                    <a:pt x="568731" y="323702"/>
                  </a:lnTo>
                  <a:lnTo>
                    <a:pt x="585114" y="277395"/>
                  </a:lnTo>
                  <a:lnTo>
                    <a:pt x="597624" y="233870"/>
                  </a:lnTo>
                  <a:lnTo>
                    <a:pt x="606697" y="186926"/>
                  </a:lnTo>
                  <a:lnTo>
                    <a:pt x="609508" y="148699"/>
                  </a:lnTo>
                  <a:lnTo>
                    <a:pt x="604001" y="120191"/>
                  </a:lnTo>
                  <a:lnTo>
                    <a:pt x="597804" y="105714"/>
                  </a:lnTo>
                  <a:lnTo>
                    <a:pt x="596937" y="104521"/>
                  </a:lnTo>
                  <a:lnTo>
                    <a:pt x="596360" y="104078"/>
                  </a:lnTo>
                  <a:lnTo>
                    <a:pt x="595974" y="104136"/>
                  </a:lnTo>
                  <a:lnTo>
                    <a:pt x="596070" y="104174"/>
                  </a:lnTo>
                  <a:lnTo>
                    <a:pt x="597118" y="104217"/>
                  </a:lnTo>
                  <a:lnTo>
                    <a:pt x="612729" y="118314"/>
                  </a:lnTo>
                  <a:lnTo>
                    <a:pt x="655521" y="139033"/>
                  </a:lnTo>
                  <a:lnTo>
                    <a:pt x="684627" y="152584"/>
                  </a:lnTo>
                  <a:lnTo>
                    <a:pt x="714923" y="175100"/>
                  </a:lnTo>
                  <a:lnTo>
                    <a:pt x="730918" y="193780"/>
                  </a:lnTo>
                  <a:lnTo>
                    <a:pt x="744603" y="226087"/>
                  </a:lnTo>
                  <a:lnTo>
                    <a:pt x="746715" y="242068"/>
                  </a:lnTo>
                  <a:lnTo>
                    <a:pt x="743970" y="261894"/>
                  </a:lnTo>
                  <a:lnTo>
                    <a:pt x="738688" y="274981"/>
                  </a:lnTo>
                  <a:lnTo>
                    <a:pt x="727598" y="285013"/>
                  </a:lnTo>
                  <a:lnTo>
                    <a:pt x="718134" y="288659"/>
                  </a:lnTo>
                  <a:lnTo>
                    <a:pt x="694315" y="291000"/>
                  </a:lnTo>
                  <a:lnTo>
                    <a:pt x="662877" y="286393"/>
                  </a:lnTo>
                  <a:lnTo>
                    <a:pt x="630129" y="2693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378">
              <a:extLst>
                <a:ext uri="{FF2B5EF4-FFF2-40B4-BE49-F238E27FC236}">
                  <a16:creationId xmlns:a16="http://schemas.microsoft.com/office/drawing/2014/main" xmlns="" id="{7B37B9CA-3DDB-4CDF-B0AB-907C4EF4C65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60650" y="3867150"/>
              <a:ext cx="152401" cy="9500"/>
            </a:xfrm>
            <a:custGeom>
              <a:avLst/>
              <a:gdLst/>
              <a:ahLst/>
              <a:cxnLst/>
              <a:rect l="0" t="0" r="0" b="0"/>
              <a:pathLst>
                <a:path w="152401" h="9500">
                  <a:moveTo>
                    <a:pt x="0" y="6350"/>
                  </a:moveTo>
                  <a:lnTo>
                    <a:pt x="0" y="6350"/>
                  </a:lnTo>
                  <a:lnTo>
                    <a:pt x="3240" y="6703"/>
                  </a:lnTo>
                  <a:lnTo>
                    <a:pt x="16302" y="9084"/>
                  </a:lnTo>
                  <a:lnTo>
                    <a:pt x="61596" y="9499"/>
                  </a:lnTo>
                  <a:lnTo>
                    <a:pt x="91945" y="7642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379">
              <a:extLst>
                <a:ext uri="{FF2B5EF4-FFF2-40B4-BE49-F238E27FC236}">
                  <a16:creationId xmlns:a16="http://schemas.microsoft.com/office/drawing/2014/main" xmlns="" id="{6E46A589-2106-4296-8168-3A1B1017777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30575" y="3943350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0" y="0"/>
                  </a:moveTo>
                  <a:lnTo>
                    <a:pt x="0" y="0"/>
                  </a:lnTo>
                  <a:lnTo>
                    <a:pt x="31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380">
              <a:extLst>
                <a:ext uri="{FF2B5EF4-FFF2-40B4-BE49-F238E27FC236}">
                  <a16:creationId xmlns:a16="http://schemas.microsoft.com/office/drawing/2014/main" xmlns="" id="{B508C561-3630-4A85-8A16-2C957C575F8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43275" y="4083050"/>
              <a:ext cx="9526" cy="3045"/>
            </a:xfrm>
            <a:custGeom>
              <a:avLst/>
              <a:gdLst/>
              <a:ahLst/>
              <a:cxnLst/>
              <a:rect l="0" t="0" r="0" b="0"/>
              <a:pathLst>
                <a:path w="9526" h="3045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1829" y="2182"/>
                  </a:lnTo>
                  <a:lnTo>
                    <a:pt x="1572" y="2513"/>
                  </a:lnTo>
                  <a:lnTo>
                    <a:pt x="310" y="3044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381">
              <a:extLst>
                <a:ext uri="{FF2B5EF4-FFF2-40B4-BE49-F238E27FC236}">
                  <a16:creationId xmlns:a16="http://schemas.microsoft.com/office/drawing/2014/main" xmlns="" id="{A55BB5E2-8F71-4917-8EC0-67E6624741F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95675" y="3827530"/>
              <a:ext cx="157251" cy="265625"/>
            </a:xfrm>
            <a:custGeom>
              <a:avLst/>
              <a:gdLst/>
              <a:ahLst/>
              <a:cxnLst/>
              <a:rect l="0" t="0" r="0" b="0"/>
              <a:pathLst>
                <a:path w="157251" h="265625">
                  <a:moveTo>
                    <a:pt x="0" y="14220"/>
                  </a:moveTo>
                  <a:lnTo>
                    <a:pt x="0" y="14220"/>
                  </a:lnTo>
                  <a:lnTo>
                    <a:pt x="2734" y="14220"/>
                  </a:lnTo>
                  <a:lnTo>
                    <a:pt x="7805" y="7674"/>
                  </a:lnTo>
                  <a:lnTo>
                    <a:pt x="10289" y="6019"/>
                  </a:lnTo>
                  <a:lnTo>
                    <a:pt x="25141" y="0"/>
                  </a:lnTo>
                  <a:lnTo>
                    <a:pt x="59582" y="521"/>
                  </a:lnTo>
                  <a:lnTo>
                    <a:pt x="97068" y="7966"/>
                  </a:lnTo>
                  <a:lnTo>
                    <a:pt x="113932" y="16144"/>
                  </a:lnTo>
                  <a:lnTo>
                    <a:pt x="128538" y="28784"/>
                  </a:lnTo>
                  <a:lnTo>
                    <a:pt x="131200" y="32396"/>
                  </a:lnTo>
                  <a:lnTo>
                    <a:pt x="136633" y="50963"/>
                  </a:lnTo>
                  <a:lnTo>
                    <a:pt x="137106" y="65911"/>
                  </a:lnTo>
                  <a:lnTo>
                    <a:pt x="128270" y="82100"/>
                  </a:lnTo>
                  <a:lnTo>
                    <a:pt x="117851" y="93560"/>
                  </a:lnTo>
                  <a:lnTo>
                    <a:pt x="83741" y="109271"/>
                  </a:lnTo>
                  <a:lnTo>
                    <a:pt x="69380" y="111978"/>
                  </a:lnTo>
                  <a:lnTo>
                    <a:pt x="51187" y="112586"/>
                  </a:lnTo>
                  <a:lnTo>
                    <a:pt x="70906" y="115531"/>
                  </a:lnTo>
                  <a:lnTo>
                    <a:pt x="115793" y="133442"/>
                  </a:lnTo>
                  <a:lnTo>
                    <a:pt x="136741" y="150515"/>
                  </a:lnTo>
                  <a:lnTo>
                    <a:pt x="152378" y="174114"/>
                  </a:lnTo>
                  <a:lnTo>
                    <a:pt x="155918" y="184767"/>
                  </a:lnTo>
                  <a:lnTo>
                    <a:pt x="157250" y="208905"/>
                  </a:lnTo>
                  <a:lnTo>
                    <a:pt x="156692" y="213860"/>
                  </a:lnTo>
                  <a:lnTo>
                    <a:pt x="142217" y="240997"/>
                  </a:lnTo>
                  <a:lnTo>
                    <a:pt x="136938" y="246948"/>
                  </a:lnTo>
                  <a:lnTo>
                    <a:pt x="122066" y="257175"/>
                  </a:lnTo>
                  <a:lnTo>
                    <a:pt x="90158" y="265624"/>
                  </a:lnTo>
                  <a:lnTo>
                    <a:pt x="66852" y="264080"/>
                  </a:lnTo>
                  <a:lnTo>
                    <a:pt x="50500" y="259153"/>
                  </a:lnTo>
                  <a:lnTo>
                    <a:pt x="19578" y="238800"/>
                  </a:lnTo>
                  <a:lnTo>
                    <a:pt x="9525" y="2205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382">
              <a:extLst>
                <a:ext uri="{FF2B5EF4-FFF2-40B4-BE49-F238E27FC236}">
                  <a16:creationId xmlns:a16="http://schemas.microsoft.com/office/drawing/2014/main" xmlns="" id="{E2D22A16-9355-4468-928B-C89E9526072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62837" y="3794125"/>
              <a:ext cx="198573" cy="340815"/>
            </a:xfrm>
            <a:custGeom>
              <a:avLst/>
              <a:gdLst/>
              <a:ahLst/>
              <a:cxnLst/>
              <a:rect l="0" t="0" r="0" b="0"/>
              <a:pathLst>
                <a:path w="198573" h="340815">
                  <a:moveTo>
                    <a:pt x="126538" y="53975"/>
                  </a:moveTo>
                  <a:lnTo>
                    <a:pt x="126538" y="53975"/>
                  </a:lnTo>
                  <a:lnTo>
                    <a:pt x="126538" y="52289"/>
                  </a:lnTo>
                  <a:lnTo>
                    <a:pt x="120057" y="42079"/>
                  </a:lnTo>
                  <a:lnTo>
                    <a:pt x="100676" y="20885"/>
                  </a:lnTo>
                  <a:lnTo>
                    <a:pt x="93642" y="18102"/>
                  </a:lnTo>
                  <a:lnTo>
                    <a:pt x="79393" y="16005"/>
                  </a:lnTo>
                  <a:lnTo>
                    <a:pt x="35067" y="37655"/>
                  </a:lnTo>
                  <a:lnTo>
                    <a:pt x="6243" y="60590"/>
                  </a:lnTo>
                  <a:lnTo>
                    <a:pt x="2949" y="64735"/>
                  </a:lnTo>
                  <a:lnTo>
                    <a:pt x="231" y="74044"/>
                  </a:lnTo>
                  <a:lnTo>
                    <a:pt x="0" y="78996"/>
                  </a:lnTo>
                  <a:lnTo>
                    <a:pt x="3506" y="90143"/>
                  </a:lnTo>
                  <a:lnTo>
                    <a:pt x="9768" y="100741"/>
                  </a:lnTo>
                  <a:lnTo>
                    <a:pt x="22285" y="111380"/>
                  </a:lnTo>
                  <a:lnTo>
                    <a:pt x="64950" y="135692"/>
                  </a:lnTo>
                  <a:lnTo>
                    <a:pt x="109672" y="158707"/>
                  </a:lnTo>
                  <a:lnTo>
                    <a:pt x="157056" y="188615"/>
                  </a:lnTo>
                  <a:lnTo>
                    <a:pt x="167265" y="199540"/>
                  </a:lnTo>
                  <a:lnTo>
                    <a:pt x="190178" y="240159"/>
                  </a:lnTo>
                  <a:lnTo>
                    <a:pt x="196803" y="258432"/>
                  </a:lnTo>
                  <a:lnTo>
                    <a:pt x="198572" y="272433"/>
                  </a:lnTo>
                  <a:lnTo>
                    <a:pt x="189590" y="311507"/>
                  </a:lnTo>
                  <a:lnTo>
                    <a:pt x="179243" y="324700"/>
                  </a:lnTo>
                  <a:lnTo>
                    <a:pt x="158265" y="335861"/>
                  </a:lnTo>
                  <a:lnTo>
                    <a:pt x="140368" y="340814"/>
                  </a:lnTo>
                  <a:lnTo>
                    <a:pt x="116015" y="335540"/>
                  </a:lnTo>
                  <a:lnTo>
                    <a:pt x="98255" y="326726"/>
                  </a:lnTo>
                  <a:lnTo>
                    <a:pt x="67841" y="299748"/>
                  </a:lnTo>
                  <a:lnTo>
                    <a:pt x="52711" y="272914"/>
                  </a:lnTo>
                  <a:lnTo>
                    <a:pt x="49629" y="263112"/>
                  </a:lnTo>
                  <a:lnTo>
                    <a:pt x="52950" y="241530"/>
                  </a:lnTo>
                  <a:lnTo>
                    <a:pt x="62323" y="220084"/>
                  </a:lnTo>
                  <a:lnTo>
                    <a:pt x="93187" y="185894"/>
                  </a:lnTo>
                  <a:lnTo>
                    <a:pt x="134087" y="151425"/>
                  </a:lnTo>
                  <a:lnTo>
                    <a:pt x="151705" y="134472"/>
                  </a:lnTo>
                  <a:lnTo>
                    <a:pt x="162923" y="114084"/>
                  </a:lnTo>
                  <a:lnTo>
                    <a:pt x="168089" y="91384"/>
                  </a:lnTo>
                  <a:lnTo>
                    <a:pt x="168171" y="78832"/>
                  </a:lnTo>
                  <a:lnTo>
                    <a:pt x="158450" y="50562"/>
                  </a:lnTo>
                  <a:lnTo>
                    <a:pt x="153539" y="40817"/>
                  </a:lnTo>
                  <a:lnTo>
                    <a:pt x="119523" y="10039"/>
                  </a:lnTo>
                  <a:lnTo>
                    <a:pt x="85263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SMARTInkShape-383">
            <a:extLst>
              <a:ext uri="{FF2B5EF4-FFF2-40B4-BE49-F238E27FC236}">
                <a16:creationId xmlns:a16="http://schemas.microsoft.com/office/drawing/2014/main" xmlns="" id="{3BBBAC8C-5E9D-45C5-816E-BB6FCABBD0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75029" y="4243954"/>
            <a:ext cx="256238" cy="472978"/>
          </a:xfrm>
          <a:custGeom>
            <a:avLst/>
            <a:gdLst/>
            <a:ahLst/>
            <a:cxnLst/>
            <a:rect l="0" t="0" r="0" b="0"/>
            <a:pathLst>
              <a:path w="256238" h="472978">
                <a:moveTo>
                  <a:pt x="187146" y="16896"/>
                </a:moveTo>
                <a:lnTo>
                  <a:pt x="187146" y="16896"/>
                </a:lnTo>
                <a:lnTo>
                  <a:pt x="168540" y="1334"/>
                </a:lnTo>
                <a:lnTo>
                  <a:pt x="129226" y="0"/>
                </a:lnTo>
                <a:lnTo>
                  <a:pt x="96816" y="11248"/>
                </a:lnTo>
                <a:lnTo>
                  <a:pt x="52253" y="40376"/>
                </a:lnTo>
                <a:lnTo>
                  <a:pt x="23513" y="81836"/>
                </a:lnTo>
                <a:lnTo>
                  <a:pt x="4792" y="116730"/>
                </a:lnTo>
                <a:lnTo>
                  <a:pt x="0" y="137375"/>
                </a:lnTo>
                <a:lnTo>
                  <a:pt x="606" y="147701"/>
                </a:lnTo>
                <a:lnTo>
                  <a:pt x="3227" y="156994"/>
                </a:lnTo>
                <a:lnTo>
                  <a:pt x="8626" y="163946"/>
                </a:lnTo>
                <a:lnTo>
                  <a:pt x="22421" y="172767"/>
                </a:lnTo>
                <a:lnTo>
                  <a:pt x="50187" y="183315"/>
                </a:lnTo>
                <a:lnTo>
                  <a:pt x="95044" y="189299"/>
                </a:lnTo>
                <a:lnTo>
                  <a:pt x="140398" y="194697"/>
                </a:lnTo>
                <a:lnTo>
                  <a:pt x="183188" y="208869"/>
                </a:lnTo>
                <a:lnTo>
                  <a:pt x="194794" y="214401"/>
                </a:lnTo>
                <a:lnTo>
                  <a:pt x="209560" y="228521"/>
                </a:lnTo>
                <a:lnTo>
                  <a:pt x="236079" y="274337"/>
                </a:lnTo>
                <a:lnTo>
                  <a:pt x="251763" y="318293"/>
                </a:lnTo>
                <a:lnTo>
                  <a:pt x="256237" y="349557"/>
                </a:lnTo>
                <a:lnTo>
                  <a:pt x="249595" y="382834"/>
                </a:lnTo>
                <a:lnTo>
                  <a:pt x="231318" y="427708"/>
                </a:lnTo>
                <a:lnTo>
                  <a:pt x="215470" y="450430"/>
                </a:lnTo>
                <a:lnTo>
                  <a:pt x="193878" y="466129"/>
                </a:lnTo>
                <a:lnTo>
                  <a:pt x="185552" y="470320"/>
                </a:lnTo>
                <a:lnTo>
                  <a:pt x="168172" y="472977"/>
                </a:lnTo>
                <a:lnTo>
                  <a:pt x="144893" y="470987"/>
                </a:lnTo>
                <a:lnTo>
                  <a:pt x="117363" y="462184"/>
                </a:lnTo>
                <a:lnTo>
                  <a:pt x="92981" y="445977"/>
                </a:lnTo>
                <a:lnTo>
                  <a:pt x="79439" y="430251"/>
                </a:lnTo>
                <a:lnTo>
                  <a:pt x="72846" y="41694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SMARTInkShape-Group129">
            <a:extLst>
              <a:ext uri="{FF2B5EF4-FFF2-40B4-BE49-F238E27FC236}">
                <a16:creationId xmlns:a16="http://schemas.microsoft.com/office/drawing/2014/main" xmlns="" id="{8C1CC1EA-A697-4296-A80E-6239E7428535}"/>
              </a:ext>
            </a:extLst>
          </p:cNvPr>
          <p:cNvGrpSpPr/>
          <p:nvPr/>
        </p:nvGrpSpPr>
        <p:grpSpPr>
          <a:xfrm>
            <a:off x="2254304" y="4239098"/>
            <a:ext cx="1012772" cy="479876"/>
            <a:chOff x="2254304" y="4239098"/>
            <a:chExt cx="1012772" cy="479876"/>
          </a:xfrm>
        </p:grpSpPr>
        <p:sp>
          <p:nvSpPr>
            <p:cNvPr id="22" name="SMARTInkShape-384">
              <a:extLst>
                <a:ext uri="{FF2B5EF4-FFF2-40B4-BE49-F238E27FC236}">
                  <a16:creationId xmlns:a16="http://schemas.microsoft.com/office/drawing/2014/main" xmlns="" id="{064837F0-9C56-4CC6-BDDF-D6527848035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254304" y="4239098"/>
              <a:ext cx="869897" cy="479876"/>
            </a:xfrm>
            <a:custGeom>
              <a:avLst/>
              <a:gdLst/>
              <a:ahLst/>
              <a:cxnLst/>
              <a:rect l="0" t="0" r="0" b="0"/>
              <a:pathLst>
                <a:path w="869897" h="479876">
                  <a:moveTo>
                    <a:pt x="9471" y="326552"/>
                  </a:moveTo>
                  <a:lnTo>
                    <a:pt x="9471" y="326552"/>
                  </a:lnTo>
                  <a:lnTo>
                    <a:pt x="3038" y="342239"/>
                  </a:lnTo>
                  <a:lnTo>
                    <a:pt x="0" y="364036"/>
                  </a:lnTo>
                  <a:lnTo>
                    <a:pt x="12278" y="404865"/>
                  </a:lnTo>
                  <a:lnTo>
                    <a:pt x="20361" y="418860"/>
                  </a:lnTo>
                  <a:lnTo>
                    <a:pt x="36216" y="432689"/>
                  </a:lnTo>
                  <a:lnTo>
                    <a:pt x="50050" y="437224"/>
                  </a:lnTo>
                  <a:lnTo>
                    <a:pt x="69002" y="438837"/>
                  </a:lnTo>
                  <a:lnTo>
                    <a:pt x="73500" y="438450"/>
                  </a:lnTo>
                  <a:lnTo>
                    <a:pt x="93315" y="429479"/>
                  </a:lnTo>
                  <a:lnTo>
                    <a:pt x="108632" y="417335"/>
                  </a:lnTo>
                  <a:lnTo>
                    <a:pt x="119873" y="396372"/>
                  </a:lnTo>
                  <a:lnTo>
                    <a:pt x="124850" y="370052"/>
                  </a:lnTo>
                  <a:lnTo>
                    <a:pt x="122954" y="350573"/>
                  </a:lnTo>
                  <a:lnTo>
                    <a:pt x="104730" y="322974"/>
                  </a:lnTo>
                  <a:lnTo>
                    <a:pt x="91553" y="309264"/>
                  </a:lnTo>
                  <a:lnTo>
                    <a:pt x="72989" y="299204"/>
                  </a:lnTo>
                  <a:lnTo>
                    <a:pt x="46634" y="293228"/>
                  </a:lnTo>
                  <a:lnTo>
                    <a:pt x="32691" y="293397"/>
                  </a:lnTo>
                  <a:lnTo>
                    <a:pt x="14705" y="299089"/>
                  </a:lnTo>
                  <a:lnTo>
                    <a:pt x="8505" y="303293"/>
                  </a:lnTo>
                  <a:lnTo>
                    <a:pt x="5514" y="310335"/>
                  </a:lnTo>
                  <a:lnTo>
                    <a:pt x="4716" y="314682"/>
                  </a:lnTo>
                  <a:lnTo>
                    <a:pt x="11356" y="326098"/>
                  </a:lnTo>
                  <a:lnTo>
                    <a:pt x="23009" y="337286"/>
                  </a:lnTo>
                  <a:lnTo>
                    <a:pt x="42880" y="345921"/>
                  </a:lnTo>
                  <a:lnTo>
                    <a:pt x="75781" y="352159"/>
                  </a:lnTo>
                  <a:lnTo>
                    <a:pt x="109901" y="348622"/>
                  </a:lnTo>
                  <a:lnTo>
                    <a:pt x="156610" y="330990"/>
                  </a:lnTo>
                  <a:lnTo>
                    <a:pt x="182655" y="311522"/>
                  </a:lnTo>
                  <a:lnTo>
                    <a:pt x="207540" y="283019"/>
                  </a:lnTo>
                  <a:lnTo>
                    <a:pt x="232997" y="235599"/>
                  </a:lnTo>
                  <a:lnTo>
                    <a:pt x="252337" y="192335"/>
                  </a:lnTo>
                  <a:lnTo>
                    <a:pt x="263780" y="146542"/>
                  </a:lnTo>
                  <a:lnTo>
                    <a:pt x="267922" y="110647"/>
                  </a:lnTo>
                  <a:lnTo>
                    <a:pt x="263340" y="70943"/>
                  </a:lnTo>
                  <a:lnTo>
                    <a:pt x="249347" y="27353"/>
                  </a:lnTo>
                  <a:lnTo>
                    <a:pt x="246647" y="21252"/>
                  </a:lnTo>
                  <a:lnTo>
                    <a:pt x="238002" y="11652"/>
                  </a:lnTo>
                  <a:lnTo>
                    <a:pt x="220262" y="237"/>
                  </a:lnTo>
                  <a:lnTo>
                    <a:pt x="216320" y="0"/>
                  </a:lnTo>
                  <a:lnTo>
                    <a:pt x="208178" y="2559"/>
                  </a:lnTo>
                  <a:lnTo>
                    <a:pt x="202678" y="6284"/>
                  </a:lnTo>
                  <a:lnTo>
                    <a:pt x="200717" y="8265"/>
                  </a:lnTo>
                  <a:lnTo>
                    <a:pt x="193206" y="42214"/>
                  </a:lnTo>
                  <a:lnTo>
                    <a:pt x="191264" y="78811"/>
                  </a:lnTo>
                  <a:lnTo>
                    <a:pt x="191041" y="115603"/>
                  </a:lnTo>
                  <a:lnTo>
                    <a:pt x="193053" y="154844"/>
                  </a:lnTo>
                  <a:lnTo>
                    <a:pt x="196588" y="188853"/>
                  </a:lnTo>
                  <a:lnTo>
                    <a:pt x="201290" y="226429"/>
                  </a:lnTo>
                  <a:lnTo>
                    <a:pt x="206516" y="269605"/>
                  </a:lnTo>
                  <a:lnTo>
                    <a:pt x="215355" y="314304"/>
                  </a:lnTo>
                  <a:lnTo>
                    <a:pt x="222918" y="348625"/>
                  </a:lnTo>
                  <a:lnTo>
                    <a:pt x="233229" y="393299"/>
                  </a:lnTo>
                  <a:lnTo>
                    <a:pt x="249775" y="440631"/>
                  </a:lnTo>
                  <a:lnTo>
                    <a:pt x="260550" y="462032"/>
                  </a:lnTo>
                  <a:lnTo>
                    <a:pt x="270522" y="470726"/>
                  </a:lnTo>
                  <a:lnTo>
                    <a:pt x="282127" y="477060"/>
                  </a:lnTo>
                  <a:lnTo>
                    <a:pt x="291988" y="479875"/>
                  </a:lnTo>
                  <a:lnTo>
                    <a:pt x="303897" y="477363"/>
                  </a:lnTo>
                  <a:lnTo>
                    <a:pt x="315658" y="471543"/>
                  </a:lnTo>
                  <a:lnTo>
                    <a:pt x="323236" y="464253"/>
                  </a:lnTo>
                  <a:lnTo>
                    <a:pt x="338215" y="434695"/>
                  </a:lnTo>
                  <a:lnTo>
                    <a:pt x="349296" y="392712"/>
                  </a:lnTo>
                  <a:lnTo>
                    <a:pt x="352347" y="347422"/>
                  </a:lnTo>
                  <a:lnTo>
                    <a:pt x="353061" y="346815"/>
                  </a:lnTo>
                  <a:lnTo>
                    <a:pt x="355735" y="346141"/>
                  </a:lnTo>
                  <a:lnTo>
                    <a:pt x="361207" y="345762"/>
                  </a:lnTo>
                  <a:lnTo>
                    <a:pt x="392828" y="348651"/>
                  </a:lnTo>
                  <a:lnTo>
                    <a:pt x="415358" y="341613"/>
                  </a:lnTo>
                  <a:lnTo>
                    <a:pt x="426929" y="331524"/>
                  </a:lnTo>
                  <a:lnTo>
                    <a:pt x="434239" y="320734"/>
                  </a:lnTo>
                  <a:lnTo>
                    <a:pt x="435441" y="313148"/>
                  </a:lnTo>
                  <a:lnTo>
                    <a:pt x="435268" y="309149"/>
                  </a:lnTo>
                  <a:lnTo>
                    <a:pt x="426596" y="293408"/>
                  </a:lnTo>
                  <a:lnTo>
                    <a:pt x="417912" y="283767"/>
                  </a:lnTo>
                  <a:lnTo>
                    <a:pt x="400758" y="278675"/>
                  </a:lnTo>
                  <a:lnTo>
                    <a:pt x="384543" y="278304"/>
                  </a:lnTo>
                  <a:lnTo>
                    <a:pt x="370801" y="283799"/>
                  </a:lnTo>
                  <a:lnTo>
                    <a:pt x="359478" y="295501"/>
                  </a:lnTo>
                  <a:lnTo>
                    <a:pt x="351106" y="315196"/>
                  </a:lnTo>
                  <a:lnTo>
                    <a:pt x="347527" y="337220"/>
                  </a:lnTo>
                  <a:lnTo>
                    <a:pt x="349838" y="362756"/>
                  </a:lnTo>
                  <a:lnTo>
                    <a:pt x="369938" y="409593"/>
                  </a:lnTo>
                  <a:lnTo>
                    <a:pt x="385210" y="429238"/>
                  </a:lnTo>
                  <a:lnTo>
                    <a:pt x="407228" y="447887"/>
                  </a:lnTo>
                  <a:lnTo>
                    <a:pt x="434860" y="456444"/>
                  </a:lnTo>
                  <a:lnTo>
                    <a:pt x="444772" y="456837"/>
                  </a:lnTo>
                  <a:lnTo>
                    <a:pt x="455527" y="450191"/>
                  </a:lnTo>
                  <a:lnTo>
                    <a:pt x="466657" y="438653"/>
                  </a:lnTo>
                  <a:lnTo>
                    <a:pt x="484617" y="408494"/>
                  </a:lnTo>
                  <a:lnTo>
                    <a:pt x="498407" y="361862"/>
                  </a:lnTo>
                  <a:lnTo>
                    <a:pt x="510883" y="316977"/>
                  </a:lnTo>
                  <a:lnTo>
                    <a:pt x="516993" y="308550"/>
                  </a:lnTo>
                  <a:lnTo>
                    <a:pt x="521845" y="306204"/>
                  </a:lnTo>
                  <a:lnTo>
                    <a:pt x="524620" y="305578"/>
                  </a:lnTo>
                  <a:lnTo>
                    <a:pt x="530526" y="306764"/>
                  </a:lnTo>
                  <a:lnTo>
                    <a:pt x="533583" y="308069"/>
                  </a:lnTo>
                  <a:lnTo>
                    <a:pt x="538861" y="314221"/>
                  </a:lnTo>
                  <a:lnTo>
                    <a:pt x="549817" y="339784"/>
                  </a:lnTo>
                  <a:lnTo>
                    <a:pt x="554330" y="367017"/>
                  </a:lnTo>
                  <a:lnTo>
                    <a:pt x="556403" y="413282"/>
                  </a:lnTo>
                  <a:lnTo>
                    <a:pt x="558705" y="455284"/>
                  </a:lnTo>
                  <a:lnTo>
                    <a:pt x="558366" y="455060"/>
                  </a:lnTo>
                  <a:lnTo>
                    <a:pt x="557048" y="452929"/>
                  </a:lnTo>
                  <a:lnTo>
                    <a:pt x="555629" y="413144"/>
                  </a:lnTo>
                  <a:lnTo>
                    <a:pt x="557268" y="373525"/>
                  </a:lnTo>
                  <a:lnTo>
                    <a:pt x="563035" y="340588"/>
                  </a:lnTo>
                  <a:lnTo>
                    <a:pt x="567856" y="330123"/>
                  </a:lnTo>
                  <a:lnTo>
                    <a:pt x="580495" y="320319"/>
                  </a:lnTo>
                  <a:lnTo>
                    <a:pt x="590904" y="315768"/>
                  </a:lnTo>
                  <a:lnTo>
                    <a:pt x="597027" y="316585"/>
                  </a:lnTo>
                  <a:lnTo>
                    <a:pt x="603982" y="320358"/>
                  </a:lnTo>
                  <a:lnTo>
                    <a:pt x="616403" y="331694"/>
                  </a:lnTo>
                  <a:lnTo>
                    <a:pt x="627298" y="351949"/>
                  </a:lnTo>
                  <a:lnTo>
                    <a:pt x="644078" y="396154"/>
                  </a:lnTo>
                  <a:lnTo>
                    <a:pt x="652860" y="421792"/>
                  </a:lnTo>
                  <a:lnTo>
                    <a:pt x="668365" y="442062"/>
                  </a:lnTo>
                  <a:lnTo>
                    <a:pt x="672042" y="443422"/>
                  </a:lnTo>
                  <a:lnTo>
                    <a:pt x="681772" y="443994"/>
                  </a:lnTo>
                  <a:lnTo>
                    <a:pt x="689389" y="442131"/>
                  </a:lnTo>
                  <a:lnTo>
                    <a:pt x="695479" y="438245"/>
                  </a:lnTo>
                  <a:lnTo>
                    <a:pt x="704858" y="427066"/>
                  </a:lnTo>
                  <a:lnTo>
                    <a:pt x="722630" y="389636"/>
                  </a:lnTo>
                  <a:lnTo>
                    <a:pt x="729384" y="362473"/>
                  </a:lnTo>
                  <a:lnTo>
                    <a:pt x="731364" y="360155"/>
                  </a:lnTo>
                  <a:lnTo>
                    <a:pt x="737691" y="356486"/>
                  </a:lnTo>
                  <a:lnTo>
                    <a:pt x="742256" y="355530"/>
                  </a:lnTo>
                  <a:lnTo>
                    <a:pt x="780295" y="353718"/>
                  </a:lnTo>
                  <a:lnTo>
                    <a:pt x="796968" y="348068"/>
                  </a:lnTo>
                  <a:lnTo>
                    <a:pt x="806425" y="339591"/>
                  </a:lnTo>
                  <a:lnTo>
                    <a:pt x="812558" y="331513"/>
                  </a:lnTo>
                  <a:lnTo>
                    <a:pt x="813486" y="324053"/>
                  </a:lnTo>
                  <a:lnTo>
                    <a:pt x="812016" y="315211"/>
                  </a:lnTo>
                  <a:lnTo>
                    <a:pt x="807836" y="306577"/>
                  </a:lnTo>
                  <a:lnTo>
                    <a:pt x="802450" y="300859"/>
                  </a:lnTo>
                  <a:lnTo>
                    <a:pt x="786998" y="292627"/>
                  </a:lnTo>
                  <a:lnTo>
                    <a:pt x="773798" y="289689"/>
                  </a:lnTo>
                  <a:lnTo>
                    <a:pt x="757579" y="293875"/>
                  </a:lnTo>
                  <a:lnTo>
                    <a:pt x="746110" y="300133"/>
                  </a:lnTo>
                  <a:lnTo>
                    <a:pt x="734872" y="313197"/>
                  </a:lnTo>
                  <a:lnTo>
                    <a:pt x="724208" y="342415"/>
                  </a:lnTo>
                  <a:lnTo>
                    <a:pt x="722243" y="353828"/>
                  </a:lnTo>
                  <a:lnTo>
                    <a:pt x="726193" y="376614"/>
                  </a:lnTo>
                  <a:lnTo>
                    <a:pt x="734067" y="393361"/>
                  </a:lnTo>
                  <a:lnTo>
                    <a:pt x="763784" y="426955"/>
                  </a:lnTo>
                  <a:lnTo>
                    <a:pt x="789067" y="442379"/>
                  </a:lnTo>
                  <a:lnTo>
                    <a:pt x="822193" y="454710"/>
                  </a:lnTo>
                  <a:lnTo>
                    <a:pt x="853614" y="457191"/>
                  </a:lnTo>
                  <a:lnTo>
                    <a:pt x="869896" y="4503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385">
              <a:extLst>
                <a:ext uri="{FF2B5EF4-FFF2-40B4-BE49-F238E27FC236}">
                  <a16:creationId xmlns:a16="http://schemas.microsoft.com/office/drawing/2014/main" xmlns="" id="{389A4DC9-F26C-437F-A04C-0236E8948A7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09850" y="4365625"/>
              <a:ext cx="34926" cy="34926"/>
            </a:xfrm>
            <a:custGeom>
              <a:avLst/>
              <a:gdLst/>
              <a:ahLst/>
              <a:cxnLst/>
              <a:rect l="0" t="0" r="0" b="0"/>
              <a:pathLst>
                <a:path w="34926" h="34926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3371" y="10835"/>
                  </a:lnTo>
                  <a:lnTo>
                    <a:pt x="21494" y="27921"/>
                  </a:lnTo>
                  <a:lnTo>
                    <a:pt x="34925" y="34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386">
              <a:extLst>
                <a:ext uri="{FF2B5EF4-FFF2-40B4-BE49-F238E27FC236}">
                  <a16:creationId xmlns:a16="http://schemas.microsoft.com/office/drawing/2014/main" xmlns="" id="{D528606A-EFB9-4EEE-9B25-8F37B10844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63900" y="4679950"/>
              <a:ext cx="3176" cy="9395"/>
            </a:xfrm>
            <a:custGeom>
              <a:avLst/>
              <a:gdLst/>
              <a:ahLst/>
              <a:cxnLst/>
              <a:rect l="0" t="0" r="0" b="0"/>
              <a:pathLst>
                <a:path w="3176" h="9395">
                  <a:moveTo>
                    <a:pt x="3175" y="6350"/>
                  </a:moveTo>
                  <a:lnTo>
                    <a:pt x="3175" y="6350"/>
                  </a:lnTo>
                  <a:lnTo>
                    <a:pt x="131" y="939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387">
              <a:extLst>
                <a:ext uri="{FF2B5EF4-FFF2-40B4-BE49-F238E27FC236}">
                  <a16:creationId xmlns:a16="http://schemas.microsoft.com/office/drawing/2014/main" xmlns="" id="{7E9940A2-04F9-4C5C-9426-49171B4CA51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51200" y="4552950"/>
              <a:ext cx="1" cy="3176"/>
            </a:xfrm>
            <a:custGeom>
              <a:avLst/>
              <a:gdLst/>
              <a:ahLst/>
              <a:cxnLst/>
              <a:rect l="0" t="0" r="0" b="0"/>
              <a:pathLst>
                <a:path w="1" h="3176">
                  <a:moveTo>
                    <a:pt x="0" y="0"/>
                  </a:move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SMARTInkShape-Group130">
            <a:extLst>
              <a:ext uri="{FF2B5EF4-FFF2-40B4-BE49-F238E27FC236}">
                <a16:creationId xmlns:a16="http://schemas.microsoft.com/office/drawing/2014/main" xmlns="" id="{9F9B509A-E461-4659-AC13-2A064C145B58}"/>
              </a:ext>
            </a:extLst>
          </p:cNvPr>
          <p:cNvGrpSpPr/>
          <p:nvPr/>
        </p:nvGrpSpPr>
        <p:grpSpPr>
          <a:xfrm>
            <a:off x="4965700" y="3215679"/>
            <a:ext cx="1015890" cy="329721"/>
            <a:chOff x="4965700" y="3215679"/>
            <a:chExt cx="1015890" cy="329721"/>
          </a:xfrm>
        </p:grpSpPr>
        <p:sp>
          <p:nvSpPr>
            <p:cNvPr id="27" name="SMARTInkShape-388">
              <a:extLst>
                <a:ext uri="{FF2B5EF4-FFF2-40B4-BE49-F238E27FC236}">
                  <a16:creationId xmlns:a16="http://schemas.microsoft.com/office/drawing/2014/main" xmlns="" id="{52808DD9-2D09-487E-A968-32547FCEE03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65700" y="3228144"/>
              <a:ext cx="172920" cy="251466"/>
            </a:xfrm>
            <a:custGeom>
              <a:avLst/>
              <a:gdLst/>
              <a:ahLst/>
              <a:cxnLst/>
              <a:rect l="0" t="0" r="0" b="0"/>
              <a:pathLst>
                <a:path w="172920" h="251466">
                  <a:moveTo>
                    <a:pt x="0" y="4006"/>
                  </a:moveTo>
                  <a:lnTo>
                    <a:pt x="0" y="4006"/>
                  </a:lnTo>
                  <a:lnTo>
                    <a:pt x="1685" y="5692"/>
                  </a:lnTo>
                  <a:lnTo>
                    <a:pt x="2182" y="5835"/>
                  </a:lnTo>
                  <a:lnTo>
                    <a:pt x="2513" y="5578"/>
                  </a:lnTo>
                  <a:lnTo>
                    <a:pt x="3044" y="4317"/>
                  </a:lnTo>
                  <a:lnTo>
                    <a:pt x="33503" y="0"/>
                  </a:lnTo>
                  <a:lnTo>
                    <a:pt x="52440" y="1503"/>
                  </a:lnTo>
                  <a:lnTo>
                    <a:pt x="71428" y="6883"/>
                  </a:lnTo>
                  <a:lnTo>
                    <a:pt x="80429" y="12575"/>
                  </a:lnTo>
                  <a:lnTo>
                    <a:pt x="95258" y="25622"/>
                  </a:lnTo>
                  <a:lnTo>
                    <a:pt x="98546" y="33604"/>
                  </a:lnTo>
                  <a:lnTo>
                    <a:pt x="99302" y="41149"/>
                  </a:lnTo>
                  <a:lnTo>
                    <a:pt x="99009" y="44643"/>
                  </a:lnTo>
                  <a:lnTo>
                    <a:pt x="94922" y="51348"/>
                  </a:lnTo>
                  <a:lnTo>
                    <a:pt x="77434" y="69084"/>
                  </a:lnTo>
                  <a:lnTo>
                    <a:pt x="39868" y="89441"/>
                  </a:lnTo>
                  <a:lnTo>
                    <a:pt x="26995" y="92602"/>
                  </a:lnTo>
                  <a:lnTo>
                    <a:pt x="27169" y="92703"/>
                  </a:lnTo>
                  <a:lnTo>
                    <a:pt x="72465" y="96359"/>
                  </a:lnTo>
                  <a:lnTo>
                    <a:pt x="114553" y="108308"/>
                  </a:lnTo>
                  <a:lnTo>
                    <a:pt x="126054" y="113392"/>
                  </a:lnTo>
                  <a:lnTo>
                    <a:pt x="157064" y="142067"/>
                  </a:lnTo>
                  <a:lnTo>
                    <a:pt x="170059" y="169174"/>
                  </a:lnTo>
                  <a:lnTo>
                    <a:pt x="172919" y="184531"/>
                  </a:lnTo>
                  <a:lnTo>
                    <a:pt x="172338" y="197246"/>
                  </a:lnTo>
                  <a:lnTo>
                    <a:pt x="164971" y="216602"/>
                  </a:lnTo>
                  <a:lnTo>
                    <a:pt x="153851" y="232372"/>
                  </a:lnTo>
                  <a:lnTo>
                    <a:pt x="134877" y="244296"/>
                  </a:lnTo>
                  <a:lnTo>
                    <a:pt x="121495" y="249475"/>
                  </a:lnTo>
                  <a:lnTo>
                    <a:pt x="76434" y="251465"/>
                  </a:lnTo>
                  <a:lnTo>
                    <a:pt x="41337" y="242210"/>
                  </a:lnTo>
                  <a:lnTo>
                    <a:pt x="36024" y="240067"/>
                  </a:lnTo>
                  <a:lnTo>
                    <a:pt x="12700" y="2167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389">
              <a:extLst>
                <a:ext uri="{FF2B5EF4-FFF2-40B4-BE49-F238E27FC236}">
                  <a16:creationId xmlns:a16="http://schemas.microsoft.com/office/drawing/2014/main" xmlns="" id="{58D6914D-1B27-441E-9A96-65E4C732C02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73669" y="3215679"/>
              <a:ext cx="189321" cy="276379"/>
            </a:xfrm>
            <a:custGeom>
              <a:avLst/>
              <a:gdLst/>
              <a:ahLst/>
              <a:cxnLst/>
              <a:rect l="0" t="0" r="0" b="0"/>
              <a:pathLst>
                <a:path w="189321" h="276379">
                  <a:moveTo>
                    <a:pt x="20631" y="19646"/>
                  </a:moveTo>
                  <a:lnTo>
                    <a:pt x="20631" y="19646"/>
                  </a:lnTo>
                  <a:lnTo>
                    <a:pt x="17177" y="29376"/>
                  </a:lnTo>
                  <a:lnTo>
                    <a:pt x="4268" y="75425"/>
                  </a:lnTo>
                  <a:lnTo>
                    <a:pt x="0" y="96009"/>
                  </a:lnTo>
                  <a:lnTo>
                    <a:pt x="56" y="128492"/>
                  </a:lnTo>
                  <a:lnTo>
                    <a:pt x="1609" y="168916"/>
                  </a:lnTo>
                  <a:lnTo>
                    <a:pt x="9295" y="213056"/>
                  </a:lnTo>
                  <a:lnTo>
                    <a:pt x="16298" y="230136"/>
                  </a:lnTo>
                  <a:lnTo>
                    <a:pt x="27643" y="247135"/>
                  </a:lnTo>
                  <a:lnTo>
                    <a:pt x="54655" y="267516"/>
                  </a:lnTo>
                  <a:lnTo>
                    <a:pt x="77122" y="276298"/>
                  </a:lnTo>
                  <a:lnTo>
                    <a:pt x="111426" y="276378"/>
                  </a:lnTo>
                  <a:lnTo>
                    <a:pt x="125072" y="273567"/>
                  </a:lnTo>
                  <a:lnTo>
                    <a:pt x="156228" y="252216"/>
                  </a:lnTo>
                  <a:lnTo>
                    <a:pt x="171227" y="235703"/>
                  </a:lnTo>
                  <a:lnTo>
                    <a:pt x="183394" y="210075"/>
                  </a:lnTo>
                  <a:lnTo>
                    <a:pt x="189320" y="167629"/>
                  </a:lnTo>
                  <a:lnTo>
                    <a:pt x="185266" y="138399"/>
                  </a:lnTo>
                  <a:lnTo>
                    <a:pt x="174625" y="99234"/>
                  </a:lnTo>
                  <a:lnTo>
                    <a:pt x="156295" y="58729"/>
                  </a:lnTo>
                  <a:lnTo>
                    <a:pt x="134591" y="31390"/>
                  </a:lnTo>
                  <a:lnTo>
                    <a:pt x="108602" y="10951"/>
                  </a:lnTo>
                  <a:lnTo>
                    <a:pt x="81778" y="842"/>
                  </a:lnTo>
                  <a:lnTo>
                    <a:pt x="61331" y="0"/>
                  </a:lnTo>
                  <a:lnTo>
                    <a:pt x="35630" y="5476"/>
                  </a:lnTo>
                  <a:lnTo>
                    <a:pt x="24122" y="11937"/>
                  </a:lnTo>
                  <a:lnTo>
                    <a:pt x="4756" y="323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390">
              <a:extLst>
                <a:ext uri="{FF2B5EF4-FFF2-40B4-BE49-F238E27FC236}">
                  <a16:creationId xmlns:a16="http://schemas.microsoft.com/office/drawing/2014/main" xmlns="" id="{42C278B3-0EDA-4972-ACDC-449DA51F61C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556691" y="3343275"/>
              <a:ext cx="12260" cy="193676"/>
            </a:xfrm>
            <a:custGeom>
              <a:avLst/>
              <a:gdLst/>
              <a:ahLst/>
              <a:cxnLst/>
              <a:rect l="0" t="0" r="0" b="0"/>
              <a:pathLst>
                <a:path w="12260" h="193676">
                  <a:moveTo>
                    <a:pt x="2734" y="0"/>
                  </a:moveTo>
                  <a:lnTo>
                    <a:pt x="2734" y="0"/>
                  </a:lnTo>
                  <a:lnTo>
                    <a:pt x="2734" y="1686"/>
                  </a:lnTo>
                  <a:lnTo>
                    <a:pt x="0" y="11883"/>
                  </a:lnTo>
                  <a:lnTo>
                    <a:pt x="2723" y="59218"/>
                  </a:lnTo>
                  <a:lnTo>
                    <a:pt x="6102" y="105466"/>
                  </a:lnTo>
                  <a:lnTo>
                    <a:pt x="8495" y="149636"/>
                  </a:lnTo>
                  <a:lnTo>
                    <a:pt x="12259" y="193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391">
              <a:extLst>
                <a:ext uri="{FF2B5EF4-FFF2-40B4-BE49-F238E27FC236}">
                  <a16:creationId xmlns:a16="http://schemas.microsoft.com/office/drawing/2014/main" xmlns="" id="{67225A8F-205F-41A7-81FC-8913C16BEFF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483225" y="3416300"/>
              <a:ext cx="184151" cy="14382"/>
            </a:xfrm>
            <a:custGeom>
              <a:avLst/>
              <a:gdLst/>
              <a:ahLst/>
              <a:cxnLst/>
              <a:rect l="0" t="0" r="0" b="0"/>
              <a:pathLst>
                <a:path w="184151" h="14382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882" y="3454"/>
                  </a:lnTo>
                  <a:lnTo>
                    <a:pt x="5775" y="5416"/>
                  </a:lnTo>
                  <a:lnTo>
                    <a:pt x="28125" y="11300"/>
                  </a:lnTo>
                  <a:lnTo>
                    <a:pt x="74739" y="12577"/>
                  </a:lnTo>
                  <a:lnTo>
                    <a:pt x="99706" y="13634"/>
                  </a:lnTo>
                  <a:lnTo>
                    <a:pt x="102454" y="14381"/>
                  </a:lnTo>
                  <a:lnTo>
                    <a:pt x="146774" y="12061"/>
                  </a:lnTo>
                  <a:lnTo>
                    <a:pt x="18415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392">
              <a:extLst>
                <a:ext uri="{FF2B5EF4-FFF2-40B4-BE49-F238E27FC236}">
                  <a16:creationId xmlns:a16="http://schemas.microsoft.com/office/drawing/2014/main" xmlns="" id="{61FA4CA8-D4C5-43D0-A184-6517EF01DD6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71088" y="3259756"/>
              <a:ext cx="210502" cy="285644"/>
            </a:xfrm>
            <a:custGeom>
              <a:avLst/>
              <a:gdLst/>
              <a:ahLst/>
              <a:cxnLst/>
              <a:rect l="0" t="0" r="0" b="0"/>
              <a:pathLst>
                <a:path w="210502" h="285644">
                  <a:moveTo>
                    <a:pt x="99487" y="42244"/>
                  </a:moveTo>
                  <a:lnTo>
                    <a:pt x="99487" y="42244"/>
                  </a:lnTo>
                  <a:lnTo>
                    <a:pt x="102858" y="40558"/>
                  </a:lnTo>
                  <a:lnTo>
                    <a:pt x="103851" y="39357"/>
                  </a:lnTo>
                  <a:lnTo>
                    <a:pt x="104954" y="36139"/>
                  </a:lnTo>
                  <a:lnTo>
                    <a:pt x="102205" y="26990"/>
                  </a:lnTo>
                  <a:lnTo>
                    <a:pt x="96932" y="21236"/>
                  </a:lnTo>
                  <a:lnTo>
                    <a:pt x="83592" y="12115"/>
                  </a:lnTo>
                  <a:lnTo>
                    <a:pt x="45976" y="17716"/>
                  </a:lnTo>
                  <a:lnTo>
                    <a:pt x="12874" y="24999"/>
                  </a:lnTo>
                  <a:lnTo>
                    <a:pt x="5018" y="28818"/>
                  </a:lnTo>
                  <a:lnTo>
                    <a:pt x="2641" y="32235"/>
                  </a:lnTo>
                  <a:lnTo>
                    <a:pt x="0" y="41676"/>
                  </a:lnTo>
                  <a:lnTo>
                    <a:pt x="707" y="49165"/>
                  </a:lnTo>
                  <a:lnTo>
                    <a:pt x="1884" y="52150"/>
                  </a:lnTo>
                  <a:lnTo>
                    <a:pt x="39401" y="80836"/>
                  </a:lnTo>
                  <a:lnTo>
                    <a:pt x="78420" y="104234"/>
                  </a:lnTo>
                  <a:lnTo>
                    <a:pt x="125288" y="131808"/>
                  </a:lnTo>
                  <a:lnTo>
                    <a:pt x="172907" y="171650"/>
                  </a:lnTo>
                  <a:lnTo>
                    <a:pt x="202690" y="217934"/>
                  </a:lnTo>
                  <a:lnTo>
                    <a:pt x="209833" y="236391"/>
                  </a:lnTo>
                  <a:lnTo>
                    <a:pt x="210501" y="248829"/>
                  </a:lnTo>
                  <a:lnTo>
                    <a:pt x="207740" y="259531"/>
                  </a:lnTo>
                  <a:lnTo>
                    <a:pt x="202280" y="268638"/>
                  </a:lnTo>
                  <a:lnTo>
                    <a:pt x="184437" y="283058"/>
                  </a:lnTo>
                  <a:lnTo>
                    <a:pt x="154550" y="285643"/>
                  </a:lnTo>
                  <a:lnTo>
                    <a:pt x="142539" y="284712"/>
                  </a:lnTo>
                  <a:lnTo>
                    <a:pt x="117731" y="275463"/>
                  </a:lnTo>
                  <a:lnTo>
                    <a:pt x="96465" y="258180"/>
                  </a:lnTo>
                  <a:lnTo>
                    <a:pt x="84049" y="244161"/>
                  </a:lnTo>
                  <a:lnTo>
                    <a:pt x="74239" y="216498"/>
                  </a:lnTo>
                  <a:lnTo>
                    <a:pt x="72603" y="199277"/>
                  </a:lnTo>
                  <a:lnTo>
                    <a:pt x="76626" y="179710"/>
                  </a:lnTo>
                  <a:lnTo>
                    <a:pt x="88611" y="154887"/>
                  </a:lnTo>
                  <a:lnTo>
                    <a:pt x="123954" y="110269"/>
                  </a:lnTo>
                  <a:lnTo>
                    <a:pt x="137338" y="79716"/>
                  </a:lnTo>
                  <a:lnTo>
                    <a:pt x="138062" y="63342"/>
                  </a:lnTo>
                  <a:lnTo>
                    <a:pt x="136042" y="51827"/>
                  </a:lnTo>
                  <a:lnTo>
                    <a:pt x="128153" y="37205"/>
                  </a:lnTo>
                  <a:lnTo>
                    <a:pt x="106652" y="17247"/>
                  </a:lnTo>
                  <a:lnTo>
                    <a:pt x="81428" y="3520"/>
                  </a:lnTo>
                  <a:lnTo>
                    <a:pt x="69128" y="0"/>
                  </a:lnTo>
                  <a:lnTo>
                    <a:pt x="55416" y="772"/>
                  </a:lnTo>
                  <a:lnTo>
                    <a:pt x="53879" y="1543"/>
                  </a:lnTo>
                  <a:lnTo>
                    <a:pt x="51229" y="4282"/>
                  </a:lnTo>
                  <a:lnTo>
                    <a:pt x="49817" y="6910"/>
                  </a:lnTo>
                  <a:lnTo>
                    <a:pt x="49440" y="8105"/>
                  </a:lnTo>
                  <a:lnTo>
                    <a:pt x="51844" y="12254"/>
                  </a:lnTo>
                  <a:lnTo>
                    <a:pt x="59908" y="21179"/>
                  </a:lnTo>
                  <a:lnTo>
                    <a:pt x="64562" y="231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SMARTInkShape-Group131">
            <a:extLst>
              <a:ext uri="{FF2B5EF4-FFF2-40B4-BE49-F238E27FC236}">
                <a16:creationId xmlns:a16="http://schemas.microsoft.com/office/drawing/2014/main" xmlns="" id="{D7CB62C8-2E82-4288-851F-B29D16E9EA19}"/>
              </a:ext>
            </a:extLst>
          </p:cNvPr>
          <p:cNvGrpSpPr/>
          <p:nvPr/>
        </p:nvGrpSpPr>
        <p:grpSpPr>
          <a:xfrm>
            <a:off x="4902200" y="3517900"/>
            <a:ext cx="386964" cy="570445"/>
            <a:chOff x="4902200" y="3517900"/>
            <a:chExt cx="386964" cy="570445"/>
          </a:xfrm>
        </p:grpSpPr>
        <p:sp>
          <p:nvSpPr>
            <p:cNvPr id="33" name="SMARTInkShape-393">
              <a:extLst>
                <a:ext uri="{FF2B5EF4-FFF2-40B4-BE49-F238E27FC236}">
                  <a16:creationId xmlns:a16="http://schemas.microsoft.com/office/drawing/2014/main" xmlns="" id="{8D6ED1F6-2257-421D-BFF5-E9163E4E170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137301" y="3825875"/>
              <a:ext cx="151863" cy="262470"/>
            </a:xfrm>
            <a:custGeom>
              <a:avLst/>
              <a:gdLst/>
              <a:ahLst/>
              <a:cxnLst/>
              <a:rect l="0" t="0" r="0" b="0"/>
              <a:pathLst>
                <a:path w="151863" h="262470">
                  <a:moveTo>
                    <a:pt x="85574" y="0"/>
                  </a:moveTo>
                  <a:lnTo>
                    <a:pt x="85574" y="0"/>
                  </a:lnTo>
                  <a:lnTo>
                    <a:pt x="91541" y="6908"/>
                  </a:lnTo>
                  <a:lnTo>
                    <a:pt x="92727" y="8838"/>
                  </a:lnTo>
                  <a:lnTo>
                    <a:pt x="93165" y="10478"/>
                  </a:lnTo>
                  <a:lnTo>
                    <a:pt x="93104" y="11924"/>
                  </a:lnTo>
                  <a:lnTo>
                    <a:pt x="92710" y="13241"/>
                  </a:lnTo>
                  <a:lnTo>
                    <a:pt x="90392" y="15645"/>
                  </a:lnTo>
                  <a:lnTo>
                    <a:pt x="82287" y="20676"/>
                  </a:lnTo>
                  <a:lnTo>
                    <a:pt x="37230" y="33312"/>
                  </a:lnTo>
                  <a:lnTo>
                    <a:pt x="25624" y="37935"/>
                  </a:lnTo>
                  <a:lnTo>
                    <a:pt x="10107" y="50513"/>
                  </a:lnTo>
                  <a:lnTo>
                    <a:pt x="5672" y="63062"/>
                  </a:lnTo>
                  <a:lnTo>
                    <a:pt x="0" y="106106"/>
                  </a:lnTo>
                  <a:lnTo>
                    <a:pt x="1580" y="113009"/>
                  </a:lnTo>
                  <a:lnTo>
                    <a:pt x="2414" y="114498"/>
                  </a:lnTo>
                  <a:lnTo>
                    <a:pt x="3323" y="115490"/>
                  </a:lnTo>
                  <a:lnTo>
                    <a:pt x="4281" y="116152"/>
                  </a:lnTo>
                  <a:lnTo>
                    <a:pt x="5273" y="116240"/>
                  </a:lnTo>
                  <a:lnTo>
                    <a:pt x="45518" y="102307"/>
                  </a:lnTo>
                  <a:lnTo>
                    <a:pt x="67394" y="103379"/>
                  </a:lnTo>
                  <a:lnTo>
                    <a:pt x="88137" y="109569"/>
                  </a:lnTo>
                  <a:lnTo>
                    <a:pt x="99660" y="117288"/>
                  </a:lnTo>
                  <a:lnTo>
                    <a:pt x="139221" y="157632"/>
                  </a:lnTo>
                  <a:lnTo>
                    <a:pt x="147840" y="179154"/>
                  </a:lnTo>
                  <a:lnTo>
                    <a:pt x="151862" y="214085"/>
                  </a:lnTo>
                  <a:lnTo>
                    <a:pt x="150449" y="229356"/>
                  </a:lnTo>
                  <a:lnTo>
                    <a:pt x="144425" y="242269"/>
                  </a:lnTo>
                  <a:lnTo>
                    <a:pt x="134252" y="253346"/>
                  </a:lnTo>
                  <a:lnTo>
                    <a:pt x="115558" y="259960"/>
                  </a:lnTo>
                  <a:lnTo>
                    <a:pt x="100573" y="262469"/>
                  </a:lnTo>
                  <a:lnTo>
                    <a:pt x="82688" y="259841"/>
                  </a:lnTo>
                  <a:lnTo>
                    <a:pt x="48744" y="244151"/>
                  </a:lnTo>
                  <a:lnTo>
                    <a:pt x="31001" y="231711"/>
                  </a:lnTo>
                  <a:lnTo>
                    <a:pt x="26277" y="225397"/>
                  </a:lnTo>
                  <a:lnTo>
                    <a:pt x="22074" y="209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394">
              <a:extLst>
                <a:ext uri="{FF2B5EF4-FFF2-40B4-BE49-F238E27FC236}">
                  <a16:creationId xmlns:a16="http://schemas.microsoft.com/office/drawing/2014/main" xmlns="" id="{F86E191E-5959-4ABA-8418-E38F43DD617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02200" y="3823959"/>
              <a:ext cx="133351" cy="242921"/>
            </a:xfrm>
            <a:custGeom>
              <a:avLst/>
              <a:gdLst/>
              <a:ahLst/>
              <a:cxnLst/>
              <a:rect l="0" t="0" r="0" b="0"/>
              <a:pathLst>
                <a:path w="133351" h="242921">
                  <a:moveTo>
                    <a:pt x="0" y="214641"/>
                  </a:moveTo>
                  <a:lnTo>
                    <a:pt x="0" y="214641"/>
                  </a:lnTo>
                  <a:lnTo>
                    <a:pt x="1685" y="214641"/>
                  </a:lnTo>
                  <a:lnTo>
                    <a:pt x="3454" y="212759"/>
                  </a:lnTo>
                  <a:lnTo>
                    <a:pt x="37991" y="174892"/>
                  </a:lnTo>
                  <a:lnTo>
                    <a:pt x="73777" y="128898"/>
                  </a:lnTo>
                  <a:lnTo>
                    <a:pt x="98051" y="89454"/>
                  </a:lnTo>
                  <a:lnTo>
                    <a:pt x="114189" y="53959"/>
                  </a:lnTo>
                  <a:lnTo>
                    <a:pt x="130252" y="7959"/>
                  </a:lnTo>
                  <a:lnTo>
                    <a:pt x="132432" y="100"/>
                  </a:lnTo>
                  <a:lnTo>
                    <a:pt x="132738" y="0"/>
                  </a:lnTo>
                  <a:lnTo>
                    <a:pt x="133078" y="1770"/>
                  </a:lnTo>
                  <a:lnTo>
                    <a:pt x="133343" y="44783"/>
                  </a:lnTo>
                  <a:lnTo>
                    <a:pt x="133348" y="85904"/>
                  </a:lnTo>
                  <a:lnTo>
                    <a:pt x="133350" y="132101"/>
                  </a:lnTo>
                  <a:lnTo>
                    <a:pt x="133350" y="170743"/>
                  </a:lnTo>
                  <a:lnTo>
                    <a:pt x="132409" y="215554"/>
                  </a:lnTo>
                  <a:lnTo>
                    <a:pt x="130306" y="242771"/>
                  </a:lnTo>
                  <a:lnTo>
                    <a:pt x="129910" y="242920"/>
                  </a:lnTo>
                  <a:lnTo>
                    <a:pt x="127000" y="23686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395">
              <a:extLst>
                <a:ext uri="{FF2B5EF4-FFF2-40B4-BE49-F238E27FC236}">
                  <a16:creationId xmlns:a16="http://schemas.microsoft.com/office/drawing/2014/main" xmlns="" id="{55A3217D-13CE-4487-9AFB-23EC96DE51D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43500" y="3517900"/>
              <a:ext cx="41276" cy="177801"/>
            </a:xfrm>
            <a:custGeom>
              <a:avLst/>
              <a:gdLst/>
              <a:ahLst/>
              <a:cxnLst/>
              <a:rect l="0" t="0" r="0" b="0"/>
              <a:pathLst>
                <a:path w="41276" h="177801">
                  <a:moveTo>
                    <a:pt x="41275" y="0"/>
                  </a:moveTo>
                  <a:lnTo>
                    <a:pt x="41275" y="0"/>
                  </a:lnTo>
                  <a:lnTo>
                    <a:pt x="40922" y="5422"/>
                  </a:lnTo>
                  <a:lnTo>
                    <a:pt x="31074" y="45978"/>
                  </a:lnTo>
                  <a:lnTo>
                    <a:pt x="20810" y="85629"/>
                  </a:lnTo>
                  <a:lnTo>
                    <a:pt x="8742" y="130055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396">
              <a:extLst>
                <a:ext uri="{FF2B5EF4-FFF2-40B4-BE49-F238E27FC236}">
                  <a16:creationId xmlns:a16="http://schemas.microsoft.com/office/drawing/2014/main" xmlns="" id="{B0CDA3BB-D926-4F50-9841-917BE4CD58E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99050" y="3619500"/>
              <a:ext cx="120651" cy="99181"/>
            </a:xfrm>
            <a:custGeom>
              <a:avLst/>
              <a:gdLst/>
              <a:ahLst/>
              <a:cxnLst/>
              <a:rect l="0" t="0" r="0" b="0"/>
              <a:pathLst>
                <a:path w="120651" h="99181">
                  <a:moveTo>
                    <a:pt x="0" y="0"/>
                  </a:moveTo>
                  <a:lnTo>
                    <a:pt x="0" y="0"/>
                  </a:lnTo>
                  <a:lnTo>
                    <a:pt x="2513" y="10361"/>
                  </a:lnTo>
                  <a:lnTo>
                    <a:pt x="12397" y="56088"/>
                  </a:lnTo>
                  <a:lnTo>
                    <a:pt x="27143" y="83830"/>
                  </a:lnTo>
                  <a:lnTo>
                    <a:pt x="39400" y="96021"/>
                  </a:lnTo>
                  <a:lnTo>
                    <a:pt x="45263" y="99121"/>
                  </a:lnTo>
                  <a:lnTo>
                    <a:pt x="59272" y="99180"/>
                  </a:lnTo>
                  <a:lnTo>
                    <a:pt x="67030" y="96879"/>
                  </a:lnTo>
                  <a:lnTo>
                    <a:pt x="120650" y="60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SMARTInkShape-Group132">
            <a:extLst>
              <a:ext uri="{FF2B5EF4-FFF2-40B4-BE49-F238E27FC236}">
                <a16:creationId xmlns:a16="http://schemas.microsoft.com/office/drawing/2014/main" xmlns="" id="{12EDEC0E-CEEB-4725-8D0E-FEEFA26BD072}"/>
              </a:ext>
            </a:extLst>
          </p:cNvPr>
          <p:cNvGrpSpPr/>
          <p:nvPr/>
        </p:nvGrpSpPr>
        <p:grpSpPr>
          <a:xfrm>
            <a:off x="5857875" y="3565525"/>
            <a:ext cx="145322" cy="250674"/>
            <a:chOff x="5857875" y="3565525"/>
            <a:chExt cx="145322" cy="250674"/>
          </a:xfrm>
        </p:grpSpPr>
        <p:sp>
          <p:nvSpPr>
            <p:cNvPr id="38" name="SMARTInkShape-397">
              <a:extLst>
                <a:ext uri="{FF2B5EF4-FFF2-40B4-BE49-F238E27FC236}">
                  <a16:creationId xmlns:a16="http://schemas.microsoft.com/office/drawing/2014/main" xmlns="" id="{567BE4F6-8D5D-4D5D-9395-AE26FA56705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57875" y="3736975"/>
              <a:ext cx="145322" cy="79224"/>
            </a:xfrm>
            <a:custGeom>
              <a:avLst/>
              <a:gdLst/>
              <a:ahLst/>
              <a:cxnLst/>
              <a:rect l="0" t="0" r="0" b="0"/>
              <a:pathLst>
                <a:path w="145322" h="79224">
                  <a:moveTo>
                    <a:pt x="0" y="0"/>
                  </a:moveTo>
                  <a:lnTo>
                    <a:pt x="0" y="0"/>
                  </a:lnTo>
                  <a:lnTo>
                    <a:pt x="34616" y="46615"/>
                  </a:lnTo>
                  <a:lnTo>
                    <a:pt x="56504" y="67492"/>
                  </a:lnTo>
                  <a:lnTo>
                    <a:pt x="71327" y="75857"/>
                  </a:lnTo>
                  <a:lnTo>
                    <a:pt x="83912" y="79223"/>
                  </a:lnTo>
                  <a:lnTo>
                    <a:pt x="96594" y="79134"/>
                  </a:lnTo>
                  <a:lnTo>
                    <a:pt x="102433" y="77739"/>
                  </a:lnTo>
                  <a:lnTo>
                    <a:pt x="109686" y="73285"/>
                  </a:lnTo>
                  <a:lnTo>
                    <a:pt x="133668" y="45960"/>
                  </a:lnTo>
                  <a:lnTo>
                    <a:pt x="144957" y="17546"/>
                  </a:lnTo>
                  <a:lnTo>
                    <a:pt x="145321" y="15930"/>
                  </a:lnTo>
                  <a:lnTo>
                    <a:pt x="145211" y="14854"/>
                  </a:lnTo>
                  <a:lnTo>
                    <a:pt x="142875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398">
              <a:extLst>
                <a:ext uri="{FF2B5EF4-FFF2-40B4-BE49-F238E27FC236}">
                  <a16:creationId xmlns:a16="http://schemas.microsoft.com/office/drawing/2014/main" xmlns="" id="{7A024471-0C92-4941-9A03-A7B01CC9846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74191" y="3565525"/>
              <a:ext cx="66235" cy="231776"/>
            </a:xfrm>
            <a:custGeom>
              <a:avLst/>
              <a:gdLst/>
              <a:ahLst/>
              <a:cxnLst/>
              <a:rect l="0" t="0" r="0" b="0"/>
              <a:pathLst>
                <a:path w="66235" h="231776">
                  <a:moveTo>
                    <a:pt x="2734" y="0"/>
                  </a:moveTo>
                  <a:lnTo>
                    <a:pt x="2734" y="0"/>
                  </a:lnTo>
                  <a:lnTo>
                    <a:pt x="1049" y="0"/>
                  </a:lnTo>
                  <a:lnTo>
                    <a:pt x="552" y="705"/>
                  </a:lnTo>
                  <a:lnTo>
                    <a:pt x="0" y="3371"/>
                  </a:lnTo>
                  <a:lnTo>
                    <a:pt x="696" y="5967"/>
                  </a:lnTo>
                  <a:lnTo>
                    <a:pt x="1375" y="7153"/>
                  </a:lnTo>
                  <a:lnTo>
                    <a:pt x="10589" y="50379"/>
                  </a:lnTo>
                  <a:lnTo>
                    <a:pt x="20192" y="87168"/>
                  </a:lnTo>
                  <a:lnTo>
                    <a:pt x="32523" y="133777"/>
                  </a:lnTo>
                  <a:lnTo>
                    <a:pt x="46015" y="181066"/>
                  </a:lnTo>
                  <a:lnTo>
                    <a:pt x="66234" y="2317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SMARTInkShape-Group133">
            <a:extLst>
              <a:ext uri="{FF2B5EF4-FFF2-40B4-BE49-F238E27FC236}">
                <a16:creationId xmlns:a16="http://schemas.microsoft.com/office/drawing/2014/main" xmlns="" id="{AAF4918E-8BD1-4981-853F-4D751BCE6B76}"/>
              </a:ext>
            </a:extLst>
          </p:cNvPr>
          <p:cNvGrpSpPr/>
          <p:nvPr/>
        </p:nvGrpSpPr>
        <p:grpSpPr>
          <a:xfrm>
            <a:off x="5490921" y="3806825"/>
            <a:ext cx="506655" cy="301626"/>
            <a:chOff x="5490921" y="3806825"/>
            <a:chExt cx="506655" cy="301626"/>
          </a:xfrm>
        </p:grpSpPr>
        <p:sp>
          <p:nvSpPr>
            <p:cNvPr id="41" name="SMARTInkShape-399">
              <a:extLst>
                <a:ext uri="{FF2B5EF4-FFF2-40B4-BE49-F238E27FC236}">
                  <a16:creationId xmlns:a16="http://schemas.microsoft.com/office/drawing/2014/main" xmlns="" id="{0EEBA548-86F8-478E-9408-718611E68F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90921" y="3971015"/>
              <a:ext cx="141530" cy="4086"/>
            </a:xfrm>
            <a:custGeom>
              <a:avLst/>
              <a:gdLst/>
              <a:ahLst/>
              <a:cxnLst/>
              <a:rect l="0" t="0" r="0" b="0"/>
              <a:pathLst>
                <a:path w="141530" h="4086">
                  <a:moveTo>
                    <a:pt x="1829" y="4085"/>
                  </a:moveTo>
                  <a:lnTo>
                    <a:pt x="1829" y="4085"/>
                  </a:lnTo>
                  <a:lnTo>
                    <a:pt x="0" y="4085"/>
                  </a:lnTo>
                  <a:lnTo>
                    <a:pt x="37317" y="2203"/>
                  </a:lnTo>
                  <a:lnTo>
                    <a:pt x="83370" y="0"/>
                  </a:lnTo>
                  <a:lnTo>
                    <a:pt x="127451" y="3343"/>
                  </a:lnTo>
                  <a:lnTo>
                    <a:pt x="141529" y="40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400">
              <a:extLst>
                <a:ext uri="{FF2B5EF4-FFF2-40B4-BE49-F238E27FC236}">
                  <a16:creationId xmlns:a16="http://schemas.microsoft.com/office/drawing/2014/main" xmlns="" id="{D4DAF205-3ED1-4C5F-B801-CB57AA6DC68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40375" y="3914775"/>
              <a:ext cx="18654" cy="161926"/>
            </a:xfrm>
            <a:custGeom>
              <a:avLst/>
              <a:gdLst/>
              <a:ahLst/>
              <a:cxnLst/>
              <a:rect l="0" t="0" r="0" b="0"/>
              <a:pathLst>
                <a:path w="18654" h="161926">
                  <a:moveTo>
                    <a:pt x="0" y="0"/>
                  </a:moveTo>
                  <a:lnTo>
                    <a:pt x="0" y="0"/>
                  </a:lnTo>
                  <a:lnTo>
                    <a:pt x="2734" y="2734"/>
                  </a:lnTo>
                  <a:lnTo>
                    <a:pt x="9352" y="15532"/>
                  </a:lnTo>
                  <a:lnTo>
                    <a:pt x="16037" y="56429"/>
                  </a:lnTo>
                  <a:lnTo>
                    <a:pt x="18653" y="101697"/>
                  </a:lnTo>
                  <a:lnTo>
                    <a:pt x="16056" y="148466"/>
                  </a:lnTo>
                  <a:lnTo>
                    <a:pt x="15875" y="161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401">
              <a:extLst>
                <a:ext uri="{FF2B5EF4-FFF2-40B4-BE49-F238E27FC236}">
                  <a16:creationId xmlns:a16="http://schemas.microsoft.com/office/drawing/2014/main" xmlns="" id="{714D61E1-38FF-49FC-BDE5-7684E5EE52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40425" y="3911600"/>
              <a:ext cx="12260" cy="196851"/>
            </a:xfrm>
            <a:custGeom>
              <a:avLst/>
              <a:gdLst/>
              <a:ahLst/>
              <a:cxnLst/>
              <a:rect l="0" t="0" r="0" b="0"/>
              <a:pathLst>
                <a:path w="12260" h="196851">
                  <a:moveTo>
                    <a:pt x="9525" y="0"/>
                  </a:moveTo>
                  <a:lnTo>
                    <a:pt x="9525" y="0"/>
                  </a:lnTo>
                  <a:lnTo>
                    <a:pt x="11707" y="43182"/>
                  </a:lnTo>
                  <a:lnTo>
                    <a:pt x="12259" y="77282"/>
                  </a:lnTo>
                  <a:lnTo>
                    <a:pt x="9725" y="122902"/>
                  </a:lnTo>
                  <a:lnTo>
                    <a:pt x="4177" y="166956"/>
                  </a:lnTo>
                  <a:lnTo>
                    <a:pt x="0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402">
              <a:extLst>
                <a:ext uri="{FF2B5EF4-FFF2-40B4-BE49-F238E27FC236}">
                  <a16:creationId xmlns:a16="http://schemas.microsoft.com/office/drawing/2014/main" xmlns="" id="{16288FEB-E203-4CBC-A1FD-3B09841C075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40596" y="3806825"/>
              <a:ext cx="156980" cy="200026"/>
            </a:xfrm>
            <a:custGeom>
              <a:avLst/>
              <a:gdLst/>
              <a:ahLst/>
              <a:cxnLst/>
              <a:rect l="0" t="0" r="0" b="0"/>
              <a:pathLst>
                <a:path w="156980" h="200026">
                  <a:moveTo>
                    <a:pt x="7754" y="0"/>
                  </a:moveTo>
                  <a:lnTo>
                    <a:pt x="7754" y="0"/>
                  </a:lnTo>
                  <a:lnTo>
                    <a:pt x="9439" y="3371"/>
                  </a:lnTo>
                  <a:lnTo>
                    <a:pt x="9583" y="4717"/>
                  </a:lnTo>
                  <a:lnTo>
                    <a:pt x="8805" y="10060"/>
                  </a:lnTo>
                  <a:lnTo>
                    <a:pt x="11824" y="31021"/>
                  </a:lnTo>
                  <a:lnTo>
                    <a:pt x="12584" y="33381"/>
                  </a:lnTo>
                  <a:lnTo>
                    <a:pt x="10283" y="72097"/>
                  </a:lnTo>
                  <a:lnTo>
                    <a:pt x="5718" y="112405"/>
                  </a:lnTo>
                  <a:lnTo>
                    <a:pt x="0" y="154590"/>
                  </a:lnTo>
                  <a:lnTo>
                    <a:pt x="1962" y="176913"/>
                  </a:lnTo>
                  <a:lnTo>
                    <a:pt x="2835" y="180384"/>
                  </a:lnTo>
                  <a:lnTo>
                    <a:pt x="6626" y="186122"/>
                  </a:lnTo>
                  <a:lnTo>
                    <a:pt x="12829" y="191437"/>
                  </a:lnTo>
                  <a:lnTo>
                    <a:pt x="14313" y="192183"/>
                  </a:lnTo>
                  <a:lnTo>
                    <a:pt x="57663" y="193636"/>
                  </a:lnTo>
                  <a:lnTo>
                    <a:pt x="101170" y="194614"/>
                  </a:lnTo>
                  <a:lnTo>
                    <a:pt x="147361" y="199856"/>
                  </a:lnTo>
                  <a:lnTo>
                    <a:pt x="156979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SMARTInkShape-Group134">
            <a:extLst>
              <a:ext uri="{FF2B5EF4-FFF2-40B4-BE49-F238E27FC236}">
                <a16:creationId xmlns:a16="http://schemas.microsoft.com/office/drawing/2014/main" xmlns="" id="{AB684950-3094-46B9-B878-E0A211EBFA63}"/>
              </a:ext>
            </a:extLst>
          </p:cNvPr>
          <p:cNvGrpSpPr/>
          <p:nvPr/>
        </p:nvGrpSpPr>
        <p:grpSpPr>
          <a:xfrm>
            <a:off x="3446221" y="4391853"/>
            <a:ext cx="411288" cy="296484"/>
            <a:chOff x="3446221" y="4391853"/>
            <a:chExt cx="411288" cy="296484"/>
          </a:xfrm>
        </p:grpSpPr>
        <p:sp>
          <p:nvSpPr>
            <p:cNvPr id="46" name="SMARTInkShape-403">
              <a:extLst>
                <a:ext uri="{FF2B5EF4-FFF2-40B4-BE49-F238E27FC236}">
                  <a16:creationId xmlns:a16="http://schemas.microsoft.com/office/drawing/2014/main" xmlns="" id="{8C100928-6810-4AAD-9915-6C3EBF43D0C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711575" y="4391853"/>
              <a:ext cx="145934" cy="296484"/>
            </a:xfrm>
            <a:custGeom>
              <a:avLst/>
              <a:gdLst/>
              <a:ahLst/>
              <a:cxnLst/>
              <a:rect l="0" t="0" r="0" b="0"/>
              <a:pathLst>
                <a:path w="145934" h="296484">
                  <a:moveTo>
                    <a:pt x="136525" y="59497"/>
                  </a:moveTo>
                  <a:lnTo>
                    <a:pt x="136525" y="59497"/>
                  </a:lnTo>
                  <a:lnTo>
                    <a:pt x="138211" y="56126"/>
                  </a:lnTo>
                  <a:lnTo>
                    <a:pt x="139259" y="47288"/>
                  </a:lnTo>
                  <a:lnTo>
                    <a:pt x="133516" y="22050"/>
                  </a:lnTo>
                  <a:lnTo>
                    <a:pt x="131714" y="19905"/>
                  </a:lnTo>
                  <a:lnTo>
                    <a:pt x="107248" y="5462"/>
                  </a:lnTo>
                  <a:lnTo>
                    <a:pt x="85467" y="0"/>
                  </a:lnTo>
                  <a:lnTo>
                    <a:pt x="66011" y="4474"/>
                  </a:lnTo>
                  <a:lnTo>
                    <a:pt x="29877" y="23528"/>
                  </a:lnTo>
                  <a:lnTo>
                    <a:pt x="13584" y="37065"/>
                  </a:lnTo>
                  <a:lnTo>
                    <a:pt x="5123" y="50106"/>
                  </a:lnTo>
                  <a:lnTo>
                    <a:pt x="1518" y="75255"/>
                  </a:lnTo>
                  <a:lnTo>
                    <a:pt x="7551" y="113162"/>
                  </a:lnTo>
                  <a:lnTo>
                    <a:pt x="11705" y="123447"/>
                  </a:lnTo>
                  <a:lnTo>
                    <a:pt x="19666" y="131311"/>
                  </a:lnTo>
                  <a:lnTo>
                    <a:pt x="36968" y="141612"/>
                  </a:lnTo>
                  <a:lnTo>
                    <a:pt x="54031" y="144152"/>
                  </a:lnTo>
                  <a:lnTo>
                    <a:pt x="69671" y="143220"/>
                  </a:lnTo>
                  <a:lnTo>
                    <a:pt x="86613" y="135652"/>
                  </a:lnTo>
                  <a:lnTo>
                    <a:pt x="99981" y="124473"/>
                  </a:lnTo>
                  <a:lnTo>
                    <a:pt x="129139" y="77380"/>
                  </a:lnTo>
                  <a:lnTo>
                    <a:pt x="141541" y="54635"/>
                  </a:lnTo>
                  <a:lnTo>
                    <a:pt x="145933" y="38130"/>
                  </a:lnTo>
                  <a:lnTo>
                    <a:pt x="145697" y="79795"/>
                  </a:lnTo>
                  <a:lnTo>
                    <a:pt x="143316" y="120644"/>
                  </a:lnTo>
                  <a:lnTo>
                    <a:pt x="141228" y="165224"/>
                  </a:lnTo>
                  <a:lnTo>
                    <a:pt x="138149" y="207837"/>
                  </a:lnTo>
                  <a:lnTo>
                    <a:pt x="131550" y="250348"/>
                  </a:lnTo>
                  <a:lnTo>
                    <a:pt x="123296" y="275051"/>
                  </a:lnTo>
                  <a:lnTo>
                    <a:pt x="114692" y="286505"/>
                  </a:lnTo>
                  <a:lnTo>
                    <a:pt x="104891" y="293779"/>
                  </a:lnTo>
                  <a:lnTo>
                    <a:pt x="95284" y="296483"/>
                  </a:lnTo>
                  <a:lnTo>
                    <a:pt x="69688" y="294788"/>
                  </a:lnTo>
                  <a:lnTo>
                    <a:pt x="24691" y="269038"/>
                  </a:lnTo>
                  <a:lnTo>
                    <a:pt x="5322" y="260642"/>
                  </a:lnTo>
                  <a:lnTo>
                    <a:pt x="0" y="25634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404">
              <a:extLst>
                <a:ext uri="{FF2B5EF4-FFF2-40B4-BE49-F238E27FC236}">
                  <a16:creationId xmlns:a16="http://schemas.microsoft.com/office/drawing/2014/main" xmlns="" id="{B8BA61B3-B5E8-4793-81DC-D6E2989CBA7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46221" y="4400719"/>
              <a:ext cx="194995" cy="269707"/>
            </a:xfrm>
            <a:custGeom>
              <a:avLst/>
              <a:gdLst/>
              <a:ahLst/>
              <a:cxnLst/>
              <a:rect l="0" t="0" r="0" b="0"/>
              <a:pathLst>
                <a:path w="194995" h="269707">
                  <a:moveTo>
                    <a:pt x="1829" y="161756"/>
                  </a:moveTo>
                  <a:lnTo>
                    <a:pt x="1829" y="161756"/>
                  </a:lnTo>
                  <a:lnTo>
                    <a:pt x="143" y="163441"/>
                  </a:lnTo>
                  <a:lnTo>
                    <a:pt x="0" y="163938"/>
                  </a:lnTo>
                  <a:lnTo>
                    <a:pt x="257" y="164269"/>
                  </a:lnTo>
                  <a:lnTo>
                    <a:pt x="781" y="164490"/>
                  </a:lnTo>
                  <a:lnTo>
                    <a:pt x="17316" y="159137"/>
                  </a:lnTo>
                  <a:lnTo>
                    <a:pt x="29468" y="152930"/>
                  </a:lnTo>
                  <a:lnTo>
                    <a:pt x="31517" y="152542"/>
                  </a:lnTo>
                  <a:lnTo>
                    <a:pt x="73859" y="129414"/>
                  </a:lnTo>
                  <a:lnTo>
                    <a:pt x="100933" y="110212"/>
                  </a:lnTo>
                  <a:lnTo>
                    <a:pt x="146585" y="67355"/>
                  </a:lnTo>
                  <a:lnTo>
                    <a:pt x="180954" y="23625"/>
                  </a:lnTo>
                  <a:lnTo>
                    <a:pt x="191547" y="1753"/>
                  </a:lnTo>
                  <a:lnTo>
                    <a:pt x="192160" y="1112"/>
                  </a:lnTo>
                  <a:lnTo>
                    <a:pt x="194994" y="0"/>
                  </a:lnTo>
                  <a:lnTo>
                    <a:pt x="189873" y="43986"/>
                  </a:lnTo>
                  <a:lnTo>
                    <a:pt x="183190" y="91479"/>
                  </a:lnTo>
                  <a:lnTo>
                    <a:pt x="178150" y="133593"/>
                  </a:lnTo>
                  <a:lnTo>
                    <a:pt x="174992" y="180612"/>
                  </a:lnTo>
                  <a:lnTo>
                    <a:pt x="172564" y="219538"/>
                  </a:lnTo>
                  <a:lnTo>
                    <a:pt x="171261" y="256330"/>
                  </a:lnTo>
                  <a:lnTo>
                    <a:pt x="173279" y="2697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135">
            <a:extLst>
              <a:ext uri="{FF2B5EF4-FFF2-40B4-BE49-F238E27FC236}">
                <a16:creationId xmlns:a16="http://schemas.microsoft.com/office/drawing/2014/main" xmlns="" id="{C0CDF53C-6D14-4290-9CE3-7D8EC7B9585F}"/>
              </a:ext>
            </a:extLst>
          </p:cNvPr>
          <p:cNvGrpSpPr/>
          <p:nvPr/>
        </p:nvGrpSpPr>
        <p:grpSpPr>
          <a:xfrm>
            <a:off x="3382252" y="3082971"/>
            <a:ext cx="756377" cy="1870806"/>
            <a:chOff x="3382252" y="3082971"/>
            <a:chExt cx="756377" cy="1870806"/>
          </a:xfrm>
        </p:grpSpPr>
        <p:sp>
          <p:nvSpPr>
            <p:cNvPr id="49" name="SMARTInkShape-405">
              <a:extLst>
                <a:ext uri="{FF2B5EF4-FFF2-40B4-BE49-F238E27FC236}">
                  <a16:creationId xmlns:a16="http://schemas.microsoft.com/office/drawing/2014/main" xmlns="" id="{58DE87E5-B3AC-4175-B48D-F8C61926AD1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82252" y="4296703"/>
              <a:ext cx="751057" cy="657074"/>
            </a:xfrm>
            <a:custGeom>
              <a:avLst/>
              <a:gdLst/>
              <a:ahLst/>
              <a:cxnLst/>
              <a:rect l="0" t="0" r="0" b="0"/>
              <a:pathLst>
                <a:path w="751057" h="657074">
                  <a:moveTo>
                    <a:pt x="253123" y="56222"/>
                  </a:moveTo>
                  <a:lnTo>
                    <a:pt x="253123" y="56222"/>
                  </a:lnTo>
                  <a:lnTo>
                    <a:pt x="252182" y="42882"/>
                  </a:lnTo>
                  <a:lnTo>
                    <a:pt x="249883" y="36534"/>
                  </a:lnTo>
                  <a:lnTo>
                    <a:pt x="238505" y="18104"/>
                  </a:lnTo>
                  <a:lnTo>
                    <a:pt x="232039" y="12675"/>
                  </a:lnTo>
                  <a:lnTo>
                    <a:pt x="226180" y="10354"/>
                  </a:lnTo>
                  <a:lnTo>
                    <a:pt x="185716" y="12489"/>
                  </a:lnTo>
                  <a:lnTo>
                    <a:pt x="146485" y="22646"/>
                  </a:lnTo>
                  <a:lnTo>
                    <a:pt x="105490" y="43710"/>
                  </a:lnTo>
                  <a:lnTo>
                    <a:pt x="63542" y="73293"/>
                  </a:lnTo>
                  <a:lnTo>
                    <a:pt x="38515" y="100921"/>
                  </a:lnTo>
                  <a:lnTo>
                    <a:pt x="17694" y="137004"/>
                  </a:lnTo>
                  <a:lnTo>
                    <a:pt x="5096" y="176858"/>
                  </a:lnTo>
                  <a:lnTo>
                    <a:pt x="893" y="211009"/>
                  </a:lnTo>
                  <a:lnTo>
                    <a:pt x="0" y="255896"/>
                  </a:lnTo>
                  <a:lnTo>
                    <a:pt x="5502" y="298916"/>
                  </a:lnTo>
                  <a:lnTo>
                    <a:pt x="18179" y="340993"/>
                  </a:lnTo>
                  <a:lnTo>
                    <a:pt x="35173" y="379042"/>
                  </a:lnTo>
                  <a:lnTo>
                    <a:pt x="57077" y="423590"/>
                  </a:lnTo>
                  <a:lnTo>
                    <a:pt x="86640" y="466514"/>
                  </a:lnTo>
                  <a:lnTo>
                    <a:pt x="120793" y="506626"/>
                  </a:lnTo>
                  <a:lnTo>
                    <a:pt x="166553" y="551400"/>
                  </a:lnTo>
                  <a:lnTo>
                    <a:pt x="209886" y="581618"/>
                  </a:lnTo>
                  <a:lnTo>
                    <a:pt x="252069" y="604935"/>
                  </a:lnTo>
                  <a:lnTo>
                    <a:pt x="293733" y="624381"/>
                  </a:lnTo>
                  <a:lnTo>
                    <a:pt x="336704" y="641957"/>
                  </a:lnTo>
                  <a:lnTo>
                    <a:pt x="379425" y="651648"/>
                  </a:lnTo>
                  <a:lnTo>
                    <a:pt x="425650" y="657064"/>
                  </a:lnTo>
                  <a:lnTo>
                    <a:pt x="461856" y="657073"/>
                  </a:lnTo>
                  <a:lnTo>
                    <a:pt x="499982" y="653156"/>
                  </a:lnTo>
                  <a:lnTo>
                    <a:pt x="539449" y="647341"/>
                  </a:lnTo>
                  <a:lnTo>
                    <a:pt x="582982" y="634679"/>
                  </a:lnTo>
                  <a:lnTo>
                    <a:pt x="630446" y="608234"/>
                  </a:lnTo>
                  <a:lnTo>
                    <a:pt x="670271" y="578824"/>
                  </a:lnTo>
                  <a:lnTo>
                    <a:pt x="704842" y="535866"/>
                  </a:lnTo>
                  <a:lnTo>
                    <a:pt x="727389" y="498335"/>
                  </a:lnTo>
                  <a:lnTo>
                    <a:pt x="744303" y="452465"/>
                  </a:lnTo>
                  <a:lnTo>
                    <a:pt x="750573" y="414771"/>
                  </a:lnTo>
                  <a:lnTo>
                    <a:pt x="751056" y="370750"/>
                  </a:lnTo>
                  <a:lnTo>
                    <a:pt x="746224" y="326588"/>
                  </a:lnTo>
                  <a:lnTo>
                    <a:pt x="737894" y="286967"/>
                  </a:lnTo>
                  <a:lnTo>
                    <a:pt x="720734" y="241775"/>
                  </a:lnTo>
                  <a:lnTo>
                    <a:pt x="700542" y="200825"/>
                  </a:lnTo>
                  <a:lnTo>
                    <a:pt x="678850" y="163155"/>
                  </a:lnTo>
                  <a:lnTo>
                    <a:pt x="642852" y="120708"/>
                  </a:lnTo>
                  <a:lnTo>
                    <a:pt x="596480" y="83455"/>
                  </a:lnTo>
                  <a:lnTo>
                    <a:pt x="554684" y="59453"/>
                  </a:lnTo>
                  <a:lnTo>
                    <a:pt x="515851" y="41652"/>
                  </a:lnTo>
                  <a:lnTo>
                    <a:pt x="469989" y="21346"/>
                  </a:lnTo>
                  <a:lnTo>
                    <a:pt x="430251" y="9443"/>
                  </a:lnTo>
                  <a:lnTo>
                    <a:pt x="389241" y="1983"/>
                  </a:lnTo>
                  <a:lnTo>
                    <a:pt x="342400" y="0"/>
                  </a:lnTo>
                  <a:lnTo>
                    <a:pt x="300326" y="2639"/>
                  </a:lnTo>
                  <a:lnTo>
                    <a:pt x="260918" y="13300"/>
                  </a:lnTo>
                  <a:lnTo>
                    <a:pt x="202323" y="371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406">
              <a:extLst>
                <a:ext uri="{FF2B5EF4-FFF2-40B4-BE49-F238E27FC236}">
                  <a16:creationId xmlns:a16="http://schemas.microsoft.com/office/drawing/2014/main" xmlns="" id="{85CFC914-BC6C-48B8-96A9-04E1B592C12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98513" y="3671526"/>
              <a:ext cx="702611" cy="577625"/>
            </a:xfrm>
            <a:custGeom>
              <a:avLst/>
              <a:gdLst/>
              <a:ahLst/>
              <a:cxnLst/>
              <a:rect l="0" t="0" r="0" b="0"/>
              <a:pathLst>
                <a:path w="702611" h="577625">
                  <a:moveTo>
                    <a:pt x="205112" y="43224"/>
                  </a:moveTo>
                  <a:lnTo>
                    <a:pt x="205112" y="43224"/>
                  </a:lnTo>
                  <a:lnTo>
                    <a:pt x="163787" y="37446"/>
                  </a:lnTo>
                  <a:lnTo>
                    <a:pt x="131934" y="42762"/>
                  </a:lnTo>
                  <a:lnTo>
                    <a:pt x="92644" y="55328"/>
                  </a:lnTo>
                  <a:lnTo>
                    <a:pt x="84613" y="60804"/>
                  </a:lnTo>
                  <a:lnTo>
                    <a:pt x="49699" y="99468"/>
                  </a:lnTo>
                  <a:lnTo>
                    <a:pt x="20864" y="144828"/>
                  </a:lnTo>
                  <a:lnTo>
                    <a:pt x="5133" y="185930"/>
                  </a:lnTo>
                  <a:lnTo>
                    <a:pt x="0" y="219932"/>
                  </a:lnTo>
                  <a:lnTo>
                    <a:pt x="4168" y="258840"/>
                  </a:lnTo>
                  <a:lnTo>
                    <a:pt x="13791" y="299374"/>
                  </a:lnTo>
                  <a:lnTo>
                    <a:pt x="30636" y="344937"/>
                  </a:lnTo>
                  <a:lnTo>
                    <a:pt x="53734" y="388088"/>
                  </a:lnTo>
                  <a:lnTo>
                    <a:pt x="87968" y="433076"/>
                  </a:lnTo>
                  <a:lnTo>
                    <a:pt x="133082" y="475897"/>
                  </a:lnTo>
                  <a:lnTo>
                    <a:pt x="174669" y="503484"/>
                  </a:lnTo>
                  <a:lnTo>
                    <a:pt x="216514" y="525712"/>
                  </a:lnTo>
                  <a:lnTo>
                    <a:pt x="261130" y="544538"/>
                  </a:lnTo>
                  <a:lnTo>
                    <a:pt x="303549" y="558370"/>
                  </a:lnTo>
                  <a:lnTo>
                    <a:pt x="345167" y="567896"/>
                  </a:lnTo>
                  <a:lnTo>
                    <a:pt x="377543" y="572275"/>
                  </a:lnTo>
                  <a:lnTo>
                    <a:pt x="425026" y="577021"/>
                  </a:lnTo>
                  <a:lnTo>
                    <a:pt x="459133" y="577624"/>
                  </a:lnTo>
                  <a:lnTo>
                    <a:pt x="496163" y="575304"/>
                  </a:lnTo>
                  <a:lnTo>
                    <a:pt x="536139" y="568394"/>
                  </a:lnTo>
                  <a:lnTo>
                    <a:pt x="580853" y="557960"/>
                  </a:lnTo>
                  <a:lnTo>
                    <a:pt x="625162" y="534760"/>
                  </a:lnTo>
                  <a:lnTo>
                    <a:pt x="655235" y="505547"/>
                  </a:lnTo>
                  <a:lnTo>
                    <a:pt x="683283" y="463088"/>
                  </a:lnTo>
                  <a:lnTo>
                    <a:pt x="692094" y="441850"/>
                  </a:lnTo>
                  <a:lnTo>
                    <a:pt x="699537" y="410068"/>
                  </a:lnTo>
                  <a:lnTo>
                    <a:pt x="702610" y="377363"/>
                  </a:lnTo>
                  <a:lnTo>
                    <a:pt x="702357" y="335786"/>
                  </a:lnTo>
                  <a:lnTo>
                    <a:pt x="694054" y="289711"/>
                  </a:lnTo>
                  <a:lnTo>
                    <a:pt x="680655" y="250336"/>
                  </a:lnTo>
                  <a:lnTo>
                    <a:pt x="655169" y="209005"/>
                  </a:lnTo>
                  <a:lnTo>
                    <a:pt x="626799" y="170661"/>
                  </a:lnTo>
                  <a:lnTo>
                    <a:pt x="585015" y="125987"/>
                  </a:lnTo>
                  <a:lnTo>
                    <a:pt x="542027" y="90394"/>
                  </a:lnTo>
                  <a:lnTo>
                    <a:pt x="500143" y="63342"/>
                  </a:lnTo>
                  <a:lnTo>
                    <a:pt x="453748" y="42404"/>
                  </a:lnTo>
                  <a:lnTo>
                    <a:pt x="414993" y="28438"/>
                  </a:lnTo>
                  <a:lnTo>
                    <a:pt x="368781" y="16461"/>
                  </a:lnTo>
                  <a:lnTo>
                    <a:pt x="331728" y="9032"/>
                  </a:lnTo>
                  <a:lnTo>
                    <a:pt x="284334" y="2911"/>
                  </a:lnTo>
                  <a:lnTo>
                    <a:pt x="237953" y="0"/>
                  </a:lnTo>
                  <a:lnTo>
                    <a:pt x="197175" y="1904"/>
                  </a:lnTo>
                  <a:lnTo>
                    <a:pt x="153981" y="7317"/>
                  </a:lnTo>
                  <a:lnTo>
                    <a:pt x="118444" y="14810"/>
                  </a:lnTo>
                  <a:lnTo>
                    <a:pt x="117700" y="15462"/>
                  </a:lnTo>
                  <a:lnTo>
                    <a:pt x="116214" y="17821"/>
                  </a:lnTo>
                  <a:lnTo>
                    <a:pt x="116213" y="16137"/>
                  </a:lnTo>
                  <a:lnTo>
                    <a:pt x="113037" y="1147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407">
              <a:extLst>
                <a:ext uri="{FF2B5EF4-FFF2-40B4-BE49-F238E27FC236}">
                  <a16:creationId xmlns:a16="http://schemas.microsoft.com/office/drawing/2014/main" xmlns="" id="{DBBEB2AA-9F2C-4608-B291-0693F7EFE6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408756" y="3082971"/>
              <a:ext cx="729873" cy="610407"/>
            </a:xfrm>
            <a:custGeom>
              <a:avLst/>
              <a:gdLst/>
              <a:ahLst/>
              <a:cxnLst/>
              <a:rect l="0" t="0" r="0" b="0"/>
              <a:pathLst>
                <a:path w="729873" h="610407">
                  <a:moveTo>
                    <a:pt x="359969" y="25354"/>
                  </a:moveTo>
                  <a:lnTo>
                    <a:pt x="359969" y="25354"/>
                  </a:lnTo>
                  <a:lnTo>
                    <a:pt x="313105" y="1720"/>
                  </a:lnTo>
                  <a:lnTo>
                    <a:pt x="309594" y="303"/>
                  </a:lnTo>
                  <a:lnTo>
                    <a:pt x="262715" y="0"/>
                  </a:lnTo>
                  <a:lnTo>
                    <a:pt x="217116" y="3203"/>
                  </a:lnTo>
                  <a:lnTo>
                    <a:pt x="176176" y="15177"/>
                  </a:lnTo>
                  <a:lnTo>
                    <a:pt x="129273" y="33957"/>
                  </a:lnTo>
                  <a:lnTo>
                    <a:pt x="86839" y="68054"/>
                  </a:lnTo>
                  <a:lnTo>
                    <a:pt x="54117" y="108388"/>
                  </a:lnTo>
                  <a:lnTo>
                    <a:pt x="31325" y="149039"/>
                  </a:lnTo>
                  <a:lnTo>
                    <a:pt x="18774" y="187173"/>
                  </a:lnTo>
                  <a:lnTo>
                    <a:pt x="4706" y="234687"/>
                  </a:lnTo>
                  <a:lnTo>
                    <a:pt x="0" y="274076"/>
                  </a:lnTo>
                  <a:lnTo>
                    <a:pt x="174" y="317065"/>
                  </a:lnTo>
                  <a:lnTo>
                    <a:pt x="11514" y="360691"/>
                  </a:lnTo>
                  <a:lnTo>
                    <a:pt x="29142" y="405838"/>
                  </a:lnTo>
                  <a:lnTo>
                    <a:pt x="52981" y="446547"/>
                  </a:lnTo>
                  <a:lnTo>
                    <a:pt x="90733" y="490199"/>
                  </a:lnTo>
                  <a:lnTo>
                    <a:pt x="130696" y="521861"/>
                  </a:lnTo>
                  <a:lnTo>
                    <a:pt x="173072" y="550057"/>
                  </a:lnTo>
                  <a:lnTo>
                    <a:pt x="209969" y="567779"/>
                  </a:lnTo>
                  <a:lnTo>
                    <a:pt x="249358" y="583428"/>
                  </a:lnTo>
                  <a:lnTo>
                    <a:pt x="294838" y="597399"/>
                  </a:lnTo>
                  <a:lnTo>
                    <a:pt x="340757" y="606743"/>
                  </a:lnTo>
                  <a:lnTo>
                    <a:pt x="373405" y="610406"/>
                  </a:lnTo>
                  <a:lnTo>
                    <a:pt x="406863" y="609815"/>
                  </a:lnTo>
                  <a:lnTo>
                    <a:pt x="445016" y="606848"/>
                  </a:lnTo>
                  <a:lnTo>
                    <a:pt x="481964" y="602001"/>
                  </a:lnTo>
                  <a:lnTo>
                    <a:pt x="515554" y="594438"/>
                  </a:lnTo>
                  <a:lnTo>
                    <a:pt x="555646" y="581204"/>
                  </a:lnTo>
                  <a:lnTo>
                    <a:pt x="596373" y="562405"/>
                  </a:lnTo>
                  <a:lnTo>
                    <a:pt x="642047" y="532625"/>
                  </a:lnTo>
                  <a:lnTo>
                    <a:pt x="670423" y="510090"/>
                  </a:lnTo>
                  <a:lnTo>
                    <a:pt x="704850" y="465806"/>
                  </a:lnTo>
                  <a:lnTo>
                    <a:pt x="722637" y="424518"/>
                  </a:lnTo>
                  <a:lnTo>
                    <a:pt x="728842" y="385483"/>
                  </a:lnTo>
                  <a:lnTo>
                    <a:pt x="729872" y="345578"/>
                  </a:lnTo>
                  <a:lnTo>
                    <a:pt x="718119" y="299028"/>
                  </a:lnTo>
                  <a:lnTo>
                    <a:pt x="703451" y="264517"/>
                  </a:lnTo>
                  <a:lnTo>
                    <a:pt x="680503" y="223766"/>
                  </a:lnTo>
                  <a:lnTo>
                    <a:pt x="649467" y="181381"/>
                  </a:lnTo>
                  <a:lnTo>
                    <a:pt x="613416" y="142879"/>
                  </a:lnTo>
                  <a:lnTo>
                    <a:pt x="573980" y="111447"/>
                  </a:lnTo>
                  <a:lnTo>
                    <a:pt x="529370" y="82064"/>
                  </a:lnTo>
                  <a:lnTo>
                    <a:pt x="489929" y="60541"/>
                  </a:lnTo>
                  <a:lnTo>
                    <a:pt x="448609" y="42992"/>
                  </a:lnTo>
                  <a:lnTo>
                    <a:pt x="409620" y="28511"/>
                  </a:lnTo>
                  <a:lnTo>
                    <a:pt x="368049" y="16023"/>
                  </a:lnTo>
                  <a:lnTo>
                    <a:pt x="325411" y="11264"/>
                  </a:lnTo>
                  <a:lnTo>
                    <a:pt x="299644" y="94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SMARTInkShape-408">
            <a:extLst>
              <a:ext uri="{FF2B5EF4-FFF2-40B4-BE49-F238E27FC236}">
                <a16:creationId xmlns:a16="http://schemas.microsoft.com/office/drawing/2014/main" xmlns="" id="{029C5E74-863E-4A6C-B63C-67CF248139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77395" y="3234697"/>
            <a:ext cx="229956" cy="299500"/>
          </a:xfrm>
          <a:custGeom>
            <a:avLst/>
            <a:gdLst/>
            <a:ahLst/>
            <a:cxnLst/>
            <a:rect l="0" t="0" r="0" b="0"/>
            <a:pathLst>
              <a:path w="229956" h="299500">
                <a:moveTo>
                  <a:pt x="96605" y="89528"/>
                </a:moveTo>
                <a:lnTo>
                  <a:pt x="96605" y="89528"/>
                </a:lnTo>
                <a:lnTo>
                  <a:pt x="77936" y="89528"/>
                </a:lnTo>
                <a:lnTo>
                  <a:pt x="48520" y="66136"/>
                </a:lnTo>
                <a:lnTo>
                  <a:pt x="39560" y="53510"/>
                </a:lnTo>
                <a:lnTo>
                  <a:pt x="38678" y="44945"/>
                </a:lnTo>
                <a:lnTo>
                  <a:pt x="38937" y="39698"/>
                </a:lnTo>
                <a:lnTo>
                  <a:pt x="42987" y="29163"/>
                </a:lnTo>
                <a:lnTo>
                  <a:pt x="52261" y="16138"/>
                </a:lnTo>
                <a:lnTo>
                  <a:pt x="59610" y="10344"/>
                </a:lnTo>
                <a:lnTo>
                  <a:pt x="82587" y="361"/>
                </a:lnTo>
                <a:lnTo>
                  <a:pt x="99782" y="0"/>
                </a:lnTo>
                <a:lnTo>
                  <a:pt x="117145" y="3813"/>
                </a:lnTo>
                <a:lnTo>
                  <a:pt x="128077" y="12157"/>
                </a:lnTo>
                <a:lnTo>
                  <a:pt x="141326" y="28856"/>
                </a:lnTo>
                <a:lnTo>
                  <a:pt x="149720" y="48738"/>
                </a:lnTo>
                <a:lnTo>
                  <a:pt x="158877" y="88957"/>
                </a:lnTo>
                <a:lnTo>
                  <a:pt x="161705" y="122393"/>
                </a:lnTo>
                <a:lnTo>
                  <a:pt x="156201" y="162499"/>
                </a:lnTo>
                <a:lnTo>
                  <a:pt x="141534" y="208185"/>
                </a:lnTo>
                <a:lnTo>
                  <a:pt x="122818" y="243786"/>
                </a:lnTo>
                <a:lnTo>
                  <a:pt x="94874" y="268866"/>
                </a:lnTo>
                <a:lnTo>
                  <a:pt x="82099" y="276172"/>
                </a:lnTo>
                <a:lnTo>
                  <a:pt x="46035" y="276956"/>
                </a:lnTo>
                <a:lnTo>
                  <a:pt x="31292" y="270141"/>
                </a:lnTo>
                <a:lnTo>
                  <a:pt x="15203" y="259185"/>
                </a:lnTo>
                <a:lnTo>
                  <a:pt x="4321" y="245317"/>
                </a:lnTo>
                <a:lnTo>
                  <a:pt x="0" y="235092"/>
                </a:lnTo>
                <a:lnTo>
                  <a:pt x="3776" y="219167"/>
                </a:lnTo>
                <a:lnTo>
                  <a:pt x="11597" y="205551"/>
                </a:lnTo>
                <a:lnTo>
                  <a:pt x="17549" y="200125"/>
                </a:lnTo>
                <a:lnTo>
                  <a:pt x="37158" y="190706"/>
                </a:lnTo>
                <a:lnTo>
                  <a:pt x="43256" y="189177"/>
                </a:lnTo>
                <a:lnTo>
                  <a:pt x="51140" y="191319"/>
                </a:lnTo>
                <a:lnTo>
                  <a:pt x="72130" y="201736"/>
                </a:lnTo>
                <a:lnTo>
                  <a:pt x="79084" y="209127"/>
                </a:lnTo>
                <a:lnTo>
                  <a:pt x="103015" y="252442"/>
                </a:lnTo>
                <a:lnTo>
                  <a:pt x="120962" y="279916"/>
                </a:lnTo>
                <a:lnTo>
                  <a:pt x="131221" y="288383"/>
                </a:lnTo>
                <a:lnTo>
                  <a:pt x="166955" y="299499"/>
                </a:lnTo>
                <a:lnTo>
                  <a:pt x="190882" y="299175"/>
                </a:lnTo>
                <a:lnTo>
                  <a:pt x="229955" y="28955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MARTInkShape-409">
            <a:extLst>
              <a:ext uri="{FF2B5EF4-FFF2-40B4-BE49-F238E27FC236}">
                <a16:creationId xmlns:a16="http://schemas.microsoft.com/office/drawing/2014/main" xmlns="" id="{104CF052-C386-4FA3-B0C8-DFDA9C2901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16954" y="3232320"/>
            <a:ext cx="162181" cy="279028"/>
          </a:xfrm>
          <a:custGeom>
            <a:avLst/>
            <a:gdLst/>
            <a:ahLst/>
            <a:cxnLst/>
            <a:rect l="0" t="0" r="0" b="0"/>
            <a:pathLst>
              <a:path w="162181" h="279028">
                <a:moveTo>
                  <a:pt x="114271" y="18880"/>
                </a:moveTo>
                <a:lnTo>
                  <a:pt x="114271" y="18880"/>
                </a:lnTo>
                <a:lnTo>
                  <a:pt x="114271" y="17194"/>
                </a:lnTo>
                <a:lnTo>
                  <a:pt x="113331" y="15426"/>
                </a:lnTo>
                <a:lnTo>
                  <a:pt x="104492" y="6365"/>
                </a:lnTo>
                <a:lnTo>
                  <a:pt x="101340" y="4499"/>
                </a:lnTo>
                <a:lnTo>
                  <a:pt x="75477" y="0"/>
                </a:lnTo>
                <a:lnTo>
                  <a:pt x="34069" y="11154"/>
                </a:lnTo>
                <a:lnTo>
                  <a:pt x="19006" y="18974"/>
                </a:lnTo>
                <a:lnTo>
                  <a:pt x="4004" y="32235"/>
                </a:lnTo>
                <a:lnTo>
                  <a:pt x="0" y="38456"/>
                </a:lnTo>
                <a:lnTo>
                  <a:pt x="1042" y="47336"/>
                </a:lnTo>
                <a:lnTo>
                  <a:pt x="6638" y="60472"/>
                </a:lnTo>
                <a:lnTo>
                  <a:pt x="16528" y="71655"/>
                </a:lnTo>
                <a:lnTo>
                  <a:pt x="58622" y="104741"/>
                </a:lnTo>
                <a:lnTo>
                  <a:pt x="101556" y="139346"/>
                </a:lnTo>
                <a:lnTo>
                  <a:pt x="144422" y="183782"/>
                </a:lnTo>
                <a:lnTo>
                  <a:pt x="161001" y="213265"/>
                </a:lnTo>
                <a:lnTo>
                  <a:pt x="162180" y="229581"/>
                </a:lnTo>
                <a:lnTo>
                  <a:pt x="160295" y="242764"/>
                </a:lnTo>
                <a:lnTo>
                  <a:pt x="150759" y="258430"/>
                </a:lnTo>
                <a:lnTo>
                  <a:pt x="135078" y="271421"/>
                </a:lnTo>
                <a:lnTo>
                  <a:pt x="124107" y="275759"/>
                </a:lnTo>
                <a:lnTo>
                  <a:pt x="93925" y="279027"/>
                </a:lnTo>
                <a:lnTo>
                  <a:pt x="62261" y="267221"/>
                </a:lnTo>
                <a:lnTo>
                  <a:pt x="46532" y="256504"/>
                </a:lnTo>
                <a:lnTo>
                  <a:pt x="26137" y="232319"/>
                </a:lnTo>
                <a:lnTo>
                  <a:pt x="22184" y="220986"/>
                </a:lnTo>
                <a:lnTo>
                  <a:pt x="21132" y="208894"/>
                </a:lnTo>
                <a:lnTo>
                  <a:pt x="24507" y="191244"/>
                </a:lnTo>
                <a:lnTo>
                  <a:pt x="28044" y="182622"/>
                </a:lnTo>
                <a:lnTo>
                  <a:pt x="62444" y="145752"/>
                </a:lnTo>
                <a:lnTo>
                  <a:pt x="109953" y="107078"/>
                </a:lnTo>
                <a:lnTo>
                  <a:pt x="127960" y="85129"/>
                </a:lnTo>
                <a:lnTo>
                  <a:pt x="133810" y="71592"/>
                </a:lnTo>
                <a:lnTo>
                  <a:pt x="135347" y="59663"/>
                </a:lnTo>
                <a:lnTo>
                  <a:pt x="134457" y="49000"/>
                </a:lnTo>
                <a:lnTo>
                  <a:pt x="127241" y="36265"/>
                </a:lnTo>
                <a:lnTo>
                  <a:pt x="110914" y="16395"/>
                </a:lnTo>
                <a:lnTo>
                  <a:pt x="89718" y="8070"/>
                </a:lnTo>
                <a:lnTo>
                  <a:pt x="47596" y="300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SMARTInkShape-Group138">
            <a:extLst>
              <a:ext uri="{FF2B5EF4-FFF2-40B4-BE49-F238E27FC236}">
                <a16:creationId xmlns:a16="http://schemas.microsoft.com/office/drawing/2014/main" xmlns="" id="{475C0578-9217-4B03-8CE8-21F998EFA938}"/>
              </a:ext>
            </a:extLst>
          </p:cNvPr>
          <p:cNvGrpSpPr/>
          <p:nvPr/>
        </p:nvGrpSpPr>
        <p:grpSpPr>
          <a:xfrm>
            <a:off x="7258050" y="3857625"/>
            <a:ext cx="171451" cy="200026"/>
            <a:chOff x="7258050" y="3857625"/>
            <a:chExt cx="171451" cy="200026"/>
          </a:xfrm>
        </p:grpSpPr>
        <p:sp>
          <p:nvSpPr>
            <p:cNvPr id="55" name="SMARTInkShape-410">
              <a:extLst>
                <a:ext uri="{FF2B5EF4-FFF2-40B4-BE49-F238E27FC236}">
                  <a16:creationId xmlns:a16="http://schemas.microsoft.com/office/drawing/2014/main" xmlns="" id="{581CFF4E-5A47-40C5-BD3C-703057E8528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58050" y="3952875"/>
              <a:ext cx="171451" cy="15561"/>
            </a:xfrm>
            <a:custGeom>
              <a:avLst/>
              <a:gdLst/>
              <a:ahLst/>
              <a:cxnLst/>
              <a:rect l="0" t="0" r="0" b="0"/>
              <a:pathLst>
                <a:path w="171451" h="1556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881" y="3454"/>
                  </a:lnTo>
                  <a:lnTo>
                    <a:pt x="10413" y="8856"/>
                  </a:lnTo>
                  <a:lnTo>
                    <a:pt x="30773" y="15560"/>
                  </a:lnTo>
                  <a:lnTo>
                    <a:pt x="76969" y="14096"/>
                  </a:lnTo>
                  <a:lnTo>
                    <a:pt x="121730" y="12623"/>
                  </a:lnTo>
                  <a:lnTo>
                    <a:pt x="171450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411">
              <a:extLst>
                <a:ext uri="{FF2B5EF4-FFF2-40B4-BE49-F238E27FC236}">
                  <a16:creationId xmlns:a16="http://schemas.microsoft.com/office/drawing/2014/main" xmlns="" id="{D56B5EAA-0F85-4F72-9796-119ECD9ADC3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21550" y="3857625"/>
              <a:ext cx="15876" cy="200026"/>
            </a:xfrm>
            <a:custGeom>
              <a:avLst/>
              <a:gdLst/>
              <a:ahLst/>
              <a:cxnLst/>
              <a:rect l="0" t="0" r="0" b="0"/>
              <a:pathLst>
                <a:path w="15876" h="20002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941"/>
                  </a:lnTo>
                  <a:lnTo>
                    <a:pt x="4419" y="1686"/>
                  </a:lnTo>
                  <a:lnTo>
                    <a:pt x="5492" y="4395"/>
                  </a:lnTo>
                  <a:lnTo>
                    <a:pt x="8031" y="45707"/>
                  </a:lnTo>
                  <a:lnTo>
                    <a:pt x="9328" y="88578"/>
                  </a:lnTo>
                  <a:lnTo>
                    <a:pt x="7317" y="131740"/>
                  </a:lnTo>
                  <a:lnTo>
                    <a:pt x="8970" y="170297"/>
                  </a:lnTo>
                  <a:lnTo>
                    <a:pt x="15875" y="200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SMARTInkShape-412">
            <a:extLst>
              <a:ext uri="{FF2B5EF4-FFF2-40B4-BE49-F238E27FC236}">
                <a16:creationId xmlns:a16="http://schemas.microsoft.com/office/drawing/2014/main" xmlns="" id="{29A1D62C-17A3-473E-B82C-CCA00BF1D3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839075" y="3800644"/>
            <a:ext cx="162824" cy="287903"/>
          </a:xfrm>
          <a:custGeom>
            <a:avLst/>
            <a:gdLst/>
            <a:ahLst/>
            <a:cxnLst/>
            <a:rect l="0" t="0" r="0" b="0"/>
            <a:pathLst>
              <a:path w="162824" h="287903">
                <a:moveTo>
                  <a:pt x="0" y="6181"/>
                </a:moveTo>
                <a:lnTo>
                  <a:pt x="0" y="6181"/>
                </a:lnTo>
                <a:lnTo>
                  <a:pt x="6276" y="5240"/>
                </a:lnTo>
                <a:lnTo>
                  <a:pt x="33042" y="0"/>
                </a:lnTo>
                <a:lnTo>
                  <a:pt x="70773" y="7070"/>
                </a:lnTo>
                <a:lnTo>
                  <a:pt x="108929" y="21966"/>
                </a:lnTo>
                <a:lnTo>
                  <a:pt x="136993" y="40696"/>
                </a:lnTo>
                <a:lnTo>
                  <a:pt x="142966" y="51037"/>
                </a:lnTo>
                <a:lnTo>
                  <a:pt x="145052" y="57252"/>
                </a:lnTo>
                <a:lnTo>
                  <a:pt x="143608" y="71683"/>
                </a:lnTo>
                <a:lnTo>
                  <a:pt x="138261" y="85387"/>
                </a:lnTo>
                <a:lnTo>
                  <a:pt x="131182" y="93830"/>
                </a:lnTo>
                <a:lnTo>
                  <a:pt x="102499" y="112363"/>
                </a:lnTo>
                <a:lnTo>
                  <a:pt x="72183" y="122248"/>
                </a:lnTo>
                <a:lnTo>
                  <a:pt x="43421" y="125573"/>
                </a:lnTo>
                <a:lnTo>
                  <a:pt x="20698" y="123751"/>
                </a:lnTo>
                <a:lnTo>
                  <a:pt x="26281" y="121999"/>
                </a:lnTo>
                <a:lnTo>
                  <a:pt x="58586" y="125985"/>
                </a:lnTo>
                <a:lnTo>
                  <a:pt x="98451" y="139746"/>
                </a:lnTo>
                <a:lnTo>
                  <a:pt x="131250" y="159807"/>
                </a:lnTo>
                <a:lnTo>
                  <a:pt x="147858" y="177445"/>
                </a:lnTo>
                <a:lnTo>
                  <a:pt x="157208" y="194940"/>
                </a:lnTo>
                <a:lnTo>
                  <a:pt x="162823" y="220313"/>
                </a:lnTo>
                <a:lnTo>
                  <a:pt x="162559" y="229409"/>
                </a:lnTo>
                <a:lnTo>
                  <a:pt x="154799" y="250065"/>
                </a:lnTo>
                <a:lnTo>
                  <a:pt x="150409" y="256978"/>
                </a:lnTo>
                <a:lnTo>
                  <a:pt x="118672" y="278535"/>
                </a:lnTo>
                <a:lnTo>
                  <a:pt x="107071" y="282802"/>
                </a:lnTo>
                <a:lnTo>
                  <a:pt x="62034" y="287902"/>
                </a:lnTo>
                <a:lnTo>
                  <a:pt x="42918" y="286818"/>
                </a:lnTo>
                <a:lnTo>
                  <a:pt x="26632" y="280891"/>
                </a:lnTo>
                <a:lnTo>
                  <a:pt x="19715" y="276323"/>
                </a:lnTo>
                <a:lnTo>
                  <a:pt x="15818" y="271942"/>
                </a:lnTo>
                <a:lnTo>
                  <a:pt x="12700" y="26335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SMARTInkShape-413">
            <a:extLst>
              <a:ext uri="{FF2B5EF4-FFF2-40B4-BE49-F238E27FC236}">
                <a16:creationId xmlns:a16="http://schemas.microsoft.com/office/drawing/2014/main" xmlns="" id="{9E74855D-3F74-484E-889B-637C903CB59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421208" y="3813175"/>
            <a:ext cx="151109" cy="284272"/>
          </a:xfrm>
          <a:custGeom>
            <a:avLst/>
            <a:gdLst/>
            <a:ahLst/>
            <a:cxnLst/>
            <a:rect l="0" t="0" r="0" b="0"/>
            <a:pathLst>
              <a:path w="151109" h="284272">
                <a:moveTo>
                  <a:pt x="110017" y="34925"/>
                </a:moveTo>
                <a:lnTo>
                  <a:pt x="110017" y="34925"/>
                </a:lnTo>
                <a:lnTo>
                  <a:pt x="112552" y="32038"/>
                </a:lnTo>
                <a:lnTo>
                  <a:pt x="114436" y="28820"/>
                </a:lnTo>
                <a:lnTo>
                  <a:pt x="114727" y="26975"/>
                </a:lnTo>
                <a:lnTo>
                  <a:pt x="114110" y="23042"/>
                </a:lnTo>
                <a:lnTo>
                  <a:pt x="110539" y="16667"/>
                </a:lnTo>
                <a:lnTo>
                  <a:pt x="106801" y="14424"/>
                </a:lnTo>
                <a:lnTo>
                  <a:pt x="66199" y="11564"/>
                </a:lnTo>
                <a:lnTo>
                  <a:pt x="29747" y="16696"/>
                </a:lnTo>
                <a:lnTo>
                  <a:pt x="18602" y="21179"/>
                </a:lnTo>
                <a:lnTo>
                  <a:pt x="6731" y="31636"/>
                </a:lnTo>
                <a:lnTo>
                  <a:pt x="1083" y="39578"/>
                </a:lnTo>
                <a:lnTo>
                  <a:pt x="0" y="44024"/>
                </a:lnTo>
                <a:lnTo>
                  <a:pt x="678" y="53668"/>
                </a:lnTo>
                <a:lnTo>
                  <a:pt x="5027" y="65643"/>
                </a:lnTo>
                <a:lnTo>
                  <a:pt x="44202" y="113205"/>
                </a:lnTo>
                <a:lnTo>
                  <a:pt x="91644" y="157961"/>
                </a:lnTo>
                <a:lnTo>
                  <a:pt x="132878" y="200575"/>
                </a:lnTo>
                <a:lnTo>
                  <a:pt x="146557" y="224110"/>
                </a:lnTo>
                <a:lnTo>
                  <a:pt x="149889" y="237853"/>
                </a:lnTo>
                <a:lnTo>
                  <a:pt x="151108" y="262026"/>
                </a:lnTo>
                <a:lnTo>
                  <a:pt x="149405" y="265700"/>
                </a:lnTo>
                <a:lnTo>
                  <a:pt x="142810" y="272606"/>
                </a:lnTo>
                <a:lnTo>
                  <a:pt x="127495" y="280758"/>
                </a:lnTo>
                <a:lnTo>
                  <a:pt x="112922" y="284271"/>
                </a:lnTo>
                <a:lnTo>
                  <a:pt x="90639" y="282570"/>
                </a:lnTo>
                <a:lnTo>
                  <a:pt x="79650" y="279515"/>
                </a:lnTo>
                <a:lnTo>
                  <a:pt x="61861" y="267087"/>
                </a:lnTo>
                <a:lnTo>
                  <a:pt x="43015" y="247164"/>
                </a:lnTo>
                <a:lnTo>
                  <a:pt x="36699" y="235747"/>
                </a:lnTo>
                <a:lnTo>
                  <a:pt x="35098" y="228954"/>
                </a:lnTo>
                <a:lnTo>
                  <a:pt x="37208" y="220526"/>
                </a:lnTo>
                <a:lnTo>
                  <a:pt x="52673" y="189724"/>
                </a:lnTo>
                <a:lnTo>
                  <a:pt x="78146" y="163952"/>
                </a:lnTo>
                <a:lnTo>
                  <a:pt x="122164" y="124598"/>
                </a:lnTo>
                <a:lnTo>
                  <a:pt x="138718" y="104497"/>
                </a:lnTo>
                <a:lnTo>
                  <a:pt x="144783" y="86191"/>
                </a:lnTo>
                <a:lnTo>
                  <a:pt x="145444" y="71870"/>
                </a:lnTo>
                <a:lnTo>
                  <a:pt x="139619" y="50650"/>
                </a:lnTo>
                <a:lnTo>
                  <a:pt x="130548" y="36213"/>
                </a:lnTo>
                <a:lnTo>
                  <a:pt x="108082" y="15530"/>
                </a:lnTo>
                <a:lnTo>
                  <a:pt x="65567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SMARTInkShape-Group141">
            <a:extLst>
              <a:ext uri="{FF2B5EF4-FFF2-40B4-BE49-F238E27FC236}">
                <a16:creationId xmlns:a16="http://schemas.microsoft.com/office/drawing/2014/main" xmlns="" id="{24C18885-EB74-4BD3-9A6B-DDFD7F5D6410}"/>
              </a:ext>
            </a:extLst>
          </p:cNvPr>
          <p:cNvGrpSpPr/>
          <p:nvPr/>
        </p:nvGrpSpPr>
        <p:grpSpPr>
          <a:xfrm>
            <a:off x="7256221" y="4445000"/>
            <a:ext cx="141530" cy="196851"/>
            <a:chOff x="7256221" y="4445000"/>
            <a:chExt cx="141530" cy="196851"/>
          </a:xfrm>
        </p:grpSpPr>
        <p:sp>
          <p:nvSpPr>
            <p:cNvPr id="60" name="SMARTInkShape-414">
              <a:extLst>
                <a:ext uri="{FF2B5EF4-FFF2-40B4-BE49-F238E27FC236}">
                  <a16:creationId xmlns:a16="http://schemas.microsoft.com/office/drawing/2014/main" xmlns="" id="{05FB9548-9C0B-482C-9875-BC19DA70161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56221" y="4543425"/>
              <a:ext cx="141530" cy="11785"/>
            </a:xfrm>
            <a:custGeom>
              <a:avLst/>
              <a:gdLst/>
              <a:ahLst/>
              <a:cxnLst/>
              <a:rect l="0" t="0" r="0" b="0"/>
              <a:pathLst>
                <a:path w="141530" h="11785">
                  <a:moveTo>
                    <a:pt x="1829" y="3175"/>
                  </a:moveTo>
                  <a:lnTo>
                    <a:pt x="1829" y="3175"/>
                  </a:lnTo>
                  <a:lnTo>
                    <a:pt x="144" y="3175"/>
                  </a:lnTo>
                  <a:lnTo>
                    <a:pt x="0" y="3528"/>
                  </a:lnTo>
                  <a:lnTo>
                    <a:pt x="781" y="4860"/>
                  </a:lnTo>
                  <a:lnTo>
                    <a:pt x="4889" y="7594"/>
                  </a:lnTo>
                  <a:lnTo>
                    <a:pt x="19680" y="11784"/>
                  </a:lnTo>
                  <a:lnTo>
                    <a:pt x="64504" y="10833"/>
                  </a:lnTo>
                  <a:lnTo>
                    <a:pt x="104830" y="6541"/>
                  </a:lnTo>
                  <a:lnTo>
                    <a:pt x="141529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415">
              <a:extLst>
                <a:ext uri="{FF2B5EF4-FFF2-40B4-BE49-F238E27FC236}">
                  <a16:creationId xmlns:a16="http://schemas.microsoft.com/office/drawing/2014/main" xmlns="" id="{0AD03709-C3C2-46D3-80B3-28DE4976B2B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18387" y="4445000"/>
              <a:ext cx="9514" cy="196851"/>
            </a:xfrm>
            <a:custGeom>
              <a:avLst/>
              <a:gdLst/>
              <a:ahLst/>
              <a:cxnLst/>
              <a:rect l="0" t="0" r="0" b="0"/>
              <a:pathLst>
                <a:path w="9514" h="196851">
                  <a:moveTo>
                    <a:pt x="3163" y="0"/>
                  </a:moveTo>
                  <a:lnTo>
                    <a:pt x="3163" y="0"/>
                  </a:lnTo>
                  <a:lnTo>
                    <a:pt x="3163" y="3371"/>
                  </a:lnTo>
                  <a:lnTo>
                    <a:pt x="2223" y="5967"/>
                  </a:lnTo>
                  <a:lnTo>
                    <a:pt x="1478" y="7153"/>
                  </a:lnTo>
                  <a:lnTo>
                    <a:pt x="0" y="31930"/>
                  </a:lnTo>
                  <a:lnTo>
                    <a:pt x="1677" y="69981"/>
                  </a:lnTo>
                  <a:lnTo>
                    <a:pt x="1040" y="112040"/>
                  </a:lnTo>
                  <a:lnTo>
                    <a:pt x="2930" y="156650"/>
                  </a:lnTo>
                  <a:lnTo>
                    <a:pt x="4818" y="187170"/>
                  </a:lnTo>
                  <a:lnTo>
                    <a:pt x="9513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SMARTInkShape-Group142">
            <a:extLst>
              <a:ext uri="{FF2B5EF4-FFF2-40B4-BE49-F238E27FC236}">
                <a16:creationId xmlns:a16="http://schemas.microsoft.com/office/drawing/2014/main" xmlns="" id="{17CAB782-E00D-463F-9B7E-C3236F94D6E7}"/>
              </a:ext>
            </a:extLst>
          </p:cNvPr>
          <p:cNvGrpSpPr/>
          <p:nvPr/>
        </p:nvGrpSpPr>
        <p:grpSpPr>
          <a:xfrm>
            <a:off x="7575550" y="4366934"/>
            <a:ext cx="1301751" cy="481292"/>
            <a:chOff x="7575550" y="4366934"/>
            <a:chExt cx="1301751" cy="481292"/>
          </a:xfrm>
        </p:grpSpPr>
        <p:sp>
          <p:nvSpPr>
            <p:cNvPr id="63" name="SMARTInkShape-416">
              <a:extLst>
                <a:ext uri="{FF2B5EF4-FFF2-40B4-BE49-F238E27FC236}">
                  <a16:creationId xmlns:a16="http://schemas.microsoft.com/office/drawing/2014/main" xmlns="" id="{F23072FE-BAE9-41FF-8C2F-AB925166ADD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75550" y="4816677"/>
              <a:ext cx="1301751" cy="31549"/>
            </a:xfrm>
            <a:custGeom>
              <a:avLst/>
              <a:gdLst/>
              <a:ahLst/>
              <a:cxnLst/>
              <a:rect l="0" t="0" r="0" b="0"/>
              <a:pathLst>
                <a:path w="1301751" h="31549">
                  <a:moveTo>
                    <a:pt x="0" y="31548"/>
                  </a:moveTo>
                  <a:lnTo>
                    <a:pt x="0" y="31548"/>
                  </a:lnTo>
                  <a:lnTo>
                    <a:pt x="39553" y="31548"/>
                  </a:lnTo>
                  <a:lnTo>
                    <a:pt x="87057" y="31548"/>
                  </a:lnTo>
                  <a:lnTo>
                    <a:pt x="132049" y="31548"/>
                  </a:lnTo>
                  <a:lnTo>
                    <a:pt x="174133" y="31548"/>
                  </a:lnTo>
                  <a:lnTo>
                    <a:pt x="211609" y="30607"/>
                  </a:lnTo>
                  <a:lnTo>
                    <a:pt x="259071" y="28814"/>
                  </a:lnTo>
                  <a:lnTo>
                    <a:pt x="299208" y="26818"/>
                  </a:lnTo>
                  <a:lnTo>
                    <a:pt x="335638" y="25678"/>
                  </a:lnTo>
                  <a:lnTo>
                    <a:pt x="377202" y="23655"/>
                  </a:lnTo>
                  <a:lnTo>
                    <a:pt x="421198" y="21992"/>
                  </a:lnTo>
                  <a:lnTo>
                    <a:pt x="461820" y="19936"/>
                  </a:lnTo>
                  <a:lnTo>
                    <a:pt x="509305" y="18122"/>
                  </a:lnTo>
                  <a:lnTo>
                    <a:pt x="546357" y="16157"/>
                  </a:lnTo>
                  <a:lnTo>
                    <a:pt x="591607" y="14131"/>
                  </a:lnTo>
                  <a:lnTo>
                    <a:pt x="627238" y="11296"/>
                  </a:lnTo>
                  <a:lnTo>
                    <a:pt x="666920" y="8222"/>
                  </a:lnTo>
                  <a:lnTo>
                    <a:pt x="711338" y="6205"/>
                  </a:lnTo>
                  <a:lnTo>
                    <a:pt x="758396" y="4087"/>
                  </a:lnTo>
                  <a:lnTo>
                    <a:pt x="803501" y="3303"/>
                  </a:lnTo>
                  <a:lnTo>
                    <a:pt x="837287" y="2718"/>
                  </a:lnTo>
                  <a:lnTo>
                    <a:pt x="879832" y="820"/>
                  </a:lnTo>
                  <a:lnTo>
                    <a:pt x="921722" y="0"/>
                  </a:lnTo>
                  <a:lnTo>
                    <a:pt x="958197" y="798"/>
                  </a:lnTo>
                  <a:lnTo>
                    <a:pt x="994522" y="2328"/>
                  </a:lnTo>
                  <a:lnTo>
                    <a:pt x="1041352" y="4531"/>
                  </a:lnTo>
                  <a:lnTo>
                    <a:pt x="1077251" y="7355"/>
                  </a:lnTo>
                  <a:lnTo>
                    <a:pt x="1114699" y="10425"/>
                  </a:lnTo>
                  <a:lnTo>
                    <a:pt x="1153246" y="12441"/>
                  </a:lnTo>
                  <a:lnTo>
                    <a:pt x="1190839" y="14559"/>
                  </a:lnTo>
                  <a:lnTo>
                    <a:pt x="1236732" y="15526"/>
                  </a:lnTo>
                  <a:lnTo>
                    <a:pt x="1281620" y="15660"/>
                  </a:lnTo>
                  <a:lnTo>
                    <a:pt x="1301750" y="1567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417">
              <a:extLst>
                <a:ext uri="{FF2B5EF4-FFF2-40B4-BE49-F238E27FC236}">
                  <a16:creationId xmlns:a16="http://schemas.microsoft.com/office/drawing/2014/main" xmlns="" id="{C1F61597-C17F-492A-8AD6-5BCC23375B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58125" y="4366934"/>
              <a:ext cx="149036" cy="287617"/>
            </a:xfrm>
            <a:custGeom>
              <a:avLst/>
              <a:gdLst/>
              <a:ahLst/>
              <a:cxnLst/>
              <a:rect l="0" t="0" r="0" b="0"/>
              <a:pathLst>
                <a:path w="149036" h="287617">
                  <a:moveTo>
                    <a:pt x="0" y="186016"/>
                  </a:moveTo>
                  <a:lnTo>
                    <a:pt x="0" y="186016"/>
                  </a:lnTo>
                  <a:lnTo>
                    <a:pt x="0" y="184330"/>
                  </a:lnTo>
                  <a:lnTo>
                    <a:pt x="46594" y="139332"/>
                  </a:lnTo>
                  <a:lnTo>
                    <a:pt x="80515" y="94374"/>
                  </a:lnTo>
                  <a:lnTo>
                    <a:pt x="111620" y="54323"/>
                  </a:lnTo>
                  <a:lnTo>
                    <a:pt x="142448" y="9053"/>
                  </a:lnTo>
                  <a:lnTo>
                    <a:pt x="148263" y="125"/>
                  </a:lnTo>
                  <a:lnTo>
                    <a:pt x="148583" y="0"/>
                  </a:lnTo>
                  <a:lnTo>
                    <a:pt x="148797" y="269"/>
                  </a:lnTo>
                  <a:lnTo>
                    <a:pt x="149035" y="2214"/>
                  </a:lnTo>
                  <a:lnTo>
                    <a:pt x="144798" y="41905"/>
                  </a:lnTo>
                  <a:lnTo>
                    <a:pt x="142902" y="87804"/>
                  </a:lnTo>
                  <a:lnTo>
                    <a:pt x="140453" y="134221"/>
                  </a:lnTo>
                  <a:lnTo>
                    <a:pt x="137406" y="177758"/>
                  </a:lnTo>
                  <a:lnTo>
                    <a:pt x="135013" y="216566"/>
                  </a:lnTo>
                  <a:lnTo>
                    <a:pt x="133496" y="261801"/>
                  </a:lnTo>
                  <a:lnTo>
                    <a:pt x="135079" y="275538"/>
                  </a:lnTo>
                  <a:lnTo>
                    <a:pt x="142875" y="2876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SMARTInkShape-418">
            <a:extLst>
              <a:ext uri="{FF2B5EF4-FFF2-40B4-BE49-F238E27FC236}">
                <a16:creationId xmlns:a16="http://schemas.microsoft.com/office/drawing/2014/main" xmlns="" id="{24D706BE-D863-45C9-A173-39322E4A9D9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75650" y="4382501"/>
            <a:ext cx="150968" cy="315049"/>
          </a:xfrm>
          <a:custGeom>
            <a:avLst/>
            <a:gdLst/>
            <a:ahLst/>
            <a:cxnLst/>
            <a:rect l="0" t="0" r="0" b="0"/>
            <a:pathLst>
              <a:path w="150968" h="315049">
                <a:moveTo>
                  <a:pt x="146050" y="78374"/>
                </a:moveTo>
                <a:lnTo>
                  <a:pt x="146050" y="78374"/>
                </a:lnTo>
                <a:lnTo>
                  <a:pt x="147735" y="75003"/>
                </a:lnTo>
                <a:lnTo>
                  <a:pt x="150967" y="51660"/>
                </a:lnTo>
                <a:lnTo>
                  <a:pt x="149251" y="24524"/>
                </a:lnTo>
                <a:lnTo>
                  <a:pt x="132378" y="10403"/>
                </a:lnTo>
                <a:lnTo>
                  <a:pt x="116834" y="2378"/>
                </a:lnTo>
                <a:lnTo>
                  <a:pt x="102155" y="0"/>
                </a:lnTo>
                <a:lnTo>
                  <a:pt x="86634" y="2667"/>
                </a:lnTo>
                <a:lnTo>
                  <a:pt x="62634" y="12423"/>
                </a:lnTo>
                <a:lnTo>
                  <a:pt x="56295" y="18371"/>
                </a:lnTo>
                <a:lnTo>
                  <a:pt x="40622" y="45669"/>
                </a:lnTo>
                <a:lnTo>
                  <a:pt x="32988" y="80251"/>
                </a:lnTo>
                <a:lnTo>
                  <a:pt x="41428" y="113997"/>
                </a:lnTo>
                <a:lnTo>
                  <a:pt x="53443" y="136603"/>
                </a:lnTo>
                <a:lnTo>
                  <a:pt x="61500" y="146587"/>
                </a:lnTo>
                <a:lnTo>
                  <a:pt x="67432" y="151024"/>
                </a:lnTo>
                <a:lnTo>
                  <a:pt x="83166" y="153522"/>
                </a:lnTo>
                <a:lnTo>
                  <a:pt x="95041" y="152577"/>
                </a:lnTo>
                <a:lnTo>
                  <a:pt x="106398" y="145006"/>
                </a:lnTo>
                <a:lnTo>
                  <a:pt x="124252" y="114090"/>
                </a:lnTo>
                <a:lnTo>
                  <a:pt x="140270" y="66871"/>
                </a:lnTo>
                <a:lnTo>
                  <a:pt x="143473" y="51594"/>
                </a:lnTo>
                <a:lnTo>
                  <a:pt x="144332" y="49937"/>
                </a:lnTo>
                <a:lnTo>
                  <a:pt x="145257" y="49186"/>
                </a:lnTo>
                <a:lnTo>
                  <a:pt x="146228" y="49037"/>
                </a:lnTo>
                <a:lnTo>
                  <a:pt x="147227" y="49291"/>
                </a:lnTo>
                <a:lnTo>
                  <a:pt x="147893" y="50166"/>
                </a:lnTo>
                <a:lnTo>
                  <a:pt x="148633" y="53019"/>
                </a:lnTo>
                <a:lnTo>
                  <a:pt x="149209" y="98441"/>
                </a:lnTo>
                <a:lnTo>
                  <a:pt x="149223" y="144203"/>
                </a:lnTo>
                <a:lnTo>
                  <a:pt x="149225" y="188168"/>
                </a:lnTo>
                <a:lnTo>
                  <a:pt x="143259" y="233523"/>
                </a:lnTo>
                <a:lnTo>
                  <a:pt x="130432" y="273288"/>
                </a:lnTo>
                <a:lnTo>
                  <a:pt x="110099" y="303678"/>
                </a:lnTo>
                <a:lnTo>
                  <a:pt x="96240" y="311603"/>
                </a:lnTo>
                <a:lnTo>
                  <a:pt x="78728" y="315048"/>
                </a:lnTo>
                <a:lnTo>
                  <a:pt x="63504" y="314384"/>
                </a:lnTo>
                <a:lnTo>
                  <a:pt x="28934" y="301845"/>
                </a:lnTo>
                <a:lnTo>
                  <a:pt x="0" y="28474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MARTInkShape-419">
            <a:extLst>
              <a:ext uri="{FF2B5EF4-FFF2-40B4-BE49-F238E27FC236}">
                <a16:creationId xmlns:a16="http://schemas.microsoft.com/office/drawing/2014/main" xmlns="" id="{35647DD1-5281-4943-9318-821250C02B3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78988" y="4965700"/>
            <a:ext cx="195303" cy="317251"/>
          </a:xfrm>
          <a:custGeom>
            <a:avLst/>
            <a:gdLst/>
            <a:ahLst/>
            <a:cxnLst/>
            <a:rect l="0" t="0" r="0" b="0"/>
            <a:pathLst>
              <a:path w="195303" h="317251">
                <a:moveTo>
                  <a:pt x="168112" y="0"/>
                </a:moveTo>
                <a:lnTo>
                  <a:pt x="168112" y="0"/>
                </a:lnTo>
                <a:lnTo>
                  <a:pt x="170846" y="2734"/>
                </a:lnTo>
                <a:lnTo>
                  <a:pt x="165187" y="6208"/>
                </a:lnTo>
                <a:lnTo>
                  <a:pt x="126051" y="12302"/>
                </a:lnTo>
                <a:lnTo>
                  <a:pt x="81172" y="14867"/>
                </a:lnTo>
                <a:lnTo>
                  <a:pt x="55994" y="16757"/>
                </a:lnTo>
                <a:lnTo>
                  <a:pt x="41556" y="24170"/>
                </a:lnTo>
                <a:lnTo>
                  <a:pt x="32777" y="31974"/>
                </a:lnTo>
                <a:lnTo>
                  <a:pt x="11232" y="77805"/>
                </a:lnTo>
                <a:lnTo>
                  <a:pt x="4844" y="95149"/>
                </a:lnTo>
                <a:lnTo>
                  <a:pt x="0" y="119284"/>
                </a:lnTo>
                <a:lnTo>
                  <a:pt x="298" y="119739"/>
                </a:lnTo>
                <a:lnTo>
                  <a:pt x="850" y="120043"/>
                </a:lnTo>
                <a:lnTo>
                  <a:pt x="4271" y="120530"/>
                </a:lnTo>
                <a:lnTo>
                  <a:pt x="45337" y="118610"/>
                </a:lnTo>
                <a:lnTo>
                  <a:pt x="88417" y="123264"/>
                </a:lnTo>
                <a:lnTo>
                  <a:pt x="117171" y="133662"/>
                </a:lnTo>
                <a:lnTo>
                  <a:pt x="160423" y="161037"/>
                </a:lnTo>
                <a:lnTo>
                  <a:pt x="177608" y="176998"/>
                </a:lnTo>
                <a:lnTo>
                  <a:pt x="187153" y="192144"/>
                </a:lnTo>
                <a:lnTo>
                  <a:pt x="195188" y="221216"/>
                </a:lnTo>
                <a:lnTo>
                  <a:pt x="195302" y="236173"/>
                </a:lnTo>
                <a:lnTo>
                  <a:pt x="193865" y="254712"/>
                </a:lnTo>
                <a:lnTo>
                  <a:pt x="184148" y="275216"/>
                </a:lnTo>
                <a:lnTo>
                  <a:pt x="169135" y="293722"/>
                </a:lnTo>
                <a:lnTo>
                  <a:pt x="150545" y="305133"/>
                </a:lnTo>
                <a:lnTo>
                  <a:pt x="122951" y="314661"/>
                </a:lnTo>
                <a:lnTo>
                  <a:pt x="97071" y="317250"/>
                </a:lnTo>
                <a:lnTo>
                  <a:pt x="72566" y="313073"/>
                </a:lnTo>
                <a:lnTo>
                  <a:pt x="56693" y="307297"/>
                </a:lnTo>
                <a:lnTo>
                  <a:pt x="34762" y="28575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MARTInkShape-420">
            <a:extLst>
              <a:ext uri="{FF2B5EF4-FFF2-40B4-BE49-F238E27FC236}">
                <a16:creationId xmlns:a16="http://schemas.microsoft.com/office/drawing/2014/main" xmlns="" id="{DFD5F11B-D0E0-4AD4-8D9B-BCEE7BE751A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715789" y="2926322"/>
            <a:ext cx="116937" cy="164448"/>
          </a:xfrm>
          <a:custGeom>
            <a:avLst/>
            <a:gdLst/>
            <a:ahLst/>
            <a:cxnLst/>
            <a:rect l="0" t="0" r="0" b="0"/>
            <a:pathLst>
              <a:path w="116937" h="164448">
                <a:moveTo>
                  <a:pt x="47086" y="58178"/>
                </a:moveTo>
                <a:lnTo>
                  <a:pt x="47086" y="58178"/>
                </a:lnTo>
                <a:lnTo>
                  <a:pt x="47086" y="55014"/>
                </a:lnTo>
                <a:lnTo>
                  <a:pt x="28664" y="54651"/>
                </a:lnTo>
                <a:lnTo>
                  <a:pt x="25022" y="53318"/>
                </a:lnTo>
                <a:lnTo>
                  <a:pt x="19304" y="47213"/>
                </a:lnTo>
                <a:lnTo>
                  <a:pt x="14826" y="40387"/>
                </a:lnTo>
                <a:lnTo>
                  <a:pt x="12951" y="30525"/>
                </a:lnTo>
                <a:lnTo>
                  <a:pt x="14852" y="15609"/>
                </a:lnTo>
                <a:lnTo>
                  <a:pt x="16650" y="11271"/>
                </a:lnTo>
                <a:lnTo>
                  <a:pt x="26386" y="5160"/>
                </a:lnTo>
                <a:lnTo>
                  <a:pt x="38758" y="567"/>
                </a:lnTo>
                <a:lnTo>
                  <a:pt x="46207" y="0"/>
                </a:lnTo>
                <a:lnTo>
                  <a:pt x="49675" y="343"/>
                </a:lnTo>
                <a:lnTo>
                  <a:pt x="61298" y="5881"/>
                </a:lnTo>
                <a:lnTo>
                  <a:pt x="65749" y="9417"/>
                </a:lnTo>
                <a:lnTo>
                  <a:pt x="75349" y="26360"/>
                </a:lnTo>
                <a:lnTo>
                  <a:pt x="81723" y="42087"/>
                </a:lnTo>
                <a:lnTo>
                  <a:pt x="81967" y="69124"/>
                </a:lnTo>
                <a:lnTo>
                  <a:pt x="74262" y="103081"/>
                </a:lnTo>
                <a:lnTo>
                  <a:pt x="53755" y="140293"/>
                </a:lnTo>
                <a:lnTo>
                  <a:pt x="30632" y="160951"/>
                </a:lnTo>
                <a:lnTo>
                  <a:pt x="22722" y="162886"/>
                </a:lnTo>
                <a:lnTo>
                  <a:pt x="11174" y="161992"/>
                </a:lnTo>
                <a:lnTo>
                  <a:pt x="8329" y="161254"/>
                </a:lnTo>
                <a:lnTo>
                  <a:pt x="6078" y="159704"/>
                </a:lnTo>
                <a:lnTo>
                  <a:pt x="2637" y="155159"/>
                </a:lnTo>
                <a:lnTo>
                  <a:pt x="402" y="144965"/>
                </a:lnTo>
                <a:lnTo>
                  <a:pt x="0" y="133595"/>
                </a:lnTo>
                <a:lnTo>
                  <a:pt x="2051" y="125679"/>
                </a:lnTo>
                <a:lnTo>
                  <a:pt x="2951" y="124345"/>
                </a:lnTo>
                <a:lnTo>
                  <a:pt x="3904" y="123456"/>
                </a:lnTo>
                <a:lnTo>
                  <a:pt x="14515" y="122029"/>
                </a:lnTo>
                <a:lnTo>
                  <a:pt x="18264" y="121834"/>
                </a:lnTo>
                <a:lnTo>
                  <a:pt x="27414" y="126781"/>
                </a:lnTo>
                <a:lnTo>
                  <a:pt x="31288" y="131119"/>
                </a:lnTo>
                <a:lnTo>
                  <a:pt x="41962" y="149862"/>
                </a:lnTo>
                <a:lnTo>
                  <a:pt x="51993" y="161190"/>
                </a:lnTo>
                <a:lnTo>
                  <a:pt x="60203" y="163934"/>
                </a:lnTo>
                <a:lnTo>
                  <a:pt x="69849" y="164447"/>
                </a:lnTo>
                <a:lnTo>
                  <a:pt x="81935" y="160417"/>
                </a:lnTo>
                <a:lnTo>
                  <a:pt x="101565" y="148429"/>
                </a:lnTo>
                <a:lnTo>
                  <a:pt x="116936" y="13437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MARTInkShape-421">
            <a:extLst>
              <a:ext uri="{FF2B5EF4-FFF2-40B4-BE49-F238E27FC236}">
                <a16:creationId xmlns:a16="http://schemas.microsoft.com/office/drawing/2014/main" xmlns="" id="{D5105A48-A39D-432D-9FF2-E18D973EC7D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07996" y="4988497"/>
            <a:ext cx="179162" cy="281772"/>
          </a:xfrm>
          <a:custGeom>
            <a:avLst/>
            <a:gdLst/>
            <a:ahLst/>
            <a:cxnLst/>
            <a:rect l="0" t="0" r="0" b="0"/>
            <a:pathLst>
              <a:path w="179162" h="281772">
                <a:moveTo>
                  <a:pt x="123154" y="5778"/>
                </a:moveTo>
                <a:lnTo>
                  <a:pt x="123154" y="5778"/>
                </a:lnTo>
                <a:lnTo>
                  <a:pt x="121469" y="4092"/>
                </a:lnTo>
                <a:lnTo>
                  <a:pt x="100337" y="0"/>
                </a:lnTo>
                <a:lnTo>
                  <a:pt x="79093" y="3897"/>
                </a:lnTo>
                <a:lnTo>
                  <a:pt x="39421" y="18560"/>
                </a:lnTo>
                <a:lnTo>
                  <a:pt x="13972" y="36487"/>
                </a:lnTo>
                <a:lnTo>
                  <a:pt x="4765" y="51801"/>
                </a:lnTo>
                <a:lnTo>
                  <a:pt x="403" y="70869"/>
                </a:lnTo>
                <a:lnTo>
                  <a:pt x="0" y="83233"/>
                </a:lnTo>
                <a:lnTo>
                  <a:pt x="1156" y="89121"/>
                </a:lnTo>
                <a:lnTo>
                  <a:pt x="5667" y="95030"/>
                </a:lnTo>
                <a:lnTo>
                  <a:pt x="13788" y="101185"/>
                </a:lnTo>
                <a:lnTo>
                  <a:pt x="46628" y="113552"/>
                </a:lnTo>
                <a:lnTo>
                  <a:pt x="91406" y="120431"/>
                </a:lnTo>
                <a:lnTo>
                  <a:pt x="137855" y="137133"/>
                </a:lnTo>
                <a:lnTo>
                  <a:pt x="154045" y="147200"/>
                </a:lnTo>
                <a:lnTo>
                  <a:pt x="168785" y="168178"/>
                </a:lnTo>
                <a:lnTo>
                  <a:pt x="177637" y="188004"/>
                </a:lnTo>
                <a:lnTo>
                  <a:pt x="179161" y="199589"/>
                </a:lnTo>
                <a:lnTo>
                  <a:pt x="176694" y="216126"/>
                </a:lnTo>
                <a:lnTo>
                  <a:pt x="169439" y="231556"/>
                </a:lnTo>
                <a:lnTo>
                  <a:pt x="141088" y="262019"/>
                </a:lnTo>
                <a:lnTo>
                  <a:pt x="131830" y="267829"/>
                </a:lnTo>
                <a:lnTo>
                  <a:pt x="100608" y="280240"/>
                </a:lnTo>
                <a:lnTo>
                  <a:pt x="81323" y="281771"/>
                </a:lnTo>
                <a:lnTo>
                  <a:pt x="68819" y="278563"/>
                </a:lnTo>
                <a:lnTo>
                  <a:pt x="49496" y="268623"/>
                </a:lnTo>
                <a:lnTo>
                  <a:pt x="24246" y="247979"/>
                </a:lnTo>
                <a:lnTo>
                  <a:pt x="20634" y="242540"/>
                </a:lnTo>
                <a:lnTo>
                  <a:pt x="17853" y="235418"/>
                </a:lnTo>
                <a:lnTo>
                  <a:pt x="17674" y="223476"/>
                </a:lnTo>
                <a:lnTo>
                  <a:pt x="19856" y="214371"/>
                </a:lnTo>
                <a:lnTo>
                  <a:pt x="26107" y="205519"/>
                </a:lnTo>
                <a:lnTo>
                  <a:pt x="38054" y="195582"/>
                </a:lnTo>
                <a:lnTo>
                  <a:pt x="80290" y="175826"/>
                </a:lnTo>
                <a:lnTo>
                  <a:pt x="125740" y="157240"/>
                </a:lnTo>
                <a:lnTo>
                  <a:pt x="146538" y="140731"/>
                </a:lnTo>
                <a:lnTo>
                  <a:pt x="162845" y="120381"/>
                </a:lnTo>
                <a:lnTo>
                  <a:pt x="172741" y="96466"/>
                </a:lnTo>
                <a:lnTo>
                  <a:pt x="176482" y="79792"/>
                </a:lnTo>
                <a:lnTo>
                  <a:pt x="174114" y="61947"/>
                </a:lnTo>
                <a:lnTo>
                  <a:pt x="169141" y="49154"/>
                </a:lnTo>
                <a:lnTo>
                  <a:pt x="152357" y="28850"/>
                </a:lnTo>
                <a:lnTo>
                  <a:pt x="128748" y="9454"/>
                </a:lnTo>
                <a:lnTo>
                  <a:pt x="109756" y="4322"/>
                </a:lnTo>
                <a:lnTo>
                  <a:pt x="91404" y="260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0" name="SMARTInkShape-Group147">
            <a:extLst>
              <a:ext uri="{FF2B5EF4-FFF2-40B4-BE49-F238E27FC236}">
                <a16:creationId xmlns:a16="http://schemas.microsoft.com/office/drawing/2014/main" xmlns="" id="{89B912B5-4F50-46D2-A694-57AB54D09524}"/>
              </a:ext>
            </a:extLst>
          </p:cNvPr>
          <p:cNvGrpSpPr/>
          <p:nvPr/>
        </p:nvGrpSpPr>
        <p:grpSpPr>
          <a:xfrm>
            <a:off x="1851195" y="5418013"/>
            <a:ext cx="2429312" cy="535113"/>
            <a:chOff x="1851195" y="5418013"/>
            <a:chExt cx="2429312" cy="535113"/>
          </a:xfrm>
        </p:grpSpPr>
        <p:sp>
          <p:nvSpPr>
            <p:cNvPr id="70" name="SMARTInkShape-422">
              <a:extLst>
                <a:ext uri="{FF2B5EF4-FFF2-40B4-BE49-F238E27FC236}">
                  <a16:creationId xmlns:a16="http://schemas.microsoft.com/office/drawing/2014/main" xmlns="" id="{64B28253-0490-4226-8272-079B542ADAB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51195" y="5418013"/>
              <a:ext cx="193506" cy="454972"/>
            </a:xfrm>
            <a:custGeom>
              <a:avLst/>
              <a:gdLst/>
              <a:ahLst/>
              <a:cxnLst/>
              <a:rect l="0" t="0" r="0" b="0"/>
              <a:pathLst>
                <a:path w="193506" h="454972">
                  <a:moveTo>
                    <a:pt x="6180" y="433512"/>
                  </a:moveTo>
                  <a:lnTo>
                    <a:pt x="6180" y="433512"/>
                  </a:lnTo>
                  <a:lnTo>
                    <a:pt x="2726" y="447018"/>
                  </a:lnTo>
                  <a:lnTo>
                    <a:pt x="688" y="451860"/>
                  </a:lnTo>
                  <a:lnTo>
                    <a:pt x="0" y="454971"/>
                  </a:lnTo>
                  <a:lnTo>
                    <a:pt x="1566" y="452139"/>
                  </a:lnTo>
                  <a:lnTo>
                    <a:pt x="11577" y="413095"/>
                  </a:lnTo>
                  <a:lnTo>
                    <a:pt x="23056" y="369624"/>
                  </a:lnTo>
                  <a:lnTo>
                    <a:pt x="34090" y="325995"/>
                  </a:lnTo>
                  <a:lnTo>
                    <a:pt x="42254" y="281028"/>
                  </a:lnTo>
                  <a:lnTo>
                    <a:pt x="48205" y="236606"/>
                  </a:lnTo>
                  <a:lnTo>
                    <a:pt x="52699" y="190123"/>
                  </a:lnTo>
                  <a:lnTo>
                    <a:pt x="55163" y="152944"/>
                  </a:lnTo>
                  <a:lnTo>
                    <a:pt x="59813" y="112295"/>
                  </a:lnTo>
                  <a:lnTo>
                    <a:pt x="65876" y="74303"/>
                  </a:lnTo>
                  <a:lnTo>
                    <a:pt x="76169" y="29176"/>
                  </a:lnTo>
                  <a:lnTo>
                    <a:pt x="88825" y="1565"/>
                  </a:lnTo>
                  <a:lnTo>
                    <a:pt x="90557" y="203"/>
                  </a:lnTo>
                  <a:lnTo>
                    <a:pt x="92418" y="0"/>
                  </a:lnTo>
                  <a:lnTo>
                    <a:pt x="96013" y="1304"/>
                  </a:lnTo>
                  <a:lnTo>
                    <a:pt x="98788" y="3059"/>
                  </a:lnTo>
                  <a:lnTo>
                    <a:pt x="104018" y="16144"/>
                  </a:lnTo>
                  <a:lnTo>
                    <a:pt x="111679" y="59264"/>
                  </a:lnTo>
                  <a:lnTo>
                    <a:pt x="122936" y="103783"/>
                  </a:lnTo>
                  <a:lnTo>
                    <a:pt x="132202" y="147594"/>
                  </a:lnTo>
                  <a:lnTo>
                    <a:pt x="138860" y="178732"/>
                  </a:lnTo>
                  <a:lnTo>
                    <a:pt x="144642" y="211856"/>
                  </a:lnTo>
                  <a:lnTo>
                    <a:pt x="152804" y="257534"/>
                  </a:lnTo>
                  <a:lnTo>
                    <a:pt x="160984" y="299409"/>
                  </a:lnTo>
                  <a:lnTo>
                    <a:pt x="168384" y="345796"/>
                  </a:lnTo>
                  <a:lnTo>
                    <a:pt x="177607" y="389557"/>
                  </a:lnTo>
                  <a:lnTo>
                    <a:pt x="189915" y="430359"/>
                  </a:lnTo>
                  <a:lnTo>
                    <a:pt x="193505" y="4335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423">
              <a:extLst>
                <a:ext uri="{FF2B5EF4-FFF2-40B4-BE49-F238E27FC236}">
                  <a16:creationId xmlns:a16="http://schemas.microsoft.com/office/drawing/2014/main" xmlns="" id="{9BEB803F-0B7B-4A9A-8F41-CCBE6C3464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854200" y="5635625"/>
              <a:ext cx="238126" cy="10869"/>
            </a:xfrm>
            <a:custGeom>
              <a:avLst/>
              <a:gdLst/>
              <a:ahLst/>
              <a:cxnLst/>
              <a:rect l="0" t="0" r="0" b="0"/>
              <a:pathLst>
                <a:path w="238126" h="10869">
                  <a:moveTo>
                    <a:pt x="0" y="0"/>
                  </a:moveTo>
                  <a:lnTo>
                    <a:pt x="0" y="0"/>
                  </a:lnTo>
                  <a:lnTo>
                    <a:pt x="4419" y="4419"/>
                  </a:lnTo>
                  <a:lnTo>
                    <a:pt x="50819" y="10194"/>
                  </a:lnTo>
                  <a:lnTo>
                    <a:pt x="89344" y="10868"/>
                  </a:lnTo>
                  <a:lnTo>
                    <a:pt x="133325" y="9923"/>
                  </a:lnTo>
                  <a:lnTo>
                    <a:pt x="177597" y="7957"/>
                  </a:lnTo>
                  <a:lnTo>
                    <a:pt x="23812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424">
              <a:extLst>
                <a:ext uri="{FF2B5EF4-FFF2-40B4-BE49-F238E27FC236}">
                  <a16:creationId xmlns:a16="http://schemas.microsoft.com/office/drawing/2014/main" xmlns="" id="{4B5263A6-7497-43E5-9B50-16502407B88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54915" y="5718069"/>
              <a:ext cx="452619" cy="149534"/>
            </a:xfrm>
            <a:custGeom>
              <a:avLst/>
              <a:gdLst/>
              <a:ahLst/>
              <a:cxnLst/>
              <a:rect l="0" t="0" r="0" b="0"/>
              <a:pathLst>
                <a:path w="452619" h="149534">
                  <a:moveTo>
                    <a:pt x="4085" y="28681"/>
                  </a:moveTo>
                  <a:lnTo>
                    <a:pt x="4085" y="28681"/>
                  </a:lnTo>
                  <a:lnTo>
                    <a:pt x="714" y="33737"/>
                  </a:lnTo>
                  <a:lnTo>
                    <a:pt x="0" y="39042"/>
                  </a:lnTo>
                  <a:lnTo>
                    <a:pt x="303" y="41938"/>
                  </a:lnTo>
                  <a:lnTo>
                    <a:pt x="1211" y="44222"/>
                  </a:lnTo>
                  <a:lnTo>
                    <a:pt x="4101" y="47700"/>
                  </a:lnTo>
                  <a:lnTo>
                    <a:pt x="20786" y="54637"/>
                  </a:lnTo>
                  <a:lnTo>
                    <a:pt x="28441" y="56092"/>
                  </a:lnTo>
                  <a:lnTo>
                    <a:pt x="50289" y="51604"/>
                  </a:lnTo>
                  <a:lnTo>
                    <a:pt x="77463" y="41251"/>
                  </a:lnTo>
                  <a:lnTo>
                    <a:pt x="82676" y="34855"/>
                  </a:lnTo>
                  <a:lnTo>
                    <a:pt x="88401" y="23120"/>
                  </a:lnTo>
                  <a:lnTo>
                    <a:pt x="86021" y="11903"/>
                  </a:lnTo>
                  <a:lnTo>
                    <a:pt x="82717" y="6172"/>
                  </a:lnTo>
                  <a:lnTo>
                    <a:pt x="80848" y="4150"/>
                  </a:lnTo>
                  <a:lnTo>
                    <a:pt x="73127" y="1903"/>
                  </a:lnTo>
                  <a:lnTo>
                    <a:pt x="68105" y="1304"/>
                  </a:lnTo>
                  <a:lnTo>
                    <a:pt x="57820" y="3461"/>
                  </a:lnTo>
                  <a:lnTo>
                    <a:pt x="52609" y="5518"/>
                  </a:lnTo>
                  <a:lnTo>
                    <a:pt x="42114" y="18151"/>
                  </a:lnTo>
                  <a:lnTo>
                    <a:pt x="27746" y="46082"/>
                  </a:lnTo>
                  <a:lnTo>
                    <a:pt x="26581" y="82997"/>
                  </a:lnTo>
                  <a:lnTo>
                    <a:pt x="27959" y="97506"/>
                  </a:lnTo>
                  <a:lnTo>
                    <a:pt x="39146" y="122334"/>
                  </a:lnTo>
                  <a:lnTo>
                    <a:pt x="51888" y="134863"/>
                  </a:lnTo>
                  <a:lnTo>
                    <a:pt x="74637" y="148159"/>
                  </a:lnTo>
                  <a:lnTo>
                    <a:pt x="94330" y="149533"/>
                  </a:lnTo>
                  <a:lnTo>
                    <a:pt x="114668" y="142649"/>
                  </a:lnTo>
                  <a:lnTo>
                    <a:pt x="141274" y="116771"/>
                  </a:lnTo>
                  <a:lnTo>
                    <a:pt x="156094" y="92478"/>
                  </a:lnTo>
                  <a:lnTo>
                    <a:pt x="164012" y="67222"/>
                  </a:lnTo>
                  <a:lnTo>
                    <a:pt x="168151" y="34423"/>
                  </a:lnTo>
                  <a:lnTo>
                    <a:pt x="166362" y="21375"/>
                  </a:lnTo>
                  <a:lnTo>
                    <a:pt x="165892" y="21341"/>
                  </a:lnTo>
                  <a:lnTo>
                    <a:pt x="164429" y="23185"/>
                  </a:lnTo>
                  <a:lnTo>
                    <a:pt x="163307" y="28189"/>
                  </a:lnTo>
                  <a:lnTo>
                    <a:pt x="169805" y="57753"/>
                  </a:lnTo>
                  <a:lnTo>
                    <a:pt x="186334" y="102556"/>
                  </a:lnTo>
                  <a:lnTo>
                    <a:pt x="197197" y="119479"/>
                  </a:lnTo>
                  <a:lnTo>
                    <a:pt x="200559" y="123080"/>
                  </a:lnTo>
                  <a:lnTo>
                    <a:pt x="209940" y="128021"/>
                  </a:lnTo>
                  <a:lnTo>
                    <a:pt x="219754" y="130688"/>
                  </a:lnTo>
                  <a:lnTo>
                    <a:pt x="226468" y="130697"/>
                  </a:lnTo>
                  <a:lnTo>
                    <a:pt x="233685" y="125762"/>
                  </a:lnTo>
                  <a:lnTo>
                    <a:pt x="240538" y="117689"/>
                  </a:lnTo>
                  <a:lnTo>
                    <a:pt x="250805" y="87918"/>
                  </a:lnTo>
                  <a:lnTo>
                    <a:pt x="254550" y="43906"/>
                  </a:lnTo>
                  <a:lnTo>
                    <a:pt x="252304" y="20060"/>
                  </a:lnTo>
                  <a:lnTo>
                    <a:pt x="250459" y="14501"/>
                  </a:lnTo>
                  <a:lnTo>
                    <a:pt x="248463" y="11796"/>
                  </a:lnTo>
                  <a:lnTo>
                    <a:pt x="247437" y="11074"/>
                  </a:lnTo>
                  <a:lnTo>
                    <a:pt x="246753" y="11299"/>
                  </a:lnTo>
                  <a:lnTo>
                    <a:pt x="246297" y="12154"/>
                  </a:lnTo>
                  <a:lnTo>
                    <a:pt x="245565" y="27023"/>
                  </a:lnTo>
                  <a:lnTo>
                    <a:pt x="253191" y="72167"/>
                  </a:lnTo>
                  <a:lnTo>
                    <a:pt x="263246" y="95414"/>
                  </a:lnTo>
                  <a:lnTo>
                    <a:pt x="282061" y="122165"/>
                  </a:lnTo>
                  <a:lnTo>
                    <a:pt x="292730" y="131966"/>
                  </a:lnTo>
                  <a:lnTo>
                    <a:pt x="300999" y="136321"/>
                  </a:lnTo>
                  <a:lnTo>
                    <a:pt x="310084" y="136376"/>
                  </a:lnTo>
                  <a:lnTo>
                    <a:pt x="319648" y="133695"/>
                  </a:lnTo>
                  <a:lnTo>
                    <a:pt x="328603" y="128976"/>
                  </a:lnTo>
                  <a:lnTo>
                    <a:pt x="339892" y="115313"/>
                  </a:lnTo>
                  <a:lnTo>
                    <a:pt x="348254" y="101230"/>
                  </a:lnTo>
                  <a:lnTo>
                    <a:pt x="353515" y="79693"/>
                  </a:lnTo>
                  <a:lnTo>
                    <a:pt x="353513" y="37866"/>
                  </a:lnTo>
                  <a:lnTo>
                    <a:pt x="358087" y="15966"/>
                  </a:lnTo>
                  <a:lnTo>
                    <a:pt x="360504" y="9389"/>
                  </a:lnTo>
                  <a:lnTo>
                    <a:pt x="365576" y="4114"/>
                  </a:lnTo>
                  <a:lnTo>
                    <a:pt x="368904" y="1719"/>
                  </a:lnTo>
                  <a:lnTo>
                    <a:pt x="375424" y="0"/>
                  </a:lnTo>
                  <a:lnTo>
                    <a:pt x="378644" y="35"/>
                  </a:lnTo>
                  <a:lnTo>
                    <a:pt x="396660" y="6827"/>
                  </a:lnTo>
                  <a:lnTo>
                    <a:pt x="416502" y="19462"/>
                  </a:lnTo>
                  <a:lnTo>
                    <a:pt x="434101" y="37748"/>
                  </a:lnTo>
                  <a:lnTo>
                    <a:pt x="447116" y="62177"/>
                  </a:lnTo>
                  <a:lnTo>
                    <a:pt x="452618" y="86152"/>
                  </a:lnTo>
                  <a:lnTo>
                    <a:pt x="452024" y="96675"/>
                  </a:lnTo>
                  <a:lnTo>
                    <a:pt x="450877" y="100468"/>
                  </a:lnTo>
                  <a:lnTo>
                    <a:pt x="440837" y="112550"/>
                  </a:lnTo>
                  <a:lnTo>
                    <a:pt x="431747" y="120010"/>
                  </a:lnTo>
                  <a:lnTo>
                    <a:pt x="422169" y="121247"/>
                  </a:lnTo>
                  <a:lnTo>
                    <a:pt x="410033" y="119916"/>
                  </a:lnTo>
                  <a:lnTo>
                    <a:pt x="392360" y="113216"/>
                  </a:lnTo>
                  <a:lnTo>
                    <a:pt x="380655" y="104528"/>
                  </a:lnTo>
                  <a:lnTo>
                    <a:pt x="372385" y="921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425">
              <a:extLst>
                <a:ext uri="{FF2B5EF4-FFF2-40B4-BE49-F238E27FC236}">
                  <a16:creationId xmlns:a16="http://schemas.microsoft.com/office/drawing/2014/main" xmlns="" id="{9E0F50E8-3567-4158-9E5D-3DD9B6EC412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14132" y="5716894"/>
              <a:ext cx="106844" cy="123621"/>
            </a:xfrm>
            <a:custGeom>
              <a:avLst/>
              <a:gdLst/>
              <a:ahLst/>
              <a:cxnLst/>
              <a:rect l="0" t="0" r="0" b="0"/>
              <a:pathLst>
                <a:path w="106844" h="123621">
                  <a:moveTo>
                    <a:pt x="100493" y="26681"/>
                  </a:moveTo>
                  <a:lnTo>
                    <a:pt x="100493" y="26681"/>
                  </a:lnTo>
                  <a:lnTo>
                    <a:pt x="100493" y="20576"/>
                  </a:lnTo>
                  <a:lnTo>
                    <a:pt x="97122" y="13113"/>
                  </a:lnTo>
                  <a:lnTo>
                    <a:pt x="88937" y="2645"/>
                  </a:lnTo>
                  <a:lnTo>
                    <a:pt x="84761" y="0"/>
                  </a:lnTo>
                  <a:lnTo>
                    <a:pt x="53773" y="352"/>
                  </a:lnTo>
                  <a:lnTo>
                    <a:pt x="33514" y="6513"/>
                  </a:lnTo>
                  <a:lnTo>
                    <a:pt x="18514" y="16306"/>
                  </a:lnTo>
                  <a:lnTo>
                    <a:pt x="8319" y="27715"/>
                  </a:lnTo>
                  <a:lnTo>
                    <a:pt x="0" y="49408"/>
                  </a:lnTo>
                  <a:lnTo>
                    <a:pt x="2043" y="75395"/>
                  </a:lnTo>
                  <a:lnTo>
                    <a:pt x="7666" y="94776"/>
                  </a:lnTo>
                  <a:lnTo>
                    <a:pt x="16433" y="104806"/>
                  </a:lnTo>
                  <a:lnTo>
                    <a:pt x="28561" y="113261"/>
                  </a:lnTo>
                  <a:lnTo>
                    <a:pt x="42182" y="119371"/>
                  </a:lnTo>
                  <a:lnTo>
                    <a:pt x="79071" y="123620"/>
                  </a:lnTo>
                  <a:lnTo>
                    <a:pt x="106843" y="1219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426">
              <a:extLst>
                <a:ext uri="{FF2B5EF4-FFF2-40B4-BE49-F238E27FC236}">
                  <a16:creationId xmlns:a16="http://schemas.microsoft.com/office/drawing/2014/main" xmlns="" id="{677FBFBA-C9CE-42F2-B0E7-81D7FE174A4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57500" y="5568940"/>
              <a:ext cx="794602" cy="315417"/>
            </a:xfrm>
            <a:custGeom>
              <a:avLst/>
              <a:gdLst/>
              <a:ahLst/>
              <a:cxnLst/>
              <a:rect l="0" t="0" r="0" b="0"/>
              <a:pathLst>
                <a:path w="794602" h="315417">
                  <a:moveTo>
                    <a:pt x="0" y="269885"/>
                  </a:moveTo>
                  <a:lnTo>
                    <a:pt x="0" y="269885"/>
                  </a:lnTo>
                  <a:lnTo>
                    <a:pt x="0" y="271570"/>
                  </a:lnTo>
                  <a:lnTo>
                    <a:pt x="941" y="273339"/>
                  </a:lnTo>
                  <a:lnTo>
                    <a:pt x="4730" y="277751"/>
                  </a:lnTo>
                  <a:lnTo>
                    <a:pt x="15983" y="278918"/>
                  </a:lnTo>
                  <a:lnTo>
                    <a:pt x="20533" y="277318"/>
                  </a:lnTo>
                  <a:lnTo>
                    <a:pt x="32973" y="267344"/>
                  </a:lnTo>
                  <a:lnTo>
                    <a:pt x="38879" y="260642"/>
                  </a:lnTo>
                  <a:lnTo>
                    <a:pt x="56591" y="216261"/>
                  </a:lnTo>
                  <a:lnTo>
                    <a:pt x="69740" y="172823"/>
                  </a:lnTo>
                  <a:lnTo>
                    <a:pt x="77811" y="135863"/>
                  </a:lnTo>
                  <a:lnTo>
                    <a:pt x="83420" y="98197"/>
                  </a:lnTo>
                  <a:lnTo>
                    <a:pt x="86772" y="51730"/>
                  </a:lnTo>
                  <a:lnTo>
                    <a:pt x="83584" y="4606"/>
                  </a:lnTo>
                  <a:lnTo>
                    <a:pt x="82856" y="0"/>
                  </a:lnTo>
                  <a:lnTo>
                    <a:pt x="82686" y="1299"/>
                  </a:lnTo>
                  <a:lnTo>
                    <a:pt x="82911" y="48660"/>
                  </a:lnTo>
                  <a:lnTo>
                    <a:pt x="86005" y="89622"/>
                  </a:lnTo>
                  <a:lnTo>
                    <a:pt x="88983" y="129220"/>
                  </a:lnTo>
                  <a:lnTo>
                    <a:pt x="92100" y="164118"/>
                  </a:lnTo>
                  <a:lnTo>
                    <a:pt x="96198" y="204210"/>
                  </a:lnTo>
                  <a:lnTo>
                    <a:pt x="102822" y="242547"/>
                  </a:lnTo>
                  <a:lnTo>
                    <a:pt x="114541" y="281418"/>
                  </a:lnTo>
                  <a:lnTo>
                    <a:pt x="131412" y="306343"/>
                  </a:lnTo>
                  <a:lnTo>
                    <a:pt x="138839" y="313840"/>
                  </a:lnTo>
                  <a:lnTo>
                    <a:pt x="143359" y="315416"/>
                  </a:lnTo>
                  <a:lnTo>
                    <a:pt x="154026" y="315286"/>
                  </a:lnTo>
                  <a:lnTo>
                    <a:pt x="175303" y="302818"/>
                  </a:lnTo>
                  <a:lnTo>
                    <a:pt x="189368" y="288541"/>
                  </a:lnTo>
                  <a:lnTo>
                    <a:pt x="206080" y="241714"/>
                  </a:lnTo>
                  <a:lnTo>
                    <a:pt x="208522" y="212267"/>
                  </a:lnTo>
                  <a:lnTo>
                    <a:pt x="202503" y="183472"/>
                  </a:lnTo>
                  <a:lnTo>
                    <a:pt x="195154" y="167180"/>
                  </a:lnTo>
                  <a:lnTo>
                    <a:pt x="186823" y="157884"/>
                  </a:lnTo>
                  <a:lnTo>
                    <a:pt x="179337" y="152346"/>
                  </a:lnTo>
                  <a:lnTo>
                    <a:pt x="173897" y="151559"/>
                  </a:lnTo>
                  <a:lnTo>
                    <a:pt x="166838" y="152242"/>
                  </a:lnTo>
                  <a:lnTo>
                    <a:pt x="166964" y="153003"/>
                  </a:lnTo>
                  <a:lnTo>
                    <a:pt x="168986" y="155731"/>
                  </a:lnTo>
                  <a:lnTo>
                    <a:pt x="174091" y="159548"/>
                  </a:lnTo>
                  <a:lnTo>
                    <a:pt x="206723" y="161725"/>
                  </a:lnTo>
                  <a:lnTo>
                    <a:pt x="253227" y="156661"/>
                  </a:lnTo>
                  <a:lnTo>
                    <a:pt x="266745" y="156257"/>
                  </a:lnTo>
                  <a:lnTo>
                    <a:pt x="271777" y="157412"/>
                  </a:lnTo>
                  <a:lnTo>
                    <a:pt x="276129" y="160983"/>
                  </a:lnTo>
                  <a:lnTo>
                    <a:pt x="278278" y="163417"/>
                  </a:lnTo>
                  <a:lnTo>
                    <a:pt x="282987" y="180327"/>
                  </a:lnTo>
                  <a:lnTo>
                    <a:pt x="285588" y="226534"/>
                  </a:lnTo>
                  <a:lnTo>
                    <a:pt x="289100" y="262774"/>
                  </a:lnTo>
                  <a:lnTo>
                    <a:pt x="294582" y="277303"/>
                  </a:lnTo>
                  <a:lnTo>
                    <a:pt x="302375" y="284824"/>
                  </a:lnTo>
                  <a:lnTo>
                    <a:pt x="307417" y="288311"/>
                  </a:lnTo>
                  <a:lnTo>
                    <a:pt x="317722" y="291245"/>
                  </a:lnTo>
                  <a:lnTo>
                    <a:pt x="327477" y="291020"/>
                  </a:lnTo>
                  <a:lnTo>
                    <a:pt x="335340" y="288568"/>
                  </a:lnTo>
                  <a:lnTo>
                    <a:pt x="363890" y="263204"/>
                  </a:lnTo>
                  <a:lnTo>
                    <a:pt x="370926" y="253157"/>
                  </a:lnTo>
                  <a:lnTo>
                    <a:pt x="388015" y="208709"/>
                  </a:lnTo>
                  <a:lnTo>
                    <a:pt x="391467" y="200919"/>
                  </a:lnTo>
                  <a:lnTo>
                    <a:pt x="392211" y="200977"/>
                  </a:lnTo>
                  <a:lnTo>
                    <a:pt x="393038" y="204805"/>
                  </a:lnTo>
                  <a:lnTo>
                    <a:pt x="398102" y="247801"/>
                  </a:lnTo>
                  <a:lnTo>
                    <a:pt x="414240" y="275421"/>
                  </a:lnTo>
                  <a:lnTo>
                    <a:pt x="416918" y="278868"/>
                  </a:lnTo>
                  <a:lnTo>
                    <a:pt x="424598" y="283638"/>
                  </a:lnTo>
                  <a:lnTo>
                    <a:pt x="433185" y="286228"/>
                  </a:lnTo>
                  <a:lnTo>
                    <a:pt x="440530" y="286203"/>
                  </a:lnTo>
                  <a:lnTo>
                    <a:pt x="453985" y="279149"/>
                  </a:lnTo>
                  <a:lnTo>
                    <a:pt x="467458" y="259695"/>
                  </a:lnTo>
                  <a:lnTo>
                    <a:pt x="475331" y="243935"/>
                  </a:lnTo>
                  <a:lnTo>
                    <a:pt x="479065" y="198935"/>
                  </a:lnTo>
                  <a:lnTo>
                    <a:pt x="472103" y="173294"/>
                  </a:lnTo>
                  <a:lnTo>
                    <a:pt x="467821" y="164161"/>
                  </a:lnTo>
                  <a:lnTo>
                    <a:pt x="449646" y="149699"/>
                  </a:lnTo>
                  <a:lnTo>
                    <a:pt x="434265" y="142670"/>
                  </a:lnTo>
                  <a:lnTo>
                    <a:pt x="410153" y="142829"/>
                  </a:lnTo>
                  <a:lnTo>
                    <a:pt x="398661" y="144389"/>
                  </a:lnTo>
                  <a:lnTo>
                    <a:pt x="389555" y="150021"/>
                  </a:lnTo>
                  <a:lnTo>
                    <a:pt x="385645" y="153992"/>
                  </a:lnTo>
                  <a:lnTo>
                    <a:pt x="383391" y="158404"/>
                  </a:lnTo>
                  <a:lnTo>
                    <a:pt x="381827" y="168009"/>
                  </a:lnTo>
                  <a:lnTo>
                    <a:pt x="383249" y="175336"/>
                  </a:lnTo>
                  <a:lnTo>
                    <a:pt x="384616" y="178277"/>
                  </a:lnTo>
                  <a:lnTo>
                    <a:pt x="394601" y="184368"/>
                  </a:lnTo>
                  <a:lnTo>
                    <a:pt x="418455" y="193530"/>
                  </a:lnTo>
                  <a:lnTo>
                    <a:pt x="439096" y="195873"/>
                  </a:lnTo>
                  <a:lnTo>
                    <a:pt x="470649" y="191243"/>
                  </a:lnTo>
                  <a:lnTo>
                    <a:pt x="513915" y="170762"/>
                  </a:lnTo>
                  <a:lnTo>
                    <a:pt x="525785" y="163296"/>
                  </a:lnTo>
                  <a:lnTo>
                    <a:pt x="533064" y="153676"/>
                  </a:lnTo>
                  <a:lnTo>
                    <a:pt x="535535" y="148121"/>
                  </a:lnTo>
                  <a:lnTo>
                    <a:pt x="536113" y="145447"/>
                  </a:lnTo>
                  <a:lnTo>
                    <a:pt x="535914" y="144946"/>
                  </a:lnTo>
                  <a:lnTo>
                    <a:pt x="535429" y="144964"/>
                  </a:lnTo>
                  <a:lnTo>
                    <a:pt x="534753" y="145329"/>
                  </a:lnTo>
                  <a:lnTo>
                    <a:pt x="532115" y="154271"/>
                  </a:lnTo>
                  <a:lnTo>
                    <a:pt x="530689" y="201152"/>
                  </a:lnTo>
                  <a:lnTo>
                    <a:pt x="536344" y="240995"/>
                  </a:lnTo>
                  <a:lnTo>
                    <a:pt x="547168" y="263638"/>
                  </a:lnTo>
                  <a:lnTo>
                    <a:pt x="564918" y="281479"/>
                  </a:lnTo>
                  <a:lnTo>
                    <a:pt x="580760" y="290645"/>
                  </a:lnTo>
                  <a:lnTo>
                    <a:pt x="594666" y="289460"/>
                  </a:lnTo>
                  <a:lnTo>
                    <a:pt x="621035" y="278887"/>
                  </a:lnTo>
                  <a:lnTo>
                    <a:pt x="653330" y="241481"/>
                  </a:lnTo>
                  <a:lnTo>
                    <a:pt x="661491" y="227275"/>
                  </a:lnTo>
                  <a:lnTo>
                    <a:pt x="673117" y="184250"/>
                  </a:lnTo>
                  <a:lnTo>
                    <a:pt x="674946" y="154754"/>
                  </a:lnTo>
                  <a:lnTo>
                    <a:pt x="670185" y="137063"/>
                  </a:lnTo>
                  <a:lnTo>
                    <a:pt x="667924" y="133242"/>
                  </a:lnTo>
                  <a:lnTo>
                    <a:pt x="664217" y="130588"/>
                  </a:lnTo>
                  <a:lnTo>
                    <a:pt x="668051" y="139058"/>
                  </a:lnTo>
                  <a:lnTo>
                    <a:pt x="683705" y="153392"/>
                  </a:lnTo>
                  <a:lnTo>
                    <a:pt x="727747" y="180943"/>
                  </a:lnTo>
                  <a:lnTo>
                    <a:pt x="760730" y="202433"/>
                  </a:lnTo>
                  <a:lnTo>
                    <a:pt x="781392" y="225907"/>
                  </a:lnTo>
                  <a:lnTo>
                    <a:pt x="793439" y="247061"/>
                  </a:lnTo>
                  <a:lnTo>
                    <a:pt x="794601" y="250436"/>
                  </a:lnTo>
                  <a:lnTo>
                    <a:pt x="792865" y="265298"/>
                  </a:lnTo>
                  <a:lnTo>
                    <a:pt x="786889" y="275137"/>
                  </a:lnTo>
                  <a:lnTo>
                    <a:pt x="778706" y="283156"/>
                  </a:lnTo>
                  <a:lnTo>
                    <a:pt x="770366" y="287895"/>
                  </a:lnTo>
                  <a:lnTo>
                    <a:pt x="740069" y="293106"/>
                  </a:lnTo>
                  <a:lnTo>
                    <a:pt x="718891" y="291151"/>
                  </a:lnTo>
                  <a:lnTo>
                    <a:pt x="678669" y="276178"/>
                  </a:lnTo>
                  <a:lnTo>
                    <a:pt x="647700" y="2508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427">
              <a:extLst>
                <a:ext uri="{FF2B5EF4-FFF2-40B4-BE49-F238E27FC236}">
                  <a16:creationId xmlns:a16="http://schemas.microsoft.com/office/drawing/2014/main" xmlns="" id="{4E07B235-1615-4A30-A485-432400CF4E9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41700" y="5591175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0"/>
                  </a:moveTo>
                  <a:lnTo>
                    <a:pt x="3175" y="0"/>
                  </a:lnTo>
                  <a:lnTo>
                    <a:pt x="3175" y="1685"/>
                  </a:lnTo>
                  <a:lnTo>
                    <a:pt x="2234" y="3454"/>
                  </a:lnTo>
                  <a:lnTo>
                    <a:pt x="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428">
              <a:extLst>
                <a:ext uri="{FF2B5EF4-FFF2-40B4-BE49-F238E27FC236}">
                  <a16:creationId xmlns:a16="http://schemas.microsoft.com/office/drawing/2014/main" xmlns="" id="{AA129286-4C8A-4549-A558-4597829C603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40181" y="5626100"/>
              <a:ext cx="133220" cy="12701"/>
            </a:xfrm>
            <a:custGeom>
              <a:avLst/>
              <a:gdLst/>
              <a:ahLst/>
              <a:cxnLst/>
              <a:rect l="0" t="0" r="0" b="0"/>
              <a:pathLst>
                <a:path w="133220" h="12701">
                  <a:moveTo>
                    <a:pt x="3044" y="0"/>
                  </a:moveTo>
                  <a:lnTo>
                    <a:pt x="3044" y="0"/>
                  </a:lnTo>
                  <a:lnTo>
                    <a:pt x="3044" y="1685"/>
                  </a:lnTo>
                  <a:lnTo>
                    <a:pt x="2691" y="2182"/>
                  </a:lnTo>
                  <a:lnTo>
                    <a:pt x="2103" y="2513"/>
                  </a:lnTo>
                  <a:lnTo>
                    <a:pt x="1358" y="2734"/>
                  </a:lnTo>
                  <a:lnTo>
                    <a:pt x="862" y="3586"/>
                  </a:lnTo>
                  <a:lnTo>
                    <a:pt x="0" y="8603"/>
                  </a:lnTo>
                  <a:lnTo>
                    <a:pt x="662" y="8911"/>
                  </a:lnTo>
                  <a:lnTo>
                    <a:pt x="37523" y="9509"/>
                  </a:lnTo>
                  <a:lnTo>
                    <a:pt x="78053" y="9873"/>
                  </a:lnTo>
                  <a:lnTo>
                    <a:pt x="133219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429">
              <a:extLst>
                <a:ext uri="{FF2B5EF4-FFF2-40B4-BE49-F238E27FC236}">
                  <a16:creationId xmlns:a16="http://schemas.microsoft.com/office/drawing/2014/main" xmlns="" id="{4A849B74-D2E6-45B8-BEC9-B40E2F5C37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27450" y="5861050"/>
              <a:ext cx="50801" cy="92076"/>
            </a:xfrm>
            <a:custGeom>
              <a:avLst/>
              <a:gdLst/>
              <a:ahLst/>
              <a:cxnLst/>
              <a:rect l="0" t="0" r="0" b="0"/>
              <a:pathLst>
                <a:path w="50801" h="92076">
                  <a:moveTo>
                    <a:pt x="50800" y="0"/>
                  </a:moveTo>
                  <a:lnTo>
                    <a:pt x="50800" y="0"/>
                  </a:lnTo>
                  <a:lnTo>
                    <a:pt x="45743" y="5056"/>
                  </a:lnTo>
                  <a:lnTo>
                    <a:pt x="26414" y="45271"/>
                  </a:lnTo>
                  <a:lnTo>
                    <a:pt x="0" y="920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430">
              <a:extLst>
                <a:ext uri="{FF2B5EF4-FFF2-40B4-BE49-F238E27FC236}">
                  <a16:creationId xmlns:a16="http://schemas.microsoft.com/office/drawing/2014/main" xmlns="" id="{090B7EC3-4D9B-4952-9D84-376C4AA38D1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57625" y="5505045"/>
              <a:ext cx="422882" cy="375056"/>
            </a:xfrm>
            <a:custGeom>
              <a:avLst/>
              <a:gdLst/>
              <a:ahLst/>
              <a:cxnLst/>
              <a:rect l="0" t="0" r="0" b="0"/>
              <a:pathLst>
                <a:path w="422882" h="375056">
                  <a:moveTo>
                    <a:pt x="0" y="375055"/>
                  </a:moveTo>
                  <a:lnTo>
                    <a:pt x="0" y="375055"/>
                  </a:lnTo>
                  <a:lnTo>
                    <a:pt x="4395" y="368147"/>
                  </a:lnTo>
                  <a:lnTo>
                    <a:pt x="44081" y="322244"/>
                  </a:lnTo>
                  <a:lnTo>
                    <a:pt x="67742" y="284305"/>
                  </a:lnTo>
                  <a:lnTo>
                    <a:pt x="89940" y="237126"/>
                  </a:lnTo>
                  <a:lnTo>
                    <a:pt x="89946" y="236183"/>
                  </a:lnTo>
                  <a:lnTo>
                    <a:pt x="89597" y="235907"/>
                  </a:lnTo>
                  <a:lnTo>
                    <a:pt x="89012" y="236075"/>
                  </a:lnTo>
                  <a:lnTo>
                    <a:pt x="87421" y="237204"/>
                  </a:lnTo>
                  <a:lnTo>
                    <a:pt x="79982" y="254684"/>
                  </a:lnTo>
                  <a:lnTo>
                    <a:pt x="77320" y="271891"/>
                  </a:lnTo>
                  <a:lnTo>
                    <a:pt x="77406" y="301563"/>
                  </a:lnTo>
                  <a:lnTo>
                    <a:pt x="83848" y="319727"/>
                  </a:lnTo>
                  <a:lnTo>
                    <a:pt x="89477" y="328592"/>
                  </a:lnTo>
                  <a:lnTo>
                    <a:pt x="105338" y="339534"/>
                  </a:lnTo>
                  <a:lnTo>
                    <a:pt x="119607" y="340570"/>
                  </a:lnTo>
                  <a:lnTo>
                    <a:pt x="138803" y="336145"/>
                  </a:lnTo>
                  <a:lnTo>
                    <a:pt x="159660" y="323779"/>
                  </a:lnTo>
                  <a:lnTo>
                    <a:pt x="184184" y="303771"/>
                  </a:lnTo>
                  <a:lnTo>
                    <a:pt x="212065" y="264352"/>
                  </a:lnTo>
                  <a:lnTo>
                    <a:pt x="233644" y="223065"/>
                  </a:lnTo>
                  <a:lnTo>
                    <a:pt x="247537" y="184676"/>
                  </a:lnTo>
                  <a:lnTo>
                    <a:pt x="257989" y="138744"/>
                  </a:lnTo>
                  <a:lnTo>
                    <a:pt x="265060" y="94899"/>
                  </a:lnTo>
                  <a:lnTo>
                    <a:pt x="267238" y="48900"/>
                  </a:lnTo>
                  <a:lnTo>
                    <a:pt x="259595" y="9270"/>
                  </a:lnTo>
                  <a:lnTo>
                    <a:pt x="257024" y="5962"/>
                  </a:lnTo>
                  <a:lnTo>
                    <a:pt x="249464" y="1346"/>
                  </a:lnTo>
                  <a:lnTo>
                    <a:pt x="243047" y="0"/>
                  </a:lnTo>
                  <a:lnTo>
                    <a:pt x="240348" y="135"/>
                  </a:lnTo>
                  <a:lnTo>
                    <a:pt x="224751" y="10438"/>
                  </a:lnTo>
                  <a:lnTo>
                    <a:pt x="212917" y="23525"/>
                  </a:lnTo>
                  <a:lnTo>
                    <a:pt x="196875" y="70260"/>
                  </a:lnTo>
                  <a:lnTo>
                    <a:pt x="187526" y="115176"/>
                  </a:lnTo>
                  <a:lnTo>
                    <a:pt x="183465" y="151847"/>
                  </a:lnTo>
                  <a:lnTo>
                    <a:pt x="182173" y="194270"/>
                  </a:lnTo>
                  <a:lnTo>
                    <a:pt x="186190" y="240977"/>
                  </a:lnTo>
                  <a:lnTo>
                    <a:pt x="189878" y="279011"/>
                  </a:lnTo>
                  <a:lnTo>
                    <a:pt x="197607" y="318179"/>
                  </a:lnTo>
                  <a:lnTo>
                    <a:pt x="204913" y="340368"/>
                  </a:lnTo>
                  <a:lnTo>
                    <a:pt x="212193" y="350113"/>
                  </a:lnTo>
                  <a:lnTo>
                    <a:pt x="220602" y="356914"/>
                  </a:lnTo>
                  <a:lnTo>
                    <a:pt x="227868" y="359937"/>
                  </a:lnTo>
                  <a:lnTo>
                    <a:pt x="237447" y="359399"/>
                  </a:lnTo>
                  <a:lnTo>
                    <a:pt x="247701" y="356455"/>
                  </a:lnTo>
                  <a:lnTo>
                    <a:pt x="260836" y="347436"/>
                  </a:lnTo>
                  <a:lnTo>
                    <a:pt x="299570" y="305566"/>
                  </a:lnTo>
                  <a:lnTo>
                    <a:pt x="325043" y="266007"/>
                  </a:lnTo>
                  <a:lnTo>
                    <a:pt x="347749" y="222316"/>
                  </a:lnTo>
                  <a:lnTo>
                    <a:pt x="359330" y="188782"/>
                  </a:lnTo>
                  <a:lnTo>
                    <a:pt x="359845" y="181025"/>
                  </a:lnTo>
                  <a:lnTo>
                    <a:pt x="358897" y="175578"/>
                  </a:lnTo>
                  <a:lnTo>
                    <a:pt x="357301" y="171981"/>
                  </a:lnTo>
                  <a:lnTo>
                    <a:pt x="356381" y="171233"/>
                  </a:lnTo>
                  <a:lnTo>
                    <a:pt x="355415" y="171088"/>
                  </a:lnTo>
                  <a:lnTo>
                    <a:pt x="353401" y="171867"/>
                  </a:lnTo>
                  <a:lnTo>
                    <a:pt x="351330" y="173389"/>
                  </a:lnTo>
                  <a:lnTo>
                    <a:pt x="352056" y="179945"/>
                  </a:lnTo>
                  <a:lnTo>
                    <a:pt x="356586" y="194659"/>
                  </a:lnTo>
                  <a:lnTo>
                    <a:pt x="384720" y="239101"/>
                  </a:lnTo>
                  <a:lnTo>
                    <a:pt x="417240" y="286414"/>
                  </a:lnTo>
                  <a:lnTo>
                    <a:pt x="422469" y="304733"/>
                  </a:lnTo>
                  <a:lnTo>
                    <a:pt x="422881" y="317373"/>
                  </a:lnTo>
                  <a:lnTo>
                    <a:pt x="417841" y="324019"/>
                  </a:lnTo>
                  <a:lnTo>
                    <a:pt x="401918" y="335223"/>
                  </a:lnTo>
                  <a:lnTo>
                    <a:pt x="380966" y="340361"/>
                  </a:lnTo>
                  <a:lnTo>
                    <a:pt x="352964" y="339062"/>
                  </a:lnTo>
                  <a:lnTo>
                    <a:pt x="311150" y="32743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431">
              <a:extLst>
                <a:ext uri="{FF2B5EF4-FFF2-40B4-BE49-F238E27FC236}">
                  <a16:creationId xmlns:a16="http://schemas.microsoft.com/office/drawing/2014/main" xmlns="" id="{1F51FD31-A271-486F-9B00-50B0FBD50BF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08997" y="5568950"/>
              <a:ext cx="5779" cy="6351"/>
            </a:xfrm>
            <a:custGeom>
              <a:avLst/>
              <a:gdLst/>
              <a:ahLst/>
              <a:cxnLst/>
              <a:rect l="0" t="0" r="0" b="0"/>
              <a:pathLst>
                <a:path w="5779" h="6351">
                  <a:moveTo>
                    <a:pt x="5778" y="0"/>
                  </a:moveTo>
                  <a:lnTo>
                    <a:pt x="5778" y="0"/>
                  </a:lnTo>
                  <a:lnTo>
                    <a:pt x="4092" y="1685"/>
                  </a:lnTo>
                  <a:lnTo>
                    <a:pt x="2324" y="2513"/>
                  </a:lnTo>
                  <a:lnTo>
                    <a:pt x="1359" y="2734"/>
                  </a:lnTo>
                  <a:lnTo>
                    <a:pt x="715" y="3234"/>
                  </a:lnTo>
                  <a:lnTo>
                    <a:pt x="0" y="4730"/>
                  </a:lnTo>
                  <a:lnTo>
                    <a:pt x="162" y="5270"/>
                  </a:lnTo>
                  <a:lnTo>
                    <a:pt x="2603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SMARTInkShape-Group148">
            <a:extLst>
              <a:ext uri="{FF2B5EF4-FFF2-40B4-BE49-F238E27FC236}">
                <a16:creationId xmlns:a16="http://schemas.microsoft.com/office/drawing/2014/main" xmlns="" id="{B39F8388-602C-4185-94C3-593780A440B4}"/>
              </a:ext>
            </a:extLst>
          </p:cNvPr>
          <p:cNvGrpSpPr/>
          <p:nvPr/>
        </p:nvGrpSpPr>
        <p:grpSpPr>
          <a:xfrm>
            <a:off x="4431313" y="5537200"/>
            <a:ext cx="1095447" cy="363104"/>
            <a:chOff x="4431313" y="5537200"/>
            <a:chExt cx="1095447" cy="363104"/>
          </a:xfrm>
        </p:grpSpPr>
        <p:sp>
          <p:nvSpPr>
            <p:cNvPr id="81" name="SMARTInkShape-432">
              <a:extLst>
                <a:ext uri="{FF2B5EF4-FFF2-40B4-BE49-F238E27FC236}">
                  <a16:creationId xmlns:a16="http://schemas.microsoft.com/office/drawing/2014/main" xmlns="" id="{B4DAEDD0-0FFF-41A1-AC4A-243E534EBE8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31313" y="5573700"/>
              <a:ext cx="518513" cy="299640"/>
            </a:xfrm>
            <a:custGeom>
              <a:avLst/>
              <a:gdLst/>
              <a:ahLst/>
              <a:cxnLst/>
              <a:rect l="0" t="0" r="0" b="0"/>
              <a:pathLst>
                <a:path w="518513" h="299640">
                  <a:moveTo>
                    <a:pt x="29562" y="138125"/>
                  </a:moveTo>
                  <a:lnTo>
                    <a:pt x="29562" y="138125"/>
                  </a:lnTo>
                  <a:lnTo>
                    <a:pt x="16203" y="147127"/>
                  </a:lnTo>
                  <a:lnTo>
                    <a:pt x="7384" y="161777"/>
                  </a:lnTo>
                  <a:lnTo>
                    <a:pt x="1745" y="197266"/>
                  </a:lnTo>
                  <a:lnTo>
                    <a:pt x="0" y="240719"/>
                  </a:lnTo>
                  <a:lnTo>
                    <a:pt x="4899" y="256395"/>
                  </a:lnTo>
                  <a:lnTo>
                    <a:pt x="12721" y="267595"/>
                  </a:lnTo>
                  <a:lnTo>
                    <a:pt x="17276" y="272063"/>
                  </a:lnTo>
                  <a:lnTo>
                    <a:pt x="27982" y="277028"/>
                  </a:lnTo>
                  <a:lnTo>
                    <a:pt x="44028" y="278882"/>
                  </a:lnTo>
                  <a:lnTo>
                    <a:pt x="48731" y="278530"/>
                  </a:lnTo>
                  <a:lnTo>
                    <a:pt x="86971" y="258114"/>
                  </a:lnTo>
                  <a:lnTo>
                    <a:pt x="101919" y="238941"/>
                  </a:lnTo>
                  <a:lnTo>
                    <a:pt x="109092" y="223265"/>
                  </a:lnTo>
                  <a:lnTo>
                    <a:pt x="111217" y="201804"/>
                  </a:lnTo>
                  <a:lnTo>
                    <a:pt x="106790" y="178709"/>
                  </a:lnTo>
                  <a:lnTo>
                    <a:pt x="98776" y="161282"/>
                  </a:lnTo>
                  <a:lnTo>
                    <a:pt x="89957" y="152650"/>
                  </a:lnTo>
                  <a:lnTo>
                    <a:pt x="80040" y="146345"/>
                  </a:lnTo>
                  <a:lnTo>
                    <a:pt x="72105" y="143542"/>
                  </a:lnTo>
                  <a:lnTo>
                    <a:pt x="56631" y="145335"/>
                  </a:lnTo>
                  <a:lnTo>
                    <a:pt x="42012" y="152021"/>
                  </a:lnTo>
                  <a:lnTo>
                    <a:pt x="30429" y="164075"/>
                  </a:lnTo>
                  <a:lnTo>
                    <a:pt x="27360" y="172824"/>
                  </a:lnTo>
                  <a:lnTo>
                    <a:pt x="27172" y="180358"/>
                  </a:lnTo>
                  <a:lnTo>
                    <a:pt x="28264" y="184882"/>
                  </a:lnTo>
                  <a:lnTo>
                    <a:pt x="33689" y="189010"/>
                  </a:lnTo>
                  <a:lnTo>
                    <a:pt x="40921" y="192138"/>
                  </a:lnTo>
                  <a:lnTo>
                    <a:pt x="46487" y="192352"/>
                  </a:lnTo>
                  <a:lnTo>
                    <a:pt x="69607" y="186727"/>
                  </a:lnTo>
                  <a:lnTo>
                    <a:pt x="110028" y="162078"/>
                  </a:lnTo>
                  <a:lnTo>
                    <a:pt x="156612" y="128660"/>
                  </a:lnTo>
                  <a:lnTo>
                    <a:pt x="171833" y="121687"/>
                  </a:lnTo>
                  <a:lnTo>
                    <a:pt x="176990" y="121764"/>
                  </a:lnTo>
                  <a:lnTo>
                    <a:pt x="181633" y="123915"/>
                  </a:lnTo>
                  <a:lnTo>
                    <a:pt x="191037" y="132857"/>
                  </a:lnTo>
                  <a:lnTo>
                    <a:pt x="195420" y="137788"/>
                  </a:lnTo>
                  <a:lnTo>
                    <a:pt x="203275" y="158212"/>
                  </a:lnTo>
                  <a:lnTo>
                    <a:pt x="211422" y="204367"/>
                  </a:lnTo>
                  <a:lnTo>
                    <a:pt x="213652" y="250515"/>
                  </a:lnTo>
                  <a:lnTo>
                    <a:pt x="213707" y="257887"/>
                  </a:lnTo>
                  <a:lnTo>
                    <a:pt x="219480" y="216868"/>
                  </a:lnTo>
                  <a:lnTo>
                    <a:pt x="229537" y="181927"/>
                  </a:lnTo>
                  <a:lnTo>
                    <a:pt x="244825" y="154460"/>
                  </a:lnTo>
                  <a:lnTo>
                    <a:pt x="253410" y="147972"/>
                  </a:lnTo>
                  <a:lnTo>
                    <a:pt x="266279" y="143277"/>
                  </a:lnTo>
                  <a:lnTo>
                    <a:pt x="269924" y="142618"/>
                  </a:lnTo>
                  <a:lnTo>
                    <a:pt x="273411" y="143237"/>
                  </a:lnTo>
                  <a:lnTo>
                    <a:pt x="280109" y="146747"/>
                  </a:lnTo>
                  <a:lnTo>
                    <a:pt x="285672" y="154657"/>
                  </a:lnTo>
                  <a:lnTo>
                    <a:pt x="293308" y="176982"/>
                  </a:lnTo>
                  <a:lnTo>
                    <a:pt x="296003" y="220907"/>
                  </a:lnTo>
                  <a:lnTo>
                    <a:pt x="297925" y="266996"/>
                  </a:lnTo>
                  <a:lnTo>
                    <a:pt x="300675" y="285278"/>
                  </a:lnTo>
                  <a:lnTo>
                    <a:pt x="303084" y="289849"/>
                  </a:lnTo>
                  <a:lnTo>
                    <a:pt x="310465" y="296810"/>
                  </a:lnTo>
                  <a:lnTo>
                    <a:pt x="317744" y="299433"/>
                  </a:lnTo>
                  <a:lnTo>
                    <a:pt x="321167" y="299639"/>
                  </a:lnTo>
                  <a:lnTo>
                    <a:pt x="329674" y="295163"/>
                  </a:lnTo>
                  <a:lnTo>
                    <a:pt x="338628" y="286942"/>
                  </a:lnTo>
                  <a:lnTo>
                    <a:pt x="349972" y="268650"/>
                  </a:lnTo>
                  <a:lnTo>
                    <a:pt x="367079" y="225917"/>
                  </a:lnTo>
                  <a:lnTo>
                    <a:pt x="375924" y="188557"/>
                  </a:lnTo>
                  <a:lnTo>
                    <a:pt x="386932" y="141740"/>
                  </a:lnTo>
                  <a:lnTo>
                    <a:pt x="395003" y="107864"/>
                  </a:lnTo>
                  <a:lnTo>
                    <a:pt x="404658" y="64483"/>
                  </a:lnTo>
                  <a:lnTo>
                    <a:pt x="411967" y="21470"/>
                  </a:lnTo>
                  <a:lnTo>
                    <a:pt x="413668" y="0"/>
                  </a:lnTo>
                  <a:lnTo>
                    <a:pt x="413338" y="181"/>
                  </a:lnTo>
                  <a:lnTo>
                    <a:pt x="412031" y="2263"/>
                  </a:lnTo>
                  <a:lnTo>
                    <a:pt x="403246" y="48926"/>
                  </a:lnTo>
                  <a:lnTo>
                    <a:pt x="398926" y="87305"/>
                  </a:lnTo>
                  <a:lnTo>
                    <a:pt x="398072" y="131601"/>
                  </a:lnTo>
                  <a:lnTo>
                    <a:pt x="398844" y="176152"/>
                  </a:lnTo>
                  <a:lnTo>
                    <a:pt x="405660" y="223640"/>
                  </a:lnTo>
                  <a:lnTo>
                    <a:pt x="414166" y="244484"/>
                  </a:lnTo>
                  <a:lnTo>
                    <a:pt x="426760" y="257363"/>
                  </a:lnTo>
                  <a:lnTo>
                    <a:pt x="436576" y="261675"/>
                  </a:lnTo>
                  <a:lnTo>
                    <a:pt x="447171" y="262886"/>
                  </a:lnTo>
                  <a:lnTo>
                    <a:pt x="464683" y="259248"/>
                  </a:lnTo>
                  <a:lnTo>
                    <a:pt x="475773" y="254399"/>
                  </a:lnTo>
                  <a:lnTo>
                    <a:pt x="502753" y="228865"/>
                  </a:lnTo>
                  <a:lnTo>
                    <a:pt x="518512" y="204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433">
              <a:extLst>
                <a:ext uri="{FF2B5EF4-FFF2-40B4-BE49-F238E27FC236}">
                  <a16:creationId xmlns:a16="http://schemas.microsoft.com/office/drawing/2014/main" xmlns="" id="{D9ABAAC0-B2D8-42F9-B2B4-970614F802B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32350" y="56737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1058" y="2182"/>
                  </a:lnTo>
                  <a:lnTo>
                    <a:pt x="47085" y="7582"/>
                  </a:lnTo>
                  <a:lnTo>
                    <a:pt x="66675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434">
              <a:extLst>
                <a:ext uri="{FF2B5EF4-FFF2-40B4-BE49-F238E27FC236}">
                  <a16:creationId xmlns:a16="http://schemas.microsoft.com/office/drawing/2014/main" xmlns="" id="{D3408297-00EF-4F10-9C06-DF3E01F090E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75409" y="5581753"/>
              <a:ext cx="166100" cy="318551"/>
            </a:xfrm>
            <a:custGeom>
              <a:avLst/>
              <a:gdLst/>
              <a:ahLst/>
              <a:cxnLst/>
              <a:rect l="0" t="0" r="0" b="0"/>
              <a:pathLst>
                <a:path w="166100" h="318551">
                  <a:moveTo>
                    <a:pt x="115716" y="25297"/>
                  </a:moveTo>
                  <a:lnTo>
                    <a:pt x="115716" y="25297"/>
                  </a:lnTo>
                  <a:lnTo>
                    <a:pt x="115716" y="23611"/>
                  </a:lnTo>
                  <a:lnTo>
                    <a:pt x="105830" y="9632"/>
                  </a:lnTo>
                  <a:lnTo>
                    <a:pt x="84824" y="247"/>
                  </a:lnTo>
                  <a:lnTo>
                    <a:pt x="80849" y="0"/>
                  </a:lnTo>
                  <a:lnTo>
                    <a:pt x="40102" y="16249"/>
                  </a:lnTo>
                  <a:lnTo>
                    <a:pt x="12691" y="32781"/>
                  </a:lnTo>
                  <a:lnTo>
                    <a:pt x="1935" y="49935"/>
                  </a:lnTo>
                  <a:lnTo>
                    <a:pt x="0" y="62118"/>
                  </a:lnTo>
                  <a:lnTo>
                    <a:pt x="472" y="67836"/>
                  </a:lnTo>
                  <a:lnTo>
                    <a:pt x="2550" y="72706"/>
                  </a:lnTo>
                  <a:lnTo>
                    <a:pt x="23429" y="94897"/>
                  </a:lnTo>
                  <a:lnTo>
                    <a:pt x="69500" y="122648"/>
                  </a:lnTo>
                  <a:lnTo>
                    <a:pt x="98746" y="143598"/>
                  </a:lnTo>
                  <a:lnTo>
                    <a:pt x="131403" y="178841"/>
                  </a:lnTo>
                  <a:lnTo>
                    <a:pt x="152375" y="217795"/>
                  </a:lnTo>
                  <a:lnTo>
                    <a:pt x="158896" y="254717"/>
                  </a:lnTo>
                  <a:lnTo>
                    <a:pt x="158543" y="271195"/>
                  </a:lnTo>
                  <a:lnTo>
                    <a:pt x="150634" y="299125"/>
                  </a:lnTo>
                  <a:lnTo>
                    <a:pt x="148520" y="303099"/>
                  </a:lnTo>
                  <a:lnTo>
                    <a:pt x="139585" y="310337"/>
                  </a:lnTo>
                  <a:lnTo>
                    <a:pt x="124435" y="317539"/>
                  </a:lnTo>
                  <a:lnTo>
                    <a:pt x="120470" y="318550"/>
                  </a:lnTo>
                  <a:lnTo>
                    <a:pt x="101406" y="316602"/>
                  </a:lnTo>
                  <a:lnTo>
                    <a:pt x="81255" y="309870"/>
                  </a:lnTo>
                  <a:lnTo>
                    <a:pt x="56894" y="291569"/>
                  </a:lnTo>
                  <a:lnTo>
                    <a:pt x="49474" y="283692"/>
                  </a:lnTo>
                  <a:lnTo>
                    <a:pt x="41330" y="264881"/>
                  </a:lnTo>
                  <a:lnTo>
                    <a:pt x="39505" y="238062"/>
                  </a:lnTo>
                  <a:lnTo>
                    <a:pt x="42884" y="219572"/>
                  </a:lnTo>
                  <a:lnTo>
                    <a:pt x="64497" y="188216"/>
                  </a:lnTo>
                  <a:lnTo>
                    <a:pt x="105970" y="146172"/>
                  </a:lnTo>
                  <a:lnTo>
                    <a:pt x="143650" y="106724"/>
                  </a:lnTo>
                  <a:lnTo>
                    <a:pt x="161035" y="77724"/>
                  </a:lnTo>
                  <a:lnTo>
                    <a:pt x="165844" y="60828"/>
                  </a:lnTo>
                  <a:lnTo>
                    <a:pt x="166099" y="47908"/>
                  </a:lnTo>
                  <a:lnTo>
                    <a:pt x="161336" y="31762"/>
                  </a:lnTo>
                  <a:lnTo>
                    <a:pt x="155747" y="22173"/>
                  </a:lnTo>
                  <a:lnTo>
                    <a:pt x="148559" y="15559"/>
                  </a:lnTo>
                  <a:lnTo>
                    <a:pt x="131523" y="7870"/>
                  </a:lnTo>
                  <a:lnTo>
                    <a:pt x="114206" y="4493"/>
                  </a:lnTo>
                  <a:lnTo>
                    <a:pt x="68091" y="1259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435">
              <a:extLst>
                <a:ext uri="{FF2B5EF4-FFF2-40B4-BE49-F238E27FC236}">
                  <a16:creationId xmlns:a16="http://schemas.microsoft.com/office/drawing/2014/main" xmlns="" id="{F47CB286-1E3A-47A0-B4F6-044945E3536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62575" y="5537200"/>
              <a:ext cx="164185" cy="319396"/>
            </a:xfrm>
            <a:custGeom>
              <a:avLst/>
              <a:gdLst/>
              <a:ahLst/>
              <a:cxnLst/>
              <a:rect l="0" t="0" r="0" b="0"/>
              <a:pathLst>
                <a:path w="164185" h="319396">
                  <a:moveTo>
                    <a:pt x="130175" y="0"/>
                  </a:moveTo>
                  <a:lnTo>
                    <a:pt x="130175" y="0"/>
                  </a:lnTo>
                  <a:lnTo>
                    <a:pt x="136142" y="2513"/>
                  </a:lnTo>
                  <a:lnTo>
                    <a:pt x="138997" y="3044"/>
                  </a:lnTo>
                  <a:lnTo>
                    <a:pt x="138879" y="3440"/>
                  </a:lnTo>
                  <a:lnTo>
                    <a:pt x="136905" y="5897"/>
                  </a:lnTo>
                  <a:lnTo>
                    <a:pt x="95879" y="9786"/>
                  </a:lnTo>
                  <a:lnTo>
                    <a:pt x="50552" y="15263"/>
                  </a:lnTo>
                  <a:lnTo>
                    <a:pt x="32500" y="19073"/>
                  </a:lnTo>
                  <a:lnTo>
                    <a:pt x="31192" y="19771"/>
                  </a:lnTo>
                  <a:lnTo>
                    <a:pt x="27406" y="23426"/>
                  </a:lnTo>
                  <a:lnTo>
                    <a:pt x="25995" y="31557"/>
                  </a:lnTo>
                  <a:lnTo>
                    <a:pt x="20996" y="73267"/>
                  </a:lnTo>
                  <a:lnTo>
                    <a:pt x="14447" y="116431"/>
                  </a:lnTo>
                  <a:lnTo>
                    <a:pt x="6544" y="149421"/>
                  </a:lnTo>
                  <a:lnTo>
                    <a:pt x="7184" y="150414"/>
                  </a:lnTo>
                  <a:lnTo>
                    <a:pt x="8317" y="151076"/>
                  </a:lnTo>
                  <a:lnTo>
                    <a:pt x="9778" y="151517"/>
                  </a:lnTo>
                  <a:lnTo>
                    <a:pt x="13283" y="151067"/>
                  </a:lnTo>
                  <a:lnTo>
                    <a:pt x="57920" y="132738"/>
                  </a:lnTo>
                  <a:lnTo>
                    <a:pt x="91410" y="130753"/>
                  </a:lnTo>
                  <a:lnTo>
                    <a:pt x="106251" y="133673"/>
                  </a:lnTo>
                  <a:lnTo>
                    <a:pt x="113898" y="137727"/>
                  </a:lnTo>
                  <a:lnTo>
                    <a:pt x="143488" y="160550"/>
                  </a:lnTo>
                  <a:lnTo>
                    <a:pt x="157538" y="187798"/>
                  </a:lnTo>
                  <a:lnTo>
                    <a:pt x="162703" y="204947"/>
                  </a:lnTo>
                  <a:lnTo>
                    <a:pt x="164184" y="240997"/>
                  </a:lnTo>
                  <a:lnTo>
                    <a:pt x="156234" y="274944"/>
                  </a:lnTo>
                  <a:lnTo>
                    <a:pt x="143423" y="292661"/>
                  </a:lnTo>
                  <a:lnTo>
                    <a:pt x="119007" y="311483"/>
                  </a:lnTo>
                  <a:lnTo>
                    <a:pt x="110042" y="316354"/>
                  </a:lnTo>
                  <a:lnTo>
                    <a:pt x="88932" y="319395"/>
                  </a:lnTo>
                  <a:lnTo>
                    <a:pt x="51051" y="314458"/>
                  </a:lnTo>
                  <a:lnTo>
                    <a:pt x="27618" y="306028"/>
                  </a:lnTo>
                  <a:lnTo>
                    <a:pt x="6128" y="290842"/>
                  </a:lnTo>
                  <a:lnTo>
                    <a:pt x="0" y="282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SMARTInkShape-Group149">
            <a:extLst>
              <a:ext uri="{FF2B5EF4-FFF2-40B4-BE49-F238E27FC236}">
                <a16:creationId xmlns:a16="http://schemas.microsoft.com/office/drawing/2014/main" xmlns="" id="{FD1DCA07-B24E-488A-AEAE-774EFE78689F}"/>
              </a:ext>
            </a:extLst>
          </p:cNvPr>
          <p:cNvGrpSpPr/>
          <p:nvPr/>
        </p:nvGrpSpPr>
        <p:grpSpPr>
          <a:xfrm>
            <a:off x="5606336" y="5424458"/>
            <a:ext cx="1146890" cy="452661"/>
            <a:chOff x="5606336" y="5424458"/>
            <a:chExt cx="1146890" cy="452661"/>
          </a:xfrm>
        </p:grpSpPr>
        <p:sp>
          <p:nvSpPr>
            <p:cNvPr id="86" name="SMARTInkShape-436">
              <a:extLst>
                <a:ext uri="{FF2B5EF4-FFF2-40B4-BE49-F238E27FC236}">
                  <a16:creationId xmlns:a16="http://schemas.microsoft.com/office/drawing/2014/main" xmlns="" id="{BA417B8C-2360-4E3A-9526-58FCA05405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06336" y="5424458"/>
              <a:ext cx="1076079" cy="452661"/>
            </a:xfrm>
            <a:custGeom>
              <a:avLst/>
              <a:gdLst/>
              <a:ahLst/>
              <a:cxnLst/>
              <a:rect l="0" t="0" r="0" b="0"/>
              <a:pathLst>
                <a:path w="1076079" h="452661">
                  <a:moveTo>
                    <a:pt x="7064" y="401667"/>
                  </a:moveTo>
                  <a:lnTo>
                    <a:pt x="7064" y="401667"/>
                  </a:lnTo>
                  <a:lnTo>
                    <a:pt x="5379" y="401667"/>
                  </a:lnTo>
                  <a:lnTo>
                    <a:pt x="959" y="403352"/>
                  </a:lnTo>
                  <a:lnTo>
                    <a:pt x="172" y="404202"/>
                  </a:lnTo>
                  <a:lnTo>
                    <a:pt x="0" y="405121"/>
                  </a:lnTo>
                  <a:lnTo>
                    <a:pt x="238" y="406086"/>
                  </a:lnTo>
                  <a:lnTo>
                    <a:pt x="749" y="406729"/>
                  </a:lnTo>
                  <a:lnTo>
                    <a:pt x="11524" y="412268"/>
                  </a:lnTo>
                  <a:lnTo>
                    <a:pt x="23914" y="414091"/>
                  </a:lnTo>
                  <a:lnTo>
                    <a:pt x="61727" y="403181"/>
                  </a:lnTo>
                  <a:lnTo>
                    <a:pt x="99892" y="385849"/>
                  </a:lnTo>
                  <a:lnTo>
                    <a:pt x="142549" y="349493"/>
                  </a:lnTo>
                  <a:lnTo>
                    <a:pt x="174339" y="304995"/>
                  </a:lnTo>
                  <a:lnTo>
                    <a:pt x="197537" y="259933"/>
                  </a:lnTo>
                  <a:lnTo>
                    <a:pt x="215840" y="218216"/>
                  </a:lnTo>
                  <a:lnTo>
                    <a:pt x="227658" y="177020"/>
                  </a:lnTo>
                  <a:lnTo>
                    <a:pt x="236467" y="132964"/>
                  </a:lnTo>
                  <a:lnTo>
                    <a:pt x="240918" y="88788"/>
                  </a:lnTo>
                  <a:lnTo>
                    <a:pt x="237081" y="47293"/>
                  </a:lnTo>
                  <a:lnTo>
                    <a:pt x="232243" y="27067"/>
                  </a:lnTo>
                  <a:lnTo>
                    <a:pt x="218342" y="6330"/>
                  </a:lnTo>
                  <a:lnTo>
                    <a:pt x="212796" y="1948"/>
                  </a:lnTo>
                  <a:lnTo>
                    <a:pt x="206803" y="0"/>
                  </a:lnTo>
                  <a:lnTo>
                    <a:pt x="198730" y="1957"/>
                  </a:lnTo>
                  <a:lnTo>
                    <a:pt x="194108" y="3960"/>
                  </a:lnTo>
                  <a:lnTo>
                    <a:pt x="186150" y="11830"/>
                  </a:lnTo>
                  <a:lnTo>
                    <a:pt x="179086" y="24500"/>
                  </a:lnTo>
                  <a:lnTo>
                    <a:pt x="166085" y="69045"/>
                  </a:lnTo>
                  <a:lnTo>
                    <a:pt x="158956" y="113779"/>
                  </a:lnTo>
                  <a:lnTo>
                    <a:pt x="157079" y="152207"/>
                  </a:lnTo>
                  <a:lnTo>
                    <a:pt x="156523" y="194168"/>
                  </a:lnTo>
                  <a:lnTo>
                    <a:pt x="156711" y="229453"/>
                  </a:lnTo>
                  <a:lnTo>
                    <a:pt x="158844" y="276401"/>
                  </a:lnTo>
                  <a:lnTo>
                    <a:pt x="162726" y="321236"/>
                  </a:lnTo>
                  <a:lnTo>
                    <a:pt x="169603" y="357845"/>
                  </a:lnTo>
                  <a:lnTo>
                    <a:pt x="182673" y="392971"/>
                  </a:lnTo>
                  <a:lnTo>
                    <a:pt x="191298" y="402388"/>
                  </a:lnTo>
                  <a:lnTo>
                    <a:pt x="204292" y="410818"/>
                  </a:lnTo>
                  <a:lnTo>
                    <a:pt x="207341" y="412001"/>
                  </a:lnTo>
                  <a:lnTo>
                    <a:pt x="226801" y="410295"/>
                  </a:lnTo>
                  <a:lnTo>
                    <a:pt x="244248" y="403635"/>
                  </a:lnTo>
                  <a:lnTo>
                    <a:pt x="266444" y="385005"/>
                  </a:lnTo>
                  <a:lnTo>
                    <a:pt x="276808" y="369958"/>
                  </a:lnTo>
                  <a:lnTo>
                    <a:pt x="287732" y="339364"/>
                  </a:lnTo>
                  <a:lnTo>
                    <a:pt x="290367" y="318766"/>
                  </a:lnTo>
                  <a:lnTo>
                    <a:pt x="290124" y="314650"/>
                  </a:lnTo>
                  <a:lnTo>
                    <a:pt x="283041" y="300429"/>
                  </a:lnTo>
                  <a:lnTo>
                    <a:pt x="275257" y="289960"/>
                  </a:lnTo>
                  <a:lnTo>
                    <a:pt x="271370" y="286991"/>
                  </a:lnTo>
                  <a:lnTo>
                    <a:pt x="270051" y="286410"/>
                  </a:lnTo>
                  <a:lnTo>
                    <a:pt x="269172" y="286377"/>
                  </a:lnTo>
                  <a:lnTo>
                    <a:pt x="268586" y="286707"/>
                  </a:lnTo>
                  <a:lnTo>
                    <a:pt x="268548" y="286927"/>
                  </a:lnTo>
                  <a:lnTo>
                    <a:pt x="268876" y="287074"/>
                  </a:lnTo>
                  <a:lnTo>
                    <a:pt x="269446" y="287171"/>
                  </a:lnTo>
                  <a:lnTo>
                    <a:pt x="287820" y="295299"/>
                  </a:lnTo>
                  <a:lnTo>
                    <a:pt x="319575" y="298371"/>
                  </a:lnTo>
                  <a:lnTo>
                    <a:pt x="365912" y="290719"/>
                  </a:lnTo>
                  <a:lnTo>
                    <a:pt x="366946" y="291013"/>
                  </a:lnTo>
                  <a:lnTo>
                    <a:pt x="367635" y="291562"/>
                  </a:lnTo>
                  <a:lnTo>
                    <a:pt x="370427" y="296662"/>
                  </a:lnTo>
                  <a:lnTo>
                    <a:pt x="369306" y="313898"/>
                  </a:lnTo>
                  <a:lnTo>
                    <a:pt x="366190" y="354700"/>
                  </a:lnTo>
                  <a:lnTo>
                    <a:pt x="369110" y="399672"/>
                  </a:lnTo>
                  <a:lnTo>
                    <a:pt x="378244" y="427692"/>
                  </a:lnTo>
                  <a:lnTo>
                    <a:pt x="380459" y="431717"/>
                  </a:lnTo>
                  <a:lnTo>
                    <a:pt x="395375" y="444124"/>
                  </a:lnTo>
                  <a:lnTo>
                    <a:pt x="405659" y="448759"/>
                  </a:lnTo>
                  <a:lnTo>
                    <a:pt x="410377" y="449995"/>
                  </a:lnTo>
                  <a:lnTo>
                    <a:pt x="439926" y="446175"/>
                  </a:lnTo>
                  <a:lnTo>
                    <a:pt x="444863" y="445097"/>
                  </a:lnTo>
                  <a:lnTo>
                    <a:pt x="486094" y="413083"/>
                  </a:lnTo>
                  <a:lnTo>
                    <a:pt x="526235" y="372283"/>
                  </a:lnTo>
                  <a:lnTo>
                    <a:pt x="552483" y="330429"/>
                  </a:lnTo>
                  <a:lnTo>
                    <a:pt x="573334" y="287563"/>
                  </a:lnTo>
                  <a:lnTo>
                    <a:pt x="590584" y="247869"/>
                  </a:lnTo>
                  <a:lnTo>
                    <a:pt x="605333" y="207885"/>
                  </a:lnTo>
                  <a:lnTo>
                    <a:pt x="613895" y="174094"/>
                  </a:lnTo>
                  <a:lnTo>
                    <a:pt x="621213" y="127487"/>
                  </a:lnTo>
                  <a:lnTo>
                    <a:pt x="622306" y="85512"/>
                  </a:lnTo>
                  <a:lnTo>
                    <a:pt x="619315" y="63791"/>
                  </a:lnTo>
                  <a:lnTo>
                    <a:pt x="605650" y="27500"/>
                  </a:lnTo>
                  <a:lnTo>
                    <a:pt x="593802" y="15401"/>
                  </a:lnTo>
                  <a:lnTo>
                    <a:pt x="586042" y="11271"/>
                  </a:lnTo>
                  <a:lnTo>
                    <a:pt x="582491" y="10170"/>
                  </a:lnTo>
                  <a:lnTo>
                    <a:pt x="573842" y="11768"/>
                  </a:lnTo>
                  <a:lnTo>
                    <a:pt x="569066" y="13676"/>
                  </a:lnTo>
                  <a:lnTo>
                    <a:pt x="553917" y="31531"/>
                  </a:lnTo>
                  <a:lnTo>
                    <a:pt x="543313" y="50187"/>
                  </a:lnTo>
                  <a:lnTo>
                    <a:pt x="533762" y="94467"/>
                  </a:lnTo>
                  <a:lnTo>
                    <a:pt x="529053" y="134415"/>
                  </a:lnTo>
                  <a:lnTo>
                    <a:pt x="528019" y="177230"/>
                  </a:lnTo>
                  <a:lnTo>
                    <a:pt x="529525" y="215223"/>
                  </a:lnTo>
                  <a:lnTo>
                    <a:pt x="530520" y="253252"/>
                  </a:lnTo>
                  <a:lnTo>
                    <a:pt x="534186" y="294153"/>
                  </a:lnTo>
                  <a:lnTo>
                    <a:pt x="539740" y="340922"/>
                  </a:lnTo>
                  <a:lnTo>
                    <a:pt x="546109" y="381881"/>
                  </a:lnTo>
                  <a:lnTo>
                    <a:pt x="558154" y="427022"/>
                  </a:lnTo>
                  <a:lnTo>
                    <a:pt x="566318" y="437866"/>
                  </a:lnTo>
                  <a:lnTo>
                    <a:pt x="582064" y="451268"/>
                  </a:lnTo>
                  <a:lnTo>
                    <a:pt x="603159" y="452660"/>
                  </a:lnTo>
                  <a:lnTo>
                    <a:pt x="628381" y="444097"/>
                  </a:lnTo>
                  <a:lnTo>
                    <a:pt x="652042" y="427017"/>
                  </a:lnTo>
                  <a:lnTo>
                    <a:pt x="688359" y="382746"/>
                  </a:lnTo>
                  <a:lnTo>
                    <a:pt x="705758" y="350082"/>
                  </a:lnTo>
                  <a:lnTo>
                    <a:pt x="723143" y="310535"/>
                  </a:lnTo>
                  <a:lnTo>
                    <a:pt x="734644" y="274712"/>
                  </a:lnTo>
                  <a:lnTo>
                    <a:pt x="746988" y="228349"/>
                  </a:lnTo>
                  <a:lnTo>
                    <a:pt x="756761" y="182626"/>
                  </a:lnTo>
                  <a:lnTo>
                    <a:pt x="761891" y="140386"/>
                  </a:lnTo>
                  <a:lnTo>
                    <a:pt x="763764" y="101295"/>
                  </a:lnTo>
                  <a:lnTo>
                    <a:pt x="759550" y="57956"/>
                  </a:lnTo>
                  <a:lnTo>
                    <a:pt x="753400" y="30633"/>
                  </a:lnTo>
                  <a:lnTo>
                    <a:pt x="744236" y="17192"/>
                  </a:lnTo>
                  <a:lnTo>
                    <a:pt x="739097" y="12302"/>
                  </a:lnTo>
                  <a:lnTo>
                    <a:pt x="736033" y="11563"/>
                  </a:lnTo>
                  <a:lnTo>
                    <a:pt x="728866" y="12622"/>
                  </a:lnTo>
                  <a:lnTo>
                    <a:pt x="720977" y="21090"/>
                  </a:lnTo>
                  <a:lnTo>
                    <a:pt x="700564" y="57124"/>
                  </a:lnTo>
                  <a:lnTo>
                    <a:pt x="688662" y="99339"/>
                  </a:lnTo>
                  <a:lnTo>
                    <a:pt x="683976" y="135582"/>
                  </a:lnTo>
                  <a:lnTo>
                    <a:pt x="681293" y="179364"/>
                  </a:lnTo>
                  <a:lnTo>
                    <a:pt x="680498" y="221852"/>
                  </a:lnTo>
                  <a:lnTo>
                    <a:pt x="681018" y="256132"/>
                  </a:lnTo>
                  <a:lnTo>
                    <a:pt x="685278" y="300729"/>
                  </a:lnTo>
                  <a:lnTo>
                    <a:pt x="693979" y="342936"/>
                  </a:lnTo>
                  <a:lnTo>
                    <a:pt x="707057" y="388915"/>
                  </a:lnTo>
                  <a:lnTo>
                    <a:pt x="714106" y="401879"/>
                  </a:lnTo>
                  <a:lnTo>
                    <a:pt x="731065" y="417409"/>
                  </a:lnTo>
                  <a:lnTo>
                    <a:pt x="744987" y="424206"/>
                  </a:lnTo>
                  <a:lnTo>
                    <a:pt x="756129" y="422032"/>
                  </a:lnTo>
                  <a:lnTo>
                    <a:pt x="793010" y="400510"/>
                  </a:lnTo>
                  <a:lnTo>
                    <a:pt x="817168" y="373266"/>
                  </a:lnTo>
                  <a:lnTo>
                    <a:pt x="836710" y="338694"/>
                  </a:lnTo>
                  <a:lnTo>
                    <a:pt x="839463" y="336637"/>
                  </a:lnTo>
                  <a:lnTo>
                    <a:pt x="842996" y="335480"/>
                  </a:lnTo>
                  <a:lnTo>
                    <a:pt x="849649" y="336822"/>
                  </a:lnTo>
                  <a:lnTo>
                    <a:pt x="857367" y="340083"/>
                  </a:lnTo>
                  <a:lnTo>
                    <a:pt x="882909" y="341293"/>
                  </a:lnTo>
                  <a:lnTo>
                    <a:pt x="889394" y="340379"/>
                  </a:lnTo>
                  <a:lnTo>
                    <a:pt x="903174" y="333548"/>
                  </a:lnTo>
                  <a:lnTo>
                    <a:pt x="911027" y="326724"/>
                  </a:lnTo>
                  <a:lnTo>
                    <a:pt x="915588" y="315178"/>
                  </a:lnTo>
                  <a:lnTo>
                    <a:pt x="917403" y="296532"/>
                  </a:lnTo>
                  <a:lnTo>
                    <a:pt x="916367" y="290147"/>
                  </a:lnTo>
                  <a:lnTo>
                    <a:pt x="908743" y="279214"/>
                  </a:lnTo>
                  <a:lnTo>
                    <a:pt x="902405" y="274924"/>
                  </a:lnTo>
                  <a:lnTo>
                    <a:pt x="895002" y="273017"/>
                  </a:lnTo>
                  <a:lnTo>
                    <a:pt x="879992" y="272650"/>
                  </a:lnTo>
                  <a:lnTo>
                    <a:pt x="871987" y="275064"/>
                  </a:lnTo>
                  <a:lnTo>
                    <a:pt x="858160" y="283761"/>
                  </a:lnTo>
                  <a:lnTo>
                    <a:pt x="844577" y="303702"/>
                  </a:lnTo>
                  <a:lnTo>
                    <a:pt x="834950" y="327622"/>
                  </a:lnTo>
                  <a:lnTo>
                    <a:pt x="830191" y="362875"/>
                  </a:lnTo>
                  <a:lnTo>
                    <a:pt x="834683" y="384097"/>
                  </a:lnTo>
                  <a:lnTo>
                    <a:pt x="839856" y="393976"/>
                  </a:lnTo>
                  <a:lnTo>
                    <a:pt x="852481" y="406326"/>
                  </a:lnTo>
                  <a:lnTo>
                    <a:pt x="875500" y="421245"/>
                  </a:lnTo>
                  <a:lnTo>
                    <a:pt x="885396" y="423539"/>
                  </a:lnTo>
                  <a:lnTo>
                    <a:pt x="895203" y="422677"/>
                  </a:lnTo>
                  <a:lnTo>
                    <a:pt x="912272" y="415536"/>
                  </a:lnTo>
                  <a:lnTo>
                    <a:pt x="929010" y="401504"/>
                  </a:lnTo>
                  <a:lnTo>
                    <a:pt x="954665" y="368963"/>
                  </a:lnTo>
                  <a:lnTo>
                    <a:pt x="973609" y="321714"/>
                  </a:lnTo>
                  <a:lnTo>
                    <a:pt x="986533" y="277262"/>
                  </a:lnTo>
                  <a:lnTo>
                    <a:pt x="988076" y="265656"/>
                  </a:lnTo>
                  <a:lnTo>
                    <a:pt x="988134" y="269606"/>
                  </a:lnTo>
                  <a:lnTo>
                    <a:pt x="991509" y="274304"/>
                  </a:lnTo>
                  <a:lnTo>
                    <a:pt x="1009585" y="288056"/>
                  </a:lnTo>
                  <a:lnTo>
                    <a:pt x="1038275" y="310102"/>
                  </a:lnTo>
                  <a:lnTo>
                    <a:pt x="1059418" y="331910"/>
                  </a:lnTo>
                  <a:lnTo>
                    <a:pt x="1070266" y="352140"/>
                  </a:lnTo>
                  <a:lnTo>
                    <a:pt x="1076078" y="376043"/>
                  </a:lnTo>
                  <a:lnTo>
                    <a:pt x="1073383" y="390782"/>
                  </a:lnTo>
                  <a:lnTo>
                    <a:pt x="1066431" y="403498"/>
                  </a:lnTo>
                  <a:lnTo>
                    <a:pt x="1049924" y="421172"/>
                  </a:lnTo>
                  <a:lnTo>
                    <a:pt x="1047321" y="423137"/>
                  </a:lnTo>
                  <a:lnTo>
                    <a:pt x="1020064" y="431141"/>
                  </a:lnTo>
                  <a:lnTo>
                    <a:pt x="994903" y="430080"/>
                  </a:lnTo>
                  <a:lnTo>
                    <a:pt x="975248" y="425333"/>
                  </a:lnTo>
                  <a:lnTo>
                    <a:pt x="953214" y="4111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437">
              <a:extLst>
                <a:ext uri="{FF2B5EF4-FFF2-40B4-BE49-F238E27FC236}">
                  <a16:creationId xmlns:a16="http://schemas.microsoft.com/office/drawing/2014/main" xmlns="" id="{406C578E-CF6B-455C-A322-17028B11D24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88050" y="5591175"/>
              <a:ext cx="1" cy="1830"/>
            </a:xfrm>
            <a:custGeom>
              <a:avLst/>
              <a:gdLst/>
              <a:ahLst/>
              <a:cxnLst/>
              <a:rect l="0" t="0" r="0" b="0"/>
              <a:pathLst>
                <a:path w="1" h="1830">
                  <a:moveTo>
                    <a:pt x="0" y="0"/>
                  </a:moveTo>
                  <a:lnTo>
                    <a:pt x="0" y="0"/>
                  </a:lnTo>
                  <a:lnTo>
                    <a:pt x="0" y="182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438">
              <a:extLst>
                <a:ext uri="{FF2B5EF4-FFF2-40B4-BE49-F238E27FC236}">
                  <a16:creationId xmlns:a16="http://schemas.microsoft.com/office/drawing/2014/main" xmlns="" id="{3C304755-33BE-48A8-9250-AEA1D995EC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50050" y="5842000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6350"/>
                  </a:moveTo>
                  <a:lnTo>
                    <a:pt x="3175" y="6350"/>
                  </a:lnTo>
                  <a:lnTo>
                    <a:pt x="1490" y="466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9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609602" y="349762"/>
            <a:ext cx="52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24 est 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7307" y="3078480"/>
            <a:ext cx="1170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96000" y="287670"/>
            <a:ext cx="0" cy="615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64B4533-38D3-9D48-8625-B9B9D9FF48D9}"/>
              </a:ext>
            </a:extLst>
          </p:cNvPr>
          <p:cNvSpPr txBox="1"/>
          <p:nvPr/>
        </p:nvSpPr>
        <p:spPr>
          <a:xfrm>
            <a:off x="6514075" y="354464"/>
            <a:ext cx="52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 double de 50 est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DF39F11-604C-F046-B7C9-A39991FA55A7}"/>
              </a:ext>
            </a:extLst>
          </p:cNvPr>
          <p:cNvSpPr txBox="1"/>
          <p:nvPr/>
        </p:nvSpPr>
        <p:spPr>
          <a:xfrm>
            <a:off x="609602" y="3245362"/>
            <a:ext cx="52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La moitié de 68 est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63734FE-C931-A64F-B4D0-33991F211022}"/>
              </a:ext>
            </a:extLst>
          </p:cNvPr>
          <p:cNvSpPr txBox="1"/>
          <p:nvPr/>
        </p:nvSpPr>
        <p:spPr>
          <a:xfrm>
            <a:off x="6514075" y="3245362"/>
            <a:ext cx="526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La moitié de 74 est  </a:t>
            </a:r>
          </a:p>
        </p:txBody>
      </p:sp>
      <p:grpSp>
        <p:nvGrpSpPr>
          <p:cNvPr id="4" name="SMARTInkShape-Group5">
            <a:extLst>
              <a:ext uri="{FF2B5EF4-FFF2-40B4-BE49-F238E27FC236}">
                <a16:creationId xmlns:a16="http://schemas.microsoft.com/office/drawing/2014/main" xmlns="" id="{5B309D18-D358-406B-A868-D0B2D25A5BDA}"/>
              </a:ext>
            </a:extLst>
          </p:cNvPr>
          <p:cNvGrpSpPr/>
          <p:nvPr/>
        </p:nvGrpSpPr>
        <p:grpSpPr>
          <a:xfrm>
            <a:off x="2144980" y="1612900"/>
            <a:ext cx="255321" cy="516601"/>
            <a:chOff x="2144980" y="1612900"/>
            <a:chExt cx="255321" cy="516601"/>
          </a:xfrm>
        </p:grpSpPr>
        <p:sp>
          <p:nvSpPr>
            <p:cNvPr id="2" name="SMARTInkShape-9">
              <a:extLst>
                <a:ext uri="{FF2B5EF4-FFF2-40B4-BE49-F238E27FC236}">
                  <a16:creationId xmlns:a16="http://schemas.microsoft.com/office/drawing/2014/main" xmlns="" id="{270EA161-7232-42A9-A56B-9997372AB9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69790" y="1790700"/>
              <a:ext cx="27336" cy="338801"/>
            </a:xfrm>
            <a:custGeom>
              <a:avLst/>
              <a:gdLst/>
              <a:ahLst/>
              <a:cxnLst/>
              <a:rect l="0" t="0" r="0" b="0"/>
              <a:pathLst>
                <a:path w="27336" h="338801">
                  <a:moveTo>
                    <a:pt x="27335" y="0"/>
                  </a:moveTo>
                  <a:lnTo>
                    <a:pt x="27335" y="0"/>
                  </a:lnTo>
                  <a:lnTo>
                    <a:pt x="25924" y="42060"/>
                  </a:lnTo>
                  <a:lnTo>
                    <a:pt x="20593" y="83722"/>
                  </a:lnTo>
                  <a:lnTo>
                    <a:pt x="16342" y="118937"/>
                  </a:lnTo>
                  <a:lnTo>
                    <a:pt x="11025" y="163299"/>
                  </a:lnTo>
                  <a:lnTo>
                    <a:pt x="5922" y="202431"/>
                  </a:lnTo>
                  <a:lnTo>
                    <a:pt x="1037" y="246205"/>
                  </a:lnTo>
                  <a:lnTo>
                    <a:pt x="0" y="290934"/>
                  </a:lnTo>
                  <a:lnTo>
                    <a:pt x="6397" y="324689"/>
                  </a:lnTo>
                  <a:lnTo>
                    <a:pt x="11296" y="335043"/>
                  </a:lnTo>
                  <a:lnTo>
                    <a:pt x="13504" y="337644"/>
                  </a:lnTo>
                  <a:lnTo>
                    <a:pt x="15661" y="338800"/>
                  </a:lnTo>
                  <a:lnTo>
                    <a:pt x="16377" y="338756"/>
                  </a:lnTo>
                  <a:lnTo>
                    <a:pt x="17810" y="336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0">
              <a:extLst>
                <a:ext uri="{FF2B5EF4-FFF2-40B4-BE49-F238E27FC236}">
                  <a16:creationId xmlns:a16="http://schemas.microsoft.com/office/drawing/2014/main" xmlns="" id="{95DEA132-1664-4716-8979-36D033349F0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144980" y="1612900"/>
              <a:ext cx="255321" cy="291519"/>
            </a:xfrm>
            <a:custGeom>
              <a:avLst/>
              <a:gdLst/>
              <a:ahLst/>
              <a:cxnLst/>
              <a:rect l="0" t="0" r="0" b="0"/>
              <a:pathLst>
                <a:path w="255321" h="291519">
                  <a:moveTo>
                    <a:pt x="58470" y="0"/>
                  </a:moveTo>
                  <a:lnTo>
                    <a:pt x="58470" y="0"/>
                  </a:lnTo>
                  <a:lnTo>
                    <a:pt x="58470" y="26926"/>
                  </a:lnTo>
                  <a:lnTo>
                    <a:pt x="49063" y="61474"/>
                  </a:lnTo>
                  <a:lnTo>
                    <a:pt x="35239" y="107755"/>
                  </a:lnTo>
                  <a:lnTo>
                    <a:pt x="24391" y="143611"/>
                  </a:lnTo>
                  <a:lnTo>
                    <a:pt x="10646" y="188372"/>
                  </a:lnTo>
                  <a:lnTo>
                    <a:pt x="0" y="233037"/>
                  </a:lnTo>
                  <a:lnTo>
                    <a:pt x="1843" y="264954"/>
                  </a:lnTo>
                  <a:lnTo>
                    <a:pt x="2727" y="268711"/>
                  </a:lnTo>
                  <a:lnTo>
                    <a:pt x="9354" y="276648"/>
                  </a:lnTo>
                  <a:lnTo>
                    <a:pt x="19355" y="283822"/>
                  </a:lnTo>
                  <a:lnTo>
                    <a:pt x="40199" y="290360"/>
                  </a:lnTo>
                  <a:lnTo>
                    <a:pt x="75611" y="291518"/>
                  </a:lnTo>
                  <a:lnTo>
                    <a:pt x="117822" y="288846"/>
                  </a:lnTo>
                  <a:lnTo>
                    <a:pt x="157912" y="284542"/>
                  </a:lnTo>
                  <a:lnTo>
                    <a:pt x="202314" y="280014"/>
                  </a:lnTo>
                  <a:lnTo>
                    <a:pt x="241966" y="280365"/>
                  </a:lnTo>
                  <a:lnTo>
                    <a:pt x="255320" y="282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SMARTInkShape-Group6">
            <a:extLst>
              <a:ext uri="{FF2B5EF4-FFF2-40B4-BE49-F238E27FC236}">
                <a16:creationId xmlns:a16="http://schemas.microsoft.com/office/drawing/2014/main" xmlns="" id="{FBCFC2BF-2B48-42D5-BB44-F0B8771EA53A}"/>
              </a:ext>
            </a:extLst>
          </p:cNvPr>
          <p:cNvGrpSpPr/>
          <p:nvPr/>
        </p:nvGrpSpPr>
        <p:grpSpPr>
          <a:xfrm>
            <a:off x="2024717" y="1416133"/>
            <a:ext cx="1381384" cy="950510"/>
            <a:chOff x="2024717" y="1416133"/>
            <a:chExt cx="1381384" cy="950510"/>
          </a:xfrm>
        </p:grpSpPr>
        <p:sp>
          <p:nvSpPr>
            <p:cNvPr id="5" name="SMARTInkShape-11">
              <a:extLst>
                <a:ext uri="{FF2B5EF4-FFF2-40B4-BE49-F238E27FC236}">
                  <a16:creationId xmlns:a16="http://schemas.microsoft.com/office/drawing/2014/main" xmlns="" id="{C1239656-6926-4116-AC80-558298DBE7D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24717" y="1416133"/>
              <a:ext cx="1381384" cy="950510"/>
            </a:xfrm>
            <a:custGeom>
              <a:avLst/>
              <a:gdLst/>
              <a:ahLst/>
              <a:cxnLst/>
              <a:rect l="0" t="0" r="0" b="0"/>
              <a:pathLst>
                <a:path w="1381384" h="950510">
                  <a:moveTo>
                    <a:pt x="956608" y="88817"/>
                  </a:moveTo>
                  <a:lnTo>
                    <a:pt x="956608" y="88817"/>
                  </a:lnTo>
                  <a:lnTo>
                    <a:pt x="946887" y="77972"/>
                  </a:lnTo>
                  <a:lnTo>
                    <a:pt x="906209" y="51930"/>
                  </a:lnTo>
                  <a:lnTo>
                    <a:pt x="869740" y="38281"/>
                  </a:lnTo>
                  <a:lnTo>
                    <a:pt x="830393" y="27904"/>
                  </a:lnTo>
                  <a:lnTo>
                    <a:pt x="802615" y="20692"/>
                  </a:lnTo>
                  <a:lnTo>
                    <a:pt x="763283" y="11737"/>
                  </a:lnTo>
                  <a:lnTo>
                    <a:pt x="723290" y="4713"/>
                  </a:lnTo>
                  <a:lnTo>
                    <a:pt x="685688" y="1338"/>
                  </a:lnTo>
                  <a:lnTo>
                    <a:pt x="646677" y="338"/>
                  </a:lnTo>
                  <a:lnTo>
                    <a:pt x="605051" y="0"/>
                  </a:lnTo>
                  <a:lnTo>
                    <a:pt x="569526" y="1835"/>
                  </a:lnTo>
                  <a:lnTo>
                    <a:pt x="524927" y="5709"/>
                  </a:lnTo>
                  <a:lnTo>
                    <a:pt x="480411" y="12134"/>
                  </a:lnTo>
                  <a:lnTo>
                    <a:pt x="440635" y="19693"/>
                  </a:lnTo>
                  <a:lnTo>
                    <a:pt x="406259" y="27404"/>
                  </a:lnTo>
                  <a:lnTo>
                    <a:pt x="366720" y="37694"/>
                  </a:lnTo>
                  <a:lnTo>
                    <a:pt x="319714" y="51594"/>
                  </a:lnTo>
                  <a:lnTo>
                    <a:pt x="278038" y="67824"/>
                  </a:lnTo>
                  <a:lnTo>
                    <a:pt x="240416" y="87144"/>
                  </a:lnTo>
                  <a:lnTo>
                    <a:pt x="196483" y="111704"/>
                  </a:lnTo>
                  <a:lnTo>
                    <a:pt x="149917" y="144565"/>
                  </a:lnTo>
                  <a:lnTo>
                    <a:pt x="106586" y="182236"/>
                  </a:lnTo>
                  <a:lnTo>
                    <a:pt x="72690" y="226211"/>
                  </a:lnTo>
                  <a:lnTo>
                    <a:pt x="48700" y="265592"/>
                  </a:lnTo>
                  <a:lnTo>
                    <a:pt x="32158" y="298382"/>
                  </a:lnTo>
                  <a:lnTo>
                    <a:pt x="18927" y="332005"/>
                  </a:lnTo>
                  <a:lnTo>
                    <a:pt x="5324" y="377126"/>
                  </a:lnTo>
                  <a:lnTo>
                    <a:pt x="0" y="415307"/>
                  </a:lnTo>
                  <a:lnTo>
                    <a:pt x="304" y="454136"/>
                  </a:lnTo>
                  <a:lnTo>
                    <a:pt x="6744" y="495510"/>
                  </a:lnTo>
                  <a:lnTo>
                    <a:pt x="13746" y="528155"/>
                  </a:lnTo>
                  <a:lnTo>
                    <a:pt x="25974" y="570907"/>
                  </a:lnTo>
                  <a:lnTo>
                    <a:pt x="46671" y="613571"/>
                  </a:lnTo>
                  <a:lnTo>
                    <a:pt x="74409" y="656022"/>
                  </a:lnTo>
                  <a:lnTo>
                    <a:pt x="109465" y="702982"/>
                  </a:lnTo>
                  <a:lnTo>
                    <a:pt x="150718" y="741221"/>
                  </a:lnTo>
                  <a:lnTo>
                    <a:pt x="195170" y="776086"/>
                  </a:lnTo>
                  <a:lnTo>
                    <a:pt x="237471" y="801731"/>
                  </a:lnTo>
                  <a:lnTo>
                    <a:pt x="280176" y="825807"/>
                  </a:lnTo>
                  <a:lnTo>
                    <a:pt x="320307" y="847875"/>
                  </a:lnTo>
                  <a:lnTo>
                    <a:pt x="367123" y="872641"/>
                  </a:lnTo>
                  <a:lnTo>
                    <a:pt x="406865" y="891424"/>
                  </a:lnTo>
                  <a:lnTo>
                    <a:pt x="445647" y="905731"/>
                  </a:lnTo>
                  <a:lnTo>
                    <a:pt x="488143" y="917182"/>
                  </a:lnTo>
                  <a:lnTo>
                    <a:pt x="523447" y="925233"/>
                  </a:lnTo>
                  <a:lnTo>
                    <a:pt x="569208" y="934328"/>
                  </a:lnTo>
                  <a:lnTo>
                    <a:pt x="612948" y="941491"/>
                  </a:lnTo>
                  <a:lnTo>
                    <a:pt x="655503" y="946397"/>
                  </a:lnTo>
                  <a:lnTo>
                    <a:pt x="688022" y="948918"/>
                  </a:lnTo>
                  <a:lnTo>
                    <a:pt x="726464" y="950509"/>
                  </a:lnTo>
                  <a:lnTo>
                    <a:pt x="749557" y="950440"/>
                  </a:lnTo>
                  <a:lnTo>
                    <a:pt x="794735" y="949421"/>
                  </a:lnTo>
                  <a:lnTo>
                    <a:pt x="828926" y="947793"/>
                  </a:lnTo>
                  <a:lnTo>
                    <a:pt x="871974" y="943207"/>
                  </a:lnTo>
                  <a:lnTo>
                    <a:pt x="909855" y="937380"/>
                  </a:lnTo>
                  <a:lnTo>
                    <a:pt x="957454" y="927814"/>
                  </a:lnTo>
                  <a:lnTo>
                    <a:pt x="998291" y="919414"/>
                  </a:lnTo>
                  <a:lnTo>
                    <a:pt x="1034418" y="909085"/>
                  </a:lnTo>
                  <a:lnTo>
                    <a:pt x="1076442" y="892031"/>
                  </a:lnTo>
                  <a:lnTo>
                    <a:pt x="1121011" y="868862"/>
                  </a:lnTo>
                  <a:lnTo>
                    <a:pt x="1161173" y="844269"/>
                  </a:lnTo>
                  <a:lnTo>
                    <a:pt x="1205078" y="814873"/>
                  </a:lnTo>
                  <a:lnTo>
                    <a:pt x="1250989" y="778951"/>
                  </a:lnTo>
                  <a:lnTo>
                    <a:pt x="1292483" y="739675"/>
                  </a:lnTo>
                  <a:lnTo>
                    <a:pt x="1326029" y="693161"/>
                  </a:lnTo>
                  <a:lnTo>
                    <a:pt x="1347073" y="649235"/>
                  </a:lnTo>
                  <a:lnTo>
                    <a:pt x="1362794" y="607762"/>
                  </a:lnTo>
                  <a:lnTo>
                    <a:pt x="1375679" y="565674"/>
                  </a:lnTo>
                  <a:lnTo>
                    <a:pt x="1381383" y="522914"/>
                  </a:lnTo>
                  <a:lnTo>
                    <a:pt x="1380464" y="487301"/>
                  </a:lnTo>
                  <a:lnTo>
                    <a:pt x="1375823" y="452893"/>
                  </a:lnTo>
                  <a:lnTo>
                    <a:pt x="1365276" y="407535"/>
                  </a:lnTo>
                  <a:lnTo>
                    <a:pt x="1349451" y="365756"/>
                  </a:lnTo>
                  <a:lnTo>
                    <a:pt x="1323877" y="319400"/>
                  </a:lnTo>
                  <a:lnTo>
                    <a:pt x="1293963" y="272178"/>
                  </a:lnTo>
                  <a:lnTo>
                    <a:pt x="1264336" y="231301"/>
                  </a:lnTo>
                  <a:lnTo>
                    <a:pt x="1224200" y="189673"/>
                  </a:lnTo>
                  <a:lnTo>
                    <a:pt x="1189353" y="160681"/>
                  </a:lnTo>
                  <a:lnTo>
                    <a:pt x="1143654" y="129392"/>
                  </a:lnTo>
                  <a:lnTo>
                    <a:pt x="1098420" y="105778"/>
                  </a:lnTo>
                  <a:lnTo>
                    <a:pt x="1059422" y="88786"/>
                  </a:lnTo>
                  <a:lnTo>
                    <a:pt x="1016036" y="76098"/>
                  </a:lnTo>
                  <a:lnTo>
                    <a:pt x="962958" y="665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2">
              <a:extLst>
                <a:ext uri="{FF2B5EF4-FFF2-40B4-BE49-F238E27FC236}">
                  <a16:creationId xmlns:a16="http://schemas.microsoft.com/office/drawing/2014/main" xmlns="" id="{2D401FD6-0D54-4A8F-892F-DE662488914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35586" y="1630264"/>
              <a:ext cx="242925" cy="459894"/>
            </a:xfrm>
            <a:custGeom>
              <a:avLst/>
              <a:gdLst/>
              <a:ahLst/>
              <a:cxnLst/>
              <a:rect l="0" t="0" r="0" b="0"/>
              <a:pathLst>
                <a:path w="242925" h="459894">
                  <a:moveTo>
                    <a:pt x="128264" y="1686"/>
                  </a:moveTo>
                  <a:lnTo>
                    <a:pt x="128264" y="1686"/>
                  </a:lnTo>
                  <a:lnTo>
                    <a:pt x="123195" y="1333"/>
                  </a:lnTo>
                  <a:lnTo>
                    <a:pt x="119426" y="0"/>
                  </a:lnTo>
                  <a:lnTo>
                    <a:pt x="97399" y="1594"/>
                  </a:lnTo>
                  <a:lnTo>
                    <a:pt x="91720" y="3344"/>
                  </a:lnTo>
                  <a:lnTo>
                    <a:pt x="45125" y="34387"/>
                  </a:lnTo>
                  <a:lnTo>
                    <a:pt x="17649" y="68212"/>
                  </a:lnTo>
                  <a:lnTo>
                    <a:pt x="2390" y="100287"/>
                  </a:lnTo>
                  <a:lnTo>
                    <a:pt x="0" y="108538"/>
                  </a:lnTo>
                  <a:lnTo>
                    <a:pt x="3712" y="125578"/>
                  </a:lnTo>
                  <a:lnTo>
                    <a:pt x="9829" y="139524"/>
                  </a:lnTo>
                  <a:lnTo>
                    <a:pt x="24537" y="155416"/>
                  </a:lnTo>
                  <a:lnTo>
                    <a:pt x="60403" y="177222"/>
                  </a:lnTo>
                  <a:lnTo>
                    <a:pt x="103740" y="194488"/>
                  </a:lnTo>
                  <a:lnTo>
                    <a:pt x="151300" y="215811"/>
                  </a:lnTo>
                  <a:lnTo>
                    <a:pt x="178796" y="231224"/>
                  </a:lnTo>
                  <a:lnTo>
                    <a:pt x="218318" y="272277"/>
                  </a:lnTo>
                  <a:lnTo>
                    <a:pt x="234086" y="296585"/>
                  </a:lnTo>
                  <a:lnTo>
                    <a:pt x="239149" y="311611"/>
                  </a:lnTo>
                  <a:lnTo>
                    <a:pt x="242924" y="341401"/>
                  </a:lnTo>
                  <a:lnTo>
                    <a:pt x="238308" y="374301"/>
                  </a:lnTo>
                  <a:lnTo>
                    <a:pt x="225036" y="399291"/>
                  </a:lnTo>
                  <a:lnTo>
                    <a:pt x="188123" y="438125"/>
                  </a:lnTo>
                  <a:lnTo>
                    <a:pt x="181928" y="442928"/>
                  </a:lnTo>
                  <a:lnTo>
                    <a:pt x="147928" y="454746"/>
                  </a:lnTo>
                  <a:lnTo>
                    <a:pt x="109396" y="459893"/>
                  </a:lnTo>
                  <a:lnTo>
                    <a:pt x="86337" y="459733"/>
                  </a:lnTo>
                  <a:lnTo>
                    <a:pt x="47923" y="447064"/>
                  </a:lnTo>
                  <a:lnTo>
                    <a:pt x="42954" y="444655"/>
                  </a:lnTo>
                  <a:lnTo>
                    <a:pt x="34609" y="433511"/>
                  </a:lnTo>
                  <a:lnTo>
                    <a:pt x="24000" y="410600"/>
                  </a:lnTo>
                  <a:lnTo>
                    <a:pt x="23092" y="390878"/>
                  </a:lnTo>
                  <a:lnTo>
                    <a:pt x="29186" y="365476"/>
                  </a:lnTo>
                  <a:lnTo>
                    <a:pt x="43246" y="338142"/>
                  </a:lnTo>
                  <a:lnTo>
                    <a:pt x="81816" y="292031"/>
                  </a:lnTo>
                  <a:lnTo>
                    <a:pt x="124003" y="246286"/>
                  </a:lnTo>
                  <a:lnTo>
                    <a:pt x="168683" y="200825"/>
                  </a:lnTo>
                  <a:lnTo>
                    <a:pt x="205241" y="155807"/>
                  </a:lnTo>
                  <a:lnTo>
                    <a:pt x="223107" y="114203"/>
                  </a:lnTo>
                  <a:lnTo>
                    <a:pt x="227811" y="84746"/>
                  </a:lnTo>
                  <a:lnTo>
                    <a:pt x="227423" y="74585"/>
                  </a:lnTo>
                  <a:lnTo>
                    <a:pt x="218524" y="49299"/>
                  </a:lnTo>
                  <a:lnTo>
                    <a:pt x="205769" y="29591"/>
                  </a:lnTo>
                  <a:lnTo>
                    <a:pt x="191484" y="17794"/>
                  </a:lnTo>
                  <a:lnTo>
                    <a:pt x="164102" y="4086"/>
                  </a:lnTo>
                  <a:lnTo>
                    <a:pt x="125449" y="2943"/>
                  </a:lnTo>
                  <a:lnTo>
                    <a:pt x="77464" y="112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7">
            <a:extLst>
              <a:ext uri="{FF2B5EF4-FFF2-40B4-BE49-F238E27FC236}">
                <a16:creationId xmlns:a16="http://schemas.microsoft.com/office/drawing/2014/main" xmlns="" id="{DAA0BE30-EA07-404C-B7E4-B7BAC7FA9AE8}"/>
              </a:ext>
            </a:extLst>
          </p:cNvPr>
          <p:cNvGrpSpPr/>
          <p:nvPr/>
        </p:nvGrpSpPr>
        <p:grpSpPr>
          <a:xfrm>
            <a:off x="7944335" y="1336822"/>
            <a:ext cx="1818060" cy="1058337"/>
            <a:chOff x="7944335" y="1336822"/>
            <a:chExt cx="1818060" cy="1058337"/>
          </a:xfrm>
        </p:grpSpPr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A8FB01E4-8804-478F-9C97-A238866E2E0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44335" y="1336822"/>
              <a:ext cx="1818060" cy="1058337"/>
            </a:xfrm>
            <a:custGeom>
              <a:avLst/>
              <a:gdLst/>
              <a:ahLst/>
              <a:cxnLst/>
              <a:rect l="0" t="0" r="0" b="0"/>
              <a:pathLst>
                <a:path w="1818060" h="1058337">
                  <a:moveTo>
                    <a:pt x="1272690" y="50653"/>
                  </a:moveTo>
                  <a:lnTo>
                    <a:pt x="1272690" y="50653"/>
                  </a:lnTo>
                  <a:lnTo>
                    <a:pt x="1271005" y="47282"/>
                  </a:lnTo>
                  <a:lnTo>
                    <a:pt x="1249884" y="33276"/>
                  </a:lnTo>
                  <a:lnTo>
                    <a:pt x="1208396" y="19795"/>
                  </a:lnTo>
                  <a:lnTo>
                    <a:pt x="1161565" y="8349"/>
                  </a:lnTo>
                  <a:lnTo>
                    <a:pt x="1115582" y="350"/>
                  </a:lnTo>
                  <a:lnTo>
                    <a:pt x="1090693" y="184"/>
                  </a:lnTo>
                  <a:lnTo>
                    <a:pt x="1052934" y="74"/>
                  </a:lnTo>
                  <a:lnTo>
                    <a:pt x="1006595" y="0"/>
                  </a:lnTo>
                  <a:lnTo>
                    <a:pt x="971468" y="304"/>
                  </a:lnTo>
                  <a:lnTo>
                    <a:pt x="943817" y="859"/>
                  </a:lnTo>
                  <a:lnTo>
                    <a:pt x="901452" y="2417"/>
                  </a:lnTo>
                  <a:lnTo>
                    <a:pt x="867336" y="4285"/>
                  </a:lnTo>
                  <a:lnTo>
                    <a:pt x="830301" y="7232"/>
                  </a:lnTo>
                  <a:lnTo>
                    <a:pt x="793145" y="10894"/>
                  </a:lnTo>
                  <a:lnTo>
                    <a:pt x="748074" y="17275"/>
                  </a:lnTo>
                  <a:lnTo>
                    <a:pt x="705831" y="25358"/>
                  </a:lnTo>
                  <a:lnTo>
                    <a:pt x="663916" y="33085"/>
                  </a:lnTo>
                  <a:lnTo>
                    <a:pt x="618258" y="44350"/>
                  </a:lnTo>
                  <a:lnTo>
                    <a:pt x="580841" y="53731"/>
                  </a:lnTo>
                  <a:lnTo>
                    <a:pt x="533592" y="68930"/>
                  </a:lnTo>
                  <a:lnTo>
                    <a:pt x="491096" y="84604"/>
                  </a:lnTo>
                  <a:lnTo>
                    <a:pt x="449459" y="100420"/>
                  </a:lnTo>
                  <a:lnTo>
                    <a:pt x="417154" y="114752"/>
                  </a:lnTo>
                  <a:lnTo>
                    <a:pt x="383747" y="130647"/>
                  </a:lnTo>
                  <a:lnTo>
                    <a:pt x="341491" y="151848"/>
                  </a:lnTo>
                  <a:lnTo>
                    <a:pt x="303884" y="173966"/>
                  </a:lnTo>
                  <a:lnTo>
                    <a:pt x="266792" y="198237"/>
                  </a:lnTo>
                  <a:lnTo>
                    <a:pt x="231736" y="224713"/>
                  </a:lnTo>
                  <a:lnTo>
                    <a:pt x="192460" y="257684"/>
                  </a:lnTo>
                  <a:lnTo>
                    <a:pt x="150791" y="298746"/>
                  </a:lnTo>
                  <a:lnTo>
                    <a:pt x="116964" y="339038"/>
                  </a:lnTo>
                  <a:lnTo>
                    <a:pt x="87271" y="379792"/>
                  </a:lnTo>
                  <a:lnTo>
                    <a:pt x="64009" y="417502"/>
                  </a:lnTo>
                  <a:lnTo>
                    <a:pt x="40346" y="464384"/>
                  </a:lnTo>
                  <a:lnTo>
                    <a:pt x="20568" y="510072"/>
                  </a:lnTo>
                  <a:lnTo>
                    <a:pt x="12752" y="537767"/>
                  </a:lnTo>
                  <a:lnTo>
                    <a:pt x="4575" y="581826"/>
                  </a:lnTo>
                  <a:lnTo>
                    <a:pt x="0" y="616224"/>
                  </a:lnTo>
                  <a:lnTo>
                    <a:pt x="247" y="663788"/>
                  </a:lnTo>
                  <a:lnTo>
                    <a:pt x="4426" y="698513"/>
                  </a:lnTo>
                  <a:lnTo>
                    <a:pt x="13788" y="737323"/>
                  </a:lnTo>
                  <a:lnTo>
                    <a:pt x="29144" y="775830"/>
                  </a:lnTo>
                  <a:lnTo>
                    <a:pt x="51255" y="816119"/>
                  </a:lnTo>
                  <a:lnTo>
                    <a:pt x="92891" y="863200"/>
                  </a:lnTo>
                  <a:lnTo>
                    <a:pt x="134142" y="898093"/>
                  </a:lnTo>
                  <a:lnTo>
                    <a:pt x="181030" y="933181"/>
                  </a:lnTo>
                  <a:lnTo>
                    <a:pt x="225569" y="961227"/>
                  </a:lnTo>
                  <a:lnTo>
                    <a:pt x="260992" y="979794"/>
                  </a:lnTo>
                  <a:lnTo>
                    <a:pt x="304884" y="996467"/>
                  </a:lnTo>
                  <a:lnTo>
                    <a:pt x="339140" y="1006884"/>
                  </a:lnTo>
                  <a:lnTo>
                    <a:pt x="384562" y="1020329"/>
                  </a:lnTo>
                  <a:lnTo>
                    <a:pt x="429143" y="1030820"/>
                  </a:lnTo>
                  <a:lnTo>
                    <a:pt x="458807" y="1036146"/>
                  </a:lnTo>
                  <a:lnTo>
                    <a:pt x="496921" y="1040865"/>
                  </a:lnTo>
                  <a:lnTo>
                    <a:pt x="538084" y="1045314"/>
                  </a:lnTo>
                  <a:lnTo>
                    <a:pt x="574018" y="1049643"/>
                  </a:lnTo>
                  <a:lnTo>
                    <a:pt x="607627" y="1052978"/>
                  </a:lnTo>
                  <a:lnTo>
                    <a:pt x="640556" y="1055636"/>
                  </a:lnTo>
                  <a:lnTo>
                    <a:pt x="674006" y="1057994"/>
                  </a:lnTo>
                  <a:lnTo>
                    <a:pt x="714274" y="1058336"/>
                  </a:lnTo>
                  <a:lnTo>
                    <a:pt x="756394" y="1057665"/>
                  </a:lnTo>
                  <a:lnTo>
                    <a:pt x="792753" y="1057367"/>
                  </a:lnTo>
                  <a:lnTo>
                    <a:pt x="819029" y="1055876"/>
                  </a:lnTo>
                  <a:lnTo>
                    <a:pt x="851010" y="1053471"/>
                  </a:lnTo>
                  <a:lnTo>
                    <a:pt x="886795" y="1050457"/>
                  </a:lnTo>
                  <a:lnTo>
                    <a:pt x="915944" y="1047742"/>
                  </a:lnTo>
                  <a:lnTo>
                    <a:pt x="962441" y="1042843"/>
                  </a:lnTo>
                  <a:lnTo>
                    <a:pt x="1000746" y="1038314"/>
                  </a:lnTo>
                  <a:lnTo>
                    <a:pt x="1035409" y="1033950"/>
                  </a:lnTo>
                  <a:lnTo>
                    <a:pt x="1068454" y="1029658"/>
                  </a:lnTo>
                  <a:lnTo>
                    <a:pt x="1100780" y="1023517"/>
                  </a:lnTo>
                  <a:lnTo>
                    <a:pt x="1134902" y="1015732"/>
                  </a:lnTo>
                  <a:lnTo>
                    <a:pt x="1174762" y="1006392"/>
                  </a:lnTo>
                  <a:lnTo>
                    <a:pt x="1198585" y="999668"/>
                  </a:lnTo>
                  <a:lnTo>
                    <a:pt x="1224698" y="991657"/>
                  </a:lnTo>
                  <a:lnTo>
                    <a:pt x="1252337" y="982789"/>
                  </a:lnTo>
                  <a:lnTo>
                    <a:pt x="1296217" y="966351"/>
                  </a:lnTo>
                  <a:lnTo>
                    <a:pt x="1332182" y="950813"/>
                  </a:lnTo>
                  <a:lnTo>
                    <a:pt x="1364630" y="935676"/>
                  </a:lnTo>
                  <a:lnTo>
                    <a:pt x="1408979" y="914956"/>
                  </a:lnTo>
                  <a:lnTo>
                    <a:pt x="1443800" y="899043"/>
                  </a:lnTo>
                  <a:lnTo>
                    <a:pt x="1479972" y="882093"/>
                  </a:lnTo>
                  <a:lnTo>
                    <a:pt x="1524137" y="858667"/>
                  </a:lnTo>
                  <a:lnTo>
                    <a:pt x="1565444" y="834675"/>
                  </a:lnTo>
                  <a:lnTo>
                    <a:pt x="1596596" y="814444"/>
                  </a:lnTo>
                  <a:lnTo>
                    <a:pt x="1632078" y="788755"/>
                  </a:lnTo>
                  <a:lnTo>
                    <a:pt x="1666662" y="762168"/>
                  </a:lnTo>
                  <a:lnTo>
                    <a:pt x="1711913" y="722103"/>
                  </a:lnTo>
                  <a:lnTo>
                    <a:pt x="1750779" y="677035"/>
                  </a:lnTo>
                  <a:lnTo>
                    <a:pt x="1778754" y="634366"/>
                  </a:lnTo>
                  <a:lnTo>
                    <a:pt x="1802177" y="587935"/>
                  </a:lnTo>
                  <a:lnTo>
                    <a:pt x="1815090" y="542042"/>
                  </a:lnTo>
                  <a:lnTo>
                    <a:pt x="1818059" y="501985"/>
                  </a:lnTo>
                  <a:lnTo>
                    <a:pt x="1813517" y="459587"/>
                  </a:lnTo>
                  <a:lnTo>
                    <a:pt x="1805468" y="415784"/>
                  </a:lnTo>
                  <a:lnTo>
                    <a:pt x="1792915" y="370036"/>
                  </a:lnTo>
                  <a:lnTo>
                    <a:pt x="1773449" y="322899"/>
                  </a:lnTo>
                  <a:lnTo>
                    <a:pt x="1752792" y="282425"/>
                  </a:lnTo>
                  <a:lnTo>
                    <a:pt x="1723478" y="238408"/>
                  </a:lnTo>
                  <a:lnTo>
                    <a:pt x="1686512" y="192988"/>
                  </a:lnTo>
                  <a:lnTo>
                    <a:pt x="1641092" y="149098"/>
                  </a:lnTo>
                  <a:lnTo>
                    <a:pt x="1604491" y="124035"/>
                  </a:lnTo>
                  <a:lnTo>
                    <a:pt x="1567146" y="103440"/>
                  </a:lnTo>
                  <a:lnTo>
                    <a:pt x="1530916" y="87107"/>
                  </a:lnTo>
                  <a:lnTo>
                    <a:pt x="1484551" y="72390"/>
                  </a:lnTo>
                  <a:lnTo>
                    <a:pt x="1447989" y="63136"/>
                  </a:lnTo>
                  <a:lnTo>
                    <a:pt x="1414101" y="56672"/>
                  </a:lnTo>
                  <a:lnTo>
                    <a:pt x="1323490" y="474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4">
              <a:extLst>
                <a:ext uri="{FF2B5EF4-FFF2-40B4-BE49-F238E27FC236}">
                  <a16:creationId xmlns:a16="http://schemas.microsoft.com/office/drawing/2014/main" xmlns="" id="{9D7B300A-15D9-4F40-9581-E66DD2A8A75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91600" y="1577821"/>
              <a:ext cx="425459" cy="415449"/>
            </a:xfrm>
            <a:custGeom>
              <a:avLst/>
              <a:gdLst/>
              <a:ahLst/>
              <a:cxnLst/>
              <a:rect l="0" t="0" r="0" b="0"/>
              <a:pathLst>
                <a:path w="425459" h="415449">
                  <a:moveTo>
                    <a:pt x="53975" y="104929"/>
                  </a:moveTo>
                  <a:lnTo>
                    <a:pt x="53975" y="104929"/>
                  </a:lnTo>
                  <a:lnTo>
                    <a:pt x="50605" y="106615"/>
                  </a:lnTo>
                  <a:lnTo>
                    <a:pt x="43452" y="114405"/>
                  </a:lnTo>
                  <a:lnTo>
                    <a:pt x="38000" y="123964"/>
                  </a:lnTo>
                  <a:lnTo>
                    <a:pt x="26183" y="165141"/>
                  </a:lnTo>
                  <a:lnTo>
                    <a:pt x="27384" y="207842"/>
                  </a:lnTo>
                  <a:lnTo>
                    <a:pt x="30515" y="248388"/>
                  </a:lnTo>
                  <a:lnTo>
                    <a:pt x="38274" y="295479"/>
                  </a:lnTo>
                  <a:lnTo>
                    <a:pt x="49972" y="335224"/>
                  </a:lnTo>
                  <a:lnTo>
                    <a:pt x="63451" y="358099"/>
                  </a:lnTo>
                  <a:lnTo>
                    <a:pt x="107948" y="397367"/>
                  </a:lnTo>
                  <a:lnTo>
                    <a:pt x="139543" y="411285"/>
                  </a:lnTo>
                  <a:lnTo>
                    <a:pt x="179926" y="415448"/>
                  </a:lnTo>
                  <a:lnTo>
                    <a:pt x="217667" y="410836"/>
                  </a:lnTo>
                  <a:lnTo>
                    <a:pt x="258687" y="398384"/>
                  </a:lnTo>
                  <a:lnTo>
                    <a:pt x="301023" y="376430"/>
                  </a:lnTo>
                  <a:lnTo>
                    <a:pt x="342820" y="346600"/>
                  </a:lnTo>
                  <a:lnTo>
                    <a:pt x="382163" y="301263"/>
                  </a:lnTo>
                  <a:lnTo>
                    <a:pt x="405913" y="257775"/>
                  </a:lnTo>
                  <a:lnTo>
                    <a:pt x="420846" y="217841"/>
                  </a:lnTo>
                  <a:lnTo>
                    <a:pt x="425458" y="190399"/>
                  </a:lnTo>
                  <a:lnTo>
                    <a:pt x="422172" y="145657"/>
                  </a:lnTo>
                  <a:lnTo>
                    <a:pt x="417995" y="127617"/>
                  </a:lnTo>
                  <a:lnTo>
                    <a:pt x="395088" y="82713"/>
                  </a:lnTo>
                  <a:lnTo>
                    <a:pt x="357286" y="48442"/>
                  </a:lnTo>
                  <a:lnTo>
                    <a:pt x="310601" y="21539"/>
                  </a:lnTo>
                  <a:lnTo>
                    <a:pt x="271438" y="7906"/>
                  </a:lnTo>
                  <a:lnTo>
                    <a:pt x="229575" y="0"/>
                  </a:lnTo>
                  <a:lnTo>
                    <a:pt x="184636" y="831"/>
                  </a:lnTo>
                  <a:lnTo>
                    <a:pt x="146107" y="6206"/>
                  </a:lnTo>
                  <a:lnTo>
                    <a:pt x="106145" y="16950"/>
                  </a:lnTo>
                  <a:lnTo>
                    <a:pt x="60066" y="38010"/>
                  </a:lnTo>
                  <a:lnTo>
                    <a:pt x="17735" y="72204"/>
                  </a:lnTo>
                  <a:lnTo>
                    <a:pt x="0" y="8905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5">
              <a:extLst>
                <a:ext uri="{FF2B5EF4-FFF2-40B4-BE49-F238E27FC236}">
                  <a16:creationId xmlns:a16="http://schemas.microsoft.com/office/drawing/2014/main" xmlns="" id="{D4A3BC42-F873-4CF1-A4BE-438DE3BF125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04250" y="1670357"/>
              <a:ext cx="322726" cy="370716"/>
            </a:xfrm>
            <a:custGeom>
              <a:avLst/>
              <a:gdLst/>
              <a:ahLst/>
              <a:cxnLst/>
              <a:rect l="0" t="0" r="0" b="0"/>
              <a:pathLst>
                <a:path w="322726" h="370716">
                  <a:moveTo>
                    <a:pt x="19050" y="79068"/>
                  </a:moveTo>
                  <a:lnTo>
                    <a:pt x="19050" y="79068"/>
                  </a:lnTo>
                  <a:lnTo>
                    <a:pt x="17012" y="122815"/>
                  </a:lnTo>
                  <a:lnTo>
                    <a:pt x="20964" y="169025"/>
                  </a:lnTo>
                  <a:lnTo>
                    <a:pt x="28177" y="205856"/>
                  </a:lnTo>
                  <a:lnTo>
                    <a:pt x="43450" y="251600"/>
                  </a:lnTo>
                  <a:lnTo>
                    <a:pt x="60351" y="290510"/>
                  </a:lnTo>
                  <a:lnTo>
                    <a:pt x="89140" y="336499"/>
                  </a:lnTo>
                  <a:lnTo>
                    <a:pt x="113078" y="355918"/>
                  </a:lnTo>
                  <a:lnTo>
                    <a:pt x="138593" y="367786"/>
                  </a:lnTo>
                  <a:lnTo>
                    <a:pt x="170769" y="370715"/>
                  </a:lnTo>
                  <a:lnTo>
                    <a:pt x="195315" y="365977"/>
                  </a:lnTo>
                  <a:lnTo>
                    <a:pt x="240109" y="341868"/>
                  </a:lnTo>
                  <a:lnTo>
                    <a:pt x="280410" y="304371"/>
                  </a:lnTo>
                  <a:lnTo>
                    <a:pt x="303941" y="262384"/>
                  </a:lnTo>
                  <a:lnTo>
                    <a:pt x="315952" y="227615"/>
                  </a:lnTo>
                  <a:lnTo>
                    <a:pt x="322725" y="186033"/>
                  </a:lnTo>
                  <a:lnTo>
                    <a:pt x="319408" y="145588"/>
                  </a:lnTo>
                  <a:lnTo>
                    <a:pt x="310273" y="107573"/>
                  </a:lnTo>
                  <a:lnTo>
                    <a:pt x="291378" y="67295"/>
                  </a:lnTo>
                  <a:lnTo>
                    <a:pt x="273326" y="43764"/>
                  </a:lnTo>
                  <a:lnTo>
                    <a:pt x="238475" y="17086"/>
                  </a:lnTo>
                  <a:lnTo>
                    <a:pt x="213630" y="4945"/>
                  </a:lnTo>
                  <a:lnTo>
                    <a:pt x="199722" y="2027"/>
                  </a:lnTo>
                  <a:lnTo>
                    <a:pt x="153867" y="0"/>
                  </a:lnTo>
                  <a:lnTo>
                    <a:pt x="116445" y="8416"/>
                  </a:lnTo>
                  <a:lnTo>
                    <a:pt x="70080" y="30292"/>
                  </a:lnTo>
                  <a:lnTo>
                    <a:pt x="35926" y="59100"/>
                  </a:lnTo>
                  <a:lnTo>
                    <a:pt x="14818" y="92802"/>
                  </a:lnTo>
                  <a:lnTo>
                    <a:pt x="0" y="1298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6">
              <a:extLst>
                <a:ext uri="{FF2B5EF4-FFF2-40B4-BE49-F238E27FC236}">
                  <a16:creationId xmlns:a16="http://schemas.microsoft.com/office/drawing/2014/main" xmlns="" id="{FE14A93B-F3E6-43E5-9511-FB42D2DE16F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47050" y="1678133"/>
              <a:ext cx="342901" cy="363393"/>
            </a:xfrm>
            <a:custGeom>
              <a:avLst/>
              <a:gdLst/>
              <a:ahLst/>
              <a:cxnLst/>
              <a:rect l="0" t="0" r="0" b="0"/>
              <a:pathLst>
                <a:path w="342901" h="363393">
                  <a:moveTo>
                    <a:pt x="0" y="347517"/>
                  </a:moveTo>
                  <a:lnTo>
                    <a:pt x="0" y="347517"/>
                  </a:lnTo>
                  <a:lnTo>
                    <a:pt x="5069" y="347164"/>
                  </a:lnTo>
                  <a:lnTo>
                    <a:pt x="8838" y="345831"/>
                  </a:lnTo>
                  <a:lnTo>
                    <a:pt x="41501" y="318567"/>
                  </a:lnTo>
                  <a:lnTo>
                    <a:pt x="79773" y="273164"/>
                  </a:lnTo>
                  <a:lnTo>
                    <a:pt x="115398" y="228029"/>
                  </a:lnTo>
                  <a:lnTo>
                    <a:pt x="143287" y="186488"/>
                  </a:lnTo>
                  <a:lnTo>
                    <a:pt x="175974" y="144063"/>
                  </a:lnTo>
                  <a:lnTo>
                    <a:pt x="205844" y="101659"/>
                  </a:lnTo>
                  <a:lnTo>
                    <a:pt x="234179" y="62160"/>
                  </a:lnTo>
                  <a:lnTo>
                    <a:pt x="271870" y="16287"/>
                  </a:lnTo>
                  <a:lnTo>
                    <a:pt x="289401" y="1372"/>
                  </a:lnTo>
                  <a:lnTo>
                    <a:pt x="291359" y="337"/>
                  </a:lnTo>
                  <a:lnTo>
                    <a:pt x="293370" y="0"/>
                  </a:lnTo>
                  <a:lnTo>
                    <a:pt x="297486" y="566"/>
                  </a:lnTo>
                  <a:lnTo>
                    <a:pt x="301667" y="5756"/>
                  </a:lnTo>
                  <a:lnTo>
                    <a:pt x="310100" y="28517"/>
                  </a:lnTo>
                  <a:lnTo>
                    <a:pt x="316025" y="70395"/>
                  </a:lnTo>
                  <a:lnTo>
                    <a:pt x="321533" y="108196"/>
                  </a:lnTo>
                  <a:lnTo>
                    <a:pt x="327626" y="155722"/>
                  </a:lnTo>
                  <a:lnTo>
                    <a:pt x="329437" y="197556"/>
                  </a:lnTo>
                  <a:lnTo>
                    <a:pt x="330402" y="242766"/>
                  </a:lnTo>
                  <a:lnTo>
                    <a:pt x="332683" y="287236"/>
                  </a:lnTo>
                  <a:lnTo>
                    <a:pt x="335466" y="334535"/>
                  </a:lnTo>
                  <a:lnTo>
                    <a:pt x="336934" y="348884"/>
                  </a:lnTo>
                  <a:lnTo>
                    <a:pt x="342900" y="363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SMARTInkShape-Group8">
            <a:extLst>
              <a:ext uri="{FF2B5EF4-FFF2-40B4-BE49-F238E27FC236}">
                <a16:creationId xmlns:a16="http://schemas.microsoft.com/office/drawing/2014/main" xmlns="" id="{84C137FE-A9AD-4016-94B4-494549E40960}"/>
              </a:ext>
            </a:extLst>
          </p:cNvPr>
          <p:cNvGrpSpPr/>
          <p:nvPr/>
        </p:nvGrpSpPr>
        <p:grpSpPr>
          <a:xfrm>
            <a:off x="1982525" y="3971925"/>
            <a:ext cx="482949" cy="375299"/>
            <a:chOff x="1982525" y="3971925"/>
            <a:chExt cx="482949" cy="375299"/>
          </a:xfrm>
        </p:grpSpPr>
        <p:sp>
          <p:nvSpPr>
            <p:cNvPr id="19" name="SMARTInkShape-17">
              <a:extLst>
                <a:ext uri="{FF2B5EF4-FFF2-40B4-BE49-F238E27FC236}">
                  <a16:creationId xmlns:a16="http://schemas.microsoft.com/office/drawing/2014/main" xmlns="" id="{C41D7E56-01F6-4AAC-8241-765844EF7CE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982525" y="3971925"/>
              <a:ext cx="188574" cy="332890"/>
            </a:xfrm>
            <a:custGeom>
              <a:avLst/>
              <a:gdLst/>
              <a:ahLst/>
              <a:cxnLst/>
              <a:rect l="0" t="0" r="0" b="0"/>
              <a:pathLst>
                <a:path w="188574" h="332890">
                  <a:moveTo>
                    <a:pt x="103450" y="0"/>
                  </a:moveTo>
                  <a:lnTo>
                    <a:pt x="103450" y="0"/>
                  </a:lnTo>
                  <a:lnTo>
                    <a:pt x="62341" y="40952"/>
                  </a:lnTo>
                  <a:lnTo>
                    <a:pt x="30997" y="85139"/>
                  </a:lnTo>
                  <a:lnTo>
                    <a:pt x="16954" y="114009"/>
                  </a:lnTo>
                  <a:lnTo>
                    <a:pt x="5384" y="157370"/>
                  </a:lnTo>
                  <a:lnTo>
                    <a:pt x="0" y="204260"/>
                  </a:lnTo>
                  <a:lnTo>
                    <a:pt x="7495" y="242202"/>
                  </a:lnTo>
                  <a:lnTo>
                    <a:pt x="19637" y="277435"/>
                  </a:lnTo>
                  <a:lnTo>
                    <a:pt x="40014" y="302530"/>
                  </a:lnTo>
                  <a:lnTo>
                    <a:pt x="59444" y="319599"/>
                  </a:lnTo>
                  <a:lnTo>
                    <a:pt x="84375" y="329881"/>
                  </a:lnTo>
                  <a:lnTo>
                    <a:pt x="114653" y="332889"/>
                  </a:lnTo>
                  <a:lnTo>
                    <a:pt x="137540" y="329860"/>
                  </a:lnTo>
                  <a:lnTo>
                    <a:pt x="158863" y="316066"/>
                  </a:lnTo>
                  <a:lnTo>
                    <a:pt x="174079" y="301396"/>
                  </a:lnTo>
                  <a:lnTo>
                    <a:pt x="185290" y="279685"/>
                  </a:lnTo>
                  <a:lnTo>
                    <a:pt x="188573" y="259886"/>
                  </a:lnTo>
                  <a:lnTo>
                    <a:pt x="183940" y="239477"/>
                  </a:lnTo>
                  <a:lnTo>
                    <a:pt x="177550" y="224532"/>
                  </a:lnTo>
                  <a:lnTo>
                    <a:pt x="161075" y="208345"/>
                  </a:lnTo>
                  <a:lnTo>
                    <a:pt x="136634" y="196885"/>
                  </a:lnTo>
                  <a:lnTo>
                    <a:pt x="114341" y="194077"/>
                  </a:lnTo>
                  <a:lnTo>
                    <a:pt x="79822" y="201359"/>
                  </a:lnTo>
                  <a:lnTo>
                    <a:pt x="60388" y="211709"/>
                  </a:lnTo>
                  <a:lnTo>
                    <a:pt x="27185" y="240831"/>
                  </a:lnTo>
                  <a:lnTo>
                    <a:pt x="20989" y="252968"/>
                  </a:lnTo>
                  <a:lnTo>
                    <a:pt x="14550" y="273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18">
              <a:extLst>
                <a:ext uri="{FF2B5EF4-FFF2-40B4-BE49-F238E27FC236}">
                  <a16:creationId xmlns:a16="http://schemas.microsoft.com/office/drawing/2014/main" xmlns="" id="{D716F0FD-AD1D-413D-BC45-F285104763C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56156" y="4012014"/>
              <a:ext cx="209318" cy="335210"/>
            </a:xfrm>
            <a:custGeom>
              <a:avLst/>
              <a:gdLst/>
              <a:ahLst/>
              <a:cxnLst/>
              <a:rect l="0" t="0" r="0" b="0"/>
              <a:pathLst>
                <a:path w="209318" h="335210">
                  <a:moveTo>
                    <a:pt x="55244" y="48811"/>
                  </a:moveTo>
                  <a:lnTo>
                    <a:pt x="55244" y="48811"/>
                  </a:lnTo>
                  <a:lnTo>
                    <a:pt x="49116" y="52757"/>
                  </a:lnTo>
                  <a:lnTo>
                    <a:pt x="30431" y="72265"/>
                  </a:lnTo>
                  <a:lnTo>
                    <a:pt x="8389" y="117782"/>
                  </a:lnTo>
                  <a:lnTo>
                    <a:pt x="0" y="146276"/>
                  </a:lnTo>
                  <a:lnTo>
                    <a:pt x="823" y="182322"/>
                  </a:lnTo>
                  <a:lnTo>
                    <a:pt x="2030" y="208727"/>
                  </a:lnTo>
                  <a:lnTo>
                    <a:pt x="9956" y="250295"/>
                  </a:lnTo>
                  <a:lnTo>
                    <a:pt x="24539" y="291954"/>
                  </a:lnTo>
                  <a:lnTo>
                    <a:pt x="28424" y="300865"/>
                  </a:lnTo>
                  <a:lnTo>
                    <a:pt x="44970" y="316410"/>
                  </a:lnTo>
                  <a:lnTo>
                    <a:pt x="79477" y="335209"/>
                  </a:lnTo>
                  <a:lnTo>
                    <a:pt x="99410" y="334614"/>
                  </a:lnTo>
                  <a:lnTo>
                    <a:pt x="111147" y="332479"/>
                  </a:lnTo>
                  <a:lnTo>
                    <a:pt x="132653" y="320701"/>
                  </a:lnTo>
                  <a:lnTo>
                    <a:pt x="158849" y="295176"/>
                  </a:lnTo>
                  <a:lnTo>
                    <a:pt x="185188" y="249680"/>
                  </a:lnTo>
                  <a:lnTo>
                    <a:pt x="200987" y="206291"/>
                  </a:lnTo>
                  <a:lnTo>
                    <a:pt x="209317" y="158697"/>
                  </a:lnTo>
                  <a:lnTo>
                    <a:pt x="209120" y="123390"/>
                  </a:lnTo>
                  <a:lnTo>
                    <a:pt x="200595" y="79689"/>
                  </a:lnTo>
                  <a:lnTo>
                    <a:pt x="184131" y="38970"/>
                  </a:lnTo>
                  <a:lnTo>
                    <a:pt x="179269" y="30609"/>
                  </a:lnTo>
                  <a:lnTo>
                    <a:pt x="160696" y="16615"/>
                  </a:lnTo>
                  <a:lnTo>
                    <a:pt x="123699" y="0"/>
                  </a:lnTo>
                  <a:lnTo>
                    <a:pt x="94969" y="1423"/>
                  </a:lnTo>
                  <a:lnTo>
                    <a:pt x="65251" y="8547"/>
                  </a:lnTo>
                  <a:lnTo>
                    <a:pt x="38022" y="24102"/>
                  </a:lnTo>
                  <a:lnTo>
                    <a:pt x="10794" y="488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SMARTInkShape-Group9">
            <a:extLst>
              <a:ext uri="{FF2B5EF4-FFF2-40B4-BE49-F238E27FC236}">
                <a16:creationId xmlns:a16="http://schemas.microsoft.com/office/drawing/2014/main" xmlns="" id="{9396479E-6E63-40CC-88F5-4C9D3C1964D5}"/>
              </a:ext>
            </a:extLst>
          </p:cNvPr>
          <p:cNvGrpSpPr/>
          <p:nvPr/>
        </p:nvGrpSpPr>
        <p:grpSpPr>
          <a:xfrm>
            <a:off x="2689225" y="4092575"/>
            <a:ext cx="222251" cy="245148"/>
            <a:chOff x="2689225" y="4092575"/>
            <a:chExt cx="222251" cy="245148"/>
          </a:xfrm>
        </p:grpSpPr>
        <p:sp>
          <p:nvSpPr>
            <p:cNvPr id="22" name="SMARTInkShape-19">
              <a:extLst>
                <a:ext uri="{FF2B5EF4-FFF2-40B4-BE49-F238E27FC236}">
                  <a16:creationId xmlns:a16="http://schemas.microsoft.com/office/drawing/2014/main" xmlns="" id="{D2B53E9F-F254-45C3-8F1E-C4BE5C87E6A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787650" y="4092575"/>
              <a:ext cx="18930" cy="245148"/>
            </a:xfrm>
            <a:custGeom>
              <a:avLst/>
              <a:gdLst/>
              <a:ahLst/>
              <a:cxnLst/>
              <a:rect l="0" t="0" r="0" b="0"/>
              <a:pathLst>
                <a:path w="18930" h="245148">
                  <a:moveTo>
                    <a:pt x="9525" y="0"/>
                  </a:moveTo>
                  <a:lnTo>
                    <a:pt x="9525" y="0"/>
                  </a:lnTo>
                  <a:lnTo>
                    <a:pt x="13944" y="4419"/>
                  </a:lnTo>
                  <a:lnTo>
                    <a:pt x="16988" y="14205"/>
                  </a:lnTo>
                  <a:lnTo>
                    <a:pt x="18929" y="59463"/>
                  </a:lnTo>
                  <a:lnTo>
                    <a:pt x="18341" y="98595"/>
                  </a:lnTo>
                  <a:lnTo>
                    <a:pt x="15678" y="135189"/>
                  </a:lnTo>
                  <a:lnTo>
                    <a:pt x="10753" y="180920"/>
                  </a:lnTo>
                  <a:lnTo>
                    <a:pt x="6430" y="225799"/>
                  </a:lnTo>
                  <a:lnTo>
                    <a:pt x="3673" y="244424"/>
                  </a:lnTo>
                  <a:lnTo>
                    <a:pt x="3154" y="245147"/>
                  </a:lnTo>
                  <a:lnTo>
                    <a:pt x="0" y="2444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20">
              <a:extLst>
                <a:ext uri="{FF2B5EF4-FFF2-40B4-BE49-F238E27FC236}">
                  <a16:creationId xmlns:a16="http://schemas.microsoft.com/office/drawing/2014/main" xmlns="" id="{A53D5EDF-46A3-4E99-9FF2-E85AC0DDC8E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89225" y="4175125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49601" y="11924"/>
                  </a:lnTo>
                  <a:lnTo>
                    <a:pt x="91172" y="20151"/>
                  </a:lnTo>
                  <a:lnTo>
                    <a:pt x="114300" y="254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21">
              <a:extLst>
                <a:ext uri="{FF2B5EF4-FFF2-40B4-BE49-F238E27FC236}">
                  <a16:creationId xmlns:a16="http://schemas.microsoft.com/office/drawing/2014/main" xmlns="" id="{2C007626-D262-4B73-9719-D47AC0F4695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47975" y="4197350"/>
              <a:ext cx="63501" cy="9085"/>
            </a:xfrm>
            <a:custGeom>
              <a:avLst/>
              <a:gdLst/>
              <a:ahLst/>
              <a:cxnLst/>
              <a:rect l="0" t="0" r="0" b="0"/>
              <a:pathLst>
                <a:path w="63501" h="9085">
                  <a:moveTo>
                    <a:pt x="63500" y="6350"/>
                  </a:moveTo>
                  <a:lnTo>
                    <a:pt x="63500" y="6350"/>
                  </a:lnTo>
                  <a:lnTo>
                    <a:pt x="57533" y="8863"/>
                  </a:lnTo>
                  <a:lnTo>
                    <a:pt x="56347" y="9084"/>
                  </a:lnTo>
                  <a:lnTo>
                    <a:pt x="10297" y="116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22">
              <a:extLst>
                <a:ext uri="{FF2B5EF4-FFF2-40B4-BE49-F238E27FC236}">
                  <a16:creationId xmlns:a16="http://schemas.microsoft.com/office/drawing/2014/main" xmlns="" id="{80A962D4-BC7A-481D-99CD-FEC78EA73E1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65425" y="4181475"/>
              <a:ext cx="139701" cy="30281"/>
            </a:xfrm>
            <a:custGeom>
              <a:avLst/>
              <a:gdLst/>
              <a:ahLst/>
              <a:cxnLst/>
              <a:rect l="0" t="0" r="0" b="0"/>
              <a:pathLst>
                <a:path w="139701" h="30281">
                  <a:moveTo>
                    <a:pt x="0" y="0"/>
                  </a:moveTo>
                  <a:lnTo>
                    <a:pt x="0" y="0"/>
                  </a:lnTo>
                  <a:lnTo>
                    <a:pt x="5967" y="2513"/>
                  </a:lnTo>
                  <a:lnTo>
                    <a:pt x="49864" y="13651"/>
                  </a:lnTo>
                  <a:lnTo>
                    <a:pt x="91997" y="23238"/>
                  </a:lnTo>
                  <a:lnTo>
                    <a:pt x="135388" y="30280"/>
                  </a:lnTo>
                  <a:lnTo>
                    <a:pt x="136825" y="30064"/>
                  </a:lnTo>
                  <a:lnTo>
                    <a:pt x="139700" y="28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SMARTInkShape-23">
            <a:extLst>
              <a:ext uri="{FF2B5EF4-FFF2-40B4-BE49-F238E27FC236}">
                <a16:creationId xmlns:a16="http://schemas.microsoft.com/office/drawing/2014/main" xmlns="" id="{8938BB82-63B9-4E1B-BB7F-80A22E80F6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9505" y="4045001"/>
            <a:ext cx="220212" cy="409747"/>
          </a:xfrm>
          <a:custGeom>
            <a:avLst/>
            <a:gdLst/>
            <a:ahLst/>
            <a:cxnLst/>
            <a:rect l="0" t="0" r="0" b="0"/>
            <a:pathLst>
              <a:path w="220212" h="409747">
                <a:moveTo>
                  <a:pt x="97720" y="22174"/>
                </a:moveTo>
                <a:lnTo>
                  <a:pt x="97720" y="22174"/>
                </a:lnTo>
                <a:lnTo>
                  <a:pt x="99406" y="22174"/>
                </a:lnTo>
                <a:lnTo>
                  <a:pt x="103825" y="18803"/>
                </a:lnTo>
                <a:lnTo>
                  <a:pt x="107917" y="13335"/>
                </a:lnTo>
                <a:lnTo>
                  <a:pt x="108046" y="10990"/>
                </a:lnTo>
                <a:lnTo>
                  <a:pt x="104266" y="442"/>
                </a:lnTo>
                <a:lnTo>
                  <a:pt x="56876" y="399"/>
                </a:lnTo>
                <a:lnTo>
                  <a:pt x="39938" y="1678"/>
                </a:lnTo>
                <a:lnTo>
                  <a:pt x="17413" y="11123"/>
                </a:lnTo>
                <a:lnTo>
                  <a:pt x="7230" y="21143"/>
                </a:lnTo>
                <a:lnTo>
                  <a:pt x="3527" y="26778"/>
                </a:lnTo>
                <a:lnTo>
                  <a:pt x="352" y="39625"/>
                </a:lnTo>
                <a:lnTo>
                  <a:pt x="0" y="46508"/>
                </a:lnTo>
                <a:lnTo>
                  <a:pt x="3371" y="59800"/>
                </a:lnTo>
                <a:lnTo>
                  <a:pt x="16966" y="82006"/>
                </a:lnTo>
                <a:lnTo>
                  <a:pt x="55692" y="125717"/>
                </a:lnTo>
                <a:lnTo>
                  <a:pt x="94028" y="161228"/>
                </a:lnTo>
                <a:lnTo>
                  <a:pt x="139285" y="199259"/>
                </a:lnTo>
                <a:lnTo>
                  <a:pt x="179603" y="245650"/>
                </a:lnTo>
                <a:lnTo>
                  <a:pt x="200756" y="284190"/>
                </a:lnTo>
                <a:lnTo>
                  <a:pt x="216576" y="320169"/>
                </a:lnTo>
                <a:lnTo>
                  <a:pt x="220211" y="355786"/>
                </a:lnTo>
                <a:lnTo>
                  <a:pt x="219423" y="367296"/>
                </a:lnTo>
                <a:lnTo>
                  <a:pt x="210255" y="386468"/>
                </a:lnTo>
                <a:lnTo>
                  <a:pt x="197477" y="397748"/>
                </a:lnTo>
                <a:lnTo>
                  <a:pt x="182626" y="406054"/>
                </a:lnTo>
                <a:lnTo>
                  <a:pt x="170146" y="409746"/>
                </a:lnTo>
                <a:lnTo>
                  <a:pt x="129953" y="404864"/>
                </a:lnTo>
                <a:lnTo>
                  <a:pt x="105389" y="397050"/>
                </a:lnTo>
                <a:lnTo>
                  <a:pt x="68805" y="369616"/>
                </a:lnTo>
                <a:lnTo>
                  <a:pt x="44736" y="333346"/>
                </a:lnTo>
                <a:lnTo>
                  <a:pt x="31515" y="295607"/>
                </a:lnTo>
                <a:lnTo>
                  <a:pt x="30901" y="278108"/>
                </a:lnTo>
                <a:lnTo>
                  <a:pt x="40124" y="235098"/>
                </a:lnTo>
                <a:lnTo>
                  <a:pt x="42389" y="227623"/>
                </a:lnTo>
                <a:lnTo>
                  <a:pt x="75216" y="184809"/>
                </a:lnTo>
                <a:lnTo>
                  <a:pt x="118314" y="145478"/>
                </a:lnTo>
                <a:lnTo>
                  <a:pt x="161291" y="107600"/>
                </a:lnTo>
                <a:lnTo>
                  <a:pt x="179787" y="79147"/>
                </a:lnTo>
                <a:lnTo>
                  <a:pt x="183583" y="67839"/>
                </a:lnTo>
                <a:lnTo>
                  <a:pt x="184035" y="50168"/>
                </a:lnTo>
                <a:lnTo>
                  <a:pt x="180885" y="40613"/>
                </a:lnTo>
                <a:lnTo>
                  <a:pt x="178563" y="36584"/>
                </a:lnTo>
                <a:lnTo>
                  <a:pt x="156755" y="19113"/>
                </a:lnTo>
                <a:lnTo>
                  <a:pt x="130773" y="6725"/>
                </a:lnTo>
                <a:lnTo>
                  <a:pt x="86661" y="271"/>
                </a:lnTo>
                <a:lnTo>
                  <a:pt x="42122" y="0"/>
                </a:lnTo>
                <a:lnTo>
                  <a:pt x="8820" y="312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SMARTInkShape-Group11">
            <a:extLst>
              <a:ext uri="{FF2B5EF4-FFF2-40B4-BE49-F238E27FC236}">
                <a16:creationId xmlns:a16="http://schemas.microsoft.com/office/drawing/2014/main" xmlns="" id="{4959BB6A-D9C9-463A-AA63-35D7C149F316}"/>
              </a:ext>
            </a:extLst>
          </p:cNvPr>
          <p:cNvGrpSpPr/>
          <p:nvPr/>
        </p:nvGrpSpPr>
        <p:grpSpPr>
          <a:xfrm>
            <a:off x="2114550" y="4930987"/>
            <a:ext cx="514662" cy="398484"/>
            <a:chOff x="2114550" y="4930987"/>
            <a:chExt cx="514662" cy="398484"/>
          </a:xfrm>
        </p:grpSpPr>
        <p:sp>
          <p:nvSpPr>
            <p:cNvPr id="28" name="SMARTInkShape-24">
              <a:extLst>
                <a:ext uri="{FF2B5EF4-FFF2-40B4-BE49-F238E27FC236}">
                  <a16:creationId xmlns:a16="http://schemas.microsoft.com/office/drawing/2014/main" xmlns="" id="{2D14B619-83C7-4694-B519-53A57755EE6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14550" y="4930987"/>
              <a:ext cx="182595" cy="347272"/>
            </a:xfrm>
            <a:custGeom>
              <a:avLst/>
              <a:gdLst/>
              <a:ahLst/>
              <a:cxnLst/>
              <a:rect l="0" t="0" r="0" b="0"/>
              <a:pathLst>
                <a:path w="182595" h="347272">
                  <a:moveTo>
                    <a:pt x="0" y="12488"/>
                  </a:moveTo>
                  <a:lnTo>
                    <a:pt x="0" y="12488"/>
                  </a:lnTo>
                  <a:lnTo>
                    <a:pt x="5070" y="10306"/>
                  </a:lnTo>
                  <a:lnTo>
                    <a:pt x="50526" y="859"/>
                  </a:lnTo>
                  <a:lnTo>
                    <a:pt x="65955" y="0"/>
                  </a:lnTo>
                  <a:lnTo>
                    <a:pt x="113387" y="12504"/>
                  </a:lnTo>
                  <a:lnTo>
                    <a:pt x="150829" y="33739"/>
                  </a:lnTo>
                  <a:lnTo>
                    <a:pt x="165379" y="55748"/>
                  </a:lnTo>
                  <a:lnTo>
                    <a:pt x="173571" y="74499"/>
                  </a:lnTo>
                  <a:lnTo>
                    <a:pt x="173176" y="95734"/>
                  </a:lnTo>
                  <a:lnTo>
                    <a:pt x="164691" y="111692"/>
                  </a:lnTo>
                  <a:lnTo>
                    <a:pt x="146870" y="130899"/>
                  </a:lnTo>
                  <a:lnTo>
                    <a:pt x="126655" y="141999"/>
                  </a:lnTo>
                  <a:lnTo>
                    <a:pt x="94751" y="151861"/>
                  </a:lnTo>
                  <a:lnTo>
                    <a:pt x="49937" y="155272"/>
                  </a:lnTo>
                  <a:lnTo>
                    <a:pt x="49519" y="154949"/>
                  </a:lnTo>
                  <a:lnTo>
                    <a:pt x="52818" y="153650"/>
                  </a:lnTo>
                  <a:lnTo>
                    <a:pt x="58047" y="153779"/>
                  </a:lnTo>
                  <a:lnTo>
                    <a:pt x="101014" y="165786"/>
                  </a:lnTo>
                  <a:lnTo>
                    <a:pt x="125003" y="178706"/>
                  </a:lnTo>
                  <a:lnTo>
                    <a:pt x="159764" y="212507"/>
                  </a:lnTo>
                  <a:lnTo>
                    <a:pt x="175060" y="236226"/>
                  </a:lnTo>
                  <a:lnTo>
                    <a:pt x="182594" y="259285"/>
                  </a:lnTo>
                  <a:lnTo>
                    <a:pt x="182552" y="287911"/>
                  </a:lnTo>
                  <a:lnTo>
                    <a:pt x="178071" y="306937"/>
                  </a:lnTo>
                  <a:lnTo>
                    <a:pt x="167219" y="324334"/>
                  </a:lnTo>
                  <a:lnTo>
                    <a:pt x="156203" y="334467"/>
                  </a:lnTo>
                  <a:lnTo>
                    <a:pt x="127372" y="345062"/>
                  </a:lnTo>
                  <a:lnTo>
                    <a:pt x="115759" y="347271"/>
                  </a:lnTo>
                  <a:lnTo>
                    <a:pt x="83361" y="343619"/>
                  </a:lnTo>
                  <a:lnTo>
                    <a:pt x="63584" y="337045"/>
                  </a:lnTo>
                  <a:lnTo>
                    <a:pt x="50837" y="329009"/>
                  </a:lnTo>
                  <a:lnTo>
                    <a:pt x="42820" y="319558"/>
                  </a:lnTo>
                  <a:lnTo>
                    <a:pt x="34925" y="3045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25">
              <a:extLst>
                <a:ext uri="{FF2B5EF4-FFF2-40B4-BE49-F238E27FC236}">
                  <a16:creationId xmlns:a16="http://schemas.microsoft.com/office/drawing/2014/main" xmlns="" id="{354CAFCD-1BDA-460B-BAF6-E71257B975C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05851" y="5027524"/>
              <a:ext cx="223361" cy="301947"/>
            </a:xfrm>
            <a:custGeom>
              <a:avLst/>
              <a:gdLst/>
              <a:ahLst/>
              <a:cxnLst/>
              <a:rect l="0" t="0" r="0" b="0"/>
              <a:pathLst>
                <a:path w="223361" h="301947">
                  <a:moveTo>
                    <a:pt x="35724" y="20726"/>
                  </a:moveTo>
                  <a:lnTo>
                    <a:pt x="35724" y="20726"/>
                  </a:lnTo>
                  <a:lnTo>
                    <a:pt x="29956" y="27200"/>
                  </a:lnTo>
                  <a:lnTo>
                    <a:pt x="8742" y="74220"/>
                  </a:lnTo>
                  <a:lnTo>
                    <a:pt x="4393" y="87302"/>
                  </a:lnTo>
                  <a:lnTo>
                    <a:pt x="2175" y="126697"/>
                  </a:lnTo>
                  <a:lnTo>
                    <a:pt x="0" y="172246"/>
                  </a:lnTo>
                  <a:lnTo>
                    <a:pt x="2169" y="211200"/>
                  </a:lnTo>
                  <a:lnTo>
                    <a:pt x="16108" y="252431"/>
                  </a:lnTo>
                  <a:lnTo>
                    <a:pt x="23125" y="267639"/>
                  </a:lnTo>
                  <a:lnTo>
                    <a:pt x="30948" y="277926"/>
                  </a:lnTo>
                  <a:lnTo>
                    <a:pt x="55083" y="293039"/>
                  </a:lnTo>
                  <a:lnTo>
                    <a:pt x="88497" y="301946"/>
                  </a:lnTo>
                  <a:lnTo>
                    <a:pt x="113410" y="301763"/>
                  </a:lnTo>
                  <a:lnTo>
                    <a:pt x="154734" y="283764"/>
                  </a:lnTo>
                  <a:lnTo>
                    <a:pt x="175957" y="267800"/>
                  </a:lnTo>
                  <a:lnTo>
                    <a:pt x="198081" y="240258"/>
                  </a:lnTo>
                  <a:lnTo>
                    <a:pt x="216092" y="194945"/>
                  </a:lnTo>
                  <a:lnTo>
                    <a:pt x="223360" y="149606"/>
                  </a:lnTo>
                  <a:lnTo>
                    <a:pt x="220589" y="110742"/>
                  </a:lnTo>
                  <a:lnTo>
                    <a:pt x="209537" y="66272"/>
                  </a:lnTo>
                  <a:lnTo>
                    <a:pt x="193841" y="39709"/>
                  </a:lnTo>
                  <a:lnTo>
                    <a:pt x="168495" y="16238"/>
                  </a:lnTo>
                  <a:lnTo>
                    <a:pt x="145384" y="4305"/>
                  </a:lnTo>
                  <a:lnTo>
                    <a:pt x="103691" y="0"/>
                  </a:lnTo>
                  <a:lnTo>
                    <a:pt x="88274" y="696"/>
                  </a:lnTo>
                  <a:lnTo>
                    <a:pt x="64621" y="9813"/>
                  </a:lnTo>
                  <a:lnTo>
                    <a:pt x="32549" y="334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SMARTInkShape-Group12">
            <a:extLst>
              <a:ext uri="{FF2B5EF4-FFF2-40B4-BE49-F238E27FC236}">
                <a16:creationId xmlns:a16="http://schemas.microsoft.com/office/drawing/2014/main" xmlns="" id="{34C58323-2478-441C-B062-B05E544F28CC}"/>
              </a:ext>
            </a:extLst>
          </p:cNvPr>
          <p:cNvGrpSpPr/>
          <p:nvPr/>
        </p:nvGrpSpPr>
        <p:grpSpPr>
          <a:xfrm>
            <a:off x="2847975" y="5032375"/>
            <a:ext cx="787401" cy="361951"/>
            <a:chOff x="2847975" y="5032375"/>
            <a:chExt cx="787401" cy="361951"/>
          </a:xfrm>
        </p:grpSpPr>
        <p:sp>
          <p:nvSpPr>
            <p:cNvPr id="31" name="SMARTInkShape-26">
              <a:extLst>
                <a:ext uri="{FF2B5EF4-FFF2-40B4-BE49-F238E27FC236}">
                  <a16:creationId xmlns:a16="http://schemas.microsoft.com/office/drawing/2014/main" xmlns="" id="{E32E1507-2FBF-4961-B42A-70261BC8E38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82900" y="5146675"/>
              <a:ext cx="47626" cy="203201"/>
            </a:xfrm>
            <a:custGeom>
              <a:avLst/>
              <a:gdLst/>
              <a:ahLst/>
              <a:cxnLst/>
              <a:rect l="0" t="0" r="0" b="0"/>
              <a:pathLst>
                <a:path w="47626" h="203201">
                  <a:moveTo>
                    <a:pt x="0" y="0"/>
                  </a:moveTo>
                  <a:lnTo>
                    <a:pt x="0" y="0"/>
                  </a:lnTo>
                  <a:lnTo>
                    <a:pt x="15019" y="44746"/>
                  </a:lnTo>
                  <a:lnTo>
                    <a:pt x="22656" y="79244"/>
                  </a:lnTo>
                  <a:lnTo>
                    <a:pt x="30937" y="123904"/>
                  </a:lnTo>
                  <a:lnTo>
                    <a:pt x="38371" y="166174"/>
                  </a:lnTo>
                  <a:lnTo>
                    <a:pt x="47625" y="203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27">
              <a:extLst>
                <a:ext uri="{FF2B5EF4-FFF2-40B4-BE49-F238E27FC236}">
                  <a16:creationId xmlns:a16="http://schemas.microsoft.com/office/drawing/2014/main" xmlns="" id="{69B90B68-87B8-48F6-8379-28F892CCEC6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47975" y="5210175"/>
              <a:ext cx="158751" cy="34926"/>
            </a:xfrm>
            <a:custGeom>
              <a:avLst/>
              <a:gdLst/>
              <a:ahLst/>
              <a:cxnLst/>
              <a:rect l="0" t="0" r="0" b="0"/>
              <a:pathLst>
                <a:path w="158751" h="3492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3454" y="941"/>
                  </a:lnTo>
                  <a:lnTo>
                    <a:pt x="4419" y="1685"/>
                  </a:lnTo>
                  <a:lnTo>
                    <a:pt x="51563" y="12232"/>
                  </a:lnTo>
                  <a:lnTo>
                    <a:pt x="52367" y="12388"/>
                  </a:lnTo>
                  <a:lnTo>
                    <a:pt x="55184" y="14293"/>
                  </a:lnTo>
                  <a:lnTo>
                    <a:pt x="97019" y="23834"/>
                  </a:lnTo>
                  <a:lnTo>
                    <a:pt x="144466" y="33789"/>
                  </a:lnTo>
                  <a:lnTo>
                    <a:pt x="158750" y="349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28">
              <a:extLst>
                <a:ext uri="{FF2B5EF4-FFF2-40B4-BE49-F238E27FC236}">
                  <a16:creationId xmlns:a16="http://schemas.microsoft.com/office/drawing/2014/main" xmlns="" id="{C2FC7D82-7E96-4A35-B377-F93E39A0271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24414" y="5032375"/>
              <a:ext cx="145837" cy="269876"/>
            </a:xfrm>
            <a:custGeom>
              <a:avLst/>
              <a:gdLst/>
              <a:ahLst/>
              <a:cxnLst/>
              <a:rect l="0" t="0" r="0" b="0"/>
              <a:pathLst>
                <a:path w="145837" h="269876">
                  <a:moveTo>
                    <a:pt x="18836" y="0"/>
                  </a:moveTo>
                  <a:lnTo>
                    <a:pt x="18836" y="0"/>
                  </a:lnTo>
                  <a:lnTo>
                    <a:pt x="17895" y="45798"/>
                  </a:lnTo>
                  <a:lnTo>
                    <a:pt x="14014" y="86515"/>
                  </a:lnTo>
                  <a:lnTo>
                    <a:pt x="6197" y="130880"/>
                  </a:lnTo>
                  <a:lnTo>
                    <a:pt x="0" y="170679"/>
                  </a:lnTo>
                  <a:lnTo>
                    <a:pt x="168" y="211240"/>
                  </a:lnTo>
                  <a:lnTo>
                    <a:pt x="6896" y="241296"/>
                  </a:lnTo>
                  <a:lnTo>
                    <a:pt x="11966" y="249138"/>
                  </a:lnTo>
                  <a:lnTo>
                    <a:pt x="19623" y="255931"/>
                  </a:lnTo>
                  <a:lnTo>
                    <a:pt x="28358" y="258386"/>
                  </a:lnTo>
                  <a:lnTo>
                    <a:pt x="73173" y="262812"/>
                  </a:lnTo>
                  <a:lnTo>
                    <a:pt x="117819" y="268998"/>
                  </a:lnTo>
                  <a:lnTo>
                    <a:pt x="145836" y="269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29">
              <a:extLst>
                <a:ext uri="{FF2B5EF4-FFF2-40B4-BE49-F238E27FC236}">
                  <a16:creationId xmlns:a16="http://schemas.microsoft.com/office/drawing/2014/main" xmlns="" id="{F2B25FBB-780C-454A-A3A8-951626F6C5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60648" y="5184775"/>
              <a:ext cx="12778" cy="209551"/>
            </a:xfrm>
            <a:custGeom>
              <a:avLst/>
              <a:gdLst/>
              <a:ahLst/>
              <a:cxnLst/>
              <a:rect l="0" t="0" r="0" b="0"/>
              <a:pathLst>
                <a:path w="12778" h="209551">
                  <a:moveTo>
                    <a:pt x="12777" y="0"/>
                  </a:moveTo>
                  <a:lnTo>
                    <a:pt x="12777" y="0"/>
                  </a:lnTo>
                  <a:lnTo>
                    <a:pt x="11091" y="1685"/>
                  </a:lnTo>
                  <a:lnTo>
                    <a:pt x="10043" y="7790"/>
                  </a:lnTo>
                  <a:lnTo>
                    <a:pt x="6628" y="54354"/>
                  </a:lnTo>
                  <a:lnTo>
                    <a:pt x="5546" y="84897"/>
                  </a:lnTo>
                  <a:lnTo>
                    <a:pt x="3919" y="123809"/>
                  </a:lnTo>
                  <a:lnTo>
                    <a:pt x="0" y="170898"/>
                  </a:lnTo>
                  <a:lnTo>
                    <a:pt x="77" y="209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30">
              <a:extLst>
                <a:ext uri="{FF2B5EF4-FFF2-40B4-BE49-F238E27FC236}">
                  <a16:creationId xmlns:a16="http://schemas.microsoft.com/office/drawing/2014/main" xmlns="" id="{7520879E-7144-4C1D-8489-1307A829398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67100" y="52705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40585" y="0"/>
                  </a:lnTo>
                  <a:lnTo>
                    <a:pt x="84893" y="1685"/>
                  </a:lnTo>
                  <a:lnTo>
                    <a:pt x="130309" y="3920"/>
                  </a:lnTo>
                  <a:lnTo>
                    <a:pt x="152400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31">
              <a:extLst>
                <a:ext uri="{FF2B5EF4-FFF2-40B4-BE49-F238E27FC236}">
                  <a16:creationId xmlns:a16="http://schemas.microsoft.com/office/drawing/2014/main" xmlns="" id="{A8D843E9-6EA5-49D6-BCEA-F7C41E99D20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460750" y="5346700"/>
              <a:ext cx="174626" cy="15860"/>
            </a:xfrm>
            <a:custGeom>
              <a:avLst/>
              <a:gdLst/>
              <a:ahLst/>
              <a:cxnLst/>
              <a:rect l="0" t="0" r="0" b="0"/>
              <a:pathLst>
                <a:path w="174626" h="15860">
                  <a:moveTo>
                    <a:pt x="0" y="0"/>
                  </a:moveTo>
                  <a:lnTo>
                    <a:pt x="0" y="0"/>
                  </a:lnTo>
                  <a:lnTo>
                    <a:pt x="1686" y="3371"/>
                  </a:lnTo>
                  <a:lnTo>
                    <a:pt x="2887" y="4364"/>
                  </a:lnTo>
                  <a:lnTo>
                    <a:pt x="30745" y="15460"/>
                  </a:lnTo>
                  <a:lnTo>
                    <a:pt x="69583" y="15820"/>
                  </a:lnTo>
                  <a:lnTo>
                    <a:pt x="116337" y="15859"/>
                  </a:lnTo>
                  <a:lnTo>
                    <a:pt x="174625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SMARTInkShape-Group13">
            <a:extLst>
              <a:ext uri="{FF2B5EF4-FFF2-40B4-BE49-F238E27FC236}">
                <a16:creationId xmlns:a16="http://schemas.microsoft.com/office/drawing/2014/main" xmlns="" id="{D8CB26AE-71E0-47BF-B1E8-8A3266196B8A}"/>
              </a:ext>
            </a:extLst>
          </p:cNvPr>
          <p:cNvGrpSpPr/>
          <p:nvPr/>
        </p:nvGrpSpPr>
        <p:grpSpPr>
          <a:xfrm>
            <a:off x="3773082" y="4777450"/>
            <a:ext cx="703799" cy="857003"/>
            <a:chOff x="3773082" y="4777450"/>
            <a:chExt cx="703799" cy="857003"/>
          </a:xfrm>
        </p:grpSpPr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xmlns="" id="{9F7C7239-76B7-409E-B46F-44C6BD0D6B0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17950" y="5046129"/>
              <a:ext cx="164907" cy="316052"/>
            </a:xfrm>
            <a:custGeom>
              <a:avLst/>
              <a:gdLst/>
              <a:ahLst/>
              <a:cxnLst/>
              <a:rect l="0" t="0" r="0" b="0"/>
              <a:pathLst>
                <a:path w="164907" h="316052">
                  <a:moveTo>
                    <a:pt x="0" y="8471"/>
                  </a:moveTo>
                  <a:lnTo>
                    <a:pt x="0" y="8471"/>
                  </a:lnTo>
                  <a:lnTo>
                    <a:pt x="1686" y="5100"/>
                  </a:lnTo>
                  <a:lnTo>
                    <a:pt x="6276" y="2504"/>
                  </a:lnTo>
                  <a:lnTo>
                    <a:pt x="15853" y="0"/>
                  </a:lnTo>
                  <a:lnTo>
                    <a:pt x="24685" y="120"/>
                  </a:lnTo>
                  <a:lnTo>
                    <a:pt x="55677" y="5053"/>
                  </a:lnTo>
                  <a:lnTo>
                    <a:pt x="95480" y="25450"/>
                  </a:lnTo>
                  <a:lnTo>
                    <a:pt x="123266" y="43135"/>
                  </a:lnTo>
                  <a:lnTo>
                    <a:pt x="131573" y="55157"/>
                  </a:lnTo>
                  <a:lnTo>
                    <a:pt x="135735" y="68026"/>
                  </a:lnTo>
                  <a:lnTo>
                    <a:pt x="136409" y="79625"/>
                  </a:lnTo>
                  <a:lnTo>
                    <a:pt x="131770" y="91600"/>
                  </a:lnTo>
                  <a:lnTo>
                    <a:pt x="120182" y="107420"/>
                  </a:lnTo>
                  <a:lnTo>
                    <a:pt x="110564" y="115243"/>
                  </a:lnTo>
                  <a:lnTo>
                    <a:pt x="81740" y="128770"/>
                  </a:lnTo>
                  <a:lnTo>
                    <a:pt x="44131" y="134720"/>
                  </a:lnTo>
                  <a:lnTo>
                    <a:pt x="39017" y="134197"/>
                  </a:lnTo>
                  <a:lnTo>
                    <a:pt x="35733" y="132672"/>
                  </a:lnTo>
                  <a:lnTo>
                    <a:pt x="60874" y="134014"/>
                  </a:lnTo>
                  <a:lnTo>
                    <a:pt x="107149" y="153020"/>
                  </a:lnTo>
                  <a:lnTo>
                    <a:pt x="122255" y="163601"/>
                  </a:lnTo>
                  <a:lnTo>
                    <a:pt x="149253" y="196725"/>
                  </a:lnTo>
                  <a:lnTo>
                    <a:pt x="164906" y="233178"/>
                  </a:lnTo>
                  <a:lnTo>
                    <a:pt x="163906" y="255555"/>
                  </a:lnTo>
                  <a:lnTo>
                    <a:pt x="159141" y="273867"/>
                  </a:lnTo>
                  <a:lnTo>
                    <a:pt x="148204" y="288229"/>
                  </a:lnTo>
                  <a:lnTo>
                    <a:pt x="120331" y="306848"/>
                  </a:lnTo>
                  <a:lnTo>
                    <a:pt x="109102" y="311945"/>
                  </a:lnTo>
                  <a:lnTo>
                    <a:pt x="63598" y="316051"/>
                  </a:lnTo>
                  <a:lnTo>
                    <a:pt x="49536" y="314643"/>
                  </a:lnTo>
                  <a:lnTo>
                    <a:pt x="30238" y="305250"/>
                  </a:lnTo>
                  <a:lnTo>
                    <a:pt x="13389" y="291296"/>
                  </a:lnTo>
                  <a:lnTo>
                    <a:pt x="7715" y="281162"/>
                  </a:lnTo>
                  <a:lnTo>
                    <a:pt x="5545" y="271131"/>
                  </a:lnTo>
                  <a:lnTo>
                    <a:pt x="6350" y="2529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33">
              <a:extLst>
                <a:ext uri="{FF2B5EF4-FFF2-40B4-BE49-F238E27FC236}">
                  <a16:creationId xmlns:a16="http://schemas.microsoft.com/office/drawing/2014/main" xmlns="" id="{2BBA9BB3-7CD5-40F9-9888-4261861E1D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64915" y="5067300"/>
              <a:ext cx="137211" cy="250304"/>
            </a:xfrm>
            <a:custGeom>
              <a:avLst/>
              <a:gdLst/>
              <a:ahLst/>
              <a:cxnLst/>
              <a:rect l="0" t="0" r="0" b="0"/>
              <a:pathLst>
                <a:path w="137211" h="250304">
                  <a:moveTo>
                    <a:pt x="22910" y="0"/>
                  </a:moveTo>
                  <a:lnTo>
                    <a:pt x="22910" y="0"/>
                  </a:lnTo>
                  <a:lnTo>
                    <a:pt x="22910" y="1685"/>
                  </a:lnTo>
                  <a:lnTo>
                    <a:pt x="23263" y="2182"/>
                  </a:lnTo>
                  <a:lnTo>
                    <a:pt x="23851" y="2513"/>
                  </a:lnTo>
                  <a:lnTo>
                    <a:pt x="24596" y="2734"/>
                  </a:lnTo>
                  <a:lnTo>
                    <a:pt x="24739" y="3234"/>
                  </a:lnTo>
                  <a:lnTo>
                    <a:pt x="23958" y="4730"/>
                  </a:lnTo>
                  <a:lnTo>
                    <a:pt x="22918" y="51940"/>
                  </a:lnTo>
                  <a:lnTo>
                    <a:pt x="17269" y="81057"/>
                  </a:lnTo>
                  <a:lnTo>
                    <a:pt x="9467" y="118928"/>
                  </a:lnTo>
                  <a:lnTo>
                    <a:pt x="3091" y="158671"/>
                  </a:lnTo>
                  <a:lnTo>
                    <a:pt x="0" y="200446"/>
                  </a:lnTo>
                  <a:lnTo>
                    <a:pt x="2262" y="210913"/>
                  </a:lnTo>
                  <a:lnTo>
                    <a:pt x="13305" y="229838"/>
                  </a:lnTo>
                  <a:lnTo>
                    <a:pt x="16642" y="234207"/>
                  </a:lnTo>
                  <a:lnTo>
                    <a:pt x="23064" y="236384"/>
                  </a:lnTo>
                  <a:lnTo>
                    <a:pt x="67281" y="239021"/>
                  </a:lnTo>
                  <a:lnTo>
                    <a:pt x="114673" y="246728"/>
                  </a:lnTo>
                  <a:lnTo>
                    <a:pt x="130637" y="250303"/>
                  </a:lnTo>
                  <a:lnTo>
                    <a:pt x="137210" y="2476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34">
              <a:extLst>
                <a:ext uri="{FF2B5EF4-FFF2-40B4-BE49-F238E27FC236}">
                  <a16:creationId xmlns:a16="http://schemas.microsoft.com/office/drawing/2014/main" xmlns="" id="{565E18DA-815B-4522-94C5-C4C58BF627A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29100" y="5216525"/>
              <a:ext cx="60326" cy="196851"/>
            </a:xfrm>
            <a:custGeom>
              <a:avLst/>
              <a:gdLst/>
              <a:ahLst/>
              <a:cxnLst/>
              <a:rect l="0" t="0" r="0" b="0"/>
              <a:pathLst>
                <a:path w="60326" h="196851">
                  <a:moveTo>
                    <a:pt x="60325" y="0"/>
                  </a:moveTo>
                  <a:lnTo>
                    <a:pt x="60325" y="0"/>
                  </a:lnTo>
                  <a:lnTo>
                    <a:pt x="59972" y="5422"/>
                  </a:lnTo>
                  <a:lnTo>
                    <a:pt x="55059" y="35982"/>
                  </a:lnTo>
                  <a:lnTo>
                    <a:pt x="47048" y="77493"/>
                  </a:lnTo>
                  <a:lnTo>
                    <a:pt x="37381" y="116839"/>
                  </a:lnTo>
                  <a:lnTo>
                    <a:pt x="18045" y="164398"/>
                  </a:lnTo>
                  <a:lnTo>
                    <a:pt x="4306" y="192084"/>
                  </a:lnTo>
                  <a:lnTo>
                    <a:pt x="0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35">
              <a:extLst>
                <a:ext uri="{FF2B5EF4-FFF2-40B4-BE49-F238E27FC236}">
                  <a16:creationId xmlns:a16="http://schemas.microsoft.com/office/drawing/2014/main" xmlns="" id="{9A7BFC8A-AA36-4BA0-9531-3792C214B77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73082" y="4777450"/>
              <a:ext cx="703799" cy="857003"/>
            </a:xfrm>
            <a:custGeom>
              <a:avLst/>
              <a:gdLst/>
              <a:ahLst/>
              <a:cxnLst/>
              <a:rect l="0" t="0" r="0" b="0"/>
              <a:pathLst>
                <a:path w="703799" h="857003">
                  <a:moveTo>
                    <a:pt x="630643" y="334300"/>
                  </a:moveTo>
                  <a:lnTo>
                    <a:pt x="630643" y="334300"/>
                  </a:lnTo>
                  <a:lnTo>
                    <a:pt x="624169" y="286694"/>
                  </a:lnTo>
                  <a:lnTo>
                    <a:pt x="612613" y="241837"/>
                  </a:lnTo>
                  <a:lnTo>
                    <a:pt x="605674" y="218289"/>
                  </a:lnTo>
                  <a:lnTo>
                    <a:pt x="580975" y="184549"/>
                  </a:lnTo>
                  <a:lnTo>
                    <a:pt x="546832" y="138980"/>
                  </a:lnTo>
                  <a:lnTo>
                    <a:pt x="504897" y="92531"/>
                  </a:lnTo>
                  <a:lnTo>
                    <a:pt x="460325" y="55805"/>
                  </a:lnTo>
                  <a:lnTo>
                    <a:pt x="418847" y="32015"/>
                  </a:lnTo>
                  <a:lnTo>
                    <a:pt x="373312" y="15663"/>
                  </a:lnTo>
                  <a:lnTo>
                    <a:pt x="326962" y="3849"/>
                  </a:lnTo>
                  <a:lnTo>
                    <a:pt x="285142" y="0"/>
                  </a:lnTo>
                  <a:lnTo>
                    <a:pt x="241709" y="4043"/>
                  </a:lnTo>
                  <a:lnTo>
                    <a:pt x="198778" y="17063"/>
                  </a:lnTo>
                  <a:lnTo>
                    <a:pt x="153087" y="41390"/>
                  </a:lnTo>
                  <a:lnTo>
                    <a:pt x="106441" y="77495"/>
                  </a:lnTo>
                  <a:lnTo>
                    <a:pt x="74343" y="119917"/>
                  </a:lnTo>
                  <a:lnTo>
                    <a:pt x="50300" y="164108"/>
                  </a:lnTo>
                  <a:lnTo>
                    <a:pt x="34063" y="205830"/>
                  </a:lnTo>
                  <a:lnTo>
                    <a:pt x="17618" y="252466"/>
                  </a:lnTo>
                  <a:lnTo>
                    <a:pt x="7916" y="289474"/>
                  </a:lnTo>
                  <a:lnTo>
                    <a:pt x="1478" y="332109"/>
                  </a:lnTo>
                  <a:lnTo>
                    <a:pt x="0" y="365547"/>
                  </a:lnTo>
                  <a:lnTo>
                    <a:pt x="402" y="405690"/>
                  </a:lnTo>
                  <a:lnTo>
                    <a:pt x="4108" y="444698"/>
                  </a:lnTo>
                  <a:lnTo>
                    <a:pt x="10459" y="487190"/>
                  </a:lnTo>
                  <a:lnTo>
                    <a:pt x="20181" y="526631"/>
                  </a:lnTo>
                  <a:lnTo>
                    <a:pt x="33926" y="568370"/>
                  </a:lnTo>
                  <a:lnTo>
                    <a:pt x="55700" y="614072"/>
                  </a:lnTo>
                  <a:lnTo>
                    <a:pt x="85235" y="658229"/>
                  </a:lnTo>
                  <a:lnTo>
                    <a:pt x="124433" y="705302"/>
                  </a:lnTo>
                  <a:lnTo>
                    <a:pt x="163444" y="740220"/>
                  </a:lnTo>
                  <a:lnTo>
                    <a:pt x="207752" y="772551"/>
                  </a:lnTo>
                  <a:lnTo>
                    <a:pt x="246451" y="798536"/>
                  </a:lnTo>
                  <a:lnTo>
                    <a:pt x="289621" y="820838"/>
                  </a:lnTo>
                  <a:lnTo>
                    <a:pt x="331597" y="838374"/>
                  </a:lnTo>
                  <a:lnTo>
                    <a:pt x="372899" y="849800"/>
                  </a:lnTo>
                  <a:lnTo>
                    <a:pt x="409518" y="855536"/>
                  </a:lnTo>
                  <a:lnTo>
                    <a:pt x="441701" y="857002"/>
                  </a:lnTo>
                  <a:lnTo>
                    <a:pt x="476231" y="854831"/>
                  </a:lnTo>
                  <a:lnTo>
                    <a:pt x="519980" y="848600"/>
                  </a:lnTo>
                  <a:lnTo>
                    <a:pt x="553286" y="837581"/>
                  </a:lnTo>
                  <a:lnTo>
                    <a:pt x="595725" y="813420"/>
                  </a:lnTo>
                  <a:lnTo>
                    <a:pt x="640213" y="771883"/>
                  </a:lnTo>
                  <a:lnTo>
                    <a:pt x="666400" y="727535"/>
                  </a:lnTo>
                  <a:lnTo>
                    <a:pt x="686429" y="685889"/>
                  </a:lnTo>
                  <a:lnTo>
                    <a:pt x="698286" y="642811"/>
                  </a:lnTo>
                  <a:lnTo>
                    <a:pt x="703798" y="604530"/>
                  </a:lnTo>
                  <a:lnTo>
                    <a:pt x="703511" y="567199"/>
                  </a:lnTo>
                  <a:lnTo>
                    <a:pt x="700485" y="524663"/>
                  </a:lnTo>
                  <a:lnTo>
                    <a:pt x="692142" y="485797"/>
                  </a:lnTo>
                  <a:lnTo>
                    <a:pt x="677440" y="444177"/>
                  </a:lnTo>
                  <a:lnTo>
                    <a:pt x="662775" y="404368"/>
                  </a:lnTo>
                  <a:lnTo>
                    <a:pt x="644671" y="366154"/>
                  </a:lnTo>
                  <a:lnTo>
                    <a:pt x="619830" y="320986"/>
                  </a:lnTo>
                  <a:lnTo>
                    <a:pt x="587007" y="280492"/>
                  </a:lnTo>
                  <a:lnTo>
                    <a:pt x="535393" y="23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SMARTInkShape-Group14">
            <a:extLst>
              <a:ext uri="{FF2B5EF4-FFF2-40B4-BE49-F238E27FC236}">
                <a16:creationId xmlns:a16="http://schemas.microsoft.com/office/drawing/2014/main" xmlns="" id="{40095F45-8771-45A1-BE2B-EF58B7BF9553}"/>
              </a:ext>
            </a:extLst>
          </p:cNvPr>
          <p:cNvGrpSpPr/>
          <p:nvPr/>
        </p:nvGrpSpPr>
        <p:grpSpPr>
          <a:xfrm>
            <a:off x="7458075" y="3984823"/>
            <a:ext cx="1066801" cy="381418"/>
            <a:chOff x="7458075" y="3984823"/>
            <a:chExt cx="1066801" cy="381418"/>
          </a:xfrm>
        </p:grpSpPr>
        <p:sp>
          <p:nvSpPr>
            <p:cNvPr id="43" name="SMARTInkShape-36">
              <a:extLst>
                <a:ext uri="{FF2B5EF4-FFF2-40B4-BE49-F238E27FC236}">
                  <a16:creationId xmlns:a16="http://schemas.microsoft.com/office/drawing/2014/main" xmlns="" id="{6DE12F26-13A9-4B51-8023-946E32FD198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58075" y="3984823"/>
              <a:ext cx="257087" cy="364928"/>
            </a:xfrm>
            <a:custGeom>
              <a:avLst/>
              <a:gdLst/>
              <a:ahLst/>
              <a:cxnLst/>
              <a:rect l="0" t="0" r="0" b="0"/>
              <a:pathLst>
                <a:path w="257087" h="364928">
                  <a:moveTo>
                    <a:pt x="0" y="44252"/>
                  </a:moveTo>
                  <a:lnTo>
                    <a:pt x="0" y="44252"/>
                  </a:lnTo>
                  <a:lnTo>
                    <a:pt x="1685" y="44252"/>
                  </a:lnTo>
                  <a:lnTo>
                    <a:pt x="13568" y="46986"/>
                  </a:lnTo>
                  <a:lnTo>
                    <a:pt x="60273" y="40745"/>
                  </a:lnTo>
                  <a:lnTo>
                    <a:pt x="82806" y="35141"/>
                  </a:lnTo>
                  <a:lnTo>
                    <a:pt x="126502" y="26381"/>
                  </a:lnTo>
                  <a:lnTo>
                    <a:pt x="169259" y="16390"/>
                  </a:lnTo>
                  <a:lnTo>
                    <a:pt x="213692" y="6876"/>
                  </a:lnTo>
                  <a:lnTo>
                    <a:pt x="253760" y="0"/>
                  </a:lnTo>
                  <a:lnTo>
                    <a:pt x="254898" y="287"/>
                  </a:lnTo>
                  <a:lnTo>
                    <a:pt x="255657" y="831"/>
                  </a:lnTo>
                  <a:lnTo>
                    <a:pt x="256163" y="1546"/>
                  </a:lnTo>
                  <a:lnTo>
                    <a:pt x="257086" y="19480"/>
                  </a:lnTo>
                  <a:lnTo>
                    <a:pt x="248683" y="62065"/>
                  </a:lnTo>
                  <a:lnTo>
                    <a:pt x="241936" y="100256"/>
                  </a:lnTo>
                  <a:lnTo>
                    <a:pt x="236113" y="144403"/>
                  </a:lnTo>
                  <a:lnTo>
                    <a:pt x="233494" y="182843"/>
                  </a:lnTo>
                  <a:lnTo>
                    <a:pt x="230599" y="220077"/>
                  </a:lnTo>
                  <a:lnTo>
                    <a:pt x="227923" y="267701"/>
                  </a:lnTo>
                  <a:lnTo>
                    <a:pt x="224233" y="311620"/>
                  </a:lnTo>
                  <a:lnTo>
                    <a:pt x="219814" y="357291"/>
                  </a:lnTo>
                  <a:lnTo>
                    <a:pt x="219075" y="3649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37">
              <a:extLst>
                <a:ext uri="{FF2B5EF4-FFF2-40B4-BE49-F238E27FC236}">
                  <a16:creationId xmlns:a16="http://schemas.microsoft.com/office/drawing/2014/main" xmlns="" id="{301D1230-6CCE-4987-B30A-72886767FFC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78758" y="4127505"/>
              <a:ext cx="205392" cy="15697"/>
            </a:xfrm>
            <a:custGeom>
              <a:avLst/>
              <a:gdLst/>
              <a:ahLst/>
              <a:cxnLst/>
              <a:rect l="0" t="0" r="0" b="0"/>
              <a:pathLst>
                <a:path w="205392" h="15697">
                  <a:moveTo>
                    <a:pt x="15842" y="6345"/>
                  </a:moveTo>
                  <a:lnTo>
                    <a:pt x="15842" y="6345"/>
                  </a:lnTo>
                  <a:lnTo>
                    <a:pt x="1274" y="12891"/>
                  </a:lnTo>
                  <a:lnTo>
                    <a:pt x="132" y="13884"/>
                  </a:lnTo>
                  <a:lnTo>
                    <a:pt x="0" y="15478"/>
                  </a:lnTo>
                  <a:lnTo>
                    <a:pt x="923" y="15696"/>
                  </a:lnTo>
                  <a:lnTo>
                    <a:pt x="44588" y="12496"/>
                  </a:lnTo>
                  <a:lnTo>
                    <a:pt x="83243" y="7573"/>
                  </a:lnTo>
                  <a:lnTo>
                    <a:pt x="129802" y="2134"/>
                  </a:lnTo>
                  <a:lnTo>
                    <a:pt x="171994" y="183"/>
                  </a:lnTo>
                  <a:lnTo>
                    <a:pt x="203131" y="0"/>
                  </a:lnTo>
                  <a:lnTo>
                    <a:pt x="204202" y="351"/>
                  </a:lnTo>
                  <a:lnTo>
                    <a:pt x="204915" y="938"/>
                  </a:lnTo>
                  <a:lnTo>
                    <a:pt x="205391" y="1682"/>
                  </a:lnTo>
                  <a:lnTo>
                    <a:pt x="205355" y="2178"/>
                  </a:lnTo>
                  <a:lnTo>
                    <a:pt x="204979" y="2508"/>
                  </a:lnTo>
                  <a:lnTo>
                    <a:pt x="204375" y="2729"/>
                  </a:lnTo>
                  <a:lnTo>
                    <a:pt x="203972" y="3229"/>
                  </a:lnTo>
                  <a:lnTo>
                    <a:pt x="203167" y="634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38">
              <a:extLst>
                <a:ext uri="{FF2B5EF4-FFF2-40B4-BE49-F238E27FC236}">
                  <a16:creationId xmlns:a16="http://schemas.microsoft.com/office/drawing/2014/main" xmlns="" id="{FAE3B716-F022-44FB-A4FC-17DD80134B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98286" y="4019550"/>
              <a:ext cx="293958" cy="346691"/>
            </a:xfrm>
            <a:custGeom>
              <a:avLst/>
              <a:gdLst/>
              <a:ahLst/>
              <a:cxnLst/>
              <a:rect l="0" t="0" r="0" b="0"/>
              <a:pathLst>
                <a:path w="293958" h="346691">
                  <a:moveTo>
                    <a:pt x="45564" y="0"/>
                  </a:moveTo>
                  <a:lnTo>
                    <a:pt x="45564" y="0"/>
                  </a:lnTo>
                  <a:lnTo>
                    <a:pt x="18300" y="39315"/>
                  </a:lnTo>
                  <a:lnTo>
                    <a:pt x="14006" y="49122"/>
                  </a:lnTo>
                  <a:lnTo>
                    <a:pt x="8372" y="78041"/>
                  </a:lnTo>
                  <a:lnTo>
                    <a:pt x="2576" y="118293"/>
                  </a:lnTo>
                  <a:lnTo>
                    <a:pt x="0" y="156174"/>
                  </a:lnTo>
                  <a:lnTo>
                    <a:pt x="235" y="194362"/>
                  </a:lnTo>
                  <a:lnTo>
                    <a:pt x="4225" y="229744"/>
                  </a:lnTo>
                  <a:lnTo>
                    <a:pt x="13247" y="267039"/>
                  </a:lnTo>
                  <a:lnTo>
                    <a:pt x="26542" y="298159"/>
                  </a:lnTo>
                  <a:lnTo>
                    <a:pt x="45024" y="321882"/>
                  </a:lnTo>
                  <a:lnTo>
                    <a:pt x="62768" y="335575"/>
                  </a:lnTo>
                  <a:lnTo>
                    <a:pt x="102376" y="345817"/>
                  </a:lnTo>
                  <a:lnTo>
                    <a:pt x="138787" y="346690"/>
                  </a:lnTo>
                  <a:lnTo>
                    <a:pt x="175727" y="340260"/>
                  </a:lnTo>
                  <a:lnTo>
                    <a:pt x="211366" y="328477"/>
                  </a:lnTo>
                  <a:lnTo>
                    <a:pt x="229673" y="317440"/>
                  </a:lnTo>
                  <a:lnTo>
                    <a:pt x="266219" y="282123"/>
                  </a:lnTo>
                  <a:lnTo>
                    <a:pt x="286052" y="244346"/>
                  </a:lnTo>
                  <a:lnTo>
                    <a:pt x="293957" y="203140"/>
                  </a:lnTo>
                  <a:lnTo>
                    <a:pt x="293021" y="155942"/>
                  </a:lnTo>
                  <a:lnTo>
                    <a:pt x="281072" y="114235"/>
                  </a:lnTo>
                  <a:lnTo>
                    <a:pt x="264331" y="81257"/>
                  </a:lnTo>
                  <a:lnTo>
                    <a:pt x="230570" y="45489"/>
                  </a:lnTo>
                  <a:lnTo>
                    <a:pt x="206469" y="28950"/>
                  </a:lnTo>
                  <a:lnTo>
                    <a:pt x="166328" y="16564"/>
                  </a:lnTo>
                  <a:lnTo>
                    <a:pt x="137426" y="14404"/>
                  </a:lnTo>
                  <a:lnTo>
                    <a:pt x="117436" y="16632"/>
                  </a:lnTo>
                  <a:lnTo>
                    <a:pt x="76801" y="33465"/>
                  </a:lnTo>
                  <a:lnTo>
                    <a:pt x="40683" y="65707"/>
                  </a:lnTo>
                  <a:lnTo>
                    <a:pt x="29689" y="793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39">
              <a:extLst>
                <a:ext uri="{FF2B5EF4-FFF2-40B4-BE49-F238E27FC236}">
                  <a16:creationId xmlns:a16="http://schemas.microsoft.com/office/drawing/2014/main" xmlns="" id="{B4EAC94B-5745-4578-AE49-019F34ED959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75650" y="4210050"/>
              <a:ext cx="79376" cy="19051"/>
            </a:xfrm>
            <a:custGeom>
              <a:avLst/>
              <a:gdLst/>
              <a:ahLst/>
              <a:cxnLst/>
              <a:rect l="0" t="0" r="0" b="0"/>
              <a:pathLst>
                <a:path w="79376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7848" y="5026"/>
                  </a:lnTo>
                  <a:lnTo>
                    <a:pt x="55311" y="15460"/>
                  </a:lnTo>
                  <a:lnTo>
                    <a:pt x="79375" y="190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40">
              <a:extLst>
                <a:ext uri="{FF2B5EF4-FFF2-40B4-BE49-F238E27FC236}">
                  <a16:creationId xmlns:a16="http://schemas.microsoft.com/office/drawing/2014/main" xmlns="" id="{FC0AA280-A9A0-4195-B43A-BD0BD6A1E3B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29625" y="4197350"/>
              <a:ext cx="95251" cy="15876"/>
            </a:xfrm>
            <a:custGeom>
              <a:avLst/>
              <a:gdLst/>
              <a:ahLst/>
              <a:cxnLst/>
              <a:rect l="0" t="0" r="0" b="0"/>
              <a:pathLst>
                <a:path w="95251" h="15876">
                  <a:moveTo>
                    <a:pt x="95250" y="0"/>
                  </a:moveTo>
                  <a:lnTo>
                    <a:pt x="95250" y="0"/>
                  </a:lnTo>
                  <a:lnTo>
                    <a:pt x="90831" y="4419"/>
                  </a:lnTo>
                  <a:lnTo>
                    <a:pt x="87877" y="5492"/>
                  </a:lnTo>
                  <a:lnTo>
                    <a:pt x="0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15">
            <a:extLst>
              <a:ext uri="{FF2B5EF4-FFF2-40B4-BE49-F238E27FC236}">
                <a16:creationId xmlns:a16="http://schemas.microsoft.com/office/drawing/2014/main" xmlns="" id="{B6BFB647-BE2B-4A99-B24A-92B08FC090BA}"/>
              </a:ext>
            </a:extLst>
          </p:cNvPr>
          <p:cNvGrpSpPr/>
          <p:nvPr/>
        </p:nvGrpSpPr>
        <p:grpSpPr>
          <a:xfrm>
            <a:off x="8442325" y="4041775"/>
            <a:ext cx="422276" cy="323851"/>
            <a:chOff x="8442325" y="4041775"/>
            <a:chExt cx="422276" cy="323851"/>
          </a:xfrm>
        </p:grpSpPr>
        <p:sp>
          <p:nvSpPr>
            <p:cNvPr id="49" name="SMARTInkShape-41">
              <a:extLst>
                <a:ext uri="{FF2B5EF4-FFF2-40B4-BE49-F238E27FC236}">
                  <a16:creationId xmlns:a16="http://schemas.microsoft.com/office/drawing/2014/main" xmlns="" id="{F9F44F67-B1CD-430A-B66A-1654AD9823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42325" y="41624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829" y="1058"/>
                  </a:lnTo>
                  <a:lnTo>
                    <a:pt x="1051" y="8310"/>
                  </a:lnTo>
                  <a:lnTo>
                    <a:pt x="4757" y="53468"/>
                  </a:lnTo>
                  <a:lnTo>
                    <a:pt x="10992" y="96492"/>
                  </a:lnTo>
                  <a:lnTo>
                    <a:pt x="17585" y="133902"/>
                  </a:lnTo>
                  <a:lnTo>
                    <a:pt x="25020" y="179277"/>
                  </a:lnTo>
                  <a:lnTo>
                    <a:pt x="28575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42">
              <a:extLst>
                <a:ext uri="{FF2B5EF4-FFF2-40B4-BE49-F238E27FC236}">
                  <a16:creationId xmlns:a16="http://schemas.microsoft.com/office/drawing/2014/main" xmlns="" id="{F9F4C077-EDEC-4D6C-99E8-353EBD5378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96761" y="4041775"/>
              <a:ext cx="167840" cy="247651"/>
            </a:xfrm>
            <a:custGeom>
              <a:avLst/>
              <a:gdLst/>
              <a:ahLst/>
              <a:cxnLst/>
              <a:rect l="0" t="0" r="0" b="0"/>
              <a:pathLst>
                <a:path w="167840" h="247651">
                  <a:moveTo>
                    <a:pt x="37664" y="0"/>
                  </a:moveTo>
                  <a:lnTo>
                    <a:pt x="37664" y="0"/>
                  </a:lnTo>
                  <a:lnTo>
                    <a:pt x="37664" y="1686"/>
                  </a:lnTo>
                  <a:lnTo>
                    <a:pt x="36724" y="3454"/>
                  </a:lnTo>
                  <a:lnTo>
                    <a:pt x="35979" y="4419"/>
                  </a:lnTo>
                  <a:lnTo>
                    <a:pt x="34547" y="45654"/>
                  </a:lnTo>
                  <a:lnTo>
                    <a:pt x="31446" y="90816"/>
                  </a:lnTo>
                  <a:lnTo>
                    <a:pt x="26669" y="120678"/>
                  </a:lnTo>
                  <a:lnTo>
                    <a:pt x="19371" y="162996"/>
                  </a:lnTo>
                  <a:lnTo>
                    <a:pt x="9666" y="204184"/>
                  </a:lnTo>
                  <a:lnTo>
                    <a:pt x="217" y="236975"/>
                  </a:lnTo>
                  <a:lnTo>
                    <a:pt x="0" y="239475"/>
                  </a:lnTo>
                  <a:lnTo>
                    <a:pt x="1265" y="241494"/>
                  </a:lnTo>
                  <a:lnTo>
                    <a:pt x="6435" y="244679"/>
                  </a:lnTo>
                  <a:lnTo>
                    <a:pt x="13908" y="246769"/>
                  </a:lnTo>
                  <a:lnTo>
                    <a:pt x="60510" y="240183"/>
                  </a:lnTo>
                  <a:lnTo>
                    <a:pt x="103249" y="238658"/>
                  </a:lnTo>
                  <a:lnTo>
                    <a:pt x="149211" y="243752"/>
                  </a:lnTo>
                  <a:lnTo>
                    <a:pt x="167839" y="2476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43">
              <a:extLst>
                <a:ext uri="{FF2B5EF4-FFF2-40B4-BE49-F238E27FC236}">
                  <a16:creationId xmlns:a16="http://schemas.microsoft.com/office/drawing/2014/main" xmlns="" id="{983B03EE-3F22-4F88-BEA3-AA5D49812F3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42375" y="4191000"/>
              <a:ext cx="4224" cy="174626"/>
            </a:xfrm>
            <a:custGeom>
              <a:avLst/>
              <a:gdLst/>
              <a:ahLst/>
              <a:cxnLst/>
              <a:rect l="0" t="0" r="0" b="0"/>
              <a:pathLst>
                <a:path w="4224" h="174626">
                  <a:moveTo>
                    <a:pt x="3175" y="0"/>
                  </a:moveTo>
                  <a:lnTo>
                    <a:pt x="3175" y="0"/>
                  </a:lnTo>
                  <a:lnTo>
                    <a:pt x="4223" y="47594"/>
                  </a:lnTo>
                  <a:lnTo>
                    <a:pt x="3486" y="52084"/>
                  </a:lnTo>
                  <a:lnTo>
                    <a:pt x="3848" y="92323"/>
                  </a:lnTo>
                  <a:lnTo>
                    <a:pt x="1140" y="138362"/>
                  </a:lnTo>
                  <a:lnTo>
                    <a:pt x="0" y="1746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SMARTInkShape-Group16">
            <a:extLst>
              <a:ext uri="{FF2B5EF4-FFF2-40B4-BE49-F238E27FC236}">
                <a16:creationId xmlns:a16="http://schemas.microsoft.com/office/drawing/2014/main" xmlns="" id="{9B1682F2-0680-4C2B-858E-D972C898FBE5}"/>
              </a:ext>
            </a:extLst>
          </p:cNvPr>
          <p:cNvGrpSpPr/>
          <p:nvPr/>
        </p:nvGrpSpPr>
        <p:grpSpPr>
          <a:xfrm>
            <a:off x="7239000" y="4451350"/>
            <a:ext cx="1423220" cy="907925"/>
            <a:chOff x="7239000" y="4451350"/>
            <a:chExt cx="1423220" cy="907925"/>
          </a:xfrm>
        </p:grpSpPr>
        <p:sp>
          <p:nvSpPr>
            <p:cNvPr id="53" name="SMARTInkShape-44">
              <a:extLst>
                <a:ext uri="{FF2B5EF4-FFF2-40B4-BE49-F238E27FC236}">
                  <a16:creationId xmlns:a16="http://schemas.microsoft.com/office/drawing/2014/main" xmlns="" id="{ADBA12C3-17DA-4699-83CF-4BA740BE653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07300" y="4451350"/>
              <a:ext cx="260351" cy="463551"/>
            </a:xfrm>
            <a:custGeom>
              <a:avLst/>
              <a:gdLst/>
              <a:ahLst/>
              <a:cxnLst/>
              <a:rect l="0" t="0" r="0" b="0"/>
              <a:pathLst>
                <a:path w="260351" h="463551">
                  <a:moveTo>
                    <a:pt x="260350" y="0"/>
                  </a:moveTo>
                  <a:lnTo>
                    <a:pt x="260350" y="0"/>
                  </a:lnTo>
                  <a:lnTo>
                    <a:pt x="256339" y="2182"/>
                  </a:lnTo>
                  <a:lnTo>
                    <a:pt x="256265" y="2513"/>
                  </a:lnTo>
                  <a:lnTo>
                    <a:pt x="256568" y="2734"/>
                  </a:lnTo>
                  <a:lnTo>
                    <a:pt x="256905" y="3920"/>
                  </a:lnTo>
                  <a:lnTo>
                    <a:pt x="256995" y="4730"/>
                  </a:lnTo>
                  <a:lnTo>
                    <a:pt x="239056" y="43427"/>
                  </a:lnTo>
                  <a:lnTo>
                    <a:pt x="217607" y="78450"/>
                  </a:lnTo>
                  <a:lnTo>
                    <a:pt x="187205" y="124204"/>
                  </a:lnTo>
                  <a:lnTo>
                    <a:pt x="157928" y="170816"/>
                  </a:lnTo>
                  <a:lnTo>
                    <a:pt x="137212" y="207164"/>
                  </a:lnTo>
                  <a:lnTo>
                    <a:pt x="115758" y="247845"/>
                  </a:lnTo>
                  <a:lnTo>
                    <a:pt x="91070" y="291446"/>
                  </a:lnTo>
                  <a:lnTo>
                    <a:pt x="67314" y="333929"/>
                  </a:lnTo>
                  <a:lnTo>
                    <a:pt x="44890" y="377869"/>
                  </a:lnTo>
                  <a:lnTo>
                    <a:pt x="19108" y="424045"/>
                  </a:lnTo>
                  <a:lnTo>
                    <a:pt x="0" y="463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45">
              <a:extLst>
                <a:ext uri="{FF2B5EF4-FFF2-40B4-BE49-F238E27FC236}">
                  <a16:creationId xmlns:a16="http://schemas.microsoft.com/office/drawing/2014/main" xmlns="" id="{F01515D0-CFFF-4AFB-816C-1CEF1E8B241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12510" y="4832350"/>
              <a:ext cx="205916" cy="149913"/>
            </a:xfrm>
            <a:custGeom>
              <a:avLst/>
              <a:gdLst/>
              <a:ahLst/>
              <a:cxnLst/>
              <a:rect l="0" t="0" r="0" b="0"/>
              <a:pathLst>
                <a:path w="205916" h="149913">
                  <a:moveTo>
                    <a:pt x="12240" y="0"/>
                  </a:moveTo>
                  <a:lnTo>
                    <a:pt x="12240" y="0"/>
                  </a:lnTo>
                  <a:lnTo>
                    <a:pt x="11535" y="9361"/>
                  </a:lnTo>
                  <a:lnTo>
                    <a:pt x="2923" y="54782"/>
                  </a:lnTo>
                  <a:lnTo>
                    <a:pt x="0" y="95893"/>
                  </a:lnTo>
                  <a:lnTo>
                    <a:pt x="336" y="127728"/>
                  </a:lnTo>
                  <a:lnTo>
                    <a:pt x="2951" y="137201"/>
                  </a:lnTo>
                  <a:lnTo>
                    <a:pt x="6465" y="143058"/>
                  </a:lnTo>
                  <a:lnTo>
                    <a:pt x="12411" y="148338"/>
                  </a:lnTo>
                  <a:lnTo>
                    <a:pt x="14470" y="149692"/>
                  </a:lnTo>
                  <a:lnTo>
                    <a:pt x="32539" y="149912"/>
                  </a:lnTo>
                  <a:lnTo>
                    <a:pt x="73444" y="139399"/>
                  </a:lnTo>
                  <a:lnTo>
                    <a:pt x="116055" y="125911"/>
                  </a:lnTo>
                  <a:lnTo>
                    <a:pt x="161629" y="114204"/>
                  </a:lnTo>
                  <a:lnTo>
                    <a:pt x="205915" y="1047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46">
              <a:extLst>
                <a:ext uri="{FF2B5EF4-FFF2-40B4-BE49-F238E27FC236}">
                  <a16:creationId xmlns:a16="http://schemas.microsoft.com/office/drawing/2014/main" xmlns="" id="{1A9C25B9-137D-4F05-AC3B-194DD74556E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39000" y="4970162"/>
              <a:ext cx="159846" cy="281919"/>
            </a:xfrm>
            <a:custGeom>
              <a:avLst/>
              <a:gdLst/>
              <a:ahLst/>
              <a:cxnLst/>
              <a:rect l="0" t="0" r="0" b="0"/>
              <a:pathLst>
                <a:path w="159846" h="281919">
                  <a:moveTo>
                    <a:pt x="0" y="5063"/>
                  </a:moveTo>
                  <a:lnTo>
                    <a:pt x="0" y="5063"/>
                  </a:lnTo>
                  <a:lnTo>
                    <a:pt x="1685" y="3377"/>
                  </a:lnTo>
                  <a:lnTo>
                    <a:pt x="15202" y="0"/>
                  </a:lnTo>
                  <a:lnTo>
                    <a:pt x="61530" y="617"/>
                  </a:lnTo>
                  <a:lnTo>
                    <a:pt x="102488" y="3793"/>
                  </a:lnTo>
                  <a:lnTo>
                    <a:pt x="132202" y="10253"/>
                  </a:lnTo>
                  <a:lnTo>
                    <a:pt x="158276" y="25380"/>
                  </a:lnTo>
                  <a:lnTo>
                    <a:pt x="159845" y="28838"/>
                  </a:lnTo>
                  <a:lnTo>
                    <a:pt x="159707" y="37385"/>
                  </a:lnTo>
                  <a:lnTo>
                    <a:pt x="155413" y="46121"/>
                  </a:lnTo>
                  <a:lnTo>
                    <a:pt x="140357" y="61796"/>
                  </a:lnTo>
                  <a:lnTo>
                    <a:pt x="99439" y="89962"/>
                  </a:lnTo>
                  <a:lnTo>
                    <a:pt x="51949" y="112509"/>
                  </a:lnTo>
                  <a:lnTo>
                    <a:pt x="39641" y="115865"/>
                  </a:lnTo>
                  <a:lnTo>
                    <a:pt x="40186" y="116326"/>
                  </a:lnTo>
                  <a:lnTo>
                    <a:pt x="46782" y="118659"/>
                  </a:lnTo>
                  <a:lnTo>
                    <a:pt x="93256" y="127286"/>
                  </a:lnTo>
                  <a:lnTo>
                    <a:pt x="126419" y="144165"/>
                  </a:lnTo>
                  <a:lnTo>
                    <a:pt x="137999" y="152974"/>
                  </a:lnTo>
                  <a:lnTo>
                    <a:pt x="149516" y="170308"/>
                  </a:lnTo>
                  <a:lnTo>
                    <a:pt x="157425" y="191882"/>
                  </a:lnTo>
                  <a:lnTo>
                    <a:pt x="157652" y="220693"/>
                  </a:lnTo>
                  <a:lnTo>
                    <a:pt x="156960" y="226075"/>
                  </a:lnTo>
                  <a:lnTo>
                    <a:pt x="145872" y="247133"/>
                  </a:lnTo>
                  <a:lnTo>
                    <a:pt x="132213" y="259288"/>
                  </a:lnTo>
                  <a:lnTo>
                    <a:pt x="106001" y="275218"/>
                  </a:lnTo>
                  <a:lnTo>
                    <a:pt x="71961" y="281918"/>
                  </a:lnTo>
                  <a:lnTo>
                    <a:pt x="35939" y="278070"/>
                  </a:lnTo>
                  <a:lnTo>
                    <a:pt x="17312" y="270809"/>
                  </a:lnTo>
                  <a:lnTo>
                    <a:pt x="9341" y="261226"/>
                  </a:lnTo>
                  <a:lnTo>
                    <a:pt x="0" y="2304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47">
              <a:extLst>
                <a:ext uri="{FF2B5EF4-FFF2-40B4-BE49-F238E27FC236}">
                  <a16:creationId xmlns:a16="http://schemas.microsoft.com/office/drawing/2014/main" xmlns="" id="{D701C898-C45D-4ECC-A962-0EF864DD16A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84446" y="5048250"/>
              <a:ext cx="177292" cy="274945"/>
            </a:xfrm>
            <a:custGeom>
              <a:avLst/>
              <a:gdLst/>
              <a:ahLst/>
              <a:cxnLst/>
              <a:rect l="0" t="0" r="0" b="0"/>
              <a:pathLst>
                <a:path w="177292" h="274945">
                  <a:moveTo>
                    <a:pt x="173654" y="0"/>
                  </a:moveTo>
                  <a:lnTo>
                    <a:pt x="173654" y="0"/>
                  </a:lnTo>
                  <a:lnTo>
                    <a:pt x="159348" y="7153"/>
                  </a:lnTo>
                  <a:lnTo>
                    <a:pt x="134138" y="9507"/>
                  </a:lnTo>
                  <a:lnTo>
                    <a:pt x="92040" y="7339"/>
                  </a:lnTo>
                  <a:lnTo>
                    <a:pt x="44609" y="8972"/>
                  </a:lnTo>
                  <a:lnTo>
                    <a:pt x="18868" y="15510"/>
                  </a:lnTo>
                  <a:lnTo>
                    <a:pt x="8239" y="21372"/>
                  </a:lnTo>
                  <a:lnTo>
                    <a:pt x="3946" y="26432"/>
                  </a:lnTo>
                  <a:lnTo>
                    <a:pt x="1214" y="32208"/>
                  </a:lnTo>
                  <a:lnTo>
                    <a:pt x="0" y="38304"/>
                  </a:lnTo>
                  <a:lnTo>
                    <a:pt x="2688" y="49371"/>
                  </a:lnTo>
                  <a:lnTo>
                    <a:pt x="17763" y="66354"/>
                  </a:lnTo>
                  <a:lnTo>
                    <a:pt x="28647" y="70499"/>
                  </a:lnTo>
                  <a:lnTo>
                    <a:pt x="71946" y="72996"/>
                  </a:lnTo>
                  <a:lnTo>
                    <a:pt x="85075" y="73957"/>
                  </a:lnTo>
                  <a:lnTo>
                    <a:pt x="102574" y="79128"/>
                  </a:lnTo>
                  <a:lnTo>
                    <a:pt x="136577" y="103708"/>
                  </a:lnTo>
                  <a:lnTo>
                    <a:pt x="164743" y="141408"/>
                  </a:lnTo>
                  <a:lnTo>
                    <a:pt x="172699" y="159805"/>
                  </a:lnTo>
                  <a:lnTo>
                    <a:pt x="177291" y="183169"/>
                  </a:lnTo>
                  <a:lnTo>
                    <a:pt x="174144" y="211886"/>
                  </a:lnTo>
                  <a:lnTo>
                    <a:pt x="159235" y="244179"/>
                  </a:lnTo>
                  <a:lnTo>
                    <a:pt x="152076" y="254221"/>
                  </a:lnTo>
                  <a:lnTo>
                    <a:pt x="133668" y="267510"/>
                  </a:lnTo>
                  <a:lnTo>
                    <a:pt x="117082" y="273643"/>
                  </a:lnTo>
                  <a:lnTo>
                    <a:pt x="84442" y="274944"/>
                  </a:lnTo>
                  <a:lnTo>
                    <a:pt x="65024" y="269848"/>
                  </a:lnTo>
                  <a:lnTo>
                    <a:pt x="34126" y="254349"/>
                  </a:lnTo>
                  <a:lnTo>
                    <a:pt x="25029" y="246656"/>
                  </a:lnTo>
                  <a:lnTo>
                    <a:pt x="19064" y="236700"/>
                  </a:lnTo>
                  <a:lnTo>
                    <a:pt x="19088" y="236117"/>
                  </a:lnTo>
                  <a:lnTo>
                    <a:pt x="19458" y="235728"/>
                  </a:lnTo>
                  <a:lnTo>
                    <a:pt x="20056" y="235469"/>
                  </a:lnTo>
                  <a:lnTo>
                    <a:pt x="20456" y="234943"/>
                  </a:lnTo>
                  <a:lnTo>
                    <a:pt x="20899" y="233418"/>
                  </a:lnTo>
                  <a:lnTo>
                    <a:pt x="21370" y="232870"/>
                  </a:lnTo>
                  <a:lnTo>
                    <a:pt x="22835" y="232262"/>
                  </a:lnTo>
                  <a:lnTo>
                    <a:pt x="23719" y="232452"/>
                  </a:lnTo>
                  <a:lnTo>
                    <a:pt x="27023" y="234551"/>
                  </a:lnTo>
                  <a:lnTo>
                    <a:pt x="30779" y="234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48">
              <a:extLst>
                <a:ext uri="{FF2B5EF4-FFF2-40B4-BE49-F238E27FC236}">
                  <a16:creationId xmlns:a16="http://schemas.microsoft.com/office/drawing/2014/main" xmlns="" id="{9A350F94-D060-44A7-B353-1317FDA569F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86725" y="5118100"/>
              <a:ext cx="15876" cy="202281"/>
            </a:xfrm>
            <a:custGeom>
              <a:avLst/>
              <a:gdLst/>
              <a:ahLst/>
              <a:cxnLst/>
              <a:rect l="0" t="0" r="0" b="0"/>
              <a:pathLst>
                <a:path w="15876" h="202281">
                  <a:moveTo>
                    <a:pt x="0" y="0"/>
                  </a:moveTo>
                  <a:lnTo>
                    <a:pt x="0" y="0"/>
                  </a:lnTo>
                  <a:lnTo>
                    <a:pt x="3371" y="27957"/>
                  </a:lnTo>
                  <a:lnTo>
                    <a:pt x="9386" y="52071"/>
                  </a:lnTo>
                  <a:lnTo>
                    <a:pt x="11379" y="83023"/>
                  </a:lnTo>
                  <a:lnTo>
                    <a:pt x="14543" y="123142"/>
                  </a:lnTo>
                  <a:lnTo>
                    <a:pt x="15700" y="169374"/>
                  </a:lnTo>
                  <a:lnTo>
                    <a:pt x="15873" y="202280"/>
                  </a:lnTo>
                  <a:lnTo>
                    <a:pt x="15875" y="196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49">
              <a:extLst>
                <a:ext uri="{FF2B5EF4-FFF2-40B4-BE49-F238E27FC236}">
                  <a16:creationId xmlns:a16="http://schemas.microsoft.com/office/drawing/2014/main" xmlns="" id="{F9043937-01D7-4588-8507-35AD072D43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26400" y="5191217"/>
              <a:ext cx="136085" cy="18959"/>
            </a:xfrm>
            <a:custGeom>
              <a:avLst/>
              <a:gdLst/>
              <a:ahLst/>
              <a:cxnLst/>
              <a:rect l="0" t="0" r="0" b="0"/>
              <a:pathLst>
                <a:path w="136085" h="18959">
                  <a:moveTo>
                    <a:pt x="133350" y="12608"/>
                  </a:moveTo>
                  <a:lnTo>
                    <a:pt x="133350" y="12608"/>
                  </a:lnTo>
                  <a:lnTo>
                    <a:pt x="135035" y="10922"/>
                  </a:lnTo>
                  <a:lnTo>
                    <a:pt x="135863" y="9154"/>
                  </a:lnTo>
                  <a:lnTo>
                    <a:pt x="136084" y="8189"/>
                  </a:lnTo>
                  <a:lnTo>
                    <a:pt x="133753" y="960"/>
                  </a:lnTo>
                  <a:lnTo>
                    <a:pt x="111289" y="0"/>
                  </a:lnTo>
                  <a:lnTo>
                    <a:pt x="64364" y="7069"/>
                  </a:lnTo>
                  <a:lnTo>
                    <a:pt x="18221" y="16539"/>
                  </a:lnTo>
                  <a:lnTo>
                    <a:pt x="0" y="189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50">
              <a:extLst>
                <a:ext uri="{FF2B5EF4-FFF2-40B4-BE49-F238E27FC236}">
                  <a16:creationId xmlns:a16="http://schemas.microsoft.com/office/drawing/2014/main" xmlns="" id="{5AE1234C-2F35-4F9C-9CB7-9DB718C4889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334694" y="5000816"/>
              <a:ext cx="327526" cy="358459"/>
            </a:xfrm>
            <a:custGeom>
              <a:avLst/>
              <a:gdLst/>
              <a:ahLst/>
              <a:cxnLst/>
              <a:rect l="0" t="0" r="0" b="0"/>
              <a:pathLst>
                <a:path w="327526" h="358459">
                  <a:moveTo>
                    <a:pt x="110806" y="129984"/>
                  </a:moveTo>
                  <a:lnTo>
                    <a:pt x="110806" y="129984"/>
                  </a:lnTo>
                  <a:lnTo>
                    <a:pt x="115536" y="134714"/>
                  </a:lnTo>
                  <a:lnTo>
                    <a:pt x="116436" y="136555"/>
                  </a:lnTo>
                  <a:lnTo>
                    <a:pt x="117013" y="138925"/>
                  </a:lnTo>
                  <a:lnTo>
                    <a:pt x="113743" y="137651"/>
                  </a:lnTo>
                  <a:lnTo>
                    <a:pt x="99878" y="128297"/>
                  </a:lnTo>
                  <a:lnTo>
                    <a:pt x="85186" y="109297"/>
                  </a:lnTo>
                  <a:lnTo>
                    <a:pt x="76953" y="94221"/>
                  </a:lnTo>
                  <a:lnTo>
                    <a:pt x="73897" y="66201"/>
                  </a:lnTo>
                  <a:lnTo>
                    <a:pt x="74765" y="54951"/>
                  </a:lnTo>
                  <a:lnTo>
                    <a:pt x="83977" y="37314"/>
                  </a:lnTo>
                  <a:lnTo>
                    <a:pt x="109087" y="14155"/>
                  </a:lnTo>
                  <a:lnTo>
                    <a:pt x="125897" y="5745"/>
                  </a:lnTo>
                  <a:lnTo>
                    <a:pt x="147067" y="0"/>
                  </a:lnTo>
                  <a:lnTo>
                    <a:pt x="167097" y="767"/>
                  </a:lnTo>
                  <a:lnTo>
                    <a:pt x="205216" y="11368"/>
                  </a:lnTo>
                  <a:lnTo>
                    <a:pt x="224308" y="27889"/>
                  </a:lnTo>
                  <a:lnTo>
                    <a:pt x="231807" y="39923"/>
                  </a:lnTo>
                  <a:lnTo>
                    <a:pt x="235139" y="53268"/>
                  </a:lnTo>
                  <a:lnTo>
                    <a:pt x="234457" y="96276"/>
                  </a:lnTo>
                  <a:lnTo>
                    <a:pt x="224445" y="140220"/>
                  </a:lnTo>
                  <a:lnTo>
                    <a:pt x="203548" y="185419"/>
                  </a:lnTo>
                  <a:lnTo>
                    <a:pt x="177595" y="229229"/>
                  </a:lnTo>
                  <a:lnTo>
                    <a:pt x="145495" y="270688"/>
                  </a:lnTo>
                  <a:lnTo>
                    <a:pt x="109806" y="298941"/>
                  </a:lnTo>
                  <a:lnTo>
                    <a:pt x="68941" y="315810"/>
                  </a:lnTo>
                  <a:lnTo>
                    <a:pt x="54099" y="317701"/>
                  </a:lnTo>
                  <a:lnTo>
                    <a:pt x="31640" y="314446"/>
                  </a:lnTo>
                  <a:lnTo>
                    <a:pt x="21646" y="309687"/>
                  </a:lnTo>
                  <a:lnTo>
                    <a:pt x="13677" y="300281"/>
                  </a:lnTo>
                  <a:lnTo>
                    <a:pt x="3308" y="279177"/>
                  </a:lnTo>
                  <a:lnTo>
                    <a:pt x="0" y="240858"/>
                  </a:lnTo>
                  <a:lnTo>
                    <a:pt x="4832" y="224219"/>
                  </a:lnTo>
                  <a:lnTo>
                    <a:pt x="9143" y="216786"/>
                  </a:lnTo>
                  <a:lnTo>
                    <a:pt x="14117" y="211955"/>
                  </a:lnTo>
                  <a:lnTo>
                    <a:pt x="21032" y="207455"/>
                  </a:lnTo>
                  <a:lnTo>
                    <a:pt x="24851" y="206679"/>
                  </a:lnTo>
                  <a:lnTo>
                    <a:pt x="32857" y="207697"/>
                  </a:lnTo>
                  <a:lnTo>
                    <a:pt x="39238" y="211443"/>
                  </a:lnTo>
                  <a:lnTo>
                    <a:pt x="65558" y="240544"/>
                  </a:lnTo>
                  <a:lnTo>
                    <a:pt x="90915" y="278817"/>
                  </a:lnTo>
                  <a:lnTo>
                    <a:pt x="116079" y="311155"/>
                  </a:lnTo>
                  <a:lnTo>
                    <a:pt x="152314" y="338610"/>
                  </a:lnTo>
                  <a:lnTo>
                    <a:pt x="195795" y="355919"/>
                  </a:lnTo>
                  <a:lnTo>
                    <a:pt x="214901" y="358458"/>
                  </a:lnTo>
                  <a:lnTo>
                    <a:pt x="249677" y="355215"/>
                  </a:lnTo>
                  <a:lnTo>
                    <a:pt x="289664" y="341263"/>
                  </a:lnTo>
                  <a:lnTo>
                    <a:pt x="317324" y="319750"/>
                  </a:lnTo>
                  <a:lnTo>
                    <a:pt x="323377" y="312427"/>
                  </a:lnTo>
                  <a:lnTo>
                    <a:pt x="327405" y="304103"/>
                  </a:lnTo>
                  <a:lnTo>
                    <a:pt x="327525" y="301450"/>
                  </a:lnTo>
                  <a:lnTo>
                    <a:pt x="323531" y="2919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SMARTInkShape-Group17">
            <a:extLst>
              <a:ext uri="{FF2B5EF4-FFF2-40B4-BE49-F238E27FC236}">
                <a16:creationId xmlns:a16="http://schemas.microsoft.com/office/drawing/2014/main" xmlns="" id="{7530B2B7-A810-45C9-BC3A-FABDC834BAC2}"/>
              </a:ext>
            </a:extLst>
          </p:cNvPr>
          <p:cNvGrpSpPr/>
          <p:nvPr/>
        </p:nvGrpSpPr>
        <p:grpSpPr>
          <a:xfrm>
            <a:off x="8943975" y="4656141"/>
            <a:ext cx="1088607" cy="955926"/>
            <a:chOff x="8943975" y="4656141"/>
            <a:chExt cx="1088607" cy="955926"/>
          </a:xfrm>
        </p:grpSpPr>
        <p:sp>
          <p:nvSpPr>
            <p:cNvPr id="61" name="SMARTInkShape-51">
              <a:extLst>
                <a:ext uri="{FF2B5EF4-FFF2-40B4-BE49-F238E27FC236}">
                  <a16:creationId xmlns:a16="http://schemas.microsoft.com/office/drawing/2014/main" xmlns="" id="{8044CBFE-6ACF-4348-B6EE-28DEBCC796B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970209" y="5175284"/>
              <a:ext cx="132517" cy="15842"/>
            </a:xfrm>
            <a:custGeom>
              <a:avLst/>
              <a:gdLst/>
              <a:ahLst/>
              <a:cxnLst/>
              <a:rect l="0" t="0" r="0" b="0"/>
              <a:pathLst>
                <a:path w="132517" h="15842">
                  <a:moveTo>
                    <a:pt x="11866" y="15841"/>
                  </a:moveTo>
                  <a:lnTo>
                    <a:pt x="11866" y="15841"/>
                  </a:lnTo>
                  <a:lnTo>
                    <a:pt x="0" y="7019"/>
                  </a:lnTo>
                  <a:lnTo>
                    <a:pt x="2359" y="6628"/>
                  </a:lnTo>
                  <a:lnTo>
                    <a:pt x="48732" y="543"/>
                  </a:lnTo>
                  <a:lnTo>
                    <a:pt x="93702" y="0"/>
                  </a:lnTo>
                  <a:lnTo>
                    <a:pt x="132516" y="314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52">
              <a:extLst>
                <a:ext uri="{FF2B5EF4-FFF2-40B4-BE49-F238E27FC236}">
                  <a16:creationId xmlns:a16="http://schemas.microsoft.com/office/drawing/2014/main" xmlns="" id="{40123AF4-7346-4475-AFA2-D2A1F6CAE9C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43975" y="5245100"/>
              <a:ext cx="158751" cy="12693"/>
            </a:xfrm>
            <a:custGeom>
              <a:avLst/>
              <a:gdLst/>
              <a:ahLst/>
              <a:cxnLst/>
              <a:rect l="0" t="0" r="0" b="0"/>
              <a:pathLst>
                <a:path w="158751" h="12693">
                  <a:moveTo>
                    <a:pt x="0" y="9525"/>
                  </a:moveTo>
                  <a:lnTo>
                    <a:pt x="0" y="9525"/>
                  </a:lnTo>
                  <a:lnTo>
                    <a:pt x="1685" y="9525"/>
                  </a:lnTo>
                  <a:lnTo>
                    <a:pt x="11883" y="12259"/>
                  </a:lnTo>
                  <a:lnTo>
                    <a:pt x="58292" y="12692"/>
                  </a:lnTo>
                  <a:lnTo>
                    <a:pt x="102874" y="8335"/>
                  </a:lnTo>
                  <a:lnTo>
                    <a:pt x="1587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53">
              <a:extLst>
                <a:ext uri="{FF2B5EF4-FFF2-40B4-BE49-F238E27FC236}">
                  <a16:creationId xmlns:a16="http://schemas.microsoft.com/office/drawing/2014/main" xmlns="" id="{44F8EAA7-6C3A-4D6E-AACB-726C4F5CFD8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324975" y="4892724"/>
              <a:ext cx="198195" cy="324834"/>
            </a:xfrm>
            <a:custGeom>
              <a:avLst/>
              <a:gdLst/>
              <a:ahLst/>
              <a:cxnLst/>
              <a:rect l="0" t="0" r="0" b="0"/>
              <a:pathLst>
                <a:path w="198195" h="324834">
                  <a:moveTo>
                    <a:pt x="0" y="28526"/>
                  </a:moveTo>
                  <a:lnTo>
                    <a:pt x="0" y="28526"/>
                  </a:lnTo>
                  <a:lnTo>
                    <a:pt x="0" y="26840"/>
                  </a:lnTo>
                  <a:lnTo>
                    <a:pt x="353" y="26344"/>
                  </a:lnTo>
                  <a:lnTo>
                    <a:pt x="940" y="26013"/>
                  </a:lnTo>
                  <a:lnTo>
                    <a:pt x="1685" y="25792"/>
                  </a:lnTo>
                  <a:lnTo>
                    <a:pt x="44905" y="6327"/>
                  </a:lnTo>
                  <a:lnTo>
                    <a:pt x="83272" y="1840"/>
                  </a:lnTo>
                  <a:lnTo>
                    <a:pt x="115457" y="0"/>
                  </a:lnTo>
                  <a:lnTo>
                    <a:pt x="161435" y="18475"/>
                  </a:lnTo>
                  <a:lnTo>
                    <a:pt x="173820" y="26881"/>
                  </a:lnTo>
                  <a:lnTo>
                    <a:pt x="176910" y="30604"/>
                  </a:lnTo>
                  <a:lnTo>
                    <a:pt x="179403" y="37563"/>
                  </a:lnTo>
                  <a:lnTo>
                    <a:pt x="175573" y="48888"/>
                  </a:lnTo>
                  <a:lnTo>
                    <a:pt x="168343" y="61212"/>
                  </a:lnTo>
                  <a:lnTo>
                    <a:pt x="160427" y="69041"/>
                  </a:lnTo>
                  <a:lnTo>
                    <a:pt x="117751" y="91518"/>
                  </a:lnTo>
                  <a:lnTo>
                    <a:pt x="71463" y="103037"/>
                  </a:lnTo>
                  <a:lnTo>
                    <a:pt x="61705" y="103873"/>
                  </a:lnTo>
                  <a:lnTo>
                    <a:pt x="60186" y="103452"/>
                  </a:lnTo>
                  <a:lnTo>
                    <a:pt x="57750" y="101927"/>
                  </a:lnTo>
                  <a:lnTo>
                    <a:pt x="88278" y="103246"/>
                  </a:lnTo>
                  <a:lnTo>
                    <a:pt x="133521" y="117405"/>
                  </a:lnTo>
                  <a:lnTo>
                    <a:pt x="145773" y="124825"/>
                  </a:lnTo>
                  <a:lnTo>
                    <a:pt x="168334" y="147850"/>
                  </a:lnTo>
                  <a:lnTo>
                    <a:pt x="190757" y="194079"/>
                  </a:lnTo>
                  <a:lnTo>
                    <a:pt x="198194" y="230992"/>
                  </a:lnTo>
                  <a:lnTo>
                    <a:pt x="194426" y="257850"/>
                  </a:lnTo>
                  <a:lnTo>
                    <a:pt x="186607" y="277488"/>
                  </a:lnTo>
                  <a:lnTo>
                    <a:pt x="151810" y="313116"/>
                  </a:lnTo>
                  <a:lnTo>
                    <a:pt x="116692" y="323506"/>
                  </a:lnTo>
                  <a:lnTo>
                    <a:pt x="76053" y="324833"/>
                  </a:lnTo>
                  <a:lnTo>
                    <a:pt x="32627" y="316398"/>
                  </a:lnTo>
                  <a:lnTo>
                    <a:pt x="28101" y="315691"/>
                  </a:lnTo>
                  <a:lnTo>
                    <a:pt x="9525" y="2952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54">
              <a:extLst>
                <a:ext uri="{FF2B5EF4-FFF2-40B4-BE49-F238E27FC236}">
                  <a16:creationId xmlns:a16="http://schemas.microsoft.com/office/drawing/2014/main" xmlns="" id="{8EA1D4F3-5F70-4A46-AF5C-D209892814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624771" y="4925308"/>
              <a:ext cx="153439" cy="300743"/>
            </a:xfrm>
            <a:custGeom>
              <a:avLst/>
              <a:gdLst/>
              <a:ahLst/>
              <a:cxnLst/>
              <a:rect l="0" t="0" r="0" b="0"/>
              <a:pathLst>
                <a:path w="153439" h="300743">
                  <a:moveTo>
                    <a:pt x="1829" y="5467"/>
                  </a:moveTo>
                  <a:lnTo>
                    <a:pt x="1829" y="5467"/>
                  </a:lnTo>
                  <a:lnTo>
                    <a:pt x="144" y="5467"/>
                  </a:lnTo>
                  <a:lnTo>
                    <a:pt x="0" y="4761"/>
                  </a:lnTo>
                  <a:lnTo>
                    <a:pt x="781" y="2096"/>
                  </a:lnTo>
                  <a:lnTo>
                    <a:pt x="1483" y="1103"/>
                  </a:lnTo>
                  <a:lnTo>
                    <a:pt x="3204" y="0"/>
                  </a:lnTo>
                  <a:lnTo>
                    <a:pt x="49358" y="1002"/>
                  </a:lnTo>
                  <a:lnTo>
                    <a:pt x="91847" y="4585"/>
                  </a:lnTo>
                  <a:lnTo>
                    <a:pt x="139428" y="7130"/>
                  </a:lnTo>
                  <a:lnTo>
                    <a:pt x="147060" y="8194"/>
                  </a:lnTo>
                  <a:lnTo>
                    <a:pt x="148744" y="9049"/>
                  </a:lnTo>
                  <a:lnTo>
                    <a:pt x="151556" y="11880"/>
                  </a:lnTo>
                  <a:lnTo>
                    <a:pt x="153041" y="15490"/>
                  </a:lnTo>
                  <a:lnTo>
                    <a:pt x="153438" y="17441"/>
                  </a:lnTo>
                  <a:lnTo>
                    <a:pt x="150832" y="36838"/>
                  </a:lnTo>
                  <a:lnTo>
                    <a:pt x="139592" y="79278"/>
                  </a:lnTo>
                  <a:lnTo>
                    <a:pt x="128059" y="117413"/>
                  </a:lnTo>
                  <a:lnTo>
                    <a:pt x="115121" y="164103"/>
                  </a:lnTo>
                  <a:lnTo>
                    <a:pt x="106601" y="207429"/>
                  </a:lnTo>
                  <a:lnTo>
                    <a:pt x="99339" y="253120"/>
                  </a:lnTo>
                  <a:lnTo>
                    <a:pt x="90825" y="299309"/>
                  </a:lnTo>
                  <a:lnTo>
                    <a:pt x="90088" y="300139"/>
                  </a:lnTo>
                  <a:lnTo>
                    <a:pt x="87554" y="3007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55">
              <a:extLst>
                <a:ext uri="{FF2B5EF4-FFF2-40B4-BE49-F238E27FC236}">
                  <a16:creationId xmlns:a16="http://schemas.microsoft.com/office/drawing/2014/main" xmlns="" id="{1016FA7E-C37A-4EBD-A847-5076C1F51D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653346" y="5035550"/>
              <a:ext cx="65330" cy="31751"/>
            </a:xfrm>
            <a:custGeom>
              <a:avLst/>
              <a:gdLst/>
              <a:ahLst/>
              <a:cxnLst/>
              <a:rect l="0" t="0" r="0" b="0"/>
              <a:pathLst>
                <a:path w="65330" h="31751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46188" y="21668"/>
                  </a:lnTo>
                  <a:lnTo>
                    <a:pt x="65329" y="31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56">
              <a:extLst>
                <a:ext uri="{FF2B5EF4-FFF2-40B4-BE49-F238E27FC236}">
                  <a16:creationId xmlns:a16="http://schemas.microsoft.com/office/drawing/2014/main" xmlns="" id="{42A2FA2E-D4B6-4775-8661-F29FD6B5DC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26559" y="4656141"/>
              <a:ext cx="906023" cy="955926"/>
            </a:xfrm>
            <a:custGeom>
              <a:avLst/>
              <a:gdLst/>
              <a:ahLst/>
              <a:cxnLst/>
              <a:rect l="0" t="0" r="0" b="0"/>
              <a:pathLst>
                <a:path w="906023" h="955926">
                  <a:moveTo>
                    <a:pt x="766741" y="214309"/>
                  </a:moveTo>
                  <a:lnTo>
                    <a:pt x="766741" y="214309"/>
                  </a:lnTo>
                  <a:lnTo>
                    <a:pt x="740715" y="172728"/>
                  </a:lnTo>
                  <a:lnTo>
                    <a:pt x="716940" y="133933"/>
                  </a:lnTo>
                  <a:lnTo>
                    <a:pt x="672232" y="88719"/>
                  </a:lnTo>
                  <a:lnTo>
                    <a:pt x="643606" y="69774"/>
                  </a:lnTo>
                  <a:lnTo>
                    <a:pt x="621151" y="57980"/>
                  </a:lnTo>
                  <a:lnTo>
                    <a:pt x="594539" y="44473"/>
                  </a:lnTo>
                  <a:lnTo>
                    <a:pt x="550860" y="25702"/>
                  </a:lnTo>
                  <a:lnTo>
                    <a:pt x="512397" y="13009"/>
                  </a:lnTo>
                  <a:lnTo>
                    <a:pt x="472959" y="3839"/>
                  </a:lnTo>
                  <a:lnTo>
                    <a:pt x="426504" y="0"/>
                  </a:lnTo>
                  <a:lnTo>
                    <a:pt x="380574" y="174"/>
                  </a:lnTo>
                  <a:lnTo>
                    <a:pt x="347226" y="3780"/>
                  </a:lnTo>
                  <a:lnTo>
                    <a:pt x="311944" y="12673"/>
                  </a:lnTo>
                  <a:lnTo>
                    <a:pt x="277448" y="23799"/>
                  </a:lnTo>
                  <a:lnTo>
                    <a:pt x="238766" y="39406"/>
                  </a:lnTo>
                  <a:lnTo>
                    <a:pt x="200651" y="60573"/>
                  </a:lnTo>
                  <a:lnTo>
                    <a:pt x="160653" y="87045"/>
                  </a:lnTo>
                  <a:lnTo>
                    <a:pt x="134663" y="108162"/>
                  </a:lnTo>
                  <a:lnTo>
                    <a:pt x="94953" y="152876"/>
                  </a:lnTo>
                  <a:lnTo>
                    <a:pt x="62111" y="200031"/>
                  </a:lnTo>
                  <a:lnTo>
                    <a:pt x="38220" y="243630"/>
                  </a:lnTo>
                  <a:lnTo>
                    <a:pt x="21232" y="288331"/>
                  </a:lnTo>
                  <a:lnTo>
                    <a:pt x="9549" y="331099"/>
                  </a:lnTo>
                  <a:lnTo>
                    <a:pt x="2011" y="373405"/>
                  </a:lnTo>
                  <a:lnTo>
                    <a:pt x="0" y="419544"/>
                  </a:lnTo>
                  <a:lnTo>
                    <a:pt x="987" y="456984"/>
                  </a:lnTo>
                  <a:lnTo>
                    <a:pt x="6452" y="499879"/>
                  </a:lnTo>
                  <a:lnTo>
                    <a:pt x="13832" y="537165"/>
                  </a:lnTo>
                  <a:lnTo>
                    <a:pt x="27703" y="582843"/>
                  </a:lnTo>
                  <a:lnTo>
                    <a:pt x="47429" y="628373"/>
                  </a:lnTo>
                  <a:lnTo>
                    <a:pt x="65171" y="664176"/>
                  </a:lnTo>
                  <a:lnTo>
                    <a:pt x="92300" y="704183"/>
                  </a:lnTo>
                  <a:lnTo>
                    <a:pt x="124147" y="749081"/>
                  </a:lnTo>
                  <a:lnTo>
                    <a:pt x="159011" y="788628"/>
                  </a:lnTo>
                  <a:lnTo>
                    <a:pt x="197727" y="825537"/>
                  </a:lnTo>
                  <a:lnTo>
                    <a:pt x="237370" y="856416"/>
                  </a:lnTo>
                  <a:lnTo>
                    <a:pt x="283264" y="887807"/>
                  </a:lnTo>
                  <a:lnTo>
                    <a:pt x="320335" y="907518"/>
                  </a:lnTo>
                  <a:lnTo>
                    <a:pt x="360129" y="925235"/>
                  </a:lnTo>
                  <a:lnTo>
                    <a:pt x="405180" y="940703"/>
                  </a:lnTo>
                  <a:lnTo>
                    <a:pt x="451997" y="951062"/>
                  </a:lnTo>
                  <a:lnTo>
                    <a:pt x="491921" y="955266"/>
                  </a:lnTo>
                  <a:lnTo>
                    <a:pt x="532408" y="955925"/>
                  </a:lnTo>
                  <a:lnTo>
                    <a:pt x="569486" y="953689"/>
                  </a:lnTo>
                  <a:lnTo>
                    <a:pt x="604344" y="947029"/>
                  </a:lnTo>
                  <a:lnTo>
                    <a:pt x="640894" y="935766"/>
                  </a:lnTo>
                  <a:lnTo>
                    <a:pt x="681479" y="920793"/>
                  </a:lnTo>
                  <a:lnTo>
                    <a:pt x="725248" y="895651"/>
                  </a:lnTo>
                  <a:lnTo>
                    <a:pt x="771782" y="858116"/>
                  </a:lnTo>
                  <a:lnTo>
                    <a:pt x="816469" y="811685"/>
                  </a:lnTo>
                  <a:lnTo>
                    <a:pt x="843108" y="768225"/>
                  </a:lnTo>
                  <a:lnTo>
                    <a:pt x="863687" y="728388"/>
                  </a:lnTo>
                  <a:lnTo>
                    <a:pt x="878368" y="693066"/>
                  </a:lnTo>
                  <a:lnTo>
                    <a:pt x="891068" y="655083"/>
                  </a:lnTo>
                  <a:lnTo>
                    <a:pt x="899298" y="617724"/>
                  </a:lnTo>
                  <a:lnTo>
                    <a:pt x="903267" y="587632"/>
                  </a:lnTo>
                  <a:lnTo>
                    <a:pt x="905030" y="550740"/>
                  </a:lnTo>
                  <a:lnTo>
                    <a:pt x="906022" y="508843"/>
                  </a:lnTo>
                  <a:lnTo>
                    <a:pt x="904632" y="474635"/>
                  </a:lnTo>
                  <a:lnTo>
                    <a:pt x="900110" y="441605"/>
                  </a:lnTo>
                  <a:lnTo>
                    <a:pt x="893750" y="405641"/>
                  </a:lnTo>
                  <a:lnTo>
                    <a:pt x="884571" y="367896"/>
                  </a:lnTo>
                  <a:lnTo>
                    <a:pt x="871207" y="325917"/>
                  </a:lnTo>
                  <a:lnTo>
                    <a:pt x="850288" y="285705"/>
                  </a:lnTo>
                  <a:lnTo>
                    <a:pt x="817956" y="238879"/>
                  </a:lnTo>
                  <a:lnTo>
                    <a:pt x="777688" y="203212"/>
                  </a:lnTo>
                  <a:lnTo>
                    <a:pt x="739292" y="178918"/>
                  </a:lnTo>
                  <a:lnTo>
                    <a:pt x="668316" y="1381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487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14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7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48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24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5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le double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36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72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1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3"/>
            <a:ext cx="3206538" cy="4335149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08356" y="1845372"/>
              <a:ext cx="2116063" cy="196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la moitié</a:t>
              </a:r>
            </a:p>
            <a:p>
              <a:pPr algn="ctr"/>
              <a:r>
                <a:rPr lang="fr-FR" sz="4800" dirty="0"/>
                <a:t>de</a:t>
              </a:r>
            </a:p>
            <a:p>
              <a:pPr algn="ctr"/>
              <a:r>
                <a:rPr lang="fr-FR" sz="4800" dirty="0"/>
                <a:t>68 </a:t>
              </a:r>
              <a:r>
                <a:rPr lang="fr-FR" sz="6600" dirty="0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56710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34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68E2593-2C94-4CCA-9181-7844E8513E39}"/>
              </a:ext>
            </a:extLst>
          </p:cNvPr>
          <p:cNvSpPr txBox="1">
            <a:spLocks/>
          </p:cNvSpPr>
          <p:nvPr/>
        </p:nvSpPr>
        <p:spPr>
          <a:xfrm>
            <a:off x="838200" y="290945"/>
            <a:ext cx="10515600" cy="93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3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13692</TotalTime>
  <Words>842</Words>
  <Application>Microsoft Office PowerPoint</Application>
  <PresentationFormat>Personnalisé</PresentationFormat>
  <Paragraphs>294</Paragraphs>
  <Slides>40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Vendredi 19 juin 2020</vt:lpstr>
      <vt:lpstr>Calcul mental</vt:lpstr>
      <vt:lpstr>Présentation PowerPoint</vt:lpstr>
      <vt:lpstr>Les doubles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Géométrie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Problèmes</vt:lpstr>
      <vt:lpstr>La situation d’hier</vt:lpstr>
      <vt:lpstr>Première situation </vt:lpstr>
      <vt:lpstr>Deuxième situation</vt:lpstr>
      <vt:lpstr>Troisième situation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390</cp:revision>
  <dcterms:created xsi:type="dcterms:W3CDTF">2020-03-19T21:38:13Z</dcterms:created>
  <dcterms:modified xsi:type="dcterms:W3CDTF">2020-06-03T06:35:55Z</dcterms:modified>
</cp:coreProperties>
</file>