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3" r:id="rId2"/>
    <p:sldId id="677" r:id="rId3"/>
    <p:sldId id="550" r:id="rId4"/>
    <p:sldId id="729" r:id="rId5"/>
    <p:sldId id="504" r:id="rId6"/>
    <p:sldId id="688" r:id="rId7"/>
    <p:sldId id="697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431" r:id="rId17"/>
    <p:sldId id="750" r:id="rId18"/>
    <p:sldId id="751" r:id="rId19"/>
    <p:sldId id="752" r:id="rId20"/>
    <p:sldId id="753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1" r:id="rId29"/>
    <p:sldId id="742" r:id="rId30"/>
    <p:sldId id="743" r:id="rId31"/>
    <p:sldId id="744" r:id="rId32"/>
    <p:sldId id="745" r:id="rId33"/>
    <p:sldId id="746" r:id="rId34"/>
    <p:sldId id="747" r:id="rId35"/>
    <p:sldId id="748" r:id="rId36"/>
    <p:sldId id="749" r:id="rId37"/>
    <p:sldId id="439" r:id="rId38"/>
    <p:sldId id="724" r:id="rId39"/>
    <p:sldId id="725" r:id="rId40"/>
    <p:sldId id="726" r:id="rId41"/>
    <p:sldId id="727" r:id="rId42"/>
    <p:sldId id="728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7FC"/>
    <a:srgbClr val="E37B4D"/>
    <a:srgbClr val="CC99FF"/>
    <a:srgbClr val="FF00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3103" autoAdjust="0"/>
  </p:normalViewPr>
  <p:slideViewPr>
    <p:cSldViewPr snapToGrid="0">
      <p:cViewPr varScale="1">
        <p:scale>
          <a:sx n="47" d="100"/>
          <a:sy n="47" d="100"/>
        </p:scale>
        <p:origin x="-85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82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41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88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60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40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A7A42E-A810-4112-B66E-78084A1C6013}" type="presOf" srcId="{877D7047-60CD-754B-B94B-0D52DA8802EF}" destId="{E895D6B0-A2C0-8846-B022-1C147093D231}" srcOrd="0" destOrd="0" presId="urn:microsoft.com/office/officeart/2005/8/layout/vList5"/>
    <dgm:cxn modelId="{4A782D78-FCDC-48C9-B45E-B85847DFEFF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C6BAD09-DCDC-409F-A9A6-D4830FF1CA07}" type="presOf" srcId="{39104730-2024-374C-98E0-3A4CE7ED9881}" destId="{82B71E07-46A9-1F4C-9980-576B2FA3ADD8}" srcOrd="0" destOrd="0" presId="urn:microsoft.com/office/officeart/2005/8/layout/vList5"/>
    <dgm:cxn modelId="{3D16EA91-70DF-4A76-9FD6-31AE200E61DC}" type="presOf" srcId="{D865DF60-6A8A-1346-86CF-ADC5241F7441}" destId="{C3381103-080C-D746-8B27-46B2DEE4028C}" srcOrd="0" destOrd="0" presId="urn:microsoft.com/office/officeart/2005/8/layout/vList5"/>
    <dgm:cxn modelId="{5FD36077-FA6C-485C-8F7D-42B6B4308EB0}" type="presOf" srcId="{5A256FE1-617A-F64B-AAA5-E71BA3D8E71B}" destId="{5131D196-118F-ED4B-8F8C-9F861CEE6268}" srcOrd="0" destOrd="0" presId="urn:microsoft.com/office/officeart/2005/8/layout/vList5"/>
    <dgm:cxn modelId="{38B26EB8-242C-4701-96FA-E315F2D70A15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C25ADB6-ACFC-45E3-95D9-396573B4EBA5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5FCB94F-60C9-4432-81E9-6AFDC7186AEC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DA6FAEF-BF3D-427C-A515-FAC9EACD9087}" type="presOf" srcId="{DD6BBC1B-D149-744A-A30E-EFE273F02222}" destId="{B2E2EFB5-3D81-DA40-B0AB-7277103CCFA5}" srcOrd="0" destOrd="0" presId="urn:microsoft.com/office/officeart/2005/8/layout/vList5"/>
    <dgm:cxn modelId="{56FFB2D6-D98F-42CE-B1D3-FC940A5CB3CC}" type="presParOf" srcId="{82B71E07-46A9-1F4C-9980-576B2FA3ADD8}" destId="{A3A8D8DA-067B-EC42-9EAF-7E4FD8AA6489}" srcOrd="0" destOrd="0" presId="urn:microsoft.com/office/officeart/2005/8/layout/vList5"/>
    <dgm:cxn modelId="{1E2FB9AA-8A23-4FB4-A1F1-0CAC53B4A9DE}" type="presParOf" srcId="{A3A8D8DA-067B-EC42-9EAF-7E4FD8AA6489}" destId="{5131D196-118F-ED4B-8F8C-9F861CEE6268}" srcOrd="0" destOrd="0" presId="urn:microsoft.com/office/officeart/2005/8/layout/vList5"/>
    <dgm:cxn modelId="{406E4D94-6B78-4487-8892-5B109FED93BC}" type="presParOf" srcId="{A3A8D8DA-067B-EC42-9EAF-7E4FD8AA6489}" destId="{B2E2EFB5-3D81-DA40-B0AB-7277103CCFA5}" srcOrd="1" destOrd="0" presId="urn:microsoft.com/office/officeart/2005/8/layout/vList5"/>
    <dgm:cxn modelId="{C96B2BB3-0C37-4DBE-AF6E-F4642E909265}" type="presParOf" srcId="{82B71E07-46A9-1F4C-9980-576B2FA3ADD8}" destId="{86757E5C-20F4-E745-A720-B10E686939A4}" srcOrd="1" destOrd="0" presId="urn:microsoft.com/office/officeart/2005/8/layout/vList5"/>
    <dgm:cxn modelId="{31B01B15-1D94-4348-9075-D9F356121AB4}" type="presParOf" srcId="{82B71E07-46A9-1F4C-9980-576B2FA3ADD8}" destId="{0760AE06-7B56-494A-A0E8-36B594643D8E}" srcOrd="2" destOrd="0" presId="urn:microsoft.com/office/officeart/2005/8/layout/vList5"/>
    <dgm:cxn modelId="{522811D5-7D0E-43B9-922A-D6BAACEED774}" type="presParOf" srcId="{0760AE06-7B56-494A-A0E8-36B594643D8E}" destId="{C3381103-080C-D746-8B27-46B2DEE4028C}" srcOrd="0" destOrd="0" presId="urn:microsoft.com/office/officeart/2005/8/layout/vList5"/>
    <dgm:cxn modelId="{C3816F44-00ED-40FB-A0BD-02F0CD23F26E}" type="presParOf" srcId="{0760AE06-7B56-494A-A0E8-36B594643D8E}" destId="{FBE9ED35-B856-174C-8737-A32D2C924CA6}" srcOrd="1" destOrd="0" presId="urn:microsoft.com/office/officeart/2005/8/layout/vList5"/>
    <dgm:cxn modelId="{53EF428F-0D0C-4DCD-A766-A3A3DBA8C172}" type="presParOf" srcId="{82B71E07-46A9-1F4C-9980-576B2FA3ADD8}" destId="{42D27948-8160-FF47-9116-9786F5E669CE}" srcOrd="3" destOrd="0" presId="urn:microsoft.com/office/officeart/2005/8/layout/vList5"/>
    <dgm:cxn modelId="{CFE7AF8D-2AC8-403E-AAF2-442D8AE4E75A}" type="presParOf" srcId="{82B71E07-46A9-1F4C-9980-576B2FA3ADD8}" destId="{39BBA486-03BD-2144-ABBF-AE369E5400B7}" srcOrd="4" destOrd="0" presId="urn:microsoft.com/office/officeart/2005/8/layout/vList5"/>
    <dgm:cxn modelId="{80795B1C-22B5-49CE-B17C-AF9BB2EBAE0D}" type="presParOf" srcId="{39BBA486-03BD-2144-ABBF-AE369E5400B7}" destId="{70B8D9E0-4A6D-2F44-B595-4E51FB1CC510}" srcOrd="0" destOrd="0" presId="urn:microsoft.com/office/officeart/2005/8/layout/vList5"/>
    <dgm:cxn modelId="{71C45E98-C4CE-4615-BDF8-A097618DADCF}" type="presParOf" srcId="{39BBA486-03BD-2144-ABBF-AE369E5400B7}" destId="{09F84ED2-5430-D348-8351-1C588DA968EF}" srcOrd="1" destOrd="0" presId="urn:microsoft.com/office/officeart/2005/8/layout/vList5"/>
    <dgm:cxn modelId="{BA8CA3B1-EFA7-4D6E-B3B9-F142FB6C15DD}" type="presParOf" srcId="{82B71E07-46A9-1F4C-9980-576B2FA3ADD8}" destId="{26A10C18-A8F4-6A4C-BDEE-6F7DE3CE4615}" srcOrd="5" destOrd="0" presId="urn:microsoft.com/office/officeart/2005/8/layout/vList5"/>
    <dgm:cxn modelId="{6BCD4773-85A8-4ACB-ACA6-04FAFB8BB1D5}" type="presParOf" srcId="{82B71E07-46A9-1F4C-9980-576B2FA3ADD8}" destId="{4ECD3363-8FE6-2E4D-AEB8-DD61ACBB9653}" srcOrd="6" destOrd="0" presId="urn:microsoft.com/office/officeart/2005/8/layout/vList5"/>
    <dgm:cxn modelId="{583F580F-AB02-4C45-8432-5F7F742E3BAB}" type="presParOf" srcId="{4ECD3363-8FE6-2E4D-AEB8-DD61ACBB9653}" destId="{E895D6B0-A2C0-8846-B022-1C147093D231}" srcOrd="0" destOrd="0" presId="urn:microsoft.com/office/officeart/2005/8/layout/vList5"/>
    <dgm:cxn modelId="{00F4EA71-2733-4149-8363-F9BABB56A0B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A2B3D2-A1D3-4F6E-A0C0-E6AEBC5763A7}" type="presOf" srcId="{DD6BBC1B-D149-744A-A30E-EFE273F02222}" destId="{B2E2EFB5-3D81-DA40-B0AB-7277103CCFA5}" srcOrd="0" destOrd="0" presId="urn:microsoft.com/office/officeart/2005/8/layout/vList5"/>
    <dgm:cxn modelId="{2F59881F-8E26-421B-A9EB-87A327C6D709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512D4B0-F9E2-4B01-AD44-BF3EB9214954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AF44C36-E25B-48C4-BA4F-6611D4744F08}" type="presOf" srcId="{2C8EC395-066D-984E-8F48-1D03BBA365D6}" destId="{FBE9ED35-B856-174C-8737-A32D2C924CA6}" srcOrd="0" destOrd="0" presId="urn:microsoft.com/office/officeart/2005/8/layout/vList5"/>
    <dgm:cxn modelId="{DA021399-7E35-4427-821F-C03F9E1365E2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85010F7-BCB4-419B-BF76-BF93FEA47525}" type="presOf" srcId="{5A256FE1-617A-F64B-AAA5-E71BA3D8E71B}" destId="{5131D196-118F-ED4B-8F8C-9F861CEE6268}" srcOrd="0" destOrd="0" presId="urn:microsoft.com/office/officeart/2005/8/layout/vList5"/>
    <dgm:cxn modelId="{50067A17-5D53-4DC3-BF9B-5B46C666CB92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33B2819C-E009-45F8-9579-FF5498FFBDC4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0847227-91CE-4CE7-928C-6BCC4C98D6EC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D3C77DD-5B00-41A4-BC58-7B0473C2A562}" type="presParOf" srcId="{82B71E07-46A9-1F4C-9980-576B2FA3ADD8}" destId="{A3A8D8DA-067B-EC42-9EAF-7E4FD8AA6489}" srcOrd="0" destOrd="0" presId="urn:microsoft.com/office/officeart/2005/8/layout/vList5"/>
    <dgm:cxn modelId="{14B5AD35-2BE9-4ACB-8376-AE0F9B3D819C}" type="presParOf" srcId="{A3A8D8DA-067B-EC42-9EAF-7E4FD8AA6489}" destId="{5131D196-118F-ED4B-8F8C-9F861CEE6268}" srcOrd="0" destOrd="0" presId="urn:microsoft.com/office/officeart/2005/8/layout/vList5"/>
    <dgm:cxn modelId="{BF67E629-5AAC-43FF-8C62-8FE82F92BEE0}" type="presParOf" srcId="{A3A8D8DA-067B-EC42-9EAF-7E4FD8AA6489}" destId="{B2E2EFB5-3D81-DA40-B0AB-7277103CCFA5}" srcOrd="1" destOrd="0" presId="urn:microsoft.com/office/officeart/2005/8/layout/vList5"/>
    <dgm:cxn modelId="{7CC5B835-732B-494A-8D76-EA43C533D8F4}" type="presParOf" srcId="{82B71E07-46A9-1F4C-9980-576B2FA3ADD8}" destId="{86757E5C-20F4-E745-A720-B10E686939A4}" srcOrd="1" destOrd="0" presId="urn:microsoft.com/office/officeart/2005/8/layout/vList5"/>
    <dgm:cxn modelId="{E4A557B5-1CED-4DFC-A02A-ACC7EA3A2F2F}" type="presParOf" srcId="{82B71E07-46A9-1F4C-9980-576B2FA3ADD8}" destId="{0760AE06-7B56-494A-A0E8-36B594643D8E}" srcOrd="2" destOrd="0" presId="urn:microsoft.com/office/officeart/2005/8/layout/vList5"/>
    <dgm:cxn modelId="{B71C63E1-A386-44AD-B001-0E6A75A8C64A}" type="presParOf" srcId="{0760AE06-7B56-494A-A0E8-36B594643D8E}" destId="{C3381103-080C-D746-8B27-46B2DEE4028C}" srcOrd="0" destOrd="0" presId="urn:microsoft.com/office/officeart/2005/8/layout/vList5"/>
    <dgm:cxn modelId="{A6FA1E12-86BF-4F9D-89F2-168447267D06}" type="presParOf" srcId="{0760AE06-7B56-494A-A0E8-36B594643D8E}" destId="{FBE9ED35-B856-174C-8737-A32D2C924CA6}" srcOrd="1" destOrd="0" presId="urn:microsoft.com/office/officeart/2005/8/layout/vList5"/>
    <dgm:cxn modelId="{373CD6D8-6CF6-4E6E-803A-6B4FC13AA151}" type="presParOf" srcId="{82B71E07-46A9-1F4C-9980-576B2FA3ADD8}" destId="{42D27948-8160-FF47-9116-9786F5E669CE}" srcOrd="3" destOrd="0" presId="urn:microsoft.com/office/officeart/2005/8/layout/vList5"/>
    <dgm:cxn modelId="{D9CE63C5-80E5-4DFB-9C93-03472913EC52}" type="presParOf" srcId="{82B71E07-46A9-1F4C-9980-576B2FA3ADD8}" destId="{39BBA486-03BD-2144-ABBF-AE369E5400B7}" srcOrd="4" destOrd="0" presId="urn:microsoft.com/office/officeart/2005/8/layout/vList5"/>
    <dgm:cxn modelId="{8DD58789-A920-4907-BE0E-75F638DE99D2}" type="presParOf" srcId="{39BBA486-03BD-2144-ABBF-AE369E5400B7}" destId="{70B8D9E0-4A6D-2F44-B595-4E51FB1CC510}" srcOrd="0" destOrd="0" presId="urn:microsoft.com/office/officeart/2005/8/layout/vList5"/>
    <dgm:cxn modelId="{221D0032-E474-4902-BF0F-6E69FEF1649D}" type="presParOf" srcId="{39BBA486-03BD-2144-ABBF-AE369E5400B7}" destId="{09F84ED2-5430-D348-8351-1C588DA968EF}" srcOrd="1" destOrd="0" presId="urn:microsoft.com/office/officeart/2005/8/layout/vList5"/>
    <dgm:cxn modelId="{55EE2AF8-C53F-4127-B371-AB6123C8579E}" type="presParOf" srcId="{82B71E07-46A9-1F4C-9980-576B2FA3ADD8}" destId="{26A10C18-A8F4-6A4C-BDEE-6F7DE3CE4615}" srcOrd="5" destOrd="0" presId="urn:microsoft.com/office/officeart/2005/8/layout/vList5"/>
    <dgm:cxn modelId="{CD1485D0-1EAB-4225-86CD-487E78357EBC}" type="presParOf" srcId="{82B71E07-46A9-1F4C-9980-576B2FA3ADD8}" destId="{4ECD3363-8FE6-2E4D-AEB8-DD61ACBB9653}" srcOrd="6" destOrd="0" presId="urn:microsoft.com/office/officeart/2005/8/layout/vList5"/>
    <dgm:cxn modelId="{929E5675-D172-41C2-9ECB-31E495F00EC9}" type="presParOf" srcId="{4ECD3363-8FE6-2E4D-AEB8-DD61ACBB9653}" destId="{E895D6B0-A2C0-8846-B022-1C147093D231}" srcOrd="0" destOrd="0" presId="urn:microsoft.com/office/officeart/2005/8/layout/vList5"/>
    <dgm:cxn modelId="{A0C11F10-60C6-41C9-A4F6-3C31749826F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0E2C202-EEE4-4168-9D11-8B6BEA0E0172}" type="presOf" srcId="{5A256FE1-617A-F64B-AAA5-E71BA3D8E71B}" destId="{5131D196-118F-ED4B-8F8C-9F861CEE6268}" srcOrd="0" destOrd="0" presId="urn:microsoft.com/office/officeart/2005/8/layout/vList5"/>
    <dgm:cxn modelId="{73E3880B-0B9C-47B1-A8AE-490FC85B4AB3}" type="presOf" srcId="{8943F2E6-3B0D-E448-9217-B317A1C852F5}" destId="{1017B7CB-13B4-9B4A-A898-E550BB192901}" srcOrd="0" destOrd="0" presId="urn:microsoft.com/office/officeart/2005/8/layout/vList5"/>
    <dgm:cxn modelId="{60478C02-7833-4041-BEF2-ACBC48A904E3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6857BAE-25D2-4BB0-B9C7-27E551F0B035}" type="presOf" srcId="{D865DF60-6A8A-1346-86CF-ADC5241F7441}" destId="{C3381103-080C-D746-8B27-46B2DEE4028C}" srcOrd="0" destOrd="0" presId="urn:microsoft.com/office/officeart/2005/8/layout/vList5"/>
    <dgm:cxn modelId="{8A4CB572-A5CA-4B35-ABF5-7E839B03D50F}" type="presOf" srcId="{39104730-2024-374C-98E0-3A4CE7ED9881}" destId="{82B71E07-46A9-1F4C-9980-576B2FA3ADD8}" srcOrd="0" destOrd="0" presId="urn:microsoft.com/office/officeart/2005/8/layout/vList5"/>
    <dgm:cxn modelId="{F18F9223-F61A-4F87-96FB-28B5F9117339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F67A663-F177-49A7-BC68-DF267C9B8398}" type="presOf" srcId="{877D7047-60CD-754B-B94B-0D52DA8802EF}" destId="{E895D6B0-A2C0-8846-B022-1C147093D231}" srcOrd="0" destOrd="0" presId="urn:microsoft.com/office/officeart/2005/8/layout/vList5"/>
    <dgm:cxn modelId="{D6527AC3-1836-4772-AC6B-93758AFA8193}" type="presOf" srcId="{2C8EC395-066D-984E-8F48-1D03BBA365D6}" destId="{FBE9ED35-B856-174C-8737-A32D2C924CA6}" srcOrd="0" destOrd="0" presId="urn:microsoft.com/office/officeart/2005/8/layout/vList5"/>
    <dgm:cxn modelId="{94BE6291-3B96-4523-8116-BF752C90820E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6CBD04B-CFE6-46A2-B40E-4F9BCA33297F}" type="presParOf" srcId="{82B71E07-46A9-1F4C-9980-576B2FA3ADD8}" destId="{A3A8D8DA-067B-EC42-9EAF-7E4FD8AA6489}" srcOrd="0" destOrd="0" presId="urn:microsoft.com/office/officeart/2005/8/layout/vList5"/>
    <dgm:cxn modelId="{439413D6-42BE-4531-8A1B-CB8ED10409F5}" type="presParOf" srcId="{A3A8D8DA-067B-EC42-9EAF-7E4FD8AA6489}" destId="{5131D196-118F-ED4B-8F8C-9F861CEE6268}" srcOrd="0" destOrd="0" presId="urn:microsoft.com/office/officeart/2005/8/layout/vList5"/>
    <dgm:cxn modelId="{A393AFA5-0A0C-4EA0-B58F-943833E08F59}" type="presParOf" srcId="{A3A8D8DA-067B-EC42-9EAF-7E4FD8AA6489}" destId="{B2E2EFB5-3D81-DA40-B0AB-7277103CCFA5}" srcOrd="1" destOrd="0" presId="urn:microsoft.com/office/officeart/2005/8/layout/vList5"/>
    <dgm:cxn modelId="{84070B6D-A136-4057-BA05-D6E3BBAE4B9D}" type="presParOf" srcId="{82B71E07-46A9-1F4C-9980-576B2FA3ADD8}" destId="{86757E5C-20F4-E745-A720-B10E686939A4}" srcOrd="1" destOrd="0" presId="urn:microsoft.com/office/officeart/2005/8/layout/vList5"/>
    <dgm:cxn modelId="{46D38905-9740-427A-9B0B-36D4DC1CF1AF}" type="presParOf" srcId="{82B71E07-46A9-1F4C-9980-576B2FA3ADD8}" destId="{0760AE06-7B56-494A-A0E8-36B594643D8E}" srcOrd="2" destOrd="0" presId="urn:microsoft.com/office/officeart/2005/8/layout/vList5"/>
    <dgm:cxn modelId="{BDBFA7E6-CF13-49B1-A672-C15153435531}" type="presParOf" srcId="{0760AE06-7B56-494A-A0E8-36B594643D8E}" destId="{C3381103-080C-D746-8B27-46B2DEE4028C}" srcOrd="0" destOrd="0" presId="urn:microsoft.com/office/officeart/2005/8/layout/vList5"/>
    <dgm:cxn modelId="{994EC4CE-CAA8-4B97-A2A2-6C1CE3CCCC0D}" type="presParOf" srcId="{0760AE06-7B56-494A-A0E8-36B594643D8E}" destId="{FBE9ED35-B856-174C-8737-A32D2C924CA6}" srcOrd="1" destOrd="0" presId="urn:microsoft.com/office/officeart/2005/8/layout/vList5"/>
    <dgm:cxn modelId="{EA7B7683-8526-4396-94EA-8AB0F16675B9}" type="presParOf" srcId="{82B71E07-46A9-1F4C-9980-576B2FA3ADD8}" destId="{42D27948-8160-FF47-9116-9786F5E669CE}" srcOrd="3" destOrd="0" presId="urn:microsoft.com/office/officeart/2005/8/layout/vList5"/>
    <dgm:cxn modelId="{BCBB64AC-219C-410C-842F-8CE6A4196EAB}" type="presParOf" srcId="{82B71E07-46A9-1F4C-9980-576B2FA3ADD8}" destId="{39BBA486-03BD-2144-ABBF-AE369E5400B7}" srcOrd="4" destOrd="0" presId="urn:microsoft.com/office/officeart/2005/8/layout/vList5"/>
    <dgm:cxn modelId="{9DE0F26F-61E3-4275-97A0-D55ECB406090}" type="presParOf" srcId="{39BBA486-03BD-2144-ABBF-AE369E5400B7}" destId="{70B8D9E0-4A6D-2F44-B595-4E51FB1CC510}" srcOrd="0" destOrd="0" presId="urn:microsoft.com/office/officeart/2005/8/layout/vList5"/>
    <dgm:cxn modelId="{68D18332-91F9-4F49-A967-278E39959DF7}" type="presParOf" srcId="{39BBA486-03BD-2144-ABBF-AE369E5400B7}" destId="{09F84ED2-5430-D348-8351-1C588DA968EF}" srcOrd="1" destOrd="0" presId="urn:microsoft.com/office/officeart/2005/8/layout/vList5"/>
    <dgm:cxn modelId="{FB52E85C-7E6B-424B-AA15-2E9DF15B7E83}" type="presParOf" srcId="{82B71E07-46A9-1F4C-9980-576B2FA3ADD8}" destId="{26A10C18-A8F4-6A4C-BDEE-6F7DE3CE4615}" srcOrd="5" destOrd="0" presId="urn:microsoft.com/office/officeart/2005/8/layout/vList5"/>
    <dgm:cxn modelId="{EB166776-79A1-4586-88C9-2738FA90290F}" type="presParOf" srcId="{82B71E07-46A9-1F4C-9980-576B2FA3ADD8}" destId="{4ECD3363-8FE6-2E4D-AEB8-DD61ACBB9653}" srcOrd="6" destOrd="0" presId="urn:microsoft.com/office/officeart/2005/8/layout/vList5"/>
    <dgm:cxn modelId="{A20A4D3B-E001-40A9-A404-8FF6CB147F91}" type="presParOf" srcId="{4ECD3363-8FE6-2E4D-AEB8-DD61ACBB9653}" destId="{E895D6B0-A2C0-8846-B022-1C147093D231}" srcOrd="0" destOrd="0" presId="urn:microsoft.com/office/officeart/2005/8/layout/vList5"/>
    <dgm:cxn modelId="{C30E59B4-BB6C-40B0-8C67-4F4E1DE6C8C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1F4DFA4-93F9-4ECC-BB84-0362AD6C4FA5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3776401-6760-4147-9502-982D2D9923A9}" type="presOf" srcId="{39104730-2024-374C-98E0-3A4CE7ED9881}" destId="{82B71E07-46A9-1F4C-9980-576B2FA3ADD8}" srcOrd="0" destOrd="0" presId="urn:microsoft.com/office/officeart/2005/8/layout/vList5"/>
    <dgm:cxn modelId="{11837097-83F0-4543-A3C4-5501A003EC02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729BA54-24C7-422A-A0B4-C7DD5C9C26F6}" type="presOf" srcId="{2C8EC395-066D-984E-8F48-1D03BBA365D6}" destId="{FBE9ED35-B856-174C-8737-A32D2C924CA6}" srcOrd="0" destOrd="0" presId="urn:microsoft.com/office/officeart/2005/8/layout/vList5"/>
    <dgm:cxn modelId="{F08BFABC-FB81-4BC5-8EE5-F1731A7008C0}" type="presOf" srcId="{DD6BBC1B-D149-744A-A30E-EFE273F02222}" destId="{B2E2EFB5-3D81-DA40-B0AB-7277103CCFA5}" srcOrd="0" destOrd="0" presId="urn:microsoft.com/office/officeart/2005/8/layout/vList5"/>
    <dgm:cxn modelId="{F259D32E-59AC-49A2-A637-7F6D77559BC3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6FB8250-155D-4D19-8873-1A17355B040E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6AF1752-A9B7-4F73-8051-3816F09E687B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5F6E6F43-8EE1-44FC-91C5-BA80BBA7BEF0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C52702F-9D4D-403D-921A-6040D6BA87D2}" type="presParOf" srcId="{82B71E07-46A9-1F4C-9980-576B2FA3ADD8}" destId="{A3A8D8DA-067B-EC42-9EAF-7E4FD8AA6489}" srcOrd="0" destOrd="0" presId="urn:microsoft.com/office/officeart/2005/8/layout/vList5"/>
    <dgm:cxn modelId="{02EA2CAB-9553-4D43-A1BB-CB24A2FD96A2}" type="presParOf" srcId="{A3A8D8DA-067B-EC42-9EAF-7E4FD8AA6489}" destId="{5131D196-118F-ED4B-8F8C-9F861CEE6268}" srcOrd="0" destOrd="0" presId="urn:microsoft.com/office/officeart/2005/8/layout/vList5"/>
    <dgm:cxn modelId="{D4F9D8F6-1BF7-451F-AC61-B9853D5DB88F}" type="presParOf" srcId="{A3A8D8DA-067B-EC42-9EAF-7E4FD8AA6489}" destId="{B2E2EFB5-3D81-DA40-B0AB-7277103CCFA5}" srcOrd="1" destOrd="0" presId="urn:microsoft.com/office/officeart/2005/8/layout/vList5"/>
    <dgm:cxn modelId="{A93D8252-0DD8-4035-81FF-F4AE9833FC20}" type="presParOf" srcId="{82B71E07-46A9-1F4C-9980-576B2FA3ADD8}" destId="{86757E5C-20F4-E745-A720-B10E686939A4}" srcOrd="1" destOrd="0" presId="urn:microsoft.com/office/officeart/2005/8/layout/vList5"/>
    <dgm:cxn modelId="{6B2951CC-F1BA-4CA9-88A8-6DBDF6471D0B}" type="presParOf" srcId="{82B71E07-46A9-1F4C-9980-576B2FA3ADD8}" destId="{0760AE06-7B56-494A-A0E8-36B594643D8E}" srcOrd="2" destOrd="0" presId="urn:microsoft.com/office/officeart/2005/8/layout/vList5"/>
    <dgm:cxn modelId="{25428FF9-F434-40FD-A0EA-C8C4D053BC3F}" type="presParOf" srcId="{0760AE06-7B56-494A-A0E8-36B594643D8E}" destId="{C3381103-080C-D746-8B27-46B2DEE4028C}" srcOrd="0" destOrd="0" presId="urn:microsoft.com/office/officeart/2005/8/layout/vList5"/>
    <dgm:cxn modelId="{5843C27E-83DB-4632-AB0B-5D60F1BD7A9E}" type="presParOf" srcId="{0760AE06-7B56-494A-A0E8-36B594643D8E}" destId="{FBE9ED35-B856-174C-8737-A32D2C924CA6}" srcOrd="1" destOrd="0" presId="urn:microsoft.com/office/officeart/2005/8/layout/vList5"/>
    <dgm:cxn modelId="{6D0C519C-963D-490F-96D7-D60C8D6BA91B}" type="presParOf" srcId="{82B71E07-46A9-1F4C-9980-576B2FA3ADD8}" destId="{42D27948-8160-FF47-9116-9786F5E669CE}" srcOrd="3" destOrd="0" presId="urn:microsoft.com/office/officeart/2005/8/layout/vList5"/>
    <dgm:cxn modelId="{83D586AE-B19D-4624-B214-BA08AF4A2D85}" type="presParOf" srcId="{82B71E07-46A9-1F4C-9980-576B2FA3ADD8}" destId="{39BBA486-03BD-2144-ABBF-AE369E5400B7}" srcOrd="4" destOrd="0" presId="urn:microsoft.com/office/officeart/2005/8/layout/vList5"/>
    <dgm:cxn modelId="{1166E3A1-56B4-4B82-9C70-5D39C72B5220}" type="presParOf" srcId="{39BBA486-03BD-2144-ABBF-AE369E5400B7}" destId="{70B8D9E0-4A6D-2F44-B595-4E51FB1CC510}" srcOrd="0" destOrd="0" presId="urn:microsoft.com/office/officeart/2005/8/layout/vList5"/>
    <dgm:cxn modelId="{F348E657-0B3B-41ED-9A6D-E6A9B98A2175}" type="presParOf" srcId="{39BBA486-03BD-2144-ABBF-AE369E5400B7}" destId="{09F84ED2-5430-D348-8351-1C588DA968EF}" srcOrd="1" destOrd="0" presId="urn:microsoft.com/office/officeart/2005/8/layout/vList5"/>
    <dgm:cxn modelId="{B85C118E-125E-4E0B-8016-A8CD4D1F3D53}" type="presParOf" srcId="{82B71E07-46A9-1F4C-9980-576B2FA3ADD8}" destId="{26A10C18-A8F4-6A4C-BDEE-6F7DE3CE4615}" srcOrd="5" destOrd="0" presId="urn:microsoft.com/office/officeart/2005/8/layout/vList5"/>
    <dgm:cxn modelId="{F114F1DC-A3B2-4A42-AD36-A1F4019D3C3F}" type="presParOf" srcId="{82B71E07-46A9-1F4C-9980-576B2FA3ADD8}" destId="{4ECD3363-8FE6-2E4D-AEB8-DD61ACBB9653}" srcOrd="6" destOrd="0" presId="urn:microsoft.com/office/officeart/2005/8/layout/vList5"/>
    <dgm:cxn modelId="{F2D0AEB3-6B37-4B64-8727-15236BABE1B0}" type="presParOf" srcId="{4ECD3363-8FE6-2E4D-AEB8-DD61ACBB9653}" destId="{E895D6B0-A2C0-8846-B022-1C147093D231}" srcOrd="0" destOrd="0" presId="urn:microsoft.com/office/officeart/2005/8/layout/vList5"/>
    <dgm:cxn modelId="{D7236068-1381-4433-A6C5-92B6DBF893F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86EE5DA-2D9A-4DE3-B9EB-DAF1C8690EEE}" type="presOf" srcId="{39104730-2024-374C-98E0-3A4CE7ED9881}" destId="{82B71E07-46A9-1F4C-9980-576B2FA3ADD8}" srcOrd="0" destOrd="0" presId="urn:microsoft.com/office/officeart/2005/8/layout/vList5"/>
    <dgm:cxn modelId="{EC85B19F-7ACF-4398-B187-A8749F076B7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192837A-3998-49BA-AC0E-2796DB0C5F1A}" type="presOf" srcId="{877D7047-60CD-754B-B94B-0D52DA8802EF}" destId="{E895D6B0-A2C0-8846-B022-1C147093D231}" srcOrd="0" destOrd="0" presId="urn:microsoft.com/office/officeart/2005/8/layout/vList5"/>
    <dgm:cxn modelId="{8F639FA7-AABD-4409-B7A7-8B301A242FB6}" type="presOf" srcId="{D865DF60-6A8A-1346-86CF-ADC5241F7441}" destId="{C3381103-080C-D746-8B27-46B2DEE4028C}" srcOrd="0" destOrd="0" presId="urn:microsoft.com/office/officeart/2005/8/layout/vList5"/>
    <dgm:cxn modelId="{BB51CE99-3D92-4444-B64B-97100921379E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045A30DF-591E-47A0-B6D1-3E713A7205B8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AE0EEEF-09AB-4AAC-8865-A00B9959BB7D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959BA18-2332-4F5B-A088-0C3B8CA2F7EB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6A47A48-544A-4D9F-8367-353611EC314E}" type="presOf" srcId="{2C8EC395-066D-984E-8F48-1D03BBA365D6}" destId="{FBE9ED35-B856-174C-8737-A32D2C924CA6}" srcOrd="0" destOrd="0" presId="urn:microsoft.com/office/officeart/2005/8/layout/vList5"/>
    <dgm:cxn modelId="{57FCE2EA-1A93-4236-8066-86D9A0D085BE}" type="presParOf" srcId="{82B71E07-46A9-1F4C-9980-576B2FA3ADD8}" destId="{A3A8D8DA-067B-EC42-9EAF-7E4FD8AA6489}" srcOrd="0" destOrd="0" presId="urn:microsoft.com/office/officeart/2005/8/layout/vList5"/>
    <dgm:cxn modelId="{F087BF6B-9151-4E64-A58D-4F720383C886}" type="presParOf" srcId="{A3A8D8DA-067B-EC42-9EAF-7E4FD8AA6489}" destId="{5131D196-118F-ED4B-8F8C-9F861CEE6268}" srcOrd="0" destOrd="0" presId="urn:microsoft.com/office/officeart/2005/8/layout/vList5"/>
    <dgm:cxn modelId="{294B1863-13B7-4936-8291-8514E199CF48}" type="presParOf" srcId="{A3A8D8DA-067B-EC42-9EAF-7E4FD8AA6489}" destId="{B2E2EFB5-3D81-DA40-B0AB-7277103CCFA5}" srcOrd="1" destOrd="0" presId="urn:microsoft.com/office/officeart/2005/8/layout/vList5"/>
    <dgm:cxn modelId="{10F9317E-A967-4217-8A87-0343D277B9A1}" type="presParOf" srcId="{82B71E07-46A9-1F4C-9980-576B2FA3ADD8}" destId="{86757E5C-20F4-E745-A720-B10E686939A4}" srcOrd="1" destOrd="0" presId="urn:microsoft.com/office/officeart/2005/8/layout/vList5"/>
    <dgm:cxn modelId="{AE729720-1A66-4DE8-AB8D-CBB030805606}" type="presParOf" srcId="{82B71E07-46A9-1F4C-9980-576B2FA3ADD8}" destId="{0760AE06-7B56-494A-A0E8-36B594643D8E}" srcOrd="2" destOrd="0" presId="urn:microsoft.com/office/officeart/2005/8/layout/vList5"/>
    <dgm:cxn modelId="{CFE38F70-AB36-45D7-B1DB-654C8821FD93}" type="presParOf" srcId="{0760AE06-7B56-494A-A0E8-36B594643D8E}" destId="{C3381103-080C-D746-8B27-46B2DEE4028C}" srcOrd="0" destOrd="0" presId="urn:microsoft.com/office/officeart/2005/8/layout/vList5"/>
    <dgm:cxn modelId="{022736C6-A870-410B-AABE-B1A8206A856B}" type="presParOf" srcId="{0760AE06-7B56-494A-A0E8-36B594643D8E}" destId="{FBE9ED35-B856-174C-8737-A32D2C924CA6}" srcOrd="1" destOrd="0" presId="urn:microsoft.com/office/officeart/2005/8/layout/vList5"/>
    <dgm:cxn modelId="{325A421D-6CE5-4B86-AA1F-7341E8938032}" type="presParOf" srcId="{82B71E07-46A9-1F4C-9980-576B2FA3ADD8}" destId="{42D27948-8160-FF47-9116-9786F5E669CE}" srcOrd="3" destOrd="0" presId="urn:microsoft.com/office/officeart/2005/8/layout/vList5"/>
    <dgm:cxn modelId="{9528330F-4D25-44B7-8D5F-77060BAB560C}" type="presParOf" srcId="{82B71E07-46A9-1F4C-9980-576B2FA3ADD8}" destId="{39BBA486-03BD-2144-ABBF-AE369E5400B7}" srcOrd="4" destOrd="0" presId="urn:microsoft.com/office/officeart/2005/8/layout/vList5"/>
    <dgm:cxn modelId="{6BD0700C-01E1-4C30-BB1E-68B053EC83F4}" type="presParOf" srcId="{39BBA486-03BD-2144-ABBF-AE369E5400B7}" destId="{70B8D9E0-4A6D-2F44-B595-4E51FB1CC510}" srcOrd="0" destOrd="0" presId="urn:microsoft.com/office/officeart/2005/8/layout/vList5"/>
    <dgm:cxn modelId="{406F1321-33D6-4EF7-88B1-DA651A12A7F9}" type="presParOf" srcId="{39BBA486-03BD-2144-ABBF-AE369E5400B7}" destId="{09F84ED2-5430-D348-8351-1C588DA968EF}" srcOrd="1" destOrd="0" presId="urn:microsoft.com/office/officeart/2005/8/layout/vList5"/>
    <dgm:cxn modelId="{F8DBB68E-9784-41A3-BBBF-855AFBDAA3B0}" type="presParOf" srcId="{82B71E07-46A9-1F4C-9980-576B2FA3ADD8}" destId="{26A10C18-A8F4-6A4C-BDEE-6F7DE3CE4615}" srcOrd="5" destOrd="0" presId="urn:microsoft.com/office/officeart/2005/8/layout/vList5"/>
    <dgm:cxn modelId="{F0170B72-E1E2-41FB-95D4-D7C943EC7054}" type="presParOf" srcId="{82B71E07-46A9-1F4C-9980-576B2FA3ADD8}" destId="{4ECD3363-8FE6-2E4D-AEB8-DD61ACBB9653}" srcOrd="6" destOrd="0" presId="urn:microsoft.com/office/officeart/2005/8/layout/vList5"/>
    <dgm:cxn modelId="{D522F5A0-FD24-4B28-8F76-01A6C463AC78}" type="presParOf" srcId="{4ECD3363-8FE6-2E4D-AEB8-DD61ACBB9653}" destId="{E895D6B0-A2C0-8846-B022-1C147093D231}" srcOrd="0" destOrd="0" presId="urn:microsoft.com/office/officeart/2005/8/layout/vList5"/>
    <dgm:cxn modelId="{5C3D13E9-1620-4DEE-9AB4-055D81B1373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641F92-2D5C-49E3-B7CD-56F9151EF358}" type="presOf" srcId="{877D7047-60CD-754B-B94B-0D52DA8802EF}" destId="{E895D6B0-A2C0-8846-B022-1C147093D231}" srcOrd="0" destOrd="0" presId="urn:microsoft.com/office/officeart/2005/8/layout/vList5"/>
    <dgm:cxn modelId="{CB0FD4BA-876F-435F-BF4E-349FD350D243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4DEE051-172D-4C7B-B2EE-71C013A58E14}" type="presOf" srcId="{5A256FE1-617A-F64B-AAA5-E71BA3D8E71B}" destId="{5131D196-118F-ED4B-8F8C-9F861CEE6268}" srcOrd="0" destOrd="0" presId="urn:microsoft.com/office/officeart/2005/8/layout/vList5"/>
    <dgm:cxn modelId="{88069B3F-7CFD-42FF-8A44-493F4FC930CC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3E9F7FE-886F-4C79-8E5B-83B6F7D2F62E}" type="presOf" srcId="{8943F2E6-3B0D-E448-9217-B317A1C852F5}" destId="{1017B7CB-13B4-9B4A-A898-E550BB192901}" srcOrd="0" destOrd="0" presId="urn:microsoft.com/office/officeart/2005/8/layout/vList5"/>
    <dgm:cxn modelId="{3B440DFC-F610-4047-842A-0AB8B98914F9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5CE9F42-CF3E-4ECC-B86A-14766EA5E6C8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65D1387-BFB5-423B-8D80-3181EBF2D571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365F32B-0965-4F16-894B-26E8FB60A2CD}" type="presOf" srcId="{31427C3A-E33A-4C40-B6A8-DF440F9FA9C2}" destId="{09F84ED2-5430-D348-8351-1C588DA968EF}" srcOrd="0" destOrd="0" presId="urn:microsoft.com/office/officeart/2005/8/layout/vList5"/>
    <dgm:cxn modelId="{F786776D-BC7A-4374-A18D-6BB3FC57056E}" type="presParOf" srcId="{82B71E07-46A9-1F4C-9980-576B2FA3ADD8}" destId="{A3A8D8DA-067B-EC42-9EAF-7E4FD8AA6489}" srcOrd="0" destOrd="0" presId="urn:microsoft.com/office/officeart/2005/8/layout/vList5"/>
    <dgm:cxn modelId="{27EC67D0-5A2B-415A-A1D4-F307C4425431}" type="presParOf" srcId="{A3A8D8DA-067B-EC42-9EAF-7E4FD8AA6489}" destId="{5131D196-118F-ED4B-8F8C-9F861CEE6268}" srcOrd="0" destOrd="0" presId="urn:microsoft.com/office/officeart/2005/8/layout/vList5"/>
    <dgm:cxn modelId="{F10F41C5-0E40-4186-A167-5D5FA274A4BF}" type="presParOf" srcId="{A3A8D8DA-067B-EC42-9EAF-7E4FD8AA6489}" destId="{B2E2EFB5-3D81-DA40-B0AB-7277103CCFA5}" srcOrd="1" destOrd="0" presId="urn:microsoft.com/office/officeart/2005/8/layout/vList5"/>
    <dgm:cxn modelId="{CD7A8EB0-F464-4074-B0CC-C4795C57AF36}" type="presParOf" srcId="{82B71E07-46A9-1F4C-9980-576B2FA3ADD8}" destId="{86757E5C-20F4-E745-A720-B10E686939A4}" srcOrd="1" destOrd="0" presId="urn:microsoft.com/office/officeart/2005/8/layout/vList5"/>
    <dgm:cxn modelId="{8979717D-B083-476E-A87C-F8AF4F56C21C}" type="presParOf" srcId="{82B71E07-46A9-1F4C-9980-576B2FA3ADD8}" destId="{0760AE06-7B56-494A-A0E8-36B594643D8E}" srcOrd="2" destOrd="0" presId="urn:microsoft.com/office/officeart/2005/8/layout/vList5"/>
    <dgm:cxn modelId="{47441C2A-B0FC-42F2-9C22-CC9CEDB39E4C}" type="presParOf" srcId="{0760AE06-7B56-494A-A0E8-36B594643D8E}" destId="{C3381103-080C-D746-8B27-46B2DEE4028C}" srcOrd="0" destOrd="0" presId="urn:microsoft.com/office/officeart/2005/8/layout/vList5"/>
    <dgm:cxn modelId="{499830B2-06EE-49B5-BF5F-072C0B18152A}" type="presParOf" srcId="{0760AE06-7B56-494A-A0E8-36B594643D8E}" destId="{FBE9ED35-B856-174C-8737-A32D2C924CA6}" srcOrd="1" destOrd="0" presId="urn:microsoft.com/office/officeart/2005/8/layout/vList5"/>
    <dgm:cxn modelId="{9D2C8EFE-57DB-4779-8F05-2D0A6E9867D0}" type="presParOf" srcId="{82B71E07-46A9-1F4C-9980-576B2FA3ADD8}" destId="{42D27948-8160-FF47-9116-9786F5E669CE}" srcOrd="3" destOrd="0" presId="urn:microsoft.com/office/officeart/2005/8/layout/vList5"/>
    <dgm:cxn modelId="{F0A3757E-4900-4CE3-ACF2-C3DB89F6300A}" type="presParOf" srcId="{82B71E07-46A9-1F4C-9980-576B2FA3ADD8}" destId="{39BBA486-03BD-2144-ABBF-AE369E5400B7}" srcOrd="4" destOrd="0" presId="urn:microsoft.com/office/officeart/2005/8/layout/vList5"/>
    <dgm:cxn modelId="{558D4E6D-CB89-42BC-B497-215F73782FDD}" type="presParOf" srcId="{39BBA486-03BD-2144-ABBF-AE369E5400B7}" destId="{70B8D9E0-4A6D-2F44-B595-4E51FB1CC510}" srcOrd="0" destOrd="0" presId="urn:microsoft.com/office/officeart/2005/8/layout/vList5"/>
    <dgm:cxn modelId="{769DAB04-7DDC-44C4-889C-2F014C879EB1}" type="presParOf" srcId="{39BBA486-03BD-2144-ABBF-AE369E5400B7}" destId="{09F84ED2-5430-D348-8351-1C588DA968EF}" srcOrd="1" destOrd="0" presId="urn:microsoft.com/office/officeart/2005/8/layout/vList5"/>
    <dgm:cxn modelId="{7164F147-14D9-46BB-8E2E-8A3C21777FDC}" type="presParOf" srcId="{82B71E07-46A9-1F4C-9980-576B2FA3ADD8}" destId="{26A10C18-A8F4-6A4C-BDEE-6F7DE3CE4615}" srcOrd="5" destOrd="0" presId="urn:microsoft.com/office/officeart/2005/8/layout/vList5"/>
    <dgm:cxn modelId="{D7AF87BF-FA8A-4E42-8198-D542FBE8575B}" type="presParOf" srcId="{82B71E07-46A9-1F4C-9980-576B2FA3ADD8}" destId="{4ECD3363-8FE6-2E4D-AEB8-DD61ACBB9653}" srcOrd="6" destOrd="0" presId="urn:microsoft.com/office/officeart/2005/8/layout/vList5"/>
    <dgm:cxn modelId="{376F3B16-2EB6-4E84-81B6-ECF67B9E3349}" type="presParOf" srcId="{4ECD3363-8FE6-2E4D-AEB8-DD61ACBB9653}" destId="{E895D6B0-A2C0-8846-B022-1C147093D231}" srcOrd="0" destOrd="0" presId="urn:microsoft.com/office/officeart/2005/8/layout/vList5"/>
    <dgm:cxn modelId="{BBC9588A-CCF3-40A7-BF9B-EDBBAEC89C7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15C6A2-79A5-4A0E-910C-F500E4C6F679}" type="presOf" srcId="{C98D5B68-7884-6648-A6A0-2E344EE2F2C1}" destId="{70B8D9E0-4A6D-2F44-B595-4E51FB1CC510}" srcOrd="0" destOrd="0" presId="urn:microsoft.com/office/officeart/2005/8/layout/vList5"/>
    <dgm:cxn modelId="{179F1E29-8D2D-4561-82D8-3196C11FE429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61D5130-DB7C-4990-9CEE-8424E808C80A}" type="presOf" srcId="{39104730-2024-374C-98E0-3A4CE7ED9881}" destId="{82B71E07-46A9-1F4C-9980-576B2FA3ADD8}" srcOrd="0" destOrd="0" presId="urn:microsoft.com/office/officeart/2005/8/layout/vList5"/>
    <dgm:cxn modelId="{74887573-D9B2-4016-B3F3-B78962FBF28A}" type="presOf" srcId="{D865DF60-6A8A-1346-86CF-ADC5241F7441}" destId="{C3381103-080C-D746-8B27-46B2DEE4028C}" srcOrd="0" destOrd="0" presId="urn:microsoft.com/office/officeart/2005/8/layout/vList5"/>
    <dgm:cxn modelId="{780D2507-5AAA-41FB-8C23-AE3F785DDDB5}" type="presOf" srcId="{5A256FE1-617A-F64B-AAA5-E71BA3D8E71B}" destId="{5131D196-118F-ED4B-8F8C-9F861CEE6268}" srcOrd="0" destOrd="0" presId="urn:microsoft.com/office/officeart/2005/8/layout/vList5"/>
    <dgm:cxn modelId="{45C43EFE-AB8F-4271-9904-5ACED0C2FB74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CAFB39A-454C-4928-9A5B-555311F6FD91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960976C-7DFD-4B65-885A-6A9BEE2A7615}" type="presOf" srcId="{31427C3A-E33A-4C40-B6A8-DF440F9FA9C2}" destId="{09F84ED2-5430-D348-8351-1C588DA968EF}" srcOrd="0" destOrd="0" presId="urn:microsoft.com/office/officeart/2005/8/layout/vList5"/>
    <dgm:cxn modelId="{3C728C2A-ABE5-4F02-BFDF-F28277A94F5D}" type="presOf" srcId="{DD6BBC1B-D149-744A-A30E-EFE273F02222}" destId="{B2E2EFB5-3D81-DA40-B0AB-7277103CCFA5}" srcOrd="0" destOrd="0" presId="urn:microsoft.com/office/officeart/2005/8/layout/vList5"/>
    <dgm:cxn modelId="{18D4E2BC-F532-485E-BB87-2FB86EE54776}" type="presParOf" srcId="{82B71E07-46A9-1F4C-9980-576B2FA3ADD8}" destId="{A3A8D8DA-067B-EC42-9EAF-7E4FD8AA6489}" srcOrd="0" destOrd="0" presId="urn:microsoft.com/office/officeart/2005/8/layout/vList5"/>
    <dgm:cxn modelId="{606725C1-9067-4B30-B5EE-CB877BF6E5B6}" type="presParOf" srcId="{A3A8D8DA-067B-EC42-9EAF-7E4FD8AA6489}" destId="{5131D196-118F-ED4B-8F8C-9F861CEE6268}" srcOrd="0" destOrd="0" presId="urn:microsoft.com/office/officeart/2005/8/layout/vList5"/>
    <dgm:cxn modelId="{F7812A21-6589-4E28-A2A7-22F17A21BFB2}" type="presParOf" srcId="{A3A8D8DA-067B-EC42-9EAF-7E4FD8AA6489}" destId="{B2E2EFB5-3D81-DA40-B0AB-7277103CCFA5}" srcOrd="1" destOrd="0" presId="urn:microsoft.com/office/officeart/2005/8/layout/vList5"/>
    <dgm:cxn modelId="{D9615CAA-8928-414B-A35E-F6A2E6D35484}" type="presParOf" srcId="{82B71E07-46A9-1F4C-9980-576B2FA3ADD8}" destId="{86757E5C-20F4-E745-A720-B10E686939A4}" srcOrd="1" destOrd="0" presId="urn:microsoft.com/office/officeart/2005/8/layout/vList5"/>
    <dgm:cxn modelId="{28B2C10D-D5C1-4468-94D3-62C76AFCCB5F}" type="presParOf" srcId="{82B71E07-46A9-1F4C-9980-576B2FA3ADD8}" destId="{0760AE06-7B56-494A-A0E8-36B594643D8E}" srcOrd="2" destOrd="0" presId="urn:microsoft.com/office/officeart/2005/8/layout/vList5"/>
    <dgm:cxn modelId="{F1070D98-C603-451E-9915-BDA4737FEAE8}" type="presParOf" srcId="{0760AE06-7B56-494A-A0E8-36B594643D8E}" destId="{C3381103-080C-D746-8B27-46B2DEE4028C}" srcOrd="0" destOrd="0" presId="urn:microsoft.com/office/officeart/2005/8/layout/vList5"/>
    <dgm:cxn modelId="{0B818B8B-68EC-4435-853A-75048FB60E71}" type="presParOf" srcId="{0760AE06-7B56-494A-A0E8-36B594643D8E}" destId="{FBE9ED35-B856-174C-8737-A32D2C924CA6}" srcOrd="1" destOrd="0" presId="urn:microsoft.com/office/officeart/2005/8/layout/vList5"/>
    <dgm:cxn modelId="{5792DBFA-BC91-40A7-8790-FA1A8D6872E6}" type="presParOf" srcId="{82B71E07-46A9-1F4C-9980-576B2FA3ADD8}" destId="{42D27948-8160-FF47-9116-9786F5E669CE}" srcOrd="3" destOrd="0" presId="urn:microsoft.com/office/officeart/2005/8/layout/vList5"/>
    <dgm:cxn modelId="{EC74186B-369A-4FA0-AF2E-1CD0F7DAEA0A}" type="presParOf" srcId="{82B71E07-46A9-1F4C-9980-576B2FA3ADD8}" destId="{39BBA486-03BD-2144-ABBF-AE369E5400B7}" srcOrd="4" destOrd="0" presId="urn:microsoft.com/office/officeart/2005/8/layout/vList5"/>
    <dgm:cxn modelId="{8D93273D-0878-49EF-B0B2-A3435CE4AEA9}" type="presParOf" srcId="{39BBA486-03BD-2144-ABBF-AE369E5400B7}" destId="{70B8D9E0-4A6D-2F44-B595-4E51FB1CC510}" srcOrd="0" destOrd="0" presId="urn:microsoft.com/office/officeart/2005/8/layout/vList5"/>
    <dgm:cxn modelId="{6DA782E2-24AD-4B41-9E41-0A9727518C47}" type="presParOf" srcId="{39BBA486-03BD-2144-ABBF-AE369E5400B7}" destId="{09F84ED2-5430-D348-8351-1C588DA968EF}" srcOrd="1" destOrd="0" presId="urn:microsoft.com/office/officeart/2005/8/layout/vList5"/>
    <dgm:cxn modelId="{A12A7C33-BFE7-4533-AE23-E49E4CB297AE}" type="presParOf" srcId="{82B71E07-46A9-1F4C-9980-576B2FA3ADD8}" destId="{26A10C18-A8F4-6A4C-BDEE-6F7DE3CE4615}" srcOrd="5" destOrd="0" presId="urn:microsoft.com/office/officeart/2005/8/layout/vList5"/>
    <dgm:cxn modelId="{B0598EE6-0921-45FD-A915-80E0FDCBDE7C}" type="presParOf" srcId="{82B71E07-46A9-1F4C-9980-576B2FA3ADD8}" destId="{4ECD3363-8FE6-2E4D-AEB8-DD61ACBB9653}" srcOrd="6" destOrd="0" presId="urn:microsoft.com/office/officeart/2005/8/layout/vList5"/>
    <dgm:cxn modelId="{0CF649E9-8058-4CA0-8500-AC3E9D2EC5B2}" type="presParOf" srcId="{4ECD3363-8FE6-2E4D-AEB8-DD61ACBB9653}" destId="{E895D6B0-A2C0-8846-B022-1C147093D231}" srcOrd="0" destOrd="0" presId="urn:microsoft.com/office/officeart/2005/8/layout/vList5"/>
    <dgm:cxn modelId="{10B755C3-CDD4-4E9F-AFC7-6162CF4572B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E86D44-147E-4979-B511-78F66C1B7993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158A3FF-6A2B-48A0-B13D-061827ADF88E}" type="presOf" srcId="{C98D5B68-7884-6648-A6A0-2E344EE2F2C1}" destId="{70B8D9E0-4A6D-2F44-B595-4E51FB1CC510}" srcOrd="0" destOrd="0" presId="urn:microsoft.com/office/officeart/2005/8/layout/vList5"/>
    <dgm:cxn modelId="{CD8E00CE-E1A8-446C-A42E-9A828503C866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7D4D89D-E2D1-4114-81BE-895074C556B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D529D20-801E-44F2-A57C-7D5AE5C16750}" type="presOf" srcId="{877D7047-60CD-754B-B94B-0D52DA8802EF}" destId="{E895D6B0-A2C0-8846-B022-1C147093D231}" srcOrd="0" destOrd="0" presId="urn:microsoft.com/office/officeart/2005/8/layout/vList5"/>
    <dgm:cxn modelId="{B3B5565E-E6E5-42E0-BE15-A5A73436D9D7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115674A-7E16-444A-849C-373E2786AA16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412D8D9-74A8-4ABE-947C-852719ED051C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C61081-62AC-4FA4-B0E5-3B4997F45F48}" type="presOf" srcId="{8943F2E6-3B0D-E448-9217-B317A1C852F5}" destId="{1017B7CB-13B4-9B4A-A898-E550BB192901}" srcOrd="0" destOrd="0" presId="urn:microsoft.com/office/officeart/2005/8/layout/vList5"/>
    <dgm:cxn modelId="{3E6A02FF-1F20-4C8C-A8AC-D84B329DCEF7}" type="presParOf" srcId="{82B71E07-46A9-1F4C-9980-576B2FA3ADD8}" destId="{A3A8D8DA-067B-EC42-9EAF-7E4FD8AA6489}" srcOrd="0" destOrd="0" presId="urn:microsoft.com/office/officeart/2005/8/layout/vList5"/>
    <dgm:cxn modelId="{D9A7C5B4-602F-4686-BB30-23CDA3029D2F}" type="presParOf" srcId="{A3A8D8DA-067B-EC42-9EAF-7E4FD8AA6489}" destId="{5131D196-118F-ED4B-8F8C-9F861CEE6268}" srcOrd="0" destOrd="0" presId="urn:microsoft.com/office/officeart/2005/8/layout/vList5"/>
    <dgm:cxn modelId="{3149ACC7-A0A9-49DA-A230-7BA055613677}" type="presParOf" srcId="{A3A8D8DA-067B-EC42-9EAF-7E4FD8AA6489}" destId="{B2E2EFB5-3D81-DA40-B0AB-7277103CCFA5}" srcOrd="1" destOrd="0" presId="urn:microsoft.com/office/officeart/2005/8/layout/vList5"/>
    <dgm:cxn modelId="{A0D94EB5-315A-420D-8FCF-DA354218CEED}" type="presParOf" srcId="{82B71E07-46A9-1F4C-9980-576B2FA3ADD8}" destId="{86757E5C-20F4-E745-A720-B10E686939A4}" srcOrd="1" destOrd="0" presId="urn:microsoft.com/office/officeart/2005/8/layout/vList5"/>
    <dgm:cxn modelId="{B8360355-2DC0-4DED-B867-8FD7A7FFFBB4}" type="presParOf" srcId="{82B71E07-46A9-1F4C-9980-576B2FA3ADD8}" destId="{0760AE06-7B56-494A-A0E8-36B594643D8E}" srcOrd="2" destOrd="0" presId="urn:microsoft.com/office/officeart/2005/8/layout/vList5"/>
    <dgm:cxn modelId="{DA3A2724-E6F4-4299-A358-D6C95AA5A5DC}" type="presParOf" srcId="{0760AE06-7B56-494A-A0E8-36B594643D8E}" destId="{C3381103-080C-D746-8B27-46B2DEE4028C}" srcOrd="0" destOrd="0" presId="urn:microsoft.com/office/officeart/2005/8/layout/vList5"/>
    <dgm:cxn modelId="{F32DCB16-7E48-4036-BB26-F077CF8EC693}" type="presParOf" srcId="{0760AE06-7B56-494A-A0E8-36B594643D8E}" destId="{FBE9ED35-B856-174C-8737-A32D2C924CA6}" srcOrd="1" destOrd="0" presId="urn:microsoft.com/office/officeart/2005/8/layout/vList5"/>
    <dgm:cxn modelId="{6887CF04-6402-4C2F-9785-DF4C09C3E184}" type="presParOf" srcId="{82B71E07-46A9-1F4C-9980-576B2FA3ADD8}" destId="{42D27948-8160-FF47-9116-9786F5E669CE}" srcOrd="3" destOrd="0" presId="urn:microsoft.com/office/officeart/2005/8/layout/vList5"/>
    <dgm:cxn modelId="{EB541AF2-E559-4BCA-8E18-B0F756DBE868}" type="presParOf" srcId="{82B71E07-46A9-1F4C-9980-576B2FA3ADD8}" destId="{39BBA486-03BD-2144-ABBF-AE369E5400B7}" srcOrd="4" destOrd="0" presId="urn:microsoft.com/office/officeart/2005/8/layout/vList5"/>
    <dgm:cxn modelId="{9A18CE16-1641-4664-8727-6BE79FFD98D3}" type="presParOf" srcId="{39BBA486-03BD-2144-ABBF-AE369E5400B7}" destId="{70B8D9E0-4A6D-2F44-B595-4E51FB1CC510}" srcOrd="0" destOrd="0" presId="urn:microsoft.com/office/officeart/2005/8/layout/vList5"/>
    <dgm:cxn modelId="{D3ADF1EA-8543-4F34-B8B8-792118F0B956}" type="presParOf" srcId="{39BBA486-03BD-2144-ABBF-AE369E5400B7}" destId="{09F84ED2-5430-D348-8351-1C588DA968EF}" srcOrd="1" destOrd="0" presId="urn:microsoft.com/office/officeart/2005/8/layout/vList5"/>
    <dgm:cxn modelId="{EEB524B8-0589-4407-B3DA-0AC0604ED17A}" type="presParOf" srcId="{82B71E07-46A9-1F4C-9980-576B2FA3ADD8}" destId="{26A10C18-A8F4-6A4C-BDEE-6F7DE3CE4615}" srcOrd="5" destOrd="0" presId="urn:microsoft.com/office/officeart/2005/8/layout/vList5"/>
    <dgm:cxn modelId="{9A90625C-AF93-41E0-971B-2F4CBBFC76EA}" type="presParOf" srcId="{82B71E07-46A9-1F4C-9980-576B2FA3ADD8}" destId="{4ECD3363-8FE6-2E4D-AEB8-DD61ACBB9653}" srcOrd="6" destOrd="0" presId="urn:microsoft.com/office/officeart/2005/8/layout/vList5"/>
    <dgm:cxn modelId="{C90E0C49-8C57-4D75-8F8A-82AB53DEA727}" type="presParOf" srcId="{4ECD3363-8FE6-2E4D-AEB8-DD61ACBB9653}" destId="{E895D6B0-A2C0-8846-B022-1C147093D231}" srcOrd="0" destOrd="0" presId="urn:microsoft.com/office/officeart/2005/8/layout/vList5"/>
    <dgm:cxn modelId="{F5B66980-A7CD-483A-80EC-6A8300AF082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3B28C6-A94F-4D54-951F-79D384DB92D4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018504E1-6792-4DA5-A23D-4087BC6B4B4E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75D28C3-AAA1-4804-8A1F-BF163AABB956}" type="presOf" srcId="{8943F2E6-3B0D-E448-9217-B317A1C852F5}" destId="{1017B7CB-13B4-9B4A-A898-E550BB192901}" srcOrd="0" destOrd="0" presId="urn:microsoft.com/office/officeart/2005/8/layout/vList5"/>
    <dgm:cxn modelId="{C1B65B42-E82A-4924-924B-17D26180A97F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EFAE285-6EF9-464E-852A-70EDCDE458F9}" type="presOf" srcId="{877D7047-60CD-754B-B94B-0D52DA8802EF}" destId="{E895D6B0-A2C0-8846-B022-1C147093D231}" srcOrd="0" destOrd="0" presId="urn:microsoft.com/office/officeart/2005/8/layout/vList5"/>
    <dgm:cxn modelId="{99FD03FC-EA01-4671-BEFD-193E947703CA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3DD38F6-FE10-4A99-8A16-D3342D03D712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8BCB92E-17E0-4CDE-BB34-7436AE1B4EF7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5ED9A31-D073-45D5-AD4F-F313E7A3DC5D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D72FCCB-34F5-4949-9C12-A386C60CB8F6}" type="presParOf" srcId="{82B71E07-46A9-1F4C-9980-576B2FA3ADD8}" destId="{A3A8D8DA-067B-EC42-9EAF-7E4FD8AA6489}" srcOrd="0" destOrd="0" presId="urn:microsoft.com/office/officeart/2005/8/layout/vList5"/>
    <dgm:cxn modelId="{CE7C39EF-046E-451A-BE09-086059D550D9}" type="presParOf" srcId="{A3A8D8DA-067B-EC42-9EAF-7E4FD8AA6489}" destId="{5131D196-118F-ED4B-8F8C-9F861CEE6268}" srcOrd="0" destOrd="0" presId="urn:microsoft.com/office/officeart/2005/8/layout/vList5"/>
    <dgm:cxn modelId="{8781C31C-F281-43F1-BF81-0479E8D054F0}" type="presParOf" srcId="{A3A8D8DA-067B-EC42-9EAF-7E4FD8AA6489}" destId="{B2E2EFB5-3D81-DA40-B0AB-7277103CCFA5}" srcOrd="1" destOrd="0" presId="urn:microsoft.com/office/officeart/2005/8/layout/vList5"/>
    <dgm:cxn modelId="{786DC311-F59D-45D3-88BD-5D4D9CBB464E}" type="presParOf" srcId="{82B71E07-46A9-1F4C-9980-576B2FA3ADD8}" destId="{86757E5C-20F4-E745-A720-B10E686939A4}" srcOrd="1" destOrd="0" presId="urn:microsoft.com/office/officeart/2005/8/layout/vList5"/>
    <dgm:cxn modelId="{F1BDB5EE-8CF6-4248-8AE7-7C4BC7124F26}" type="presParOf" srcId="{82B71E07-46A9-1F4C-9980-576B2FA3ADD8}" destId="{0760AE06-7B56-494A-A0E8-36B594643D8E}" srcOrd="2" destOrd="0" presId="urn:microsoft.com/office/officeart/2005/8/layout/vList5"/>
    <dgm:cxn modelId="{B078596E-0E03-4FCA-8CAF-ED7FA9E6C85A}" type="presParOf" srcId="{0760AE06-7B56-494A-A0E8-36B594643D8E}" destId="{C3381103-080C-D746-8B27-46B2DEE4028C}" srcOrd="0" destOrd="0" presId="urn:microsoft.com/office/officeart/2005/8/layout/vList5"/>
    <dgm:cxn modelId="{0C9EC127-0FF2-4B0D-86A5-34A570F3420B}" type="presParOf" srcId="{0760AE06-7B56-494A-A0E8-36B594643D8E}" destId="{FBE9ED35-B856-174C-8737-A32D2C924CA6}" srcOrd="1" destOrd="0" presId="urn:microsoft.com/office/officeart/2005/8/layout/vList5"/>
    <dgm:cxn modelId="{DB37D832-4935-4D02-9268-F13BFFEBD0F1}" type="presParOf" srcId="{82B71E07-46A9-1F4C-9980-576B2FA3ADD8}" destId="{42D27948-8160-FF47-9116-9786F5E669CE}" srcOrd="3" destOrd="0" presId="urn:microsoft.com/office/officeart/2005/8/layout/vList5"/>
    <dgm:cxn modelId="{E024E4DC-AF13-43D4-8039-9937333A0217}" type="presParOf" srcId="{82B71E07-46A9-1F4C-9980-576B2FA3ADD8}" destId="{39BBA486-03BD-2144-ABBF-AE369E5400B7}" srcOrd="4" destOrd="0" presId="urn:microsoft.com/office/officeart/2005/8/layout/vList5"/>
    <dgm:cxn modelId="{53F32845-2C68-4AB2-BC4E-FE2F056731D6}" type="presParOf" srcId="{39BBA486-03BD-2144-ABBF-AE369E5400B7}" destId="{70B8D9E0-4A6D-2F44-B595-4E51FB1CC510}" srcOrd="0" destOrd="0" presId="urn:microsoft.com/office/officeart/2005/8/layout/vList5"/>
    <dgm:cxn modelId="{3444BADB-37D4-4795-9A8C-A5C7517E02D5}" type="presParOf" srcId="{39BBA486-03BD-2144-ABBF-AE369E5400B7}" destId="{09F84ED2-5430-D348-8351-1C588DA968EF}" srcOrd="1" destOrd="0" presId="urn:microsoft.com/office/officeart/2005/8/layout/vList5"/>
    <dgm:cxn modelId="{B4E94094-829C-4317-A571-6942BEB63049}" type="presParOf" srcId="{82B71E07-46A9-1F4C-9980-576B2FA3ADD8}" destId="{26A10C18-A8F4-6A4C-BDEE-6F7DE3CE4615}" srcOrd="5" destOrd="0" presId="urn:microsoft.com/office/officeart/2005/8/layout/vList5"/>
    <dgm:cxn modelId="{06C3965C-6B37-43AC-AF78-BF9BCE969C05}" type="presParOf" srcId="{82B71E07-46A9-1F4C-9980-576B2FA3ADD8}" destId="{4ECD3363-8FE6-2E4D-AEB8-DD61ACBB9653}" srcOrd="6" destOrd="0" presId="urn:microsoft.com/office/officeart/2005/8/layout/vList5"/>
    <dgm:cxn modelId="{B0695980-87AD-4722-877A-60040948E7D0}" type="presParOf" srcId="{4ECD3363-8FE6-2E4D-AEB8-DD61ACBB9653}" destId="{E895D6B0-A2C0-8846-B022-1C147093D231}" srcOrd="0" destOrd="0" presId="urn:microsoft.com/office/officeart/2005/8/layout/vList5"/>
    <dgm:cxn modelId="{CE805D15-14B6-43EE-A607-34CA15906D3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82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41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88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218403E-A7F0-4CF2-9899-9353C154CB6F}" type="presOf" srcId="{5A256FE1-617A-F64B-AAA5-E71BA3D8E71B}" destId="{5131D196-118F-ED4B-8F8C-9F861CEE6268}" srcOrd="0" destOrd="0" presId="urn:microsoft.com/office/officeart/2005/8/layout/vList5"/>
    <dgm:cxn modelId="{8A5337D9-BC7B-4D77-9EEA-0E5848A9CC2C}" type="presOf" srcId="{877D7047-60CD-754B-B94B-0D52DA8802EF}" destId="{E895D6B0-A2C0-8846-B022-1C147093D231}" srcOrd="0" destOrd="0" presId="urn:microsoft.com/office/officeart/2005/8/layout/vList5"/>
    <dgm:cxn modelId="{5B396613-C30A-46D3-A676-8825F4E29BDD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DE12E5-AB58-4BC6-A46A-4CE5D1EE5E8C}" type="presOf" srcId="{39104730-2024-374C-98E0-3A4CE7ED9881}" destId="{82B71E07-46A9-1F4C-9980-576B2FA3ADD8}" srcOrd="0" destOrd="0" presId="urn:microsoft.com/office/officeart/2005/8/layout/vList5"/>
    <dgm:cxn modelId="{F42FB41F-683C-4740-B747-BDE9AB991160}" type="presOf" srcId="{2C8EC395-066D-984E-8F48-1D03BBA365D6}" destId="{FBE9ED35-B856-174C-8737-A32D2C924CA6}" srcOrd="0" destOrd="0" presId="urn:microsoft.com/office/officeart/2005/8/layout/vList5"/>
    <dgm:cxn modelId="{3E333CFC-1FA5-4816-99D4-A3CB5EED154A}" type="presOf" srcId="{31427C3A-E33A-4C40-B6A8-DF440F9FA9C2}" destId="{09F84ED2-5430-D348-8351-1C588DA968EF}" srcOrd="0" destOrd="0" presId="urn:microsoft.com/office/officeart/2005/8/layout/vList5"/>
    <dgm:cxn modelId="{307AAF40-046B-4166-9E3B-36D41023215F}" type="presOf" srcId="{8943F2E6-3B0D-E448-9217-B317A1C852F5}" destId="{1017B7CB-13B4-9B4A-A898-E550BB192901}" srcOrd="0" destOrd="0" presId="urn:microsoft.com/office/officeart/2005/8/layout/vList5"/>
    <dgm:cxn modelId="{D9B4750E-B2C3-4CF4-A86D-A5877D132762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5788B69-C02E-4B11-8B5F-A9CA4B6278E0}" type="presOf" srcId="{D865DF60-6A8A-1346-86CF-ADC5241F7441}" destId="{C3381103-080C-D746-8B27-46B2DEE4028C}" srcOrd="0" destOrd="0" presId="urn:microsoft.com/office/officeart/2005/8/layout/vList5"/>
    <dgm:cxn modelId="{A4D3498A-0EC0-45A1-B094-E7ACA3AAC973}" type="presParOf" srcId="{82B71E07-46A9-1F4C-9980-576B2FA3ADD8}" destId="{A3A8D8DA-067B-EC42-9EAF-7E4FD8AA6489}" srcOrd="0" destOrd="0" presId="urn:microsoft.com/office/officeart/2005/8/layout/vList5"/>
    <dgm:cxn modelId="{CC9532D5-DA16-4E69-BEC6-00F1F9342AAE}" type="presParOf" srcId="{A3A8D8DA-067B-EC42-9EAF-7E4FD8AA6489}" destId="{5131D196-118F-ED4B-8F8C-9F861CEE6268}" srcOrd="0" destOrd="0" presId="urn:microsoft.com/office/officeart/2005/8/layout/vList5"/>
    <dgm:cxn modelId="{5A2E6A20-A0E3-42BC-824C-6F3F206C7F9F}" type="presParOf" srcId="{A3A8D8DA-067B-EC42-9EAF-7E4FD8AA6489}" destId="{B2E2EFB5-3D81-DA40-B0AB-7277103CCFA5}" srcOrd="1" destOrd="0" presId="urn:microsoft.com/office/officeart/2005/8/layout/vList5"/>
    <dgm:cxn modelId="{AA812145-83A7-473A-8DB7-DF76F698A79A}" type="presParOf" srcId="{82B71E07-46A9-1F4C-9980-576B2FA3ADD8}" destId="{86757E5C-20F4-E745-A720-B10E686939A4}" srcOrd="1" destOrd="0" presId="urn:microsoft.com/office/officeart/2005/8/layout/vList5"/>
    <dgm:cxn modelId="{FEF1CA6E-FF94-43D3-95BE-33A58FA1FC6C}" type="presParOf" srcId="{82B71E07-46A9-1F4C-9980-576B2FA3ADD8}" destId="{0760AE06-7B56-494A-A0E8-36B594643D8E}" srcOrd="2" destOrd="0" presId="urn:microsoft.com/office/officeart/2005/8/layout/vList5"/>
    <dgm:cxn modelId="{552AF90C-9151-4D40-AEAE-FDD23ACF89AE}" type="presParOf" srcId="{0760AE06-7B56-494A-A0E8-36B594643D8E}" destId="{C3381103-080C-D746-8B27-46B2DEE4028C}" srcOrd="0" destOrd="0" presId="urn:microsoft.com/office/officeart/2005/8/layout/vList5"/>
    <dgm:cxn modelId="{3847FE6D-566A-4B08-A3AF-81296CEA24B4}" type="presParOf" srcId="{0760AE06-7B56-494A-A0E8-36B594643D8E}" destId="{FBE9ED35-B856-174C-8737-A32D2C924CA6}" srcOrd="1" destOrd="0" presId="urn:microsoft.com/office/officeart/2005/8/layout/vList5"/>
    <dgm:cxn modelId="{E48CEB52-28F2-422E-B5E0-50E850E96C7D}" type="presParOf" srcId="{82B71E07-46A9-1F4C-9980-576B2FA3ADD8}" destId="{42D27948-8160-FF47-9116-9786F5E669CE}" srcOrd="3" destOrd="0" presId="urn:microsoft.com/office/officeart/2005/8/layout/vList5"/>
    <dgm:cxn modelId="{8D3EAD5A-F1B8-4DFE-8E6D-3ADA05995A99}" type="presParOf" srcId="{82B71E07-46A9-1F4C-9980-576B2FA3ADD8}" destId="{39BBA486-03BD-2144-ABBF-AE369E5400B7}" srcOrd="4" destOrd="0" presId="urn:microsoft.com/office/officeart/2005/8/layout/vList5"/>
    <dgm:cxn modelId="{14DEFC40-779F-4A13-81AD-DD7BA8CDFF4E}" type="presParOf" srcId="{39BBA486-03BD-2144-ABBF-AE369E5400B7}" destId="{70B8D9E0-4A6D-2F44-B595-4E51FB1CC510}" srcOrd="0" destOrd="0" presId="urn:microsoft.com/office/officeart/2005/8/layout/vList5"/>
    <dgm:cxn modelId="{269BE329-7565-4413-A7F9-98C7ED6EA653}" type="presParOf" srcId="{39BBA486-03BD-2144-ABBF-AE369E5400B7}" destId="{09F84ED2-5430-D348-8351-1C588DA968EF}" srcOrd="1" destOrd="0" presId="urn:microsoft.com/office/officeart/2005/8/layout/vList5"/>
    <dgm:cxn modelId="{05C477E1-2994-4308-9906-A5C87385C0B4}" type="presParOf" srcId="{82B71E07-46A9-1F4C-9980-576B2FA3ADD8}" destId="{26A10C18-A8F4-6A4C-BDEE-6F7DE3CE4615}" srcOrd="5" destOrd="0" presId="urn:microsoft.com/office/officeart/2005/8/layout/vList5"/>
    <dgm:cxn modelId="{46ED597C-FA6D-40C8-83C7-CD83E9BE0F0A}" type="presParOf" srcId="{82B71E07-46A9-1F4C-9980-576B2FA3ADD8}" destId="{4ECD3363-8FE6-2E4D-AEB8-DD61ACBB9653}" srcOrd="6" destOrd="0" presId="urn:microsoft.com/office/officeart/2005/8/layout/vList5"/>
    <dgm:cxn modelId="{850B7BC0-91F3-4A9E-AB5F-3DD420AF3E18}" type="presParOf" srcId="{4ECD3363-8FE6-2E4D-AEB8-DD61ACBB9653}" destId="{E895D6B0-A2C0-8846-B022-1C147093D231}" srcOrd="0" destOrd="0" presId="urn:microsoft.com/office/officeart/2005/8/layout/vList5"/>
    <dgm:cxn modelId="{77A7E9CD-2ACA-4EF3-A8D0-3CC59E489CA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carré et quatre triangles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triangles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371185A-9D6A-4FE7-A746-CC6C9B390CF1}" type="presOf" srcId="{8943F2E6-3B0D-E448-9217-B317A1C852F5}" destId="{1017B7CB-13B4-9B4A-A898-E550BB192901}" srcOrd="0" destOrd="0" presId="urn:microsoft.com/office/officeart/2005/8/layout/vList5"/>
    <dgm:cxn modelId="{355ECDB5-DE55-4336-9DC5-21C179DAC551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8BD9A00-A35D-473D-8395-F191F0E0934C}" type="presOf" srcId="{2C8EC395-066D-984E-8F48-1D03BBA365D6}" destId="{FBE9ED35-B856-174C-8737-A32D2C924CA6}" srcOrd="0" destOrd="0" presId="urn:microsoft.com/office/officeart/2005/8/layout/vList5"/>
    <dgm:cxn modelId="{FE307346-BC41-48EC-BC07-F8AADC4DBF10}" type="presOf" srcId="{39104730-2024-374C-98E0-3A4CE7ED9881}" destId="{82B71E07-46A9-1F4C-9980-576B2FA3ADD8}" srcOrd="0" destOrd="0" presId="urn:microsoft.com/office/officeart/2005/8/layout/vList5"/>
    <dgm:cxn modelId="{E667B620-72A0-4595-8BFD-437135C17831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4BEAD843-AC14-4F4D-87AA-5B97502266D8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5B9196B-6622-4FEE-B4C1-752D485DB672}" type="presOf" srcId="{31427C3A-E33A-4C40-B6A8-DF440F9FA9C2}" destId="{09F84ED2-5430-D348-8351-1C588DA968EF}" srcOrd="0" destOrd="0" presId="urn:microsoft.com/office/officeart/2005/8/layout/vList5"/>
    <dgm:cxn modelId="{6268447C-9A93-4233-B47A-C4CF0227EFCF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CBDBA906-CFF7-402D-8DCF-190ED103839B}" type="presOf" srcId="{C98D5B68-7884-6648-A6A0-2E344EE2F2C1}" destId="{70B8D9E0-4A6D-2F44-B595-4E51FB1CC510}" srcOrd="0" destOrd="0" presId="urn:microsoft.com/office/officeart/2005/8/layout/vList5"/>
    <dgm:cxn modelId="{4A7E3A87-2092-408C-9ABA-309D5E1969DD}" type="presParOf" srcId="{82B71E07-46A9-1F4C-9980-576B2FA3ADD8}" destId="{A3A8D8DA-067B-EC42-9EAF-7E4FD8AA6489}" srcOrd="0" destOrd="0" presId="urn:microsoft.com/office/officeart/2005/8/layout/vList5"/>
    <dgm:cxn modelId="{0DBB47E6-1423-4DEC-A2B1-D42302C15B1B}" type="presParOf" srcId="{A3A8D8DA-067B-EC42-9EAF-7E4FD8AA6489}" destId="{5131D196-118F-ED4B-8F8C-9F861CEE6268}" srcOrd="0" destOrd="0" presId="urn:microsoft.com/office/officeart/2005/8/layout/vList5"/>
    <dgm:cxn modelId="{F90E8749-8A82-4908-94ED-24355C0446F2}" type="presParOf" srcId="{A3A8D8DA-067B-EC42-9EAF-7E4FD8AA6489}" destId="{B2E2EFB5-3D81-DA40-B0AB-7277103CCFA5}" srcOrd="1" destOrd="0" presId="urn:microsoft.com/office/officeart/2005/8/layout/vList5"/>
    <dgm:cxn modelId="{336B63CF-3E31-4FC9-9D65-EBF3892F446E}" type="presParOf" srcId="{82B71E07-46A9-1F4C-9980-576B2FA3ADD8}" destId="{86757E5C-20F4-E745-A720-B10E686939A4}" srcOrd="1" destOrd="0" presId="urn:microsoft.com/office/officeart/2005/8/layout/vList5"/>
    <dgm:cxn modelId="{6774C938-7BFE-4B59-8555-986B4BE391A6}" type="presParOf" srcId="{82B71E07-46A9-1F4C-9980-576B2FA3ADD8}" destId="{0760AE06-7B56-494A-A0E8-36B594643D8E}" srcOrd="2" destOrd="0" presId="urn:microsoft.com/office/officeart/2005/8/layout/vList5"/>
    <dgm:cxn modelId="{AA73EA27-CC45-4ECA-9243-054645259C51}" type="presParOf" srcId="{0760AE06-7B56-494A-A0E8-36B594643D8E}" destId="{C3381103-080C-D746-8B27-46B2DEE4028C}" srcOrd="0" destOrd="0" presId="urn:microsoft.com/office/officeart/2005/8/layout/vList5"/>
    <dgm:cxn modelId="{AD83715C-7121-4396-A6CE-6EBC1C9337CB}" type="presParOf" srcId="{0760AE06-7B56-494A-A0E8-36B594643D8E}" destId="{FBE9ED35-B856-174C-8737-A32D2C924CA6}" srcOrd="1" destOrd="0" presId="urn:microsoft.com/office/officeart/2005/8/layout/vList5"/>
    <dgm:cxn modelId="{8B547785-D8A0-475D-981F-976E44053539}" type="presParOf" srcId="{82B71E07-46A9-1F4C-9980-576B2FA3ADD8}" destId="{42D27948-8160-FF47-9116-9786F5E669CE}" srcOrd="3" destOrd="0" presId="urn:microsoft.com/office/officeart/2005/8/layout/vList5"/>
    <dgm:cxn modelId="{65C57950-75C8-4134-90E6-F33B3ACFCF0D}" type="presParOf" srcId="{82B71E07-46A9-1F4C-9980-576B2FA3ADD8}" destId="{39BBA486-03BD-2144-ABBF-AE369E5400B7}" srcOrd="4" destOrd="0" presId="urn:microsoft.com/office/officeart/2005/8/layout/vList5"/>
    <dgm:cxn modelId="{FE602C83-A073-4DA1-88D1-6C70EAF3E820}" type="presParOf" srcId="{39BBA486-03BD-2144-ABBF-AE369E5400B7}" destId="{70B8D9E0-4A6D-2F44-B595-4E51FB1CC510}" srcOrd="0" destOrd="0" presId="urn:microsoft.com/office/officeart/2005/8/layout/vList5"/>
    <dgm:cxn modelId="{8F99EE46-142B-4159-86CA-D878B88A73EF}" type="presParOf" srcId="{39BBA486-03BD-2144-ABBF-AE369E5400B7}" destId="{09F84ED2-5430-D348-8351-1C588DA968EF}" srcOrd="1" destOrd="0" presId="urn:microsoft.com/office/officeart/2005/8/layout/vList5"/>
    <dgm:cxn modelId="{911D3F2B-1708-4312-B148-C7AB50D33711}" type="presParOf" srcId="{82B71E07-46A9-1F4C-9980-576B2FA3ADD8}" destId="{26A10C18-A8F4-6A4C-BDEE-6F7DE3CE4615}" srcOrd="5" destOrd="0" presId="urn:microsoft.com/office/officeart/2005/8/layout/vList5"/>
    <dgm:cxn modelId="{A9268A38-393E-4B28-A42B-020240CF5A29}" type="presParOf" srcId="{82B71E07-46A9-1F4C-9980-576B2FA3ADD8}" destId="{4ECD3363-8FE6-2E4D-AEB8-DD61ACBB9653}" srcOrd="6" destOrd="0" presId="urn:microsoft.com/office/officeart/2005/8/layout/vList5"/>
    <dgm:cxn modelId="{369A6A57-E976-4DF4-A01E-2034CE9781B9}" type="presParOf" srcId="{4ECD3363-8FE6-2E4D-AEB8-DD61ACBB9653}" destId="{E895D6B0-A2C0-8846-B022-1C147093D231}" srcOrd="0" destOrd="0" presId="urn:microsoft.com/office/officeart/2005/8/layout/vList5"/>
    <dgm:cxn modelId="{E66B6261-32F2-4E37-A827-E3C6D4AC01A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carré et quatre triangles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triangles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1DF2AE4-121C-4A29-B70C-E72B562FEED8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505CAFB-FFED-465C-8349-752D7219EEF9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1F0874A-CA5A-407B-9B07-270EB9059022}" type="presOf" srcId="{8943F2E6-3B0D-E448-9217-B317A1C852F5}" destId="{1017B7CB-13B4-9B4A-A898-E550BB192901}" srcOrd="0" destOrd="0" presId="urn:microsoft.com/office/officeart/2005/8/layout/vList5"/>
    <dgm:cxn modelId="{3DEE9537-6CDB-4441-8235-240DA1363DA0}" type="presOf" srcId="{877D7047-60CD-754B-B94B-0D52DA8802EF}" destId="{E895D6B0-A2C0-8846-B022-1C147093D231}" srcOrd="0" destOrd="0" presId="urn:microsoft.com/office/officeart/2005/8/layout/vList5"/>
    <dgm:cxn modelId="{3F8651A1-53E1-4906-94E6-D64319C154CF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9B8DA86-21C3-4CC1-9685-B4AF495F42DE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EDB82F4-50D9-4CC1-A23B-ED374808EB38}" type="presOf" srcId="{5A256FE1-617A-F64B-AAA5-E71BA3D8E71B}" destId="{5131D196-118F-ED4B-8F8C-9F861CEE6268}" srcOrd="0" destOrd="0" presId="urn:microsoft.com/office/officeart/2005/8/layout/vList5"/>
    <dgm:cxn modelId="{B4AFF532-2EF9-484B-AC34-92DA360CEA94}" type="presOf" srcId="{39104730-2024-374C-98E0-3A4CE7ED9881}" destId="{82B71E07-46A9-1F4C-9980-576B2FA3ADD8}" srcOrd="0" destOrd="0" presId="urn:microsoft.com/office/officeart/2005/8/layout/vList5"/>
    <dgm:cxn modelId="{17DF973E-A904-4B69-B4D8-18391E804B77}" type="presOf" srcId="{D865DF60-6A8A-1346-86CF-ADC5241F7441}" destId="{C3381103-080C-D746-8B27-46B2DEE4028C}" srcOrd="0" destOrd="0" presId="urn:microsoft.com/office/officeart/2005/8/layout/vList5"/>
    <dgm:cxn modelId="{10A77B9E-A395-485A-8BB1-1D82A6C572D0}" type="presParOf" srcId="{82B71E07-46A9-1F4C-9980-576B2FA3ADD8}" destId="{A3A8D8DA-067B-EC42-9EAF-7E4FD8AA6489}" srcOrd="0" destOrd="0" presId="urn:microsoft.com/office/officeart/2005/8/layout/vList5"/>
    <dgm:cxn modelId="{28729840-D9C4-4CC7-9A35-B12A8AB16CE7}" type="presParOf" srcId="{A3A8D8DA-067B-EC42-9EAF-7E4FD8AA6489}" destId="{5131D196-118F-ED4B-8F8C-9F861CEE6268}" srcOrd="0" destOrd="0" presId="urn:microsoft.com/office/officeart/2005/8/layout/vList5"/>
    <dgm:cxn modelId="{9B975F7D-562B-4909-BEFF-500FE4454CB1}" type="presParOf" srcId="{A3A8D8DA-067B-EC42-9EAF-7E4FD8AA6489}" destId="{B2E2EFB5-3D81-DA40-B0AB-7277103CCFA5}" srcOrd="1" destOrd="0" presId="urn:microsoft.com/office/officeart/2005/8/layout/vList5"/>
    <dgm:cxn modelId="{A91EA459-2058-4031-A42C-D5B00B0AB0FF}" type="presParOf" srcId="{82B71E07-46A9-1F4C-9980-576B2FA3ADD8}" destId="{86757E5C-20F4-E745-A720-B10E686939A4}" srcOrd="1" destOrd="0" presId="urn:microsoft.com/office/officeart/2005/8/layout/vList5"/>
    <dgm:cxn modelId="{1850BF5D-904A-4332-9DA5-DF6DE07BFFF8}" type="presParOf" srcId="{82B71E07-46A9-1F4C-9980-576B2FA3ADD8}" destId="{0760AE06-7B56-494A-A0E8-36B594643D8E}" srcOrd="2" destOrd="0" presId="urn:microsoft.com/office/officeart/2005/8/layout/vList5"/>
    <dgm:cxn modelId="{6BF210A1-C8B6-4550-AD74-3231BE8A3829}" type="presParOf" srcId="{0760AE06-7B56-494A-A0E8-36B594643D8E}" destId="{C3381103-080C-D746-8B27-46B2DEE4028C}" srcOrd="0" destOrd="0" presId="urn:microsoft.com/office/officeart/2005/8/layout/vList5"/>
    <dgm:cxn modelId="{DA6F1804-5032-47F7-B982-D5DC08B1B363}" type="presParOf" srcId="{0760AE06-7B56-494A-A0E8-36B594643D8E}" destId="{FBE9ED35-B856-174C-8737-A32D2C924CA6}" srcOrd="1" destOrd="0" presId="urn:microsoft.com/office/officeart/2005/8/layout/vList5"/>
    <dgm:cxn modelId="{3734B651-037D-4DED-8353-9AECE89A8DA7}" type="presParOf" srcId="{82B71E07-46A9-1F4C-9980-576B2FA3ADD8}" destId="{42D27948-8160-FF47-9116-9786F5E669CE}" srcOrd="3" destOrd="0" presId="urn:microsoft.com/office/officeart/2005/8/layout/vList5"/>
    <dgm:cxn modelId="{7FBEEE24-7C1B-480B-8EFE-AC4FCB2672C6}" type="presParOf" srcId="{82B71E07-46A9-1F4C-9980-576B2FA3ADD8}" destId="{39BBA486-03BD-2144-ABBF-AE369E5400B7}" srcOrd="4" destOrd="0" presId="urn:microsoft.com/office/officeart/2005/8/layout/vList5"/>
    <dgm:cxn modelId="{AC8F42D1-DB82-4860-B7E7-CBCAD0D7D00B}" type="presParOf" srcId="{39BBA486-03BD-2144-ABBF-AE369E5400B7}" destId="{70B8D9E0-4A6D-2F44-B595-4E51FB1CC510}" srcOrd="0" destOrd="0" presId="urn:microsoft.com/office/officeart/2005/8/layout/vList5"/>
    <dgm:cxn modelId="{85523D0F-0657-480A-9439-F3A543698FF1}" type="presParOf" srcId="{39BBA486-03BD-2144-ABBF-AE369E5400B7}" destId="{09F84ED2-5430-D348-8351-1C588DA968EF}" srcOrd="1" destOrd="0" presId="urn:microsoft.com/office/officeart/2005/8/layout/vList5"/>
    <dgm:cxn modelId="{703FD570-1D13-4256-9580-9FB3856473A7}" type="presParOf" srcId="{82B71E07-46A9-1F4C-9980-576B2FA3ADD8}" destId="{26A10C18-A8F4-6A4C-BDEE-6F7DE3CE4615}" srcOrd="5" destOrd="0" presId="urn:microsoft.com/office/officeart/2005/8/layout/vList5"/>
    <dgm:cxn modelId="{41EC39DC-39CE-48FB-A038-A9D3AB125D40}" type="presParOf" srcId="{82B71E07-46A9-1F4C-9980-576B2FA3ADD8}" destId="{4ECD3363-8FE6-2E4D-AEB8-DD61ACBB9653}" srcOrd="6" destOrd="0" presId="urn:microsoft.com/office/officeart/2005/8/layout/vList5"/>
    <dgm:cxn modelId="{EB412664-EB16-417A-878D-CEA8409744DC}" type="presParOf" srcId="{4ECD3363-8FE6-2E4D-AEB8-DD61ACBB9653}" destId="{E895D6B0-A2C0-8846-B022-1C147093D231}" srcOrd="0" destOrd="0" presId="urn:microsoft.com/office/officeart/2005/8/layout/vList5"/>
    <dgm:cxn modelId="{5696BDEB-9AFC-43BA-A5B3-9E05B008003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carré et quatre triangles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triangles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DE258B-7D2A-46BC-8F05-6CE3DD499451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8163B27-951C-4735-A7B7-136E462B2C8C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3EC6BEDB-AFEC-4DDE-A81B-E1D65D28A99E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197C7CE-52D7-488A-953E-F6B895EAD13F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08E2EAE0-91B9-41F7-802E-C384D31C60C8}" type="presOf" srcId="{2C8EC395-066D-984E-8F48-1D03BBA365D6}" destId="{FBE9ED35-B856-174C-8737-A32D2C924CA6}" srcOrd="0" destOrd="0" presId="urn:microsoft.com/office/officeart/2005/8/layout/vList5"/>
    <dgm:cxn modelId="{58F983D4-64CB-4BA7-A788-25C5A2CEC7FC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1B9040-67DB-4491-AFFF-94803AC08476}" type="presOf" srcId="{C98D5B68-7884-6648-A6A0-2E344EE2F2C1}" destId="{70B8D9E0-4A6D-2F44-B595-4E51FB1CC510}" srcOrd="0" destOrd="0" presId="urn:microsoft.com/office/officeart/2005/8/layout/vList5"/>
    <dgm:cxn modelId="{3B7B0D8F-C974-4D9E-B675-F671ECA9F834}" type="presOf" srcId="{877D7047-60CD-754B-B94B-0D52DA8802EF}" destId="{E895D6B0-A2C0-8846-B022-1C147093D231}" srcOrd="0" destOrd="0" presId="urn:microsoft.com/office/officeart/2005/8/layout/vList5"/>
    <dgm:cxn modelId="{A894A415-97BD-4BE5-A20D-DD3C9E5011FF}" type="presOf" srcId="{5A256FE1-617A-F64B-AAA5-E71BA3D8E71B}" destId="{5131D196-118F-ED4B-8F8C-9F861CEE6268}" srcOrd="0" destOrd="0" presId="urn:microsoft.com/office/officeart/2005/8/layout/vList5"/>
    <dgm:cxn modelId="{6F7317BC-26FA-4FB3-87D2-E754A63D926F}" type="presParOf" srcId="{82B71E07-46A9-1F4C-9980-576B2FA3ADD8}" destId="{A3A8D8DA-067B-EC42-9EAF-7E4FD8AA6489}" srcOrd="0" destOrd="0" presId="urn:microsoft.com/office/officeart/2005/8/layout/vList5"/>
    <dgm:cxn modelId="{342B6F13-9F4B-46CF-9148-13188A323A89}" type="presParOf" srcId="{A3A8D8DA-067B-EC42-9EAF-7E4FD8AA6489}" destId="{5131D196-118F-ED4B-8F8C-9F861CEE6268}" srcOrd="0" destOrd="0" presId="urn:microsoft.com/office/officeart/2005/8/layout/vList5"/>
    <dgm:cxn modelId="{B55BBCC9-037A-4B82-AFCB-919A5068A520}" type="presParOf" srcId="{A3A8D8DA-067B-EC42-9EAF-7E4FD8AA6489}" destId="{B2E2EFB5-3D81-DA40-B0AB-7277103CCFA5}" srcOrd="1" destOrd="0" presId="urn:microsoft.com/office/officeart/2005/8/layout/vList5"/>
    <dgm:cxn modelId="{8FFDB974-E9FC-4A82-A0E6-52BA3ADBF1BA}" type="presParOf" srcId="{82B71E07-46A9-1F4C-9980-576B2FA3ADD8}" destId="{86757E5C-20F4-E745-A720-B10E686939A4}" srcOrd="1" destOrd="0" presId="urn:microsoft.com/office/officeart/2005/8/layout/vList5"/>
    <dgm:cxn modelId="{B0502815-590A-42A1-A511-FDA260D69B72}" type="presParOf" srcId="{82B71E07-46A9-1F4C-9980-576B2FA3ADD8}" destId="{0760AE06-7B56-494A-A0E8-36B594643D8E}" srcOrd="2" destOrd="0" presId="urn:microsoft.com/office/officeart/2005/8/layout/vList5"/>
    <dgm:cxn modelId="{977C6CD1-F318-42E5-B4C8-52DA55EDC027}" type="presParOf" srcId="{0760AE06-7B56-494A-A0E8-36B594643D8E}" destId="{C3381103-080C-D746-8B27-46B2DEE4028C}" srcOrd="0" destOrd="0" presId="urn:microsoft.com/office/officeart/2005/8/layout/vList5"/>
    <dgm:cxn modelId="{C12DF95A-B865-4987-9986-61ECA58751FD}" type="presParOf" srcId="{0760AE06-7B56-494A-A0E8-36B594643D8E}" destId="{FBE9ED35-B856-174C-8737-A32D2C924CA6}" srcOrd="1" destOrd="0" presId="urn:microsoft.com/office/officeart/2005/8/layout/vList5"/>
    <dgm:cxn modelId="{93A83E1F-66F3-48B1-9FEF-04256E4586C0}" type="presParOf" srcId="{82B71E07-46A9-1F4C-9980-576B2FA3ADD8}" destId="{42D27948-8160-FF47-9116-9786F5E669CE}" srcOrd="3" destOrd="0" presId="urn:microsoft.com/office/officeart/2005/8/layout/vList5"/>
    <dgm:cxn modelId="{C50578AB-5F65-4E03-9F5E-ADC85C68A2D6}" type="presParOf" srcId="{82B71E07-46A9-1F4C-9980-576B2FA3ADD8}" destId="{39BBA486-03BD-2144-ABBF-AE369E5400B7}" srcOrd="4" destOrd="0" presId="urn:microsoft.com/office/officeart/2005/8/layout/vList5"/>
    <dgm:cxn modelId="{B5CB44C5-98E0-42A7-B5FC-ABDD719CD0AB}" type="presParOf" srcId="{39BBA486-03BD-2144-ABBF-AE369E5400B7}" destId="{70B8D9E0-4A6D-2F44-B595-4E51FB1CC510}" srcOrd="0" destOrd="0" presId="urn:microsoft.com/office/officeart/2005/8/layout/vList5"/>
    <dgm:cxn modelId="{06D8BC49-EFCC-4B45-B4E6-063A64CEABC6}" type="presParOf" srcId="{39BBA486-03BD-2144-ABBF-AE369E5400B7}" destId="{09F84ED2-5430-D348-8351-1C588DA968EF}" srcOrd="1" destOrd="0" presId="urn:microsoft.com/office/officeart/2005/8/layout/vList5"/>
    <dgm:cxn modelId="{678C1AED-1A10-421F-8DFE-77841112363A}" type="presParOf" srcId="{82B71E07-46A9-1F4C-9980-576B2FA3ADD8}" destId="{26A10C18-A8F4-6A4C-BDEE-6F7DE3CE4615}" srcOrd="5" destOrd="0" presId="urn:microsoft.com/office/officeart/2005/8/layout/vList5"/>
    <dgm:cxn modelId="{B171D254-7966-4A7D-8D3B-D5DB156971DD}" type="presParOf" srcId="{82B71E07-46A9-1F4C-9980-576B2FA3ADD8}" destId="{4ECD3363-8FE6-2E4D-AEB8-DD61ACBB9653}" srcOrd="6" destOrd="0" presId="urn:microsoft.com/office/officeart/2005/8/layout/vList5"/>
    <dgm:cxn modelId="{3085044F-B65A-43E0-93D2-234AC0842B7B}" type="presParOf" srcId="{4ECD3363-8FE6-2E4D-AEB8-DD61ACBB9653}" destId="{E895D6B0-A2C0-8846-B022-1C147093D231}" srcOrd="0" destOrd="0" presId="urn:microsoft.com/office/officeart/2005/8/layout/vList5"/>
    <dgm:cxn modelId="{A5B0F37C-1E92-4713-8D8D-AC08737774C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carré et quatre triangles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triangles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6800E04-A766-4398-80AD-FAF9EB131EC5}" type="presOf" srcId="{2C8EC395-066D-984E-8F48-1D03BBA365D6}" destId="{FBE9ED35-B856-174C-8737-A32D2C924CA6}" srcOrd="0" destOrd="0" presId="urn:microsoft.com/office/officeart/2005/8/layout/vList5"/>
    <dgm:cxn modelId="{DCF4FACF-AB54-4CCB-A6F7-0968DAF40D43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0C16EDA-0EB8-48C0-8A86-F3417562E991}" type="presOf" srcId="{5A256FE1-617A-F64B-AAA5-E71BA3D8E71B}" destId="{5131D196-118F-ED4B-8F8C-9F861CEE6268}" srcOrd="0" destOrd="0" presId="urn:microsoft.com/office/officeart/2005/8/layout/vList5"/>
    <dgm:cxn modelId="{0F1D22B0-2013-4286-863E-D7DCA3648103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5638202-12A5-40EB-9C09-45FE8DBE1CEE}" type="presOf" srcId="{DD6BBC1B-D149-744A-A30E-EFE273F02222}" destId="{B2E2EFB5-3D81-DA40-B0AB-7277103CCFA5}" srcOrd="0" destOrd="0" presId="urn:microsoft.com/office/officeart/2005/8/layout/vList5"/>
    <dgm:cxn modelId="{C7B993D4-4B98-4F8A-9E4F-C6F9743384D0}" type="presOf" srcId="{D865DF60-6A8A-1346-86CF-ADC5241F7441}" destId="{C3381103-080C-D746-8B27-46B2DEE4028C}" srcOrd="0" destOrd="0" presId="urn:microsoft.com/office/officeart/2005/8/layout/vList5"/>
    <dgm:cxn modelId="{0B6D3CEE-D053-4A98-B778-264E6650B01E}" type="presOf" srcId="{C98D5B68-7884-6648-A6A0-2E344EE2F2C1}" destId="{70B8D9E0-4A6D-2F44-B595-4E51FB1CC510}" srcOrd="0" destOrd="0" presId="urn:microsoft.com/office/officeart/2005/8/layout/vList5"/>
    <dgm:cxn modelId="{C38D693D-6020-4883-AA00-D60C7E203E32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11CF2D4-18D6-45D2-8D05-714684B46273}" type="presOf" srcId="{877D7047-60CD-754B-B94B-0D52DA8802EF}" destId="{E895D6B0-A2C0-8846-B022-1C147093D231}" srcOrd="0" destOrd="0" presId="urn:microsoft.com/office/officeart/2005/8/layout/vList5"/>
    <dgm:cxn modelId="{195C8729-FEC7-439D-A191-F088679EFF1E}" type="presParOf" srcId="{82B71E07-46A9-1F4C-9980-576B2FA3ADD8}" destId="{A3A8D8DA-067B-EC42-9EAF-7E4FD8AA6489}" srcOrd="0" destOrd="0" presId="urn:microsoft.com/office/officeart/2005/8/layout/vList5"/>
    <dgm:cxn modelId="{BD38C1B9-22EB-4F90-AC2A-CCE279305216}" type="presParOf" srcId="{A3A8D8DA-067B-EC42-9EAF-7E4FD8AA6489}" destId="{5131D196-118F-ED4B-8F8C-9F861CEE6268}" srcOrd="0" destOrd="0" presId="urn:microsoft.com/office/officeart/2005/8/layout/vList5"/>
    <dgm:cxn modelId="{6984E8E1-E903-45A6-9EBB-B8104A6226CF}" type="presParOf" srcId="{A3A8D8DA-067B-EC42-9EAF-7E4FD8AA6489}" destId="{B2E2EFB5-3D81-DA40-B0AB-7277103CCFA5}" srcOrd="1" destOrd="0" presId="urn:microsoft.com/office/officeart/2005/8/layout/vList5"/>
    <dgm:cxn modelId="{097B6084-15A7-45F6-8AA2-81511A1EFE8F}" type="presParOf" srcId="{82B71E07-46A9-1F4C-9980-576B2FA3ADD8}" destId="{86757E5C-20F4-E745-A720-B10E686939A4}" srcOrd="1" destOrd="0" presId="urn:microsoft.com/office/officeart/2005/8/layout/vList5"/>
    <dgm:cxn modelId="{32A25571-CB98-4859-9AF5-7E2724A7D936}" type="presParOf" srcId="{82B71E07-46A9-1F4C-9980-576B2FA3ADD8}" destId="{0760AE06-7B56-494A-A0E8-36B594643D8E}" srcOrd="2" destOrd="0" presId="urn:microsoft.com/office/officeart/2005/8/layout/vList5"/>
    <dgm:cxn modelId="{FCE0DF97-836E-4A5E-8A7A-6574E11B8C18}" type="presParOf" srcId="{0760AE06-7B56-494A-A0E8-36B594643D8E}" destId="{C3381103-080C-D746-8B27-46B2DEE4028C}" srcOrd="0" destOrd="0" presId="urn:microsoft.com/office/officeart/2005/8/layout/vList5"/>
    <dgm:cxn modelId="{233AD47C-19EB-47C1-A368-380D44D44B6B}" type="presParOf" srcId="{0760AE06-7B56-494A-A0E8-36B594643D8E}" destId="{FBE9ED35-B856-174C-8737-A32D2C924CA6}" srcOrd="1" destOrd="0" presId="urn:microsoft.com/office/officeart/2005/8/layout/vList5"/>
    <dgm:cxn modelId="{E9F04C7C-995B-464A-B88A-A840388DDF0A}" type="presParOf" srcId="{82B71E07-46A9-1F4C-9980-576B2FA3ADD8}" destId="{42D27948-8160-FF47-9116-9786F5E669CE}" srcOrd="3" destOrd="0" presId="urn:microsoft.com/office/officeart/2005/8/layout/vList5"/>
    <dgm:cxn modelId="{47E9A61E-9345-464C-8102-1CC499E50819}" type="presParOf" srcId="{82B71E07-46A9-1F4C-9980-576B2FA3ADD8}" destId="{39BBA486-03BD-2144-ABBF-AE369E5400B7}" srcOrd="4" destOrd="0" presId="urn:microsoft.com/office/officeart/2005/8/layout/vList5"/>
    <dgm:cxn modelId="{66E428B6-DD14-4090-B0B0-E76D421839D4}" type="presParOf" srcId="{39BBA486-03BD-2144-ABBF-AE369E5400B7}" destId="{70B8D9E0-4A6D-2F44-B595-4E51FB1CC510}" srcOrd="0" destOrd="0" presId="urn:microsoft.com/office/officeart/2005/8/layout/vList5"/>
    <dgm:cxn modelId="{8F131B20-4F4B-4A13-9DCC-069B1C985F44}" type="presParOf" srcId="{39BBA486-03BD-2144-ABBF-AE369E5400B7}" destId="{09F84ED2-5430-D348-8351-1C588DA968EF}" srcOrd="1" destOrd="0" presId="urn:microsoft.com/office/officeart/2005/8/layout/vList5"/>
    <dgm:cxn modelId="{DC67278F-FDA7-4C63-AF8B-B15F83703E54}" type="presParOf" srcId="{82B71E07-46A9-1F4C-9980-576B2FA3ADD8}" destId="{26A10C18-A8F4-6A4C-BDEE-6F7DE3CE4615}" srcOrd="5" destOrd="0" presId="urn:microsoft.com/office/officeart/2005/8/layout/vList5"/>
    <dgm:cxn modelId="{713E4662-19B9-4138-9003-83D07EC3B068}" type="presParOf" srcId="{82B71E07-46A9-1F4C-9980-576B2FA3ADD8}" destId="{4ECD3363-8FE6-2E4D-AEB8-DD61ACBB9653}" srcOrd="6" destOrd="0" presId="urn:microsoft.com/office/officeart/2005/8/layout/vList5"/>
    <dgm:cxn modelId="{1A647633-A96C-45EC-951C-F14B52933652}" type="presParOf" srcId="{4ECD3363-8FE6-2E4D-AEB8-DD61ACBB9653}" destId="{E895D6B0-A2C0-8846-B022-1C147093D231}" srcOrd="0" destOrd="0" presId="urn:microsoft.com/office/officeart/2005/8/layout/vList5"/>
    <dgm:cxn modelId="{09415B8B-0B38-4901-8102-A08DABC71A5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carré et quatre triangles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triangles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2A01E4D-F629-4D90-8043-85344F7FD19D}" type="presOf" srcId="{39104730-2024-374C-98E0-3A4CE7ED9881}" destId="{82B71E07-46A9-1F4C-9980-576B2FA3ADD8}" srcOrd="0" destOrd="0" presId="urn:microsoft.com/office/officeart/2005/8/layout/vList5"/>
    <dgm:cxn modelId="{CA45DE16-8CF6-42D2-AC2B-D1232EC1BFD4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AB96463-605D-4923-8000-008E9B83F02F}" type="presOf" srcId="{2C8EC395-066D-984E-8F48-1D03BBA365D6}" destId="{FBE9ED35-B856-174C-8737-A32D2C924CA6}" srcOrd="0" destOrd="0" presId="urn:microsoft.com/office/officeart/2005/8/layout/vList5"/>
    <dgm:cxn modelId="{464FECA3-5490-4D46-8DD1-0F2369DA3EF1}" type="presOf" srcId="{DD6BBC1B-D149-744A-A30E-EFE273F02222}" destId="{B2E2EFB5-3D81-DA40-B0AB-7277103CCFA5}" srcOrd="0" destOrd="0" presId="urn:microsoft.com/office/officeart/2005/8/layout/vList5"/>
    <dgm:cxn modelId="{70E2EF0A-087E-4C5C-AA48-3B6D6E9B3283}" type="presOf" srcId="{31427C3A-E33A-4C40-B6A8-DF440F9FA9C2}" destId="{09F84ED2-5430-D348-8351-1C588DA968EF}" srcOrd="0" destOrd="0" presId="urn:microsoft.com/office/officeart/2005/8/layout/vList5"/>
    <dgm:cxn modelId="{234EC637-0B08-4FD2-9FC8-C4F02F6E861A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198C94A-18B6-4626-B3A7-2451E84F5A5E}" type="presOf" srcId="{8943F2E6-3B0D-E448-9217-B317A1C852F5}" destId="{1017B7CB-13B4-9B4A-A898-E550BB192901}" srcOrd="0" destOrd="0" presId="urn:microsoft.com/office/officeart/2005/8/layout/vList5"/>
    <dgm:cxn modelId="{04426129-9C9D-4643-8D87-FA1EC19BF835}" type="presOf" srcId="{5A256FE1-617A-F64B-AAA5-E71BA3D8E71B}" destId="{5131D196-118F-ED4B-8F8C-9F861CEE6268}" srcOrd="0" destOrd="0" presId="urn:microsoft.com/office/officeart/2005/8/layout/vList5"/>
    <dgm:cxn modelId="{7650A209-5BE7-4AE7-ACD6-B8E52E3316A5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B7C230A3-5C6B-4541-A62D-7009C1903F62}" type="presParOf" srcId="{82B71E07-46A9-1F4C-9980-576B2FA3ADD8}" destId="{A3A8D8DA-067B-EC42-9EAF-7E4FD8AA6489}" srcOrd="0" destOrd="0" presId="urn:microsoft.com/office/officeart/2005/8/layout/vList5"/>
    <dgm:cxn modelId="{1431243F-E91C-4484-A33C-AF0564F931DB}" type="presParOf" srcId="{A3A8D8DA-067B-EC42-9EAF-7E4FD8AA6489}" destId="{5131D196-118F-ED4B-8F8C-9F861CEE6268}" srcOrd="0" destOrd="0" presId="urn:microsoft.com/office/officeart/2005/8/layout/vList5"/>
    <dgm:cxn modelId="{1C87AA36-8E6D-45D0-8948-8FD615DBA077}" type="presParOf" srcId="{A3A8D8DA-067B-EC42-9EAF-7E4FD8AA6489}" destId="{B2E2EFB5-3D81-DA40-B0AB-7277103CCFA5}" srcOrd="1" destOrd="0" presId="urn:microsoft.com/office/officeart/2005/8/layout/vList5"/>
    <dgm:cxn modelId="{94FFC22A-CF9C-491A-BD6B-20F1051CBD2A}" type="presParOf" srcId="{82B71E07-46A9-1F4C-9980-576B2FA3ADD8}" destId="{86757E5C-20F4-E745-A720-B10E686939A4}" srcOrd="1" destOrd="0" presId="urn:microsoft.com/office/officeart/2005/8/layout/vList5"/>
    <dgm:cxn modelId="{AC180299-5242-4457-910C-2E1134444808}" type="presParOf" srcId="{82B71E07-46A9-1F4C-9980-576B2FA3ADD8}" destId="{0760AE06-7B56-494A-A0E8-36B594643D8E}" srcOrd="2" destOrd="0" presId="urn:microsoft.com/office/officeart/2005/8/layout/vList5"/>
    <dgm:cxn modelId="{4F693C93-4F26-4BBE-896D-2BC266B7CE00}" type="presParOf" srcId="{0760AE06-7B56-494A-A0E8-36B594643D8E}" destId="{C3381103-080C-D746-8B27-46B2DEE4028C}" srcOrd="0" destOrd="0" presId="urn:microsoft.com/office/officeart/2005/8/layout/vList5"/>
    <dgm:cxn modelId="{6D5904D8-A9B2-4CA5-9EED-52CB9FAD4509}" type="presParOf" srcId="{0760AE06-7B56-494A-A0E8-36B594643D8E}" destId="{FBE9ED35-B856-174C-8737-A32D2C924CA6}" srcOrd="1" destOrd="0" presId="urn:microsoft.com/office/officeart/2005/8/layout/vList5"/>
    <dgm:cxn modelId="{8B72CA43-F356-4CAE-BE7D-F840BEB82CE9}" type="presParOf" srcId="{82B71E07-46A9-1F4C-9980-576B2FA3ADD8}" destId="{42D27948-8160-FF47-9116-9786F5E669CE}" srcOrd="3" destOrd="0" presId="urn:microsoft.com/office/officeart/2005/8/layout/vList5"/>
    <dgm:cxn modelId="{9BCBB2AC-8B3C-40E2-B773-E28CF2F3599A}" type="presParOf" srcId="{82B71E07-46A9-1F4C-9980-576B2FA3ADD8}" destId="{39BBA486-03BD-2144-ABBF-AE369E5400B7}" srcOrd="4" destOrd="0" presId="urn:microsoft.com/office/officeart/2005/8/layout/vList5"/>
    <dgm:cxn modelId="{D20B3A95-A17B-4F7C-B2AC-9779BAC0DE2B}" type="presParOf" srcId="{39BBA486-03BD-2144-ABBF-AE369E5400B7}" destId="{70B8D9E0-4A6D-2F44-B595-4E51FB1CC510}" srcOrd="0" destOrd="0" presId="urn:microsoft.com/office/officeart/2005/8/layout/vList5"/>
    <dgm:cxn modelId="{DFF96350-2F5A-451F-BBE4-B1AF1EEB65E9}" type="presParOf" srcId="{39BBA486-03BD-2144-ABBF-AE369E5400B7}" destId="{09F84ED2-5430-D348-8351-1C588DA968EF}" srcOrd="1" destOrd="0" presId="urn:microsoft.com/office/officeart/2005/8/layout/vList5"/>
    <dgm:cxn modelId="{82EA362E-2C0A-4236-98F6-646AE936D572}" type="presParOf" srcId="{82B71E07-46A9-1F4C-9980-576B2FA3ADD8}" destId="{26A10C18-A8F4-6A4C-BDEE-6F7DE3CE4615}" srcOrd="5" destOrd="0" presId="urn:microsoft.com/office/officeart/2005/8/layout/vList5"/>
    <dgm:cxn modelId="{B05C0950-004E-448F-8165-52D72AC167B9}" type="presParOf" srcId="{82B71E07-46A9-1F4C-9980-576B2FA3ADD8}" destId="{4ECD3363-8FE6-2E4D-AEB8-DD61ACBB9653}" srcOrd="6" destOrd="0" presId="urn:microsoft.com/office/officeart/2005/8/layout/vList5"/>
    <dgm:cxn modelId="{914AC9E6-91ED-433D-B902-B1C4058FBC5A}" type="presParOf" srcId="{4ECD3363-8FE6-2E4D-AEB8-DD61ACBB9653}" destId="{E895D6B0-A2C0-8846-B022-1C147093D231}" srcOrd="0" destOrd="0" presId="urn:microsoft.com/office/officeart/2005/8/layout/vList5"/>
    <dgm:cxn modelId="{821A4A2B-3F32-48FC-AF6C-A9C532820B9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carré et quatre triangles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triangles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00E33AE-2693-4779-8F7C-3E5E0F7189C0}" type="presOf" srcId="{C98D5B68-7884-6648-A6A0-2E344EE2F2C1}" destId="{70B8D9E0-4A6D-2F44-B595-4E51FB1CC510}" srcOrd="0" destOrd="0" presId="urn:microsoft.com/office/officeart/2005/8/layout/vList5"/>
    <dgm:cxn modelId="{1EADE15B-704E-4B21-AC81-D8E6E705050A}" type="presOf" srcId="{DD6BBC1B-D149-744A-A30E-EFE273F02222}" destId="{B2E2EFB5-3D81-DA40-B0AB-7277103CCFA5}" srcOrd="0" destOrd="0" presId="urn:microsoft.com/office/officeart/2005/8/layout/vList5"/>
    <dgm:cxn modelId="{0BAC6808-7930-4C26-9629-21ABC9B92228}" type="presOf" srcId="{D865DF60-6A8A-1346-86CF-ADC5241F7441}" destId="{C3381103-080C-D746-8B27-46B2DEE4028C}" srcOrd="0" destOrd="0" presId="urn:microsoft.com/office/officeart/2005/8/layout/vList5"/>
    <dgm:cxn modelId="{0AB0ED24-2118-4389-9577-AC14D8BB2277}" type="presOf" srcId="{2C8EC395-066D-984E-8F48-1D03BBA365D6}" destId="{FBE9ED35-B856-174C-8737-A32D2C924CA6}" srcOrd="0" destOrd="0" presId="urn:microsoft.com/office/officeart/2005/8/layout/vList5"/>
    <dgm:cxn modelId="{EAEF70A6-3595-45D5-9912-28595917EDAB}" type="presOf" srcId="{39104730-2024-374C-98E0-3A4CE7ED9881}" destId="{82B71E07-46A9-1F4C-9980-576B2FA3ADD8}" srcOrd="0" destOrd="0" presId="urn:microsoft.com/office/officeart/2005/8/layout/vList5"/>
    <dgm:cxn modelId="{D8E6CD4A-2B14-4901-9391-7C26D945AC93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03DB583-BFF9-44AA-9C92-16B9AB6DCC4B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602A03-6238-4DC5-B590-8E17BE591A4E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D3A87B4-31A4-499A-BF7F-9B51CFFD4492}" type="presOf" srcId="{5A256FE1-617A-F64B-AAA5-E71BA3D8E71B}" destId="{5131D196-118F-ED4B-8F8C-9F861CEE6268}" srcOrd="0" destOrd="0" presId="urn:microsoft.com/office/officeart/2005/8/layout/vList5"/>
    <dgm:cxn modelId="{E99C35E5-1704-45A7-A930-C33F8C05AC7F}" type="presParOf" srcId="{82B71E07-46A9-1F4C-9980-576B2FA3ADD8}" destId="{A3A8D8DA-067B-EC42-9EAF-7E4FD8AA6489}" srcOrd="0" destOrd="0" presId="urn:microsoft.com/office/officeart/2005/8/layout/vList5"/>
    <dgm:cxn modelId="{3D725020-CA22-4AED-BB74-2246687AB2D4}" type="presParOf" srcId="{A3A8D8DA-067B-EC42-9EAF-7E4FD8AA6489}" destId="{5131D196-118F-ED4B-8F8C-9F861CEE6268}" srcOrd="0" destOrd="0" presId="urn:microsoft.com/office/officeart/2005/8/layout/vList5"/>
    <dgm:cxn modelId="{674B2FAE-131E-48FD-8FEF-1DD83B5DCFAA}" type="presParOf" srcId="{A3A8D8DA-067B-EC42-9EAF-7E4FD8AA6489}" destId="{B2E2EFB5-3D81-DA40-B0AB-7277103CCFA5}" srcOrd="1" destOrd="0" presId="urn:microsoft.com/office/officeart/2005/8/layout/vList5"/>
    <dgm:cxn modelId="{E527FE6A-2E7C-45F3-899F-3AFD23A13CB2}" type="presParOf" srcId="{82B71E07-46A9-1F4C-9980-576B2FA3ADD8}" destId="{86757E5C-20F4-E745-A720-B10E686939A4}" srcOrd="1" destOrd="0" presId="urn:microsoft.com/office/officeart/2005/8/layout/vList5"/>
    <dgm:cxn modelId="{4A5633E3-0754-4992-B9C6-67F88773D4B0}" type="presParOf" srcId="{82B71E07-46A9-1F4C-9980-576B2FA3ADD8}" destId="{0760AE06-7B56-494A-A0E8-36B594643D8E}" srcOrd="2" destOrd="0" presId="urn:microsoft.com/office/officeart/2005/8/layout/vList5"/>
    <dgm:cxn modelId="{2EE445DB-37A0-4385-AC13-BC3BA716379B}" type="presParOf" srcId="{0760AE06-7B56-494A-A0E8-36B594643D8E}" destId="{C3381103-080C-D746-8B27-46B2DEE4028C}" srcOrd="0" destOrd="0" presId="urn:microsoft.com/office/officeart/2005/8/layout/vList5"/>
    <dgm:cxn modelId="{716FF933-9AA0-4CF4-B875-12C3018CE7B0}" type="presParOf" srcId="{0760AE06-7B56-494A-A0E8-36B594643D8E}" destId="{FBE9ED35-B856-174C-8737-A32D2C924CA6}" srcOrd="1" destOrd="0" presId="urn:microsoft.com/office/officeart/2005/8/layout/vList5"/>
    <dgm:cxn modelId="{7383EDCF-6373-4957-9F07-EF7100935AC4}" type="presParOf" srcId="{82B71E07-46A9-1F4C-9980-576B2FA3ADD8}" destId="{42D27948-8160-FF47-9116-9786F5E669CE}" srcOrd="3" destOrd="0" presId="urn:microsoft.com/office/officeart/2005/8/layout/vList5"/>
    <dgm:cxn modelId="{C087051B-E6E3-4587-A522-BB25F0F076D3}" type="presParOf" srcId="{82B71E07-46A9-1F4C-9980-576B2FA3ADD8}" destId="{39BBA486-03BD-2144-ABBF-AE369E5400B7}" srcOrd="4" destOrd="0" presId="urn:microsoft.com/office/officeart/2005/8/layout/vList5"/>
    <dgm:cxn modelId="{E6E9AEB0-77C1-4A1B-B6E2-383BCE8B643A}" type="presParOf" srcId="{39BBA486-03BD-2144-ABBF-AE369E5400B7}" destId="{70B8D9E0-4A6D-2F44-B595-4E51FB1CC510}" srcOrd="0" destOrd="0" presId="urn:microsoft.com/office/officeart/2005/8/layout/vList5"/>
    <dgm:cxn modelId="{C69E9B20-E970-448F-9D6B-B19D38AE8BFD}" type="presParOf" srcId="{39BBA486-03BD-2144-ABBF-AE369E5400B7}" destId="{09F84ED2-5430-D348-8351-1C588DA968EF}" srcOrd="1" destOrd="0" presId="urn:microsoft.com/office/officeart/2005/8/layout/vList5"/>
    <dgm:cxn modelId="{EF317751-F414-4234-901F-A2CF649E5B89}" type="presParOf" srcId="{82B71E07-46A9-1F4C-9980-576B2FA3ADD8}" destId="{26A10C18-A8F4-6A4C-BDEE-6F7DE3CE4615}" srcOrd="5" destOrd="0" presId="urn:microsoft.com/office/officeart/2005/8/layout/vList5"/>
    <dgm:cxn modelId="{3EE3C936-CBCD-4F5B-A68B-47655569F943}" type="presParOf" srcId="{82B71E07-46A9-1F4C-9980-576B2FA3ADD8}" destId="{4ECD3363-8FE6-2E4D-AEB8-DD61ACBB9653}" srcOrd="6" destOrd="0" presId="urn:microsoft.com/office/officeart/2005/8/layout/vList5"/>
    <dgm:cxn modelId="{52AB444A-307A-4713-B836-2B91A9E9D2F6}" type="presParOf" srcId="{4ECD3363-8FE6-2E4D-AEB8-DD61ACBB9653}" destId="{E895D6B0-A2C0-8846-B022-1C147093D231}" srcOrd="0" destOrd="0" presId="urn:microsoft.com/office/officeart/2005/8/layout/vList5"/>
    <dgm:cxn modelId="{9366A5B0-0BCF-4BA8-A887-5A0B921F6C6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88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42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62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88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42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62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88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98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68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78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88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5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78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46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26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36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26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36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50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30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60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40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55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82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41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40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60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50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30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8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10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8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10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8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10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8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10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5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7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5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7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8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10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8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10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5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7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55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82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41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4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5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6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7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carrés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rectangles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carré et quatre triangles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triangles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carrés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rectangles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carré et quatre triangles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triangles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carrés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rectangles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carré et quatre triangles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triangles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carrés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rectangles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carré et quatre triangles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triangles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carrés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rectangles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carré et quatre triangles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triangles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carrés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rectangles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carré et quatre triangles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six triangles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62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52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42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62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52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42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78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68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98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5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78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68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98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36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46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26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36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46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26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40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60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50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30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de la semaine : donner les résultats des doubles et des moitiés rapidement.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2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8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8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annonce de l’objectif : reconnaître les figures des faces des polyèdres</a:t>
            </a:r>
          </a:p>
          <a:p>
            <a:endParaRPr lang="fr-FR" dirty="0"/>
          </a:p>
          <a:p>
            <a:r>
              <a:rPr lang="fr-FR" dirty="0"/>
              <a:t>Manipulation des vrais objets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99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0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4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3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180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83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96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0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649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94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28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599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798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955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79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50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71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09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244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572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756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465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9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14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95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31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38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8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90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0" Type="http://schemas.openxmlformats.org/officeDocument/2006/relationships/image" Target="../media/image15.jpg"/><Relationship Id="rId4" Type="http://schemas.openxmlformats.org/officeDocument/2006/relationships/tags" Target="../tags/tag16.xml"/><Relationship Id="rId9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1.jp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.jpg"/><Relationship Id="rId5" Type="http://schemas.openxmlformats.org/officeDocument/2006/relationships/tags" Target="../tags/tag22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0.jp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9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1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notesSlide" Target="../notesSlides/notesSlide33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image" Target="../media/image21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tags" Target="../tags/tag97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notesSlide" Target="../notesSlides/notesSlide34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tags" Target="../tags/tag149.xml"/><Relationship Id="rId55" Type="http://schemas.openxmlformats.org/officeDocument/2006/relationships/tags" Target="../tags/tag154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image" Target="../media/image21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54" Type="http://schemas.openxmlformats.org/officeDocument/2006/relationships/tags" Target="../tags/tag153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tags" Target="../tags/tag152.xml"/><Relationship Id="rId58" Type="http://schemas.openxmlformats.org/officeDocument/2006/relationships/notesSlide" Target="../notesSlides/notesSlide35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tags" Target="../tags/tag15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tags" Target="../tags/tag155.xml"/><Relationship Id="rId8" Type="http://schemas.openxmlformats.org/officeDocument/2006/relationships/tags" Target="../tags/tag107.xml"/><Relationship Id="rId51" Type="http://schemas.openxmlformats.org/officeDocument/2006/relationships/tags" Target="../tags/tag150.xml"/><Relationship Id="rId3" Type="http://schemas.openxmlformats.org/officeDocument/2006/relationships/tags" Target="../tags/tag10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tags" Target="../tags/tag194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42" Type="http://schemas.openxmlformats.org/officeDocument/2006/relationships/tags" Target="../tags/tag197.xml"/><Relationship Id="rId47" Type="http://schemas.openxmlformats.org/officeDocument/2006/relationships/tags" Target="../tags/tag202.xml"/><Relationship Id="rId50" Type="http://schemas.openxmlformats.org/officeDocument/2006/relationships/tags" Target="../tags/tag205.xml"/><Relationship Id="rId55" Type="http://schemas.openxmlformats.org/officeDocument/2006/relationships/tags" Target="../tags/tag210.xml"/><Relationship Id="rId63" Type="http://schemas.openxmlformats.org/officeDocument/2006/relationships/tags" Target="../tags/tag21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40" Type="http://schemas.openxmlformats.org/officeDocument/2006/relationships/tags" Target="../tags/tag195.xml"/><Relationship Id="rId45" Type="http://schemas.openxmlformats.org/officeDocument/2006/relationships/tags" Target="../tags/tag200.xml"/><Relationship Id="rId53" Type="http://schemas.openxmlformats.org/officeDocument/2006/relationships/tags" Target="../tags/tag208.xml"/><Relationship Id="rId58" Type="http://schemas.openxmlformats.org/officeDocument/2006/relationships/tags" Target="../tags/tag213.xml"/><Relationship Id="rId66" Type="http://schemas.openxmlformats.org/officeDocument/2006/relationships/notesSlide" Target="../notesSlides/notesSlide36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49" Type="http://schemas.openxmlformats.org/officeDocument/2006/relationships/tags" Target="../tags/tag204.xml"/><Relationship Id="rId57" Type="http://schemas.openxmlformats.org/officeDocument/2006/relationships/tags" Target="../tags/tag212.xml"/><Relationship Id="rId61" Type="http://schemas.openxmlformats.org/officeDocument/2006/relationships/tags" Target="../tags/tag216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4" Type="http://schemas.openxmlformats.org/officeDocument/2006/relationships/tags" Target="../tags/tag199.xml"/><Relationship Id="rId52" Type="http://schemas.openxmlformats.org/officeDocument/2006/relationships/tags" Target="../tags/tag207.xml"/><Relationship Id="rId60" Type="http://schemas.openxmlformats.org/officeDocument/2006/relationships/tags" Target="../tags/tag215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43" Type="http://schemas.openxmlformats.org/officeDocument/2006/relationships/tags" Target="../tags/tag198.xml"/><Relationship Id="rId48" Type="http://schemas.openxmlformats.org/officeDocument/2006/relationships/tags" Target="../tags/tag203.xml"/><Relationship Id="rId56" Type="http://schemas.openxmlformats.org/officeDocument/2006/relationships/tags" Target="../tags/tag211.xml"/><Relationship Id="rId64" Type="http://schemas.openxmlformats.org/officeDocument/2006/relationships/tags" Target="../tags/tag219.xml"/><Relationship Id="rId8" Type="http://schemas.openxmlformats.org/officeDocument/2006/relationships/tags" Target="../tags/tag163.xml"/><Relationship Id="rId51" Type="http://schemas.openxmlformats.org/officeDocument/2006/relationships/tags" Target="../tags/tag206.xml"/><Relationship Id="rId3" Type="http://schemas.openxmlformats.org/officeDocument/2006/relationships/tags" Target="../tags/tag158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tags" Target="../tags/tag193.xml"/><Relationship Id="rId46" Type="http://schemas.openxmlformats.org/officeDocument/2006/relationships/tags" Target="../tags/tag201.xml"/><Relationship Id="rId59" Type="http://schemas.openxmlformats.org/officeDocument/2006/relationships/tags" Target="../tags/tag214.xml"/><Relationship Id="rId67" Type="http://schemas.openxmlformats.org/officeDocument/2006/relationships/image" Target="../media/image21.png"/><Relationship Id="rId20" Type="http://schemas.openxmlformats.org/officeDocument/2006/relationships/tags" Target="../tags/tag175.xml"/><Relationship Id="rId41" Type="http://schemas.openxmlformats.org/officeDocument/2006/relationships/tags" Target="../tags/tag196.xml"/><Relationship Id="rId54" Type="http://schemas.openxmlformats.org/officeDocument/2006/relationships/tags" Target="../tags/tag209.xml"/><Relationship Id="rId62" Type="http://schemas.openxmlformats.org/officeDocument/2006/relationships/tags" Target="../tags/tag2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16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60570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5" y="1574338"/>
            <a:ext cx="545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39 est  </a:t>
            </a:r>
          </a:p>
        </p:txBody>
      </p:sp>
    </p:spTree>
    <p:extLst>
      <p:ext uri="{BB962C8B-B14F-4D97-AF65-F5344CB8AC3E}">
        <p14:creationId xmlns:p14="http://schemas.microsoft.com/office/powerpoint/2010/main" val="246911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4854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4" y="1574338"/>
            <a:ext cx="497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39 est  </a:t>
            </a:r>
          </a:p>
        </p:txBody>
      </p:sp>
    </p:spTree>
    <p:extLst>
      <p:ext uri="{BB962C8B-B14F-4D97-AF65-F5344CB8AC3E}">
        <p14:creationId xmlns:p14="http://schemas.microsoft.com/office/powerpoint/2010/main" val="37650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64209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5" y="1574338"/>
            <a:ext cx="5148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13 est  </a:t>
            </a:r>
          </a:p>
        </p:txBody>
      </p:sp>
    </p:spTree>
    <p:extLst>
      <p:ext uri="{BB962C8B-B14F-4D97-AF65-F5344CB8AC3E}">
        <p14:creationId xmlns:p14="http://schemas.microsoft.com/office/powerpoint/2010/main" val="67489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1016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4" y="1574338"/>
            <a:ext cx="452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13 est  </a:t>
            </a:r>
          </a:p>
        </p:txBody>
      </p:sp>
    </p:spTree>
    <p:extLst>
      <p:ext uri="{BB962C8B-B14F-4D97-AF65-F5344CB8AC3E}">
        <p14:creationId xmlns:p14="http://schemas.microsoft.com/office/powerpoint/2010/main" val="180570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1692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5" y="1574338"/>
            <a:ext cx="496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25 est </a:t>
            </a:r>
          </a:p>
        </p:txBody>
      </p:sp>
    </p:spTree>
    <p:extLst>
      <p:ext uri="{BB962C8B-B14F-4D97-AF65-F5344CB8AC3E}">
        <p14:creationId xmlns:p14="http://schemas.microsoft.com/office/powerpoint/2010/main" val="10743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84777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4" y="1574338"/>
            <a:ext cx="475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25 est  </a:t>
            </a:r>
          </a:p>
        </p:txBody>
      </p:sp>
    </p:spTree>
    <p:extLst>
      <p:ext uri="{BB962C8B-B14F-4D97-AF65-F5344CB8AC3E}">
        <p14:creationId xmlns:p14="http://schemas.microsoft.com/office/powerpoint/2010/main" val="342465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69847"/>
            <a:ext cx="9144000" cy="131830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Géométrie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794294" y="-104296"/>
            <a:ext cx="955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polyèdres parmi ces solides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2E31A1-02AE-374D-BD1A-4EAF7AF24EFE}"/>
              </a:ext>
            </a:extLst>
          </p:cNvPr>
          <p:cNvCxnSpPr>
            <a:cxnSpLocks/>
          </p:cNvCxnSpPr>
          <p:nvPr/>
        </p:nvCxnSpPr>
        <p:spPr>
          <a:xfrm>
            <a:off x="7805581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8C7B77E-E171-0D48-9A43-7758B092786F}"/>
              </a:ext>
            </a:extLst>
          </p:cNvPr>
          <p:cNvCxnSpPr/>
          <p:nvPr/>
        </p:nvCxnSpPr>
        <p:spPr>
          <a:xfrm>
            <a:off x="662762" y="3660212"/>
            <a:ext cx="108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1527976" y="92888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5550" y="928880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9184401" y="92887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1271783" y="3694363"/>
            <a:ext cx="1976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8870597" y="367014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365766" y="3670141"/>
            <a:ext cx="146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cône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AA1348C3-794D-A547-885E-3D0228A52FF8}"/>
              </a:ext>
            </a:extLst>
          </p:cNvPr>
          <p:cNvSpPr/>
          <p:nvPr/>
        </p:nvSpPr>
        <p:spPr>
          <a:xfrm>
            <a:off x="305717" y="928879"/>
            <a:ext cx="3663771" cy="2349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C206DF9C-34F6-CB4F-957E-CDFDD3408678}"/>
              </a:ext>
            </a:extLst>
          </p:cNvPr>
          <p:cNvSpPr/>
          <p:nvPr/>
        </p:nvSpPr>
        <p:spPr>
          <a:xfrm>
            <a:off x="4113135" y="945078"/>
            <a:ext cx="3663771" cy="2349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xmlns="" id="{18B8E57D-1FDD-274D-BBA8-DF459D49FFC6}"/>
              </a:ext>
            </a:extLst>
          </p:cNvPr>
          <p:cNvSpPr/>
          <p:nvPr/>
        </p:nvSpPr>
        <p:spPr>
          <a:xfrm>
            <a:off x="7928234" y="3749999"/>
            <a:ext cx="4018029" cy="2688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1731959"/>
            <a:ext cx="1164336" cy="10546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6" y="1619183"/>
            <a:ext cx="1383792" cy="13533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1546031"/>
            <a:ext cx="1091184" cy="11704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6" y="1546031"/>
            <a:ext cx="2157984" cy="142646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2" y="4421960"/>
            <a:ext cx="1298448" cy="150571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8" y="4614216"/>
            <a:ext cx="573024" cy="112776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0" y="4665714"/>
            <a:ext cx="1213104" cy="98145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1546031"/>
            <a:ext cx="1139952" cy="10668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8" y="4350265"/>
            <a:ext cx="1597152" cy="170688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3" y="4548176"/>
            <a:ext cx="1212850" cy="11938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7" y="1814255"/>
            <a:ext cx="1158240" cy="7985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83" y="1661258"/>
            <a:ext cx="999744" cy="10668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" y="4606104"/>
            <a:ext cx="816864" cy="107289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0" y="4435073"/>
            <a:ext cx="2342652" cy="15221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1511641"/>
            <a:ext cx="1116874" cy="117565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8" y="4464632"/>
            <a:ext cx="75590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271783" y="0"/>
            <a:ext cx="1007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faces du cube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DA6955A-E067-F64C-A650-66691E66637E}"/>
              </a:ext>
            </a:extLst>
          </p:cNvPr>
          <p:cNvSpPr txBox="1"/>
          <p:nvPr/>
        </p:nvSpPr>
        <p:spPr>
          <a:xfrm>
            <a:off x="1271783" y="4254916"/>
            <a:ext cx="214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 faces</a:t>
            </a:r>
          </a:p>
          <a:p>
            <a:r>
              <a:rPr lang="fr-FR" sz="2800" dirty="0"/>
              <a:t>… sommets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1246850">
            <a:off x="7047922" y="3065381"/>
            <a:ext cx="2470099" cy="24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5264153" y="1828670"/>
            <a:ext cx="6023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faces du cube sont des …………..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2099469"/>
            <a:ext cx="1091184" cy="11704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2099469"/>
            <a:ext cx="1139952" cy="1066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2065079"/>
            <a:ext cx="1116874" cy="1175657"/>
          </a:xfrm>
          <a:prstGeom prst="rect">
            <a:avLst/>
          </a:prstGeom>
        </p:spPr>
      </p:pic>
      <p:sp>
        <p:nvSpPr>
          <p:cNvPr id="3" name="SMARTInkShape-413">
            <a:extLst>
              <a:ext uri="{FF2B5EF4-FFF2-40B4-BE49-F238E27FC236}">
                <a16:creationId xmlns:a16="http://schemas.microsoft.com/office/drawing/2014/main" xmlns="" id="{D33C7A10-FD59-40D3-A349-4F11B9834C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79571" y="4279900"/>
            <a:ext cx="209233" cy="316155"/>
          </a:xfrm>
          <a:custGeom>
            <a:avLst/>
            <a:gdLst/>
            <a:ahLst/>
            <a:cxnLst/>
            <a:rect l="0" t="0" r="0" b="0"/>
            <a:pathLst>
              <a:path w="209233" h="316155">
                <a:moveTo>
                  <a:pt x="147604" y="0"/>
                </a:moveTo>
                <a:lnTo>
                  <a:pt x="147604" y="0"/>
                </a:lnTo>
                <a:lnTo>
                  <a:pt x="105098" y="25467"/>
                </a:lnTo>
                <a:lnTo>
                  <a:pt x="61918" y="61183"/>
                </a:lnTo>
                <a:lnTo>
                  <a:pt x="28569" y="101984"/>
                </a:lnTo>
                <a:lnTo>
                  <a:pt x="13711" y="127938"/>
                </a:lnTo>
                <a:lnTo>
                  <a:pt x="3643" y="170498"/>
                </a:lnTo>
                <a:lnTo>
                  <a:pt x="0" y="208079"/>
                </a:lnTo>
                <a:lnTo>
                  <a:pt x="3024" y="248836"/>
                </a:lnTo>
                <a:lnTo>
                  <a:pt x="13682" y="274970"/>
                </a:lnTo>
                <a:lnTo>
                  <a:pt x="21924" y="288161"/>
                </a:lnTo>
                <a:lnTo>
                  <a:pt x="46285" y="308956"/>
                </a:lnTo>
                <a:lnTo>
                  <a:pt x="64040" y="314420"/>
                </a:lnTo>
                <a:lnTo>
                  <a:pt x="100446" y="316154"/>
                </a:lnTo>
                <a:lnTo>
                  <a:pt x="134652" y="306961"/>
                </a:lnTo>
                <a:lnTo>
                  <a:pt x="171970" y="286654"/>
                </a:lnTo>
                <a:lnTo>
                  <a:pt x="185162" y="274729"/>
                </a:lnTo>
                <a:lnTo>
                  <a:pt x="202243" y="248191"/>
                </a:lnTo>
                <a:lnTo>
                  <a:pt x="208478" y="230642"/>
                </a:lnTo>
                <a:lnTo>
                  <a:pt x="209232" y="219630"/>
                </a:lnTo>
                <a:lnTo>
                  <a:pt x="203798" y="189837"/>
                </a:lnTo>
                <a:lnTo>
                  <a:pt x="197861" y="181151"/>
                </a:lnTo>
                <a:lnTo>
                  <a:pt x="184734" y="169133"/>
                </a:lnTo>
                <a:lnTo>
                  <a:pt x="157136" y="155579"/>
                </a:lnTo>
                <a:lnTo>
                  <a:pt x="130084" y="153028"/>
                </a:lnTo>
                <a:lnTo>
                  <a:pt x="87281" y="162342"/>
                </a:lnTo>
                <a:lnTo>
                  <a:pt x="67315" y="174694"/>
                </a:lnTo>
                <a:lnTo>
                  <a:pt x="58180" y="182535"/>
                </a:lnTo>
                <a:lnTo>
                  <a:pt x="38397" y="225565"/>
                </a:lnTo>
                <a:lnTo>
                  <a:pt x="26436" y="272581"/>
                </a:lnTo>
                <a:lnTo>
                  <a:pt x="23779" y="3016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414">
            <a:extLst>
              <a:ext uri="{FF2B5EF4-FFF2-40B4-BE49-F238E27FC236}">
                <a16:creationId xmlns:a16="http://schemas.microsoft.com/office/drawing/2014/main" xmlns="" id="{7B6ED572-8883-4547-BABD-2367AAC84B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0446" y="4756435"/>
            <a:ext cx="159540" cy="308047"/>
          </a:xfrm>
          <a:custGeom>
            <a:avLst/>
            <a:gdLst/>
            <a:ahLst/>
            <a:cxnLst/>
            <a:rect l="0" t="0" r="0" b="0"/>
            <a:pathLst>
              <a:path w="159540" h="308047">
                <a:moveTo>
                  <a:pt x="100854" y="9240"/>
                </a:moveTo>
                <a:lnTo>
                  <a:pt x="100854" y="9240"/>
                </a:lnTo>
                <a:lnTo>
                  <a:pt x="72440" y="11122"/>
                </a:lnTo>
                <a:lnTo>
                  <a:pt x="51042" y="17536"/>
                </a:lnTo>
                <a:lnTo>
                  <a:pt x="28937" y="30800"/>
                </a:lnTo>
                <a:lnTo>
                  <a:pt x="22129" y="38938"/>
                </a:lnTo>
                <a:lnTo>
                  <a:pt x="9042" y="60746"/>
                </a:lnTo>
                <a:lnTo>
                  <a:pt x="581" y="92377"/>
                </a:lnTo>
                <a:lnTo>
                  <a:pt x="0" y="100783"/>
                </a:lnTo>
                <a:lnTo>
                  <a:pt x="6733" y="121681"/>
                </a:lnTo>
                <a:lnTo>
                  <a:pt x="9858" y="126909"/>
                </a:lnTo>
                <a:lnTo>
                  <a:pt x="22294" y="135733"/>
                </a:lnTo>
                <a:lnTo>
                  <a:pt x="59443" y="150036"/>
                </a:lnTo>
                <a:lnTo>
                  <a:pt x="100308" y="162800"/>
                </a:lnTo>
                <a:lnTo>
                  <a:pt x="143489" y="198140"/>
                </a:lnTo>
                <a:lnTo>
                  <a:pt x="152606" y="212162"/>
                </a:lnTo>
                <a:lnTo>
                  <a:pt x="156404" y="225802"/>
                </a:lnTo>
                <a:lnTo>
                  <a:pt x="154340" y="251398"/>
                </a:lnTo>
                <a:lnTo>
                  <a:pt x="151437" y="259741"/>
                </a:lnTo>
                <a:lnTo>
                  <a:pt x="131926" y="285492"/>
                </a:lnTo>
                <a:lnTo>
                  <a:pt x="114636" y="301661"/>
                </a:lnTo>
                <a:lnTo>
                  <a:pt x="99842" y="307040"/>
                </a:lnTo>
                <a:lnTo>
                  <a:pt x="84875" y="308046"/>
                </a:lnTo>
                <a:lnTo>
                  <a:pt x="69818" y="306110"/>
                </a:lnTo>
                <a:lnTo>
                  <a:pt x="39019" y="290350"/>
                </a:lnTo>
                <a:lnTo>
                  <a:pt x="27165" y="280655"/>
                </a:lnTo>
                <a:lnTo>
                  <a:pt x="18107" y="268792"/>
                </a:lnTo>
                <a:lnTo>
                  <a:pt x="5774" y="244547"/>
                </a:lnTo>
                <a:lnTo>
                  <a:pt x="3420" y="231400"/>
                </a:lnTo>
                <a:lnTo>
                  <a:pt x="7779" y="214648"/>
                </a:lnTo>
                <a:lnTo>
                  <a:pt x="14088" y="201335"/>
                </a:lnTo>
                <a:lnTo>
                  <a:pt x="47624" y="166563"/>
                </a:lnTo>
                <a:lnTo>
                  <a:pt x="68031" y="153574"/>
                </a:lnTo>
                <a:lnTo>
                  <a:pt x="91783" y="139703"/>
                </a:lnTo>
                <a:lnTo>
                  <a:pt x="138556" y="93614"/>
                </a:lnTo>
                <a:lnTo>
                  <a:pt x="148910" y="78886"/>
                </a:lnTo>
                <a:lnTo>
                  <a:pt x="159076" y="47866"/>
                </a:lnTo>
                <a:lnTo>
                  <a:pt x="159539" y="38401"/>
                </a:lnTo>
                <a:lnTo>
                  <a:pt x="155832" y="22937"/>
                </a:lnTo>
                <a:lnTo>
                  <a:pt x="152218" y="17327"/>
                </a:lnTo>
                <a:lnTo>
                  <a:pt x="139474" y="8814"/>
                </a:lnTo>
                <a:lnTo>
                  <a:pt x="117263" y="1878"/>
                </a:lnTo>
                <a:lnTo>
                  <a:pt x="89740" y="0"/>
                </a:lnTo>
                <a:lnTo>
                  <a:pt x="59579" y="606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415">
            <a:extLst>
              <a:ext uri="{FF2B5EF4-FFF2-40B4-BE49-F238E27FC236}">
                <a16:creationId xmlns:a16="http://schemas.microsoft.com/office/drawing/2014/main" xmlns="" id="{A9A2C841-980A-4B09-9AB3-B68981BA6B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878764" y="2024165"/>
            <a:ext cx="312634" cy="193473"/>
          </a:xfrm>
          <a:custGeom>
            <a:avLst/>
            <a:gdLst/>
            <a:ahLst/>
            <a:cxnLst/>
            <a:rect l="0" t="0" r="0" b="0"/>
            <a:pathLst>
              <a:path w="312634" h="193473">
                <a:moveTo>
                  <a:pt x="97086" y="23710"/>
                </a:moveTo>
                <a:lnTo>
                  <a:pt x="97086" y="23710"/>
                </a:lnTo>
                <a:lnTo>
                  <a:pt x="97086" y="17605"/>
                </a:lnTo>
                <a:lnTo>
                  <a:pt x="95205" y="13824"/>
                </a:lnTo>
                <a:lnTo>
                  <a:pt x="92060" y="8669"/>
                </a:lnTo>
                <a:lnTo>
                  <a:pt x="90972" y="6089"/>
                </a:lnTo>
                <a:lnTo>
                  <a:pt x="89312" y="3766"/>
                </a:lnTo>
                <a:lnTo>
                  <a:pt x="87399" y="2499"/>
                </a:lnTo>
                <a:lnTo>
                  <a:pt x="71497" y="0"/>
                </a:lnTo>
                <a:lnTo>
                  <a:pt x="51671" y="1179"/>
                </a:lnTo>
                <a:lnTo>
                  <a:pt x="44093" y="2878"/>
                </a:lnTo>
                <a:lnTo>
                  <a:pt x="33877" y="9188"/>
                </a:lnTo>
                <a:lnTo>
                  <a:pt x="25832" y="16075"/>
                </a:lnTo>
                <a:lnTo>
                  <a:pt x="12429" y="37398"/>
                </a:lnTo>
                <a:lnTo>
                  <a:pt x="1685" y="67606"/>
                </a:lnTo>
                <a:lnTo>
                  <a:pt x="0" y="105251"/>
                </a:lnTo>
                <a:lnTo>
                  <a:pt x="4114" y="123717"/>
                </a:lnTo>
                <a:lnTo>
                  <a:pt x="14986" y="148710"/>
                </a:lnTo>
                <a:lnTo>
                  <a:pt x="27565" y="165248"/>
                </a:lnTo>
                <a:lnTo>
                  <a:pt x="51983" y="183398"/>
                </a:lnTo>
                <a:lnTo>
                  <a:pt x="69415" y="191361"/>
                </a:lnTo>
                <a:lnTo>
                  <a:pt x="81613" y="193472"/>
                </a:lnTo>
                <a:lnTo>
                  <a:pt x="98695" y="191289"/>
                </a:lnTo>
                <a:lnTo>
                  <a:pt x="127537" y="177456"/>
                </a:lnTo>
                <a:lnTo>
                  <a:pt x="139662" y="162476"/>
                </a:lnTo>
                <a:lnTo>
                  <a:pt x="160913" y="115074"/>
                </a:lnTo>
                <a:lnTo>
                  <a:pt x="162917" y="107186"/>
                </a:lnTo>
                <a:lnTo>
                  <a:pt x="162446" y="103026"/>
                </a:lnTo>
                <a:lnTo>
                  <a:pt x="160953" y="97978"/>
                </a:lnTo>
                <a:lnTo>
                  <a:pt x="160831" y="97916"/>
                </a:lnTo>
                <a:lnTo>
                  <a:pt x="160695" y="98789"/>
                </a:lnTo>
                <a:lnTo>
                  <a:pt x="172872" y="141989"/>
                </a:lnTo>
                <a:lnTo>
                  <a:pt x="190452" y="166984"/>
                </a:lnTo>
                <a:lnTo>
                  <a:pt x="213155" y="187766"/>
                </a:lnTo>
                <a:lnTo>
                  <a:pt x="226491" y="192420"/>
                </a:lnTo>
                <a:lnTo>
                  <a:pt x="247219" y="189292"/>
                </a:lnTo>
                <a:lnTo>
                  <a:pt x="261122" y="185033"/>
                </a:lnTo>
                <a:lnTo>
                  <a:pt x="288296" y="162276"/>
                </a:lnTo>
                <a:lnTo>
                  <a:pt x="306943" y="134577"/>
                </a:lnTo>
                <a:lnTo>
                  <a:pt x="308958" y="130429"/>
                </a:lnTo>
                <a:lnTo>
                  <a:pt x="312633" y="84776"/>
                </a:lnTo>
                <a:lnTo>
                  <a:pt x="309510" y="68027"/>
                </a:lnTo>
                <a:lnTo>
                  <a:pt x="287115" y="32534"/>
                </a:lnTo>
                <a:lnTo>
                  <a:pt x="274550" y="19582"/>
                </a:lnTo>
                <a:lnTo>
                  <a:pt x="261342" y="11864"/>
                </a:lnTo>
                <a:lnTo>
                  <a:pt x="235861" y="8984"/>
                </a:lnTo>
                <a:lnTo>
                  <a:pt x="221108" y="11311"/>
                </a:lnTo>
                <a:lnTo>
                  <a:pt x="201723" y="19801"/>
                </a:lnTo>
                <a:lnTo>
                  <a:pt x="182456" y="35918"/>
                </a:lnTo>
                <a:lnTo>
                  <a:pt x="172515" y="50493"/>
                </a:lnTo>
                <a:lnTo>
                  <a:pt x="160812" y="80127"/>
                </a:lnTo>
                <a:lnTo>
                  <a:pt x="159359" y="101222"/>
                </a:lnTo>
                <a:lnTo>
                  <a:pt x="163761" y="13166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SMARTInkShape-Group166">
            <a:extLst>
              <a:ext uri="{FF2B5EF4-FFF2-40B4-BE49-F238E27FC236}">
                <a16:creationId xmlns:a16="http://schemas.microsoft.com/office/drawing/2014/main" xmlns="" id="{A5C047F4-C0F7-4BB1-883D-134F9B294AB2}"/>
              </a:ext>
            </a:extLst>
          </p:cNvPr>
          <p:cNvGrpSpPr/>
          <p:nvPr/>
        </p:nvGrpSpPr>
        <p:grpSpPr>
          <a:xfrm>
            <a:off x="10153650" y="1822450"/>
            <a:ext cx="948312" cy="372832"/>
            <a:chOff x="10153650" y="1822450"/>
            <a:chExt cx="948312" cy="372832"/>
          </a:xfrm>
        </p:grpSpPr>
        <p:sp>
          <p:nvSpPr>
            <p:cNvPr id="11" name="SMARTInkShape-416">
              <a:extLst>
                <a:ext uri="{FF2B5EF4-FFF2-40B4-BE49-F238E27FC236}">
                  <a16:creationId xmlns:a16="http://schemas.microsoft.com/office/drawing/2014/main" xmlns="" id="{74D13B06-A317-40C6-9652-A796EBD5414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823575" y="1822450"/>
              <a:ext cx="79376" cy="104776"/>
            </a:xfrm>
            <a:custGeom>
              <a:avLst/>
              <a:gdLst/>
              <a:ahLst/>
              <a:cxnLst/>
              <a:rect l="0" t="0" r="0" b="0"/>
              <a:pathLst>
                <a:path w="79376" h="104776">
                  <a:moveTo>
                    <a:pt x="79375" y="0"/>
                  </a:moveTo>
                  <a:lnTo>
                    <a:pt x="79375" y="0"/>
                  </a:lnTo>
                  <a:lnTo>
                    <a:pt x="79375" y="1686"/>
                  </a:lnTo>
                  <a:lnTo>
                    <a:pt x="77690" y="6105"/>
                  </a:lnTo>
                  <a:lnTo>
                    <a:pt x="52852" y="42981"/>
                  </a:lnTo>
                  <a:lnTo>
                    <a:pt x="18201" y="84808"/>
                  </a:lnTo>
                  <a:lnTo>
                    <a:pt x="0" y="1047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417">
              <a:extLst>
                <a:ext uri="{FF2B5EF4-FFF2-40B4-BE49-F238E27FC236}">
                  <a16:creationId xmlns:a16="http://schemas.microsoft.com/office/drawing/2014/main" xmlns="" id="{251AE090-C516-4CC0-81E5-4750E7A3522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153650" y="2028285"/>
              <a:ext cx="948312" cy="166997"/>
            </a:xfrm>
            <a:custGeom>
              <a:avLst/>
              <a:gdLst/>
              <a:ahLst/>
              <a:cxnLst/>
              <a:rect l="0" t="0" r="0" b="0"/>
              <a:pathLst>
                <a:path w="948312" h="166997">
                  <a:moveTo>
                    <a:pt x="0" y="51340"/>
                  </a:moveTo>
                  <a:lnTo>
                    <a:pt x="0" y="51340"/>
                  </a:lnTo>
                  <a:lnTo>
                    <a:pt x="1685" y="51340"/>
                  </a:lnTo>
                  <a:lnTo>
                    <a:pt x="2182" y="50987"/>
                  </a:lnTo>
                  <a:lnTo>
                    <a:pt x="2733" y="49654"/>
                  </a:lnTo>
                  <a:lnTo>
                    <a:pt x="2880" y="49864"/>
                  </a:lnTo>
                  <a:lnTo>
                    <a:pt x="11068" y="93713"/>
                  </a:lnTo>
                  <a:lnTo>
                    <a:pt x="36352" y="139731"/>
                  </a:lnTo>
                  <a:lnTo>
                    <a:pt x="46496" y="151656"/>
                  </a:lnTo>
                  <a:lnTo>
                    <a:pt x="63400" y="163260"/>
                  </a:lnTo>
                  <a:lnTo>
                    <a:pt x="73098" y="166346"/>
                  </a:lnTo>
                  <a:lnTo>
                    <a:pt x="100255" y="165440"/>
                  </a:lnTo>
                  <a:lnTo>
                    <a:pt x="119193" y="160367"/>
                  </a:lnTo>
                  <a:lnTo>
                    <a:pt x="136551" y="148410"/>
                  </a:lnTo>
                  <a:lnTo>
                    <a:pt x="151778" y="132564"/>
                  </a:lnTo>
                  <a:lnTo>
                    <a:pt x="160055" y="116681"/>
                  </a:lnTo>
                  <a:lnTo>
                    <a:pt x="168467" y="75248"/>
                  </a:lnTo>
                  <a:lnTo>
                    <a:pt x="169861" y="52623"/>
                  </a:lnTo>
                  <a:lnTo>
                    <a:pt x="165766" y="33023"/>
                  </a:lnTo>
                  <a:lnTo>
                    <a:pt x="160810" y="21444"/>
                  </a:lnTo>
                  <a:lnTo>
                    <a:pt x="153198" y="12300"/>
                  </a:lnTo>
                  <a:lnTo>
                    <a:pt x="138995" y="1178"/>
                  </a:lnTo>
                  <a:lnTo>
                    <a:pt x="136761" y="259"/>
                  </a:lnTo>
                  <a:lnTo>
                    <a:pt x="134918" y="0"/>
                  </a:lnTo>
                  <a:lnTo>
                    <a:pt x="133337" y="180"/>
                  </a:lnTo>
                  <a:lnTo>
                    <a:pt x="129698" y="2262"/>
                  </a:lnTo>
                  <a:lnTo>
                    <a:pt x="127741" y="3804"/>
                  </a:lnTo>
                  <a:lnTo>
                    <a:pt x="125565" y="8341"/>
                  </a:lnTo>
                  <a:lnTo>
                    <a:pt x="124985" y="11032"/>
                  </a:lnTo>
                  <a:lnTo>
                    <a:pt x="125304" y="13532"/>
                  </a:lnTo>
                  <a:lnTo>
                    <a:pt x="127540" y="18191"/>
                  </a:lnTo>
                  <a:lnTo>
                    <a:pt x="134451" y="24781"/>
                  </a:lnTo>
                  <a:lnTo>
                    <a:pt x="142071" y="27189"/>
                  </a:lnTo>
                  <a:lnTo>
                    <a:pt x="180025" y="26268"/>
                  </a:lnTo>
                  <a:lnTo>
                    <a:pt x="222448" y="18816"/>
                  </a:lnTo>
                  <a:lnTo>
                    <a:pt x="239732" y="15060"/>
                  </a:lnTo>
                  <a:lnTo>
                    <a:pt x="245425" y="15578"/>
                  </a:lnTo>
                  <a:lnTo>
                    <a:pt x="254281" y="19538"/>
                  </a:lnTo>
                  <a:lnTo>
                    <a:pt x="258593" y="24153"/>
                  </a:lnTo>
                  <a:lnTo>
                    <a:pt x="263004" y="33642"/>
                  </a:lnTo>
                  <a:lnTo>
                    <a:pt x="271972" y="77393"/>
                  </a:lnTo>
                  <a:lnTo>
                    <a:pt x="278767" y="120101"/>
                  </a:lnTo>
                  <a:lnTo>
                    <a:pt x="284411" y="133053"/>
                  </a:lnTo>
                  <a:lnTo>
                    <a:pt x="299584" y="151978"/>
                  </a:lnTo>
                  <a:lnTo>
                    <a:pt x="306009" y="156393"/>
                  </a:lnTo>
                  <a:lnTo>
                    <a:pt x="322625" y="161161"/>
                  </a:lnTo>
                  <a:lnTo>
                    <a:pt x="326209" y="161596"/>
                  </a:lnTo>
                  <a:lnTo>
                    <a:pt x="344736" y="155465"/>
                  </a:lnTo>
                  <a:lnTo>
                    <a:pt x="356298" y="146654"/>
                  </a:lnTo>
                  <a:lnTo>
                    <a:pt x="371849" y="128807"/>
                  </a:lnTo>
                  <a:lnTo>
                    <a:pt x="385373" y="99463"/>
                  </a:lnTo>
                  <a:lnTo>
                    <a:pt x="389846" y="68213"/>
                  </a:lnTo>
                  <a:lnTo>
                    <a:pt x="390323" y="53517"/>
                  </a:lnTo>
                  <a:lnTo>
                    <a:pt x="377887" y="25966"/>
                  </a:lnTo>
                  <a:lnTo>
                    <a:pt x="374207" y="21483"/>
                  </a:lnTo>
                  <a:lnTo>
                    <a:pt x="372239" y="19794"/>
                  </a:lnTo>
                  <a:lnTo>
                    <a:pt x="367228" y="17917"/>
                  </a:lnTo>
                  <a:lnTo>
                    <a:pt x="361827" y="17435"/>
                  </a:lnTo>
                  <a:lnTo>
                    <a:pt x="357074" y="18397"/>
                  </a:lnTo>
                  <a:lnTo>
                    <a:pt x="355524" y="19500"/>
                  </a:lnTo>
                  <a:lnTo>
                    <a:pt x="354491" y="20941"/>
                  </a:lnTo>
                  <a:lnTo>
                    <a:pt x="353802" y="22607"/>
                  </a:lnTo>
                  <a:lnTo>
                    <a:pt x="353696" y="24071"/>
                  </a:lnTo>
                  <a:lnTo>
                    <a:pt x="354519" y="26638"/>
                  </a:lnTo>
                  <a:lnTo>
                    <a:pt x="357001" y="28955"/>
                  </a:lnTo>
                  <a:lnTo>
                    <a:pt x="366029" y="33317"/>
                  </a:lnTo>
                  <a:lnTo>
                    <a:pt x="391407" y="32543"/>
                  </a:lnTo>
                  <a:lnTo>
                    <a:pt x="438959" y="20357"/>
                  </a:lnTo>
                  <a:lnTo>
                    <a:pt x="451717" y="20523"/>
                  </a:lnTo>
                  <a:lnTo>
                    <a:pt x="457820" y="23062"/>
                  </a:lnTo>
                  <a:lnTo>
                    <a:pt x="461944" y="27483"/>
                  </a:lnTo>
                  <a:lnTo>
                    <a:pt x="479465" y="62878"/>
                  </a:lnTo>
                  <a:lnTo>
                    <a:pt x="493195" y="105277"/>
                  </a:lnTo>
                  <a:lnTo>
                    <a:pt x="511268" y="148634"/>
                  </a:lnTo>
                  <a:lnTo>
                    <a:pt x="517684" y="154671"/>
                  </a:lnTo>
                  <a:lnTo>
                    <a:pt x="528390" y="160156"/>
                  </a:lnTo>
                  <a:lnTo>
                    <a:pt x="531119" y="160926"/>
                  </a:lnTo>
                  <a:lnTo>
                    <a:pt x="545071" y="158638"/>
                  </a:lnTo>
                  <a:lnTo>
                    <a:pt x="559240" y="151806"/>
                  </a:lnTo>
                  <a:lnTo>
                    <a:pt x="569004" y="143079"/>
                  </a:lnTo>
                  <a:lnTo>
                    <a:pt x="590583" y="112175"/>
                  </a:lnTo>
                  <a:lnTo>
                    <a:pt x="602599" y="84448"/>
                  </a:lnTo>
                  <a:lnTo>
                    <a:pt x="603169" y="83995"/>
                  </a:lnTo>
                  <a:lnTo>
                    <a:pt x="605926" y="83209"/>
                  </a:lnTo>
                  <a:lnTo>
                    <a:pt x="635239" y="81210"/>
                  </a:lnTo>
                  <a:lnTo>
                    <a:pt x="660784" y="70077"/>
                  </a:lnTo>
                  <a:lnTo>
                    <a:pt x="671920" y="62497"/>
                  </a:lnTo>
                  <a:lnTo>
                    <a:pt x="682761" y="48646"/>
                  </a:lnTo>
                  <a:lnTo>
                    <a:pt x="686585" y="39331"/>
                  </a:lnTo>
                  <a:lnTo>
                    <a:pt x="686972" y="33538"/>
                  </a:lnTo>
                  <a:lnTo>
                    <a:pt x="685616" y="28258"/>
                  </a:lnTo>
                  <a:lnTo>
                    <a:pt x="682661" y="22384"/>
                  </a:lnTo>
                  <a:lnTo>
                    <a:pt x="678055" y="18127"/>
                  </a:lnTo>
                  <a:lnTo>
                    <a:pt x="668571" y="13747"/>
                  </a:lnTo>
                  <a:lnTo>
                    <a:pt x="660857" y="12054"/>
                  </a:lnTo>
                  <a:lnTo>
                    <a:pt x="652724" y="12478"/>
                  </a:lnTo>
                  <a:lnTo>
                    <a:pt x="641898" y="16385"/>
                  </a:lnTo>
                  <a:lnTo>
                    <a:pt x="625100" y="28390"/>
                  </a:lnTo>
                  <a:lnTo>
                    <a:pt x="620251" y="33614"/>
                  </a:lnTo>
                  <a:lnTo>
                    <a:pt x="613853" y="45578"/>
                  </a:lnTo>
                  <a:lnTo>
                    <a:pt x="610860" y="60294"/>
                  </a:lnTo>
                  <a:lnTo>
                    <a:pt x="611647" y="100144"/>
                  </a:lnTo>
                  <a:lnTo>
                    <a:pt x="616557" y="121304"/>
                  </a:lnTo>
                  <a:lnTo>
                    <a:pt x="629593" y="141517"/>
                  </a:lnTo>
                  <a:lnTo>
                    <a:pt x="644060" y="152926"/>
                  </a:lnTo>
                  <a:lnTo>
                    <a:pt x="668762" y="162397"/>
                  </a:lnTo>
                  <a:lnTo>
                    <a:pt x="684828" y="164326"/>
                  </a:lnTo>
                  <a:lnTo>
                    <a:pt x="717352" y="159409"/>
                  </a:lnTo>
                  <a:lnTo>
                    <a:pt x="761737" y="132623"/>
                  </a:lnTo>
                  <a:lnTo>
                    <a:pt x="781521" y="114465"/>
                  </a:lnTo>
                  <a:lnTo>
                    <a:pt x="802192" y="77692"/>
                  </a:lnTo>
                  <a:lnTo>
                    <a:pt x="817789" y="31889"/>
                  </a:lnTo>
                  <a:lnTo>
                    <a:pt x="819070" y="15891"/>
                  </a:lnTo>
                  <a:lnTo>
                    <a:pt x="819449" y="15360"/>
                  </a:lnTo>
                  <a:lnTo>
                    <a:pt x="820055" y="15359"/>
                  </a:lnTo>
                  <a:lnTo>
                    <a:pt x="867425" y="38403"/>
                  </a:lnTo>
                  <a:lnTo>
                    <a:pt x="910403" y="71212"/>
                  </a:lnTo>
                  <a:lnTo>
                    <a:pt x="933081" y="95702"/>
                  </a:lnTo>
                  <a:lnTo>
                    <a:pt x="945905" y="118030"/>
                  </a:lnTo>
                  <a:lnTo>
                    <a:pt x="948311" y="130915"/>
                  </a:lnTo>
                  <a:lnTo>
                    <a:pt x="947339" y="140848"/>
                  </a:lnTo>
                  <a:lnTo>
                    <a:pt x="939760" y="151631"/>
                  </a:lnTo>
                  <a:lnTo>
                    <a:pt x="930263" y="158706"/>
                  </a:lnTo>
                  <a:lnTo>
                    <a:pt x="898380" y="166996"/>
                  </a:lnTo>
                  <a:lnTo>
                    <a:pt x="851067" y="166774"/>
                  </a:lnTo>
                  <a:lnTo>
                    <a:pt x="812861" y="159792"/>
                  </a:lnTo>
                  <a:lnTo>
                    <a:pt x="790575" y="1497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53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271783" y="0"/>
            <a:ext cx="1007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faces du pavé droit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1505B0B2-FA77-764B-A36A-FCF32708E65B}"/>
              </a:ext>
            </a:extLst>
          </p:cNvPr>
          <p:cNvSpPr txBox="1"/>
          <p:nvPr/>
        </p:nvSpPr>
        <p:spPr>
          <a:xfrm>
            <a:off x="1481598" y="4271170"/>
            <a:ext cx="198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 faces</a:t>
            </a:r>
          </a:p>
          <a:p>
            <a:r>
              <a:rPr lang="fr-FR" sz="2800" dirty="0"/>
              <a:t>… sommets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1246850">
            <a:off x="4720740" y="3249026"/>
            <a:ext cx="2470099" cy="603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4505869" y="1486483"/>
            <a:ext cx="708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faces du pavé droit sont des …………….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1246850">
            <a:off x="10427976" y="3020426"/>
            <a:ext cx="1149328" cy="24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21187560">
            <a:off x="7982602" y="2548256"/>
            <a:ext cx="1336518" cy="343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290488">
            <a:off x="4757159" y="4170977"/>
            <a:ext cx="1336518" cy="1552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>
            <a:off x="4732359" y="6244683"/>
            <a:ext cx="6613419" cy="26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7" y="2137907"/>
            <a:ext cx="2157984" cy="1426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8" y="2406131"/>
            <a:ext cx="1158240" cy="798576"/>
          </a:xfrm>
          <a:prstGeom prst="rect">
            <a:avLst/>
          </a:prstGeom>
        </p:spPr>
      </p:pic>
      <p:sp>
        <p:nvSpPr>
          <p:cNvPr id="2" name="SMARTInkShape-418">
            <a:extLst>
              <a:ext uri="{FF2B5EF4-FFF2-40B4-BE49-F238E27FC236}">
                <a16:creationId xmlns:a16="http://schemas.microsoft.com/office/drawing/2014/main" xmlns="" id="{381DC3FA-2170-45EA-BF90-05499C2202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99503" y="4289464"/>
            <a:ext cx="219773" cy="365087"/>
          </a:xfrm>
          <a:custGeom>
            <a:avLst/>
            <a:gdLst/>
            <a:ahLst/>
            <a:cxnLst/>
            <a:rect l="0" t="0" r="0" b="0"/>
            <a:pathLst>
              <a:path w="219773" h="365087">
                <a:moveTo>
                  <a:pt x="219772" y="3136"/>
                </a:moveTo>
                <a:lnTo>
                  <a:pt x="219772" y="3136"/>
                </a:lnTo>
                <a:lnTo>
                  <a:pt x="208200" y="402"/>
                </a:lnTo>
                <a:lnTo>
                  <a:pt x="196074" y="0"/>
                </a:lnTo>
                <a:lnTo>
                  <a:pt x="148705" y="22324"/>
                </a:lnTo>
                <a:lnTo>
                  <a:pt x="103197" y="55041"/>
                </a:lnTo>
                <a:lnTo>
                  <a:pt x="59618" y="95287"/>
                </a:lnTo>
                <a:lnTo>
                  <a:pt x="42949" y="113845"/>
                </a:lnTo>
                <a:lnTo>
                  <a:pt x="23081" y="144771"/>
                </a:lnTo>
                <a:lnTo>
                  <a:pt x="9295" y="191776"/>
                </a:lnTo>
                <a:lnTo>
                  <a:pt x="0" y="230328"/>
                </a:lnTo>
                <a:lnTo>
                  <a:pt x="2221" y="262547"/>
                </a:lnTo>
                <a:lnTo>
                  <a:pt x="10880" y="289132"/>
                </a:lnTo>
                <a:lnTo>
                  <a:pt x="29167" y="316159"/>
                </a:lnTo>
                <a:lnTo>
                  <a:pt x="57151" y="333663"/>
                </a:lnTo>
                <a:lnTo>
                  <a:pt x="78027" y="340678"/>
                </a:lnTo>
                <a:lnTo>
                  <a:pt x="93146" y="341861"/>
                </a:lnTo>
                <a:lnTo>
                  <a:pt x="106053" y="339429"/>
                </a:lnTo>
                <a:lnTo>
                  <a:pt x="139213" y="326815"/>
                </a:lnTo>
                <a:lnTo>
                  <a:pt x="155803" y="312707"/>
                </a:lnTo>
                <a:lnTo>
                  <a:pt x="190648" y="266469"/>
                </a:lnTo>
                <a:lnTo>
                  <a:pt x="193269" y="253708"/>
                </a:lnTo>
                <a:lnTo>
                  <a:pt x="192360" y="243812"/>
                </a:lnTo>
                <a:lnTo>
                  <a:pt x="184146" y="224283"/>
                </a:lnTo>
                <a:lnTo>
                  <a:pt x="173978" y="213849"/>
                </a:lnTo>
                <a:lnTo>
                  <a:pt x="161479" y="205191"/>
                </a:lnTo>
                <a:lnTo>
                  <a:pt x="150524" y="201528"/>
                </a:lnTo>
                <a:lnTo>
                  <a:pt x="124409" y="200121"/>
                </a:lnTo>
                <a:lnTo>
                  <a:pt x="105606" y="205082"/>
                </a:lnTo>
                <a:lnTo>
                  <a:pt x="86174" y="218287"/>
                </a:lnTo>
                <a:lnTo>
                  <a:pt x="63406" y="244536"/>
                </a:lnTo>
                <a:lnTo>
                  <a:pt x="48449" y="277163"/>
                </a:lnTo>
                <a:lnTo>
                  <a:pt x="41018" y="323274"/>
                </a:lnTo>
                <a:lnTo>
                  <a:pt x="38797" y="36508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419">
            <a:extLst>
              <a:ext uri="{FF2B5EF4-FFF2-40B4-BE49-F238E27FC236}">
                <a16:creationId xmlns:a16="http://schemas.microsoft.com/office/drawing/2014/main" xmlns="" id="{F6E14283-E6F6-44F9-8FB7-98ACC6A245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49119" y="4800600"/>
            <a:ext cx="145043" cy="294573"/>
          </a:xfrm>
          <a:custGeom>
            <a:avLst/>
            <a:gdLst/>
            <a:ahLst/>
            <a:cxnLst/>
            <a:rect l="0" t="0" r="0" b="0"/>
            <a:pathLst>
              <a:path w="145043" h="294573">
                <a:moveTo>
                  <a:pt x="106656" y="0"/>
                </a:moveTo>
                <a:lnTo>
                  <a:pt x="106656" y="0"/>
                </a:lnTo>
                <a:lnTo>
                  <a:pt x="104970" y="0"/>
                </a:lnTo>
                <a:lnTo>
                  <a:pt x="104474" y="353"/>
                </a:lnTo>
                <a:lnTo>
                  <a:pt x="104143" y="941"/>
                </a:lnTo>
                <a:lnTo>
                  <a:pt x="103922" y="1685"/>
                </a:lnTo>
                <a:lnTo>
                  <a:pt x="98555" y="4419"/>
                </a:lnTo>
                <a:lnTo>
                  <a:pt x="91977" y="5969"/>
                </a:lnTo>
                <a:lnTo>
                  <a:pt x="85564" y="6300"/>
                </a:lnTo>
                <a:lnTo>
                  <a:pt x="77116" y="10638"/>
                </a:lnTo>
                <a:lnTo>
                  <a:pt x="36277" y="43149"/>
                </a:lnTo>
                <a:lnTo>
                  <a:pt x="9744" y="75839"/>
                </a:lnTo>
                <a:lnTo>
                  <a:pt x="1618" y="95375"/>
                </a:lnTo>
                <a:lnTo>
                  <a:pt x="0" y="103419"/>
                </a:lnTo>
                <a:lnTo>
                  <a:pt x="1163" y="110522"/>
                </a:lnTo>
                <a:lnTo>
                  <a:pt x="4031" y="116501"/>
                </a:lnTo>
                <a:lnTo>
                  <a:pt x="7658" y="120335"/>
                </a:lnTo>
                <a:lnTo>
                  <a:pt x="28116" y="133405"/>
                </a:lnTo>
                <a:lnTo>
                  <a:pt x="69799" y="143777"/>
                </a:lnTo>
                <a:lnTo>
                  <a:pt x="95064" y="153205"/>
                </a:lnTo>
                <a:lnTo>
                  <a:pt x="106592" y="160478"/>
                </a:lnTo>
                <a:lnTo>
                  <a:pt x="118638" y="173973"/>
                </a:lnTo>
                <a:lnTo>
                  <a:pt x="122329" y="180685"/>
                </a:lnTo>
                <a:lnTo>
                  <a:pt x="128143" y="209249"/>
                </a:lnTo>
                <a:lnTo>
                  <a:pt x="125848" y="229442"/>
                </a:lnTo>
                <a:lnTo>
                  <a:pt x="116979" y="252717"/>
                </a:lnTo>
                <a:lnTo>
                  <a:pt x="105834" y="268629"/>
                </a:lnTo>
                <a:lnTo>
                  <a:pt x="94104" y="278678"/>
                </a:lnTo>
                <a:lnTo>
                  <a:pt x="68514" y="290467"/>
                </a:lnTo>
                <a:lnTo>
                  <a:pt x="48987" y="294572"/>
                </a:lnTo>
                <a:lnTo>
                  <a:pt x="36456" y="291696"/>
                </a:lnTo>
                <a:lnTo>
                  <a:pt x="21842" y="284403"/>
                </a:lnTo>
                <a:lnTo>
                  <a:pt x="16515" y="280330"/>
                </a:lnTo>
                <a:lnTo>
                  <a:pt x="9549" y="270699"/>
                </a:lnTo>
                <a:lnTo>
                  <a:pt x="6387" y="260594"/>
                </a:lnTo>
                <a:lnTo>
                  <a:pt x="9592" y="231435"/>
                </a:lnTo>
                <a:lnTo>
                  <a:pt x="16823" y="211390"/>
                </a:lnTo>
                <a:lnTo>
                  <a:pt x="51528" y="164071"/>
                </a:lnTo>
                <a:lnTo>
                  <a:pt x="98600" y="120115"/>
                </a:lnTo>
                <a:lnTo>
                  <a:pt x="130106" y="73439"/>
                </a:lnTo>
                <a:lnTo>
                  <a:pt x="143548" y="51901"/>
                </a:lnTo>
                <a:lnTo>
                  <a:pt x="145042" y="43999"/>
                </a:lnTo>
                <a:lnTo>
                  <a:pt x="143900" y="33498"/>
                </a:lnTo>
                <a:lnTo>
                  <a:pt x="143127" y="30799"/>
                </a:lnTo>
                <a:lnTo>
                  <a:pt x="139446" y="25918"/>
                </a:lnTo>
                <a:lnTo>
                  <a:pt x="134282" y="21749"/>
                </a:lnTo>
                <a:lnTo>
                  <a:pt x="128459" y="18721"/>
                </a:lnTo>
                <a:lnTo>
                  <a:pt x="110438" y="16250"/>
                </a:lnTo>
                <a:lnTo>
                  <a:pt x="107060" y="16125"/>
                </a:lnTo>
                <a:lnTo>
                  <a:pt x="88823" y="21005"/>
                </a:lnTo>
                <a:lnTo>
                  <a:pt x="65687" y="34318"/>
                </a:lnTo>
                <a:lnTo>
                  <a:pt x="49506" y="476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SMARTInkShape-Group169">
            <a:extLst>
              <a:ext uri="{FF2B5EF4-FFF2-40B4-BE49-F238E27FC236}">
                <a16:creationId xmlns:a16="http://schemas.microsoft.com/office/drawing/2014/main" xmlns="" id="{DCA6C1F2-75E5-469A-8A29-C5FD8AA6FFA6}"/>
              </a:ext>
            </a:extLst>
          </p:cNvPr>
          <p:cNvGrpSpPr/>
          <p:nvPr/>
        </p:nvGrpSpPr>
        <p:grpSpPr>
          <a:xfrm>
            <a:off x="9931531" y="1497891"/>
            <a:ext cx="1904870" cy="677065"/>
            <a:chOff x="9931531" y="1497891"/>
            <a:chExt cx="1904870" cy="677065"/>
          </a:xfrm>
        </p:grpSpPr>
        <p:sp>
          <p:nvSpPr>
            <p:cNvPr id="6" name="SMARTInkShape-420">
              <a:extLst>
                <a:ext uri="{FF2B5EF4-FFF2-40B4-BE49-F238E27FC236}">
                  <a16:creationId xmlns:a16="http://schemas.microsoft.com/office/drawing/2014/main" xmlns="" id="{21A8569D-A977-4F81-AC98-441401AB289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830050" y="1839671"/>
              <a:ext cx="6351" cy="1830"/>
            </a:xfrm>
            <a:custGeom>
              <a:avLst/>
              <a:gdLst/>
              <a:ahLst/>
              <a:cxnLst/>
              <a:rect l="0" t="0" r="0" b="0"/>
              <a:pathLst>
                <a:path w="6351" h="1830">
                  <a:moveTo>
                    <a:pt x="6350" y="1829"/>
                  </a:moveTo>
                  <a:lnTo>
                    <a:pt x="6350" y="1829"/>
                  </a:lnTo>
                  <a:lnTo>
                    <a:pt x="4665" y="143"/>
                  </a:lnTo>
                  <a:lnTo>
                    <a:pt x="3815" y="0"/>
                  </a:lnTo>
                  <a:lnTo>
                    <a:pt x="0" y="18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421">
              <a:extLst>
                <a:ext uri="{FF2B5EF4-FFF2-40B4-BE49-F238E27FC236}">
                  <a16:creationId xmlns:a16="http://schemas.microsoft.com/office/drawing/2014/main" xmlns="" id="{9C48C5EE-E242-45AE-8668-1786F0A83F0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433050" y="1587500"/>
              <a:ext cx="187326" cy="15876"/>
            </a:xfrm>
            <a:custGeom>
              <a:avLst/>
              <a:gdLst/>
              <a:ahLst/>
              <a:cxnLst/>
              <a:rect l="0" t="0" r="0" b="0"/>
              <a:pathLst>
                <a:path w="187326" h="15876">
                  <a:moveTo>
                    <a:pt x="0" y="15875"/>
                  </a:moveTo>
                  <a:lnTo>
                    <a:pt x="0" y="15875"/>
                  </a:lnTo>
                  <a:lnTo>
                    <a:pt x="1685" y="15875"/>
                  </a:lnTo>
                  <a:lnTo>
                    <a:pt x="3454" y="14934"/>
                  </a:lnTo>
                  <a:lnTo>
                    <a:pt x="4419" y="14189"/>
                  </a:lnTo>
                  <a:lnTo>
                    <a:pt x="7373" y="13362"/>
                  </a:lnTo>
                  <a:lnTo>
                    <a:pt x="48144" y="9815"/>
                  </a:lnTo>
                  <a:lnTo>
                    <a:pt x="90622" y="5103"/>
                  </a:lnTo>
                  <a:lnTo>
                    <a:pt x="137427" y="1113"/>
                  </a:lnTo>
                  <a:lnTo>
                    <a:pt x="1873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422">
              <a:extLst>
                <a:ext uri="{FF2B5EF4-FFF2-40B4-BE49-F238E27FC236}">
                  <a16:creationId xmlns:a16="http://schemas.microsoft.com/office/drawing/2014/main" xmlns="" id="{2AEF4429-F5CF-4C07-AB57-86E7F31D3F1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168456" y="1497891"/>
              <a:ext cx="541682" cy="677065"/>
            </a:xfrm>
            <a:custGeom>
              <a:avLst/>
              <a:gdLst/>
              <a:ahLst/>
              <a:cxnLst/>
              <a:rect l="0" t="0" r="0" b="0"/>
              <a:pathLst>
                <a:path w="541682" h="677065">
                  <a:moveTo>
                    <a:pt x="20244" y="242009"/>
                  </a:moveTo>
                  <a:lnTo>
                    <a:pt x="20244" y="242009"/>
                  </a:lnTo>
                  <a:lnTo>
                    <a:pt x="24663" y="250847"/>
                  </a:lnTo>
                  <a:lnTo>
                    <a:pt x="34857" y="297651"/>
                  </a:lnTo>
                  <a:lnTo>
                    <a:pt x="44522" y="336146"/>
                  </a:lnTo>
                  <a:lnTo>
                    <a:pt x="57139" y="383448"/>
                  </a:lnTo>
                  <a:lnTo>
                    <a:pt x="67686" y="424698"/>
                  </a:lnTo>
                  <a:lnTo>
                    <a:pt x="76255" y="458318"/>
                  </a:lnTo>
                  <a:lnTo>
                    <a:pt x="87953" y="501265"/>
                  </a:lnTo>
                  <a:lnTo>
                    <a:pt x="94477" y="535470"/>
                  </a:lnTo>
                  <a:lnTo>
                    <a:pt x="100017" y="576924"/>
                  </a:lnTo>
                  <a:lnTo>
                    <a:pt x="101305" y="616545"/>
                  </a:lnTo>
                  <a:lnTo>
                    <a:pt x="97297" y="641437"/>
                  </a:lnTo>
                  <a:lnTo>
                    <a:pt x="86460" y="665651"/>
                  </a:lnTo>
                  <a:lnTo>
                    <a:pt x="80365" y="672888"/>
                  </a:lnTo>
                  <a:lnTo>
                    <a:pt x="77258" y="675311"/>
                  </a:lnTo>
                  <a:lnTo>
                    <a:pt x="70043" y="677064"/>
                  </a:lnTo>
                  <a:lnTo>
                    <a:pt x="66143" y="677037"/>
                  </a:lnTo>
                  <a:lnTo>
                    <a:pt x="45486" y="665201"/>
                  </a:lnTo>
                  <a:lnTo>
                    <a:pt x="32740" y="654482"/>
                  </a:lnTo>
                  <a:lnTo>
                    <a:pt x="12957" y="613408"/>
                  </a:lnTo>
                  <a:lnTo>
                    <a:pt x="2694" y="575408"/>
                  </a:lnTo>
                  <a:lnTo>
                    <a:pt x="0" y="532977"/>
                  </a:lnTo>
                  <a:lnTo>
                    <a:pt x="6250" y="494106"/>
                  </a:lnTo>
                  <a:lnTo>
                    <a:pt x="18943" y="450373"/>
                  </a:lnTo>
                  <a:lnTo>
                    <a:pt x="38566" y="409031"/>
                  </a:lnTo>
                  <a:lnTo>
                    <a:pt x="62469" y="368604"/>
                  </a:lnTo>
                  <a:lnTo>
                    <a:pt x="87331" y="329000"/>
                  </a:lnTo>
                  <a:lnTo>
                    <a:pt x="117183" y="286709"/>
                  </a:lnTo>
                  <a:lnTo>
                    <a:pt x="143677" y="244485"/>
                  </a:lnTo>
                  <a:lnTo>
                    <a:pt x="166268" y="199222"/>
                  </a:lnTo>
                  <a:lnTo>
                    <a:pt x="183738" y="154160"/>
                  </a:lnTo>
                  <a:lnTo>
                    <a:pt x="190277" y="126844"/>
                  </a:lnTo>
                  <a:lnTo>
                    <a:pt x="193206" y="81551"/>
                  </a:lnTo>
                  <a:lnTo>
                    <a:pt x="186380" y="50885"/>
                  </a:lnTo>
                  <a:lnTo>
                    <a:pt x="170359" y="18218"/>
                  </a:lnTo>
                  <a:lnTo>
                    <a:pt x="157386" y="5858"/>
                  </a:lnTo>
                  <a:lnTo>
                    <a:pt x="148930" y="1233"/>
                  </a:lnTo>
                  <a:lnTo>
                    <a:pt x="145193" y="0"/>
                  </a:lnTo>
                  <a:lnTo>
                    <a:pt x="136337" y="512"/>
                  </a:lnTo>
                  <a:lnTo>
                    <a:pt x="127933" y="3091"/>
                  </a:lnTo>
                  <a:lnTo>
                    <a:pt x="123021" y="6589"/>
                  </a:lnTo>
                  <a:lnTo>
                    <a:pt x="105736" y="36134"/>
                  </a:lnTo>
                  <a:lnTo>
                    <a:pt x="101985" y="49262"/>
                  </a:lnTo>
                  <a:lnTo>
                    <a:pt x="98584" y="95999"/>
                  </a:lnTo>
                  <a:lnTo>
                    <a:pt x="101100" y="134145"/>
                  </a:lnTo>
                  <a:lnTo>
                    <a:pt x="105663" y="171675"/>
                  </a:lnTo>
                  <a:lnTo>
                    <a:pt x="112139" y="218571"/>
                  </a:lnTo>
                  <a:lnTo>
                    <a:pt x="119888" y="262662"/>
                  </a:lnTo>
                  <a:lnTo>
                    <a:pt x="132191" y="304291"/>
                  </a:lnTo>
                  <a:lnTo>
                    <a:pt x="145917" y="328983"/>
                  </a:lnTo>
                  <a:lnTo>
                    <a:pt x="158062" y="340412"/>
                  </a:lnTo>
                  <a:lnTo>
                    <a:pt x="173968" y="346581"/>
                  </a:lnTo>
                  <a:lnTo>
                    <a:pt x="187030" y="347273"/>
                  </a:lnTo>
                  <a:lnTo>
                    <a:pt x="202659" y="341872"/>
                  </a:lnTo>
                  <a:lnTo>
                    <a:pt x="209855" y="336487"/>
                  </a:lnTo>
                  <a:lnTo>
                    <a:pt x="244332" y="289482"/>
                  </a:lnTo>
                  <a:lnTo>
                    <a:pt x="256636" y="275993"/>
                  </a:lnTo>
                  <a:lnTo>
                    <a:pt x="259128" y="274752"/>
                  </a:lnTo>
                  <a:lnTo>
                    <a:pt x="306457" y="265742"/>
                  </a:lnTo>
                  <a:lnTo>
                    <a:pt x="322157" y="255242"/>
                  </a:lnTo>
                  <a:lnTo>
                    <a:pt x="330343" y="247027"/>
                  </a:lnTo>
                  <a:lnTo>
                    <a:pt x="335002" y="235069"/>
                  </a:lnTo>
                  <a:lnTo>
                    <a:pt x="335585" y="228223"/>
                  </a:lnTo>
                  <a:lnTo>
                    <a:pt x="333084" y="216394"/>
                  </a:lnTo>
                  <a:lnTo>
                    <a:pt x="329323" y="211104"/>
                  </a:lnTo>
                  <a:lnTo>
                    <a:pt x="326838" y="208706"/>
                  </a:lnTo>
                  <a:lnTo>
                    <a:pt x="323770" y="207460"/>
                  </a:lnTo>
                  <a:lnTo>
                    <a:pt x="312006" y="207391"/>
                  </a:lnTo>
                  <a:lnTo>
                    <a:pt x="296840" y="210311"/>
                  </a:lnTo>
                  <a:lnTo>
                    <a:pt x="282796" y="221362"/>
                  </a:lnTo>
                  <a:lnTo>
                    <a:pt x="270015" y="235344"/>
                  </a:lnTo>
                  <a:lnTo>
                    <a:pt x="264603" y="251832"/>
                  </a:lnTo>
                  <a:lnTo>
                    <a:pt x="262501" y="270800"/>
                  </a:lnTo>
                  <a:lnTo>
                    <a:pt x="265316" y="289894"/>
                  </a:lnTo>
                  <a:lnTo>
                    <a:pt x="271099" y="303978"/>
                  </a:lnTo>
                  <a:lnTo>
                    <a:pt x="296161" y="330672"/>
                  </a:lnTo>
                  <a:lnTo>
                    <a:pt x="303152" y="336095"/>
                  </a:lnTo>
                  <a:lnTo>
                    <a:pt x="314962" y="336624"/>
                  </a:lnTo>
                  <a:lnTo>
                    <a:pt x="338520" y="331074"/>
                  </a:lnTo>
                  <a:lnTo>
                    <a:pt x="361651" y="321612"/>
                  </a:lnTo>
                  <a:lnTo>
                    <a:pt x="395731" y="291582"/>
                  </a:lnTo>
                  <a:lnTo>
                    <a:pt x="416781" y="257997"/>
                  </a:lnTo>
                  <a:lnTo>
                    <a:pt x="433861" y="212138"/>
                  </a:lnTo>
                  <a:lnTo>
                    <a:pt x="435485" y="206896"/>
                  </a:lnTo>
                  <a:lnTo>
                    <a:pt x="436419" y="205900"/>
                  </a:lnTo>
                  <a:lnTo>
                    <a:pt x="439337" y="204794"/>
                  </a:lnTo>
                  <a:lnTo>
                    <a:pt x="448319" y="207542"/>
                  </a:lnTo>
                  <a:lnTo>
                    <a:pt x="495580" y="239661"/>
                  </a:lnTo>
                  <a:lnTo>
                    <a:pt x="531998" y="281559"/>
                  </a:lnTo>
                  <a:lnTo>
                    <a:pt x="541681" y="311432"/>
                  </a:lnTo>
                  <a:lnTo>
                    <a:pt x="541154" y="318960"/>
                  </a:lnTo>
                  <a:lnTo>
                    <a:pt x="537831" y="328309"/>
                  </a:lnTo>
                  <a:lnTo>
                    <a:pt x="536752" y="330234"/>
                  </a:lnTo>
                  <a:lnTo>
                    <a:pt x="526806" y="338000"/>
                  </a:lnTo>
                  <a:lnTo>
                    <a:pt x="519491" y="341116"/>
                  </a:lnTo>
                  <a:lnTo>
                    <a:pt x="511301" y="342148"/>
                  </a:lnTo>
                  <a:lnTo>
                    <a:pt x="478586" y="337743"/>
                  </a:lnTo>
                  <a:lnTo>
                    <a:pt x="426644" y="3182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423">
              <a:extLst>
                <a:ext uri="{FF2B5EF4-FFF2-40B4-BE49-F238E27FC236}">
                  <a16:creationId xmlns:a16="http://schemas.microsoft.com/office/drawing/2014/main" xmlns="" id="{401F27FA-D3DB-4A8E-BCB2-554AF5BF823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931531" y="1689625"/>
              <a:ext cx="377695" cy="183484"/>
            </a:xfrm>
            <a:custGeom>
              <a:avLst/>
              <a:gdLst/>
              <a:ahLst/>
              <a:cxnLst/>
              <a:rect l="0" t="0" r="0" b="0"/>
              <a:pathLst>
                <a:path w="377695" h="183484">
                  <a:moveTo>
                    <a:pt x="3044" y="177275"/>
                  </a:moveTo>
                  <a:lnTo>
                    <a:pt x="3044" y="177275"/>
                  </a:lnTo>
                  <a:lnTo>
                    <a:pt x="3044" y="178961"/>
                  </a:lnTo>
                  <a:lnTo>
                    <a:pt x="2691" y="179457"/>
                  </a:lnTo>
                  <a:lnTo>
                    <a:pt x="2104" y="179788"/>
                  </a:lnTo>
                  <a:lnTo>
                    <a:pt x="1359" y="180009"/>
                  </a:lnTo>
                  <a:lnTo>
                    <a:pt x="862" y="180509"/>
                  </a:lnTo>
                  <a:lnTo>
                    <a:pt x="0" y="183145"/>
                  </a:lnTo>
                  <a:lnTo>
                    <a:pt x="309" y="183305"/>
                  </a:lnTo>
                  <a:lnTo>
                    <a:pt x="1594" y="183483"/>
                  </a:lnTo>
                  <a:lnTo>
                    <a:pt x="15619" y="161954"/>
                  </a:lnTo>
                  <a:lnTo>
                    <a:pt x="31618" y="125111"/>
                  </a:lnTo>
                  <a:lnTo>
                    <a:pt x="48495" y="79106"/>
                  </a:lnTo>
                  <a:lnTo>
                    <a:pt x="56108" y="32571"/>
                  </a:lnTo>
                  <a:lnTo>
                    <a:pt x="53378" y="15945"/>
                  </a:lnTo>
                  <a:lnTo>
                    <a:pt x="48101" y="5453"/>
                  </a:lnTo>
                  <a:lnTo>
                    <a:pt x="45782" y="3460"/>
                  </a:lnTo>
                  <a:lnTo>
                    <a:pt x="38167" y="656"/>
                  </a:lnTo>
                  <a:lnTo>
                    <a:pt x="34765" y="0"/>
                  </a:lnTo>
                  <a:lnTo>
                    <a:pt x="33010" y="1236"/>
                  </a:lnTo>
                  <a:lnTo>
                    <a:pt x="29180" y="6372"/>
                  </a:lnTo>
                  <a:lnTo>
                    <a:pt x="26428" y="13827"/>
                  </a:lnTo>
                  <a:lnTo>
                    <a:pt x="28158" y="16451"/>
                  </a:lnTo>
                  <a:lnTo>
                    <a:pt x="35726" y="22189"/>
                  </a:lnTo>
                  <a:lnTo>
                    <a:pt x="46829" y="26313"/>
                  </a:lnTo>
                  <a:lnTo>
                    <a:pt x="61878" y="24165"/>
                  </a:lnTo>
                  <a:lnTo>
                    <a:pt x="109287" y="12942"/>
                  </a:lnTo>
                  <a:lnTo>
                    <a:pt x="120014" y="14088"/>
                  </a:lnTo>
                  <a:lnTo>
                    <a:pt x="125703" y="16670"/>
                  </a:lnTo>
                  <a:lnTo>
                    <a:pt x="130232" y="20170"/>
                  </a:lnTo>
                  <a:lnTo>
                    <a:pt x="133421" y="24077"/>
                  </a:lnTo>
                  <a:lnTo>
                    <a:pt x="140552" y="53579"/>
                  </a:lnTo>
                  <a:lnTo>
                    <a:pt x="144237" y="96229"/>
                  </a:lnTo>
                  <a:lnTo>
                    <a:pt x="151974" y="133581"/>
                  </a:lnTo>
                  <a:lnTo>
                    <a:pt x="161540" y="156728"/>
                  </a:lnTo>
                  <a:lnTo>
                    <a:pt x="170695" y="167306"/>
                  </a:lnTo>
                  <a:lnTo>
                    <a:pt x="174430" y="169218"/>
                  </a:lnTo>
                  <a:lnTo>
                    <a:pt x="182345" y="170402"/>
                  </a:lnTo>
                  <a:lnTo>
                    <a:pt x="191363" y="169084"/>
                  </a:lnTo>
                  <a:lnTo>
                    <a:pt x="203560" y="159718"/>
                  </a:lnTo>
                  <a:lnTo>
                    <a:pt x="220243" y="138568"/>
                  </a:lnTo>
                  <a:lnTo>
                    <a:pt x="229183" y="119861"/>
                  </a:lnTo>
                  <a:lnTo>
                    <a:pt x="235500" y="95472"/>
                  </a:lnTo>
                  <a:lnTo>
                    <a:pt x="236331" y="94164"/>
                  </a:lnTo>
                  <a:lnTo>
                    <a:pt x="238196" y="92712"/>
                  </a:lnTo>
                  <a:lnTo>
                    <a:pt x="240553" y="92066"/>
                  </a:lnTo>
                  <a:lnTo>
                    <a:pt x="287400" y="87133"/>
                  </a:lnTo>
                  <a:lnTo>
                    <a:pt x="311084" y="76034"/>
                  </a:lnTo>
                  <a:lnTo>
                    <a:pt x="323732" y="65594"/>
                  </a:lnTo>
                  <a:lnTo>
                    <a:pt x="329877" y="54775"/>
                  </a:lnTo>
                  <a:lnTo>
                    <a:pt x="332246" y="44317"/>
                  </a:lnTo>
                  <a:lnTo>
                    <a:pt x="330919" y="37749"/>
                  </a:lnTo>
                  <a:lnTo>
                    <a:pt x="329578" y="34516"/>
                  </a:lnTo>
                  <a:lnTo>
                    <a:pt x="324324" y="29042"/>
                  </a:lnTo>
                  <a:lnTo>
                    <a:pt x="313432" y="22935"/>
                  </a:lnTo>
                  <a:lnTo>
                    <a:pt x="302209" y="19832"/>
                  </a:lnTo>
                  <a:lnTo>
                    <a:pt x="298796" y="19396"/>
                  </a:lnTo>
                  <a:lnTo>
                    <a:pt x="283879" y="23840"/>
                  </a:lnTo>
                  <a:lnTo>
                    <a:pt x="271110" y="30174"/>
                  </a:lnTo>
                  <a:lnTo>
                    <a:pt x="260624" y="41575"/>
                  </a:lnTo>
                  <a:lnTo>
                    <a:pt x="242253" y="73930"/>
                  </a:lnTo>
                  <a:lnTo>
                    <a:pt x="236287" y="102207"/>
                  </a:lnTo>
                  <a:lnTo>
                    <a:pt x="236312" y="119598"/>
                  </a:lnTo>
                  <a:lnTo>
                    <a:pt x="244325" y="146440"/>
                  </a:lnTo>
                  <a:lnTo>
                    <a:pt x="253510" y="159437"/>
                  </a:lnTo>
                  <a:lnTo>
                    <a:pt x="262529" y="168289"/>
                  </a:lnTo>
                  <a:lnTo>
                    <a:pt x="272417" y="174575"/>
                  </a:lnTo>
                  <a:lnTo>
                    <a:pt x="292957" y="180395"/>
                  </a:lnTo>
                  <a:lnTo>
                    <a:pt x="310175" y="180982"/>
                  </a:lnTo>
                  <a:lnTo>
                    <a:pt x="330956" y="173866"/>
                  </a:lnTo>
                  <a:lnTo>
                    <a:pt x="377694" y="139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424">
              <a:extLst>
                <a:ext uri="{FF2B5EF4-FFF2-40B4-BE49-F238E27FC236}">
                  <a16:creationId xmlns:a16="http://schemas.microsoft.com/office/drawing/2014/main" xmlns="" id="{182524A4-B610-4B7C-B416-12E3F888F10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310729" y="1506483"/>
              <a:ext cx="457271" cy="369540"/>
            </a:xfrm>
            <a:custGeom>
              <a:avLst/>
              <a:gdLst/>
              <a:ahLst/>
              <a:cxnLst/>
              <a:rect l="0" t="0" r="0" b="0"/>
              <a:pathLst>
                <a:path w="457271" h="369540">
                  <a:moveTo>
                    <a:pt x="81046" y="239767"/>
                  </a:moveTo>
                  <a:lnTo>
                    <a:pt x="81046" y="239767"/>
                  </a:lnTo>
                  <a:lnTo>
                    <a:pt x="81046" y="222107"/>
                  </a:lnTo>
                  <a:lnTo>
                    <a:pt x="77676" y="213838"/>
                  </a:lnTo>
                  <a:lnTo>
                    <a:pt x="68685" y="202080"/>
                  </a:lnTo>
                  <a:lnTo>
                    <a:pt x="65075" y="201789"/>
                  </a:lnTo>
                  <a:lnTo>
                    <a:pt x="26278" y="223669"/>
                  </a:lnTo>
                  <a:lnTo>
                    <a:pt x="15077" y="235232"/>
                  </a:lnTo>
                  <a:lnTo>
                    <a:pt x="8335" y="246571"/>
                  </a:lnTo>
                  <a:lnTo>
                    <a:pt x="0" y="272083"/>
                  </a:lnTo>
                  <a:lnTo>
                    <a:pt x="310" y="308102"/>
                  </a:lnTo>
                  <a:lnTo>
                    <a:pt x="11188" y="333293"/>
                  </a:lnTo>
                  <a:lnTo>
                    <a:pt x="26717" y="351806"/>
                  </a:lnTo>
                  <a:lnTo>
                    <a:pt x="37849" y="360823"/>
                  </a:lnTo>
                  <a:lnTo>
                    <a:pt x="49853" y="367183"/>
                  </a:lnTo>
                  <a:lnTo>
                    <a:pt x="62244" y="369539"/>
                  </a:lnTo>
                  <a:lnTo>
                    <a:pt x="73748" y="369057"/>
                  </a:lnTo>
                  <a:lnTo>
                    <a:pt x="82389" y="366491"/>
                  </a:lnTo>
                  <a:lnTo>
                    <a:pt x="111062" y="347898"/>
                  </a:lnTo>
                  <a:lnTo>
                    <a:pt x="140263" y="314057"/>
                  </a:lnTo>
                  <a:lnTo>
                    <a:pt x="161372" y="269498"/>
                  </a:lnTo>
                  <a:lnTo>
                    <a:pt x="168882" y="231100"/>
                  </a:lnTo>
                  <a:lnTo>
                    <a:pt x="175673" y="183697"/>
                  </a:lnTo>
                  <a:lnTo>
                    <a:pt x="178189" y="143269"/>
                  </a:lnTo>
                  <a:lnTo>
                    <a:pt x="180159" y="103035"/>
                  </a:lnTo>
                  <a:lnTo>
                    <a:pt x="181909" y="67315"/>
                  </a:lnTo>
                  <a:lnTo>
                    <a:pt x="181641" y="20290"/>
                  </a:lnTo>
                  <a:lnTo>
                    <a:pt x="179404" y="1916"/>
                  </a:lnTo>
                  <a:lnTo>
                    <a:pt x="178721" y="766"/>
                  </a:lnTo>
                  <a:lnTo>
                    <a:pt x="177912" y="0"/>
                  </a:lnTo>
                  <a:lnTo>
                    <a:pt x="177373" y="194"/>
                  </a:lnTo>
                  <a:lnTo>
                    <a:pt x="176775" y="2292"/>
                  </a:lnTo>
                  <a:lnTo>
                    <a:pt x="176324" y="41886"/>
                  </a:lnTo>
                  <a:lnTo>
                    <a:pt x="178183" y="82028"/>
                  </a:lnTo>
                  <a:lnTo>
                    <a:pt x="181765" y="121904"/>
                  </a:lnTo>
                  <a:lnTo>
                    <a:pt x="187442" y="162002"/>
                  </a:lnTo>
                  <a:lnTo>
                    <a:pt x="193772" y="203932"/>
                  </a:lnTo>
                  <a:lnTo>
                    <a:pt x="201241" y="244461"/>
                  </a:lnTo>
                  <a:lnTo>
                    <a:pt x="210145" y="285020"/>
                  </a:lnTo>
                  <a:lnTo>
                    <a:pt x="220186" y="330432"/>
                  </a:lnTo>
                  <a:lnTo>
                    <a:pt x="226612" y="343915"/>
                  </a:lnTo>
                  <a:lnTo>
                    <a:pt x="241534" y="360035"/>
                  </a:lnTo>
                  <a:lnTo>
                    <a:pt x="250447" y="365539"/>
                  </a:lnTo>
                  <a:lnTo>
                    <a:pt x="254304" y="367007"/>
                  </a:lnTo>
                  <a:lnTo>
                    <a:pt x="258288" y="366574"/>
                  </a:lnTo>
                  <a:lnTo>
                    <a:pt x="266477" y="362330"/>
                  </a:lnTo>
                  <a:lnTo>
                    <a:pt x="283585" y="347050"/>
                  </a:lnTo>
                  <a:lnTo>
                    <a:pt x="303723" y="319320"/>
                  </a:lnTo>
                  <a:lnTo>
                    <a:pt x="313545" y="275753"/>
                  </a:lnTo>
                  <a:lnTo>
                    <a:pt x="315781" y="252676"/>
                  </a:lnTo>
                  <a:lnTo>
                    <a:pt x="315500" y="250490"/>
                  </a:lnTo>
                  <a:lnTo>
                    <a:pt x="314960" y="249032"/>
                  </a:lnTo>
                  <a:lnTo>
                    <a:pt x="314246" y="248060"/>
                  </a:lnTo>
                  <a:lnTo>
                    <a:pt x="313771" y="248118"/>
                  </a:lnTo>
                  <a:lnTo>
                    <a:pt x="313454" y="248862"/>
                  </a:lnTo>
                  <a:lnTo>
                    <a:pt x="312947" y="253440"/>
                  </a:lnTo>
                  <a:lnTo>
                    <a:pt x="320200" y="288185"/>
                  </a:lnTo>
                  <a:lnTo>
                    <a:pt x="342249" y="329310"/>
                  </a:lnTo>
                  <a:lnTo>
                    <a:pt x="366803" y="354923"/>
                  </a:lnTo>
                  <a:lnTo>
                    <a:pt x="377736" y="361503"/>
                  </a:lnTo>
                  <a:lnTo>
                    <a:pt x="395437" y="364855"/>
                  </a:lnTo>
                  <a:lnTo>
                    <a:pt x="411305" y="363417"/>
                  </a:lnTo>
                  <a:lnTo>
                    <a:pt x="419386" y="360457"/>
                  </a:lnTo>
                  <a:lnTo>
                    <a:pt x="436627" y="346396"/>
                  </a:lnTo>
                  <a:lnTo>
                    <a:pt x="447263" y="331647"/>
                  </a:lnTo>
                  <a:lnTo>
                    <a:pt x="456855" y="294653"/>
                  </a:lnTo>
                  <a:lnTo>
                    <a:pt x="457270" y="282505"/>
                  </a:lnTo>
                  <a:lnTo>
                    <a:pt x="449914" y="250238"/>
                  </a:lnTo>
                  <a:lnTo>
                    <a:pt x="438853" y="232757"/>
                  </a:lnTo>
                  <a:lnTo>
                    <a:pt x="422718" y="219228"/>
                  </a:lnTo>
                  <a:lnTo>
                    <a:pt x="406218" y="211888"/>
                  </a:lnTo>
                  <a:lnTo>
                    <a:pt x="385101" y="210849"/>
                  </a:lnTo>
                  <a:lnTo>
                    <a:pt x="367711" y="214461"/>
                  </a:lnTo>
                  <a:lnTo>
                    <a:pt x="353622" y="221686"/>
                  </a:lnTo>
                  <a:lnTo>
                    <a:pt x="337140" y="237271"/>
                  </a:lnTo>
                  <a:lnTo>
                    <a:pt x="322222" y="260900"/>
                  </a:lnTo>
                  <a:lnTo>
                    <a:pt x="313921" y="286324"/>
                  </a:lnTo>
                  <a:lnTo>
                    <a:pt x="312821" y="31596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425">
              <a:extLst>
                <a:ext uri="{FF2B5EF4-FFF2-40B4-BE49-F238E27FC236}">
                  <a16:creationId xmlns:a16="http://schemas.microsoft.com/office/drawing/2014/main" xmlns="" id="{003DC992-C3E4-4810-A2ED-92BF7BBEE83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41025" y="1722582"/>
              <a:ext cx="485572" cy="144234"/>
            </a:xfrm>
            <a:custGeom>
              <a:avLst/>
              <a:gdLst/>
              <a:ahLst/>
              <a:cxnLst/>
              <a:rect l="0" t="0" r="0" b="0"/>
              <a:pathLst>
                <a:path w="485572" h="144234">
                  <a:moveTo>
                    <a:pt x="0" y="26843"/>
                  </a:moveTo>
                  <a:lnTo>
                    <a:pt x="0" y="26843"/>
                  </a:lnTo>
                  <a:lnTo>
                    <a:pt x="1685" y="28529"/>
                  </a:lnTo>
                  <a:lnTo>
                    <a:pt x="4419" y="34633"/>
                  </a:lnTo>
                  <a:lnTo>
                    <a:pt x="18586" y="78807"/>
                  </a:lnTo>
                  <a:lnTo>
                    <a:pt x="35892" y="110093"/>
                  </a:lnTo>
                  <a:lnTo>
                    <a:pt x="44410" y="117700"/>
                  </a:lnTo>
                  <a:lnTo>
                    <a:pt x="48657" y="120223"/>
                  </a:lnTo>
                  <a:lnTo>
                    <a:pt x="57138" y="122085"/>
                  </a:lnTo>
                  <a:lnTo>
                    <a:pt x="65258" y="121384"/>
                  </a:lnTo>
                  <a:lnTo>
                    <a:pt x="72396" y="118720"/>
                  </a:lnTo>
                  <a:lnTo>
                    <a:pt x="78154" y="113303"/>
                  </a:lnTo>
                  <a:lnTo>
                    <a:pt x="91627" y="89891"/>
                  </a:lnTo>
                  <a:lnTo>
                    <a:pt x="105292" y="46224"/>
                  </a:lnTo>
                  <a:lnTo>
                    <a:pt x="116555" y="18508"/>
                  </a:lnTo>
                  <a:lnTo>
                    <a:pt x="120712" y="14319"/>
                  </a:lnTo>
                  <a:lnTo>
                    <a:pt x="122808" y="13202"/>
                  </a:lnTo>
                  <a:lnTo>
                    <a:pt x="134185" y="13316"/>
                  </a:lnTo>
                  <a:lnTo>
                    <a:pt x="141985" y="15583"/>
                  </a:lnTo>
                  <a:lnTo>
                    <a:pt x="159999" y="41358"/>
                  </a:lnTo>
                  <a:lnTo>
                    <a:pt x="173098" y="88622"/>
                  </a:lnTo>
                  <a:lnTo>
                    <a:pt x="180329" y="133265"/>
                  </a:lnTo>
                  <a:lnTo>
                    <a:pt x="180891" y="144191"/>
                  </a:lnTo>
                  <a:lnTo>
                    <a:pt x="180918" y="144233"/>
                  </a:lnTo>
                  <a:lnTo>
                    <a:pt x="176244" y="114546"/>
                  </a:lnTo>
                  <a:lnTo>
                    <a:pt x="176452" y="72545"/>
                  </a:lnTo>
                  <a:lnTo>
                    <a:pt x="184531" y="38689"/>
                  </a:lnTo>
                  <a:lnTo>
                    <a:pt x="194377" y="22441"/>
                  </a:lnTo>
                  <a:lnTo>
                    <a:pt x="199396" y="17831"/>
                  </a:lnTo>
                  <a:lnTo>
                    <a:pt x="201723" y="16602"/>
                  </a:lnTo>
                  <a:lnTo>
                    <a:pt x="208070" y="16176"/>
                  </a:lnTo>
                  <a:lnTo>
                    <a:pt x="211738" y="16557"/>
                  </a:lnTo>
                  <a:lnTo>
                    <a:pt x="219577" y="20743"/>
                  </a:lnTo>
                  <a:lnTo>
                    <a:pt x="234422" y="33242"/>
                  </a:lnTo>
                  <a:lnTo>
                    <a:pt x="256413" y="65093"/>
                  </a:lnTo>
                  <a:lnTo>
                    <a:pt x="280148" y="109557"/>
                  </a:lnTo>
                  <a:lnTo>
                    <a:pt x="289147" y="122886"/>
                  </a:lnTo>
                  <a:lnTo>
                    <a:pt x="296314" y="128678"/>
                  </a:lnTo>
                  <a:lnTo>
                    <a:pt x="303851" y="131722"/>
                  </a:lnTo>
                  <a:lnTo>
                    <a:pt x="310728" y="131900"/>
                  </a:lnTo>
                  <a:lnTo>
                    <a:pt x="322235" y="126645"/>
                  </a:lnTo>
                  <a:lnTo>
                    <a:pt x="331212" y="116700"/>
                  </a:lnTo>
                  <a:lnTo>
                    <a:pt x="343234" y="85842"/>
                  </a:lnTo>
                  <a:lnTo>
                    <a:pt x="345825" y="60275"/>
                  </a:lnTo>
                  <a:lnTo>
                    <a:pt x="343319" y="50377"/>
                  </a:lnTo>
                  <a:lnTo>
                    <a:pt x="343024" y="56198"/>
                  </a:lnTo>
                  <a:lnTo>
                    <a:pt x="355096" y="96517"/>
                  </a:lnTo>
                  <a:lnTo>
                    <a:pt x="362741" y="108400"/>
                  </a:lnTo>
                  <a:lnTo>
                    <a:pt x="381352" y="121191"/>
                  </a:lnTo>
                  <a:lnTo>
                    <a:pt x="403049" y="129104"/>
                  </a:lnTo>
                  <a:lnTo>
                    <a:pt x="436912" y="125320"/>
                  </a:lnTo>
                  <a:lnTo>
                    <a:pt x="441558" y="124244"/>
                  </a:lnTo>
                  <a:lnTo>
                    <a:pt x="458209" y="112617"/>
                  </a:lnTo>
                  <a:lnTo>
                    <a:pt x="469807" y="100823"/>
                  </a:lnTo>
                  <a:lnTo>
                    <a:pt x="485571" y="66185"/>
                  </a:lnTo>
                  <a:lnTo>
                    <a:pt x="484578" y="45673"/>
                  </a:lnTo>
                  <a:lnTo>
                    <a:pt x="474759" y="22858"/>
                  </a:lnTo>
                  <a:lnTo>
                    <a:pt x="464049" y="8886"/>
                  </a:lnTo>
                  <a:lnTo>
                    <a:pt x="447431" y="277"/>
                  </a:lnTo>
                  <a:lnTo>
                    <a:pt x="416754" y="0"/>
                  </a:lnTo>
                  <a:lnTo>
                    <a:pt x="393789" y="4386"/>
                  </a:lnTo>
                  <a:lnTo>
                    <a:pt x="372991" y="20268"/>
                  </a:lnTo>
                  <a:lnTo>
                    <a:pt x="354685" y="46972"/>
                  </a:lnTo>
                  <a:lnTo>
                    <a:pt x="350137" y="56250"/>
                  </a:lnTo>
                  <a:lnTo>
                    <a:pt x="347279" y="74166"/>
                  </a:lnTo>
                  <a:lnTo>
                    <a:pt x="349250" y="966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599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6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 fontScale="77500" lnSpcReduction="20000"/>
          </a:bodyPr>
          <a:lstStyle/>
          <a:p>
            <a:r>
              <a:rPr lang="fr-FR" sz="6000" dirty="0"/>
              <a:t>Calcul du double d’un nombre inférieur à 50</a:t>
            </a:r>
          </a:p>
        </p:txBody>
      </p:sp>
    </p:spTree>
    <p:extLst>
      <p:ext uri="{BB962C8B-B14F-4D97-AF65-F5344CB8AC3E}">
        <p14:creationId xmlns:p14="http://schemas.microsoft.com/office/powerpoint/2010/main" val="197434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271783" y="0"/>
            <a:ext cx="1007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faces de notre pyramide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5F31424-C296-3747-B896-92F0F94BE7EC}"/>
              </a:ext>
            </a:extLst>
          </p:cNvPr>
          <p:cNvSpPr txBox="1"/>
          <p:nvPr/>
        </p:nvSpPr>
        <p:spPr>
          <a:xfrm>
            <a:off x="1271783" y="4245496"/>
            <a:ext cx="219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 faces</a:t>
            </a:r>
          </a:p>
          <a:p>
            <a:r>
              <a:rPr lang="fr-FR" sz="2800" dirty="0"/>
              <a:t>… sommets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4505869" y="1486483"/>
            <a:ext cx="6035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faces de notre pyramide sont :</a:t>
            </a:r>
          </a:p>
          <a:p>
            <a:r>
              <a:rPr lang="fr-FR" sz="3200" dirty="0"/>
              <a:t>	- un ……….. ;</a:t>
            </a:r>
          </a:p>
          <a:p>
            <a:r>
              <a:rPr lang="fr-FR" sz="3200" dirty="0"/>
              <a:t>	- quatre ……………….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5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1941681">
            <a:off x="5245484" y="3077982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>
            <a:off x="6713728" y="3129585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1941681">
            <a:off x="5432029" y="4821290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20819317">
            <a:off x="6713728" y="4947714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>
            <a:off x="9239312" y="4067294"/>
            <a:ext cx="1466490" cy="1466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0" y="2031313"/>
            <a:ext cx="1212850" cy="1193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84" y="1800514"/>
            <a:ext cx="2342652" cy="1522158"/>
          </a:xfrm>
          <a:prstGeom prst="rect">
            <a:avLst/>
          </a:prstGeom>
        </p:spPr>
      </p:pic>
      <p:sp>
        <p:nvSpPr>
          <p:cNvPr id="2" name="SMARTInkShape-426">
            <a:extLst>
              <a:ext uri="{FF2B5EF4-FFF2-40B4-BE49-F238E27FC236}">
                <a16:creationId xmlns:a16="http://schemas.microsoft.com/office/drawing/2014/main" xmlns="" id="{50738F0B-D80E-4B3B-9D50-784D0177DB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4300" y="4257675"/>
            <a:ext cx="184151" cy="327009"/>
          </a:xfrm>
          <a:custGeom>
            <a:avLst/>
            <a:gdLst/>
            <a:ahLst/>
            <a:cxnLst/>
            <a:rect l="0" t="0" r="0" b="0"/>
            <a:pathLst>
              <a:path w="184151" h="327009">
                <a:moveTo>
                  <a:pt x="184150" y="0"/>
                </a:moveTo>
                <a:lnTo>
                  <a:pt x="184150" y="0"/>
                </a:lnTo>
                <a:lnTo>
                  <a:pt x="184150" y="1686"/>
                </a:lnTo>
                <a:lnTo>
                  <a:pt x="180387" y="3454"/>
                </a:lnTo>
                <a:lnTo>
                  <a:pt x="134286" y="20789"/>
                </a:lnTo>
                <a:lnTo>
                  <a:pt x="102512" y="22200"/>
                </a:lnTo>
                <a:lnTo>
                  <a:pt x="55904" y="22225"/>
                </a:lnTo>
                <a:lnTo>
                  <a:pt x="40724" y="22225"/>
                </a:lnTo>
                <a:lnTo>
                  <a:pt x="35621" y="24107"/>
                </a:lnTo>
                <a:lnTo>
                  <a:pt x="28281" y="29378"/>
                </a:lnTo>
                <a:lnTo>
                  <a:pt x="24568" y="36104"/>
                </a:lnTo>
                <a:lnTo>
                  <a:pt x="22919" y="43114"/>
                </a:lnTo>
                <a:lnTo>
                  <a:pt x="22243" y="88817"/>
                </a:lnTo>
                <a:lnTo>
                  <a:pt x="25205" y="133098"/>
                </a:lnTo>
                <a:lnTo>
                  <a:pt x="28279" y="180008"/>
                </a:lnTo>
                <a:lnTo>
                  <a:pt x="28840" y="187078"/>
                </a:lnTo>
                <a:lnTo>
                  <a:pt x="29457" y="188218"/>
                </a:lnTo>
                <a:lnTo>
                  <a:pt x="30221" y="188979"/>
                </a:lnTo>
                <a:lnTo>
                  <a:pt x="32011" y="189824"/>
                </a:lnTo>
                <a:lnTo>
                  <a:pt x="32983" y="190049"/>
                </a:lnTo>
                <a:lnTo>
                  <a:pt x="37720" y="188681"/>
                </a:lnTo>
                <a:lnTo>
                  <a:pt x="41907" y="186041"/>
                </a:lnTo>
                <a:lnTo>
                  <a:pt x="63017" y="164460"/>
                </a:lnTo>
                <a:lnTo>
                  <a:pt x="92468" y="146209"/>
                </a:lnTo>
                <a:lnTo>
                  <a:pt x="113228" y="141704"/>
                </a:lnTo>
                <a:lnTo>
                  <a:pt x="131789" y="144337"/>
                </a:lnTo>
                <a:lnTo>
                  <a:pt x="142413" y="148913"/>
                </a:lnTo>
                <a:lnTo>
                  <a:pt x="163244" y="165137"/>
                </a:lnTo>
                <a:lnTo>
                  <a:pt x="172860" y="178281"/>
                </a:lnTo>
                <a:lnTo>
                  <a:pt x="178835" y="195493"/>
                </a:lnTo>
                <a:lnTo>
                  <a:pt x="180787" y="226716"/>
                </a:lnTo>
                <a:lnTo>
                  <a:pt x="170462" y="272657"/>
                </a:lnTo>
                <a:lnTo>
                  <a:pt x="155689" y="293900"/>
                </a:lnTo>
                <a:lnTo>
                  <a:pt x="137476" y="312322"/>
                </a:lnTo>
                <a:lnTo>
                  <a:pt x="132009" y="315552"/>
                </a:lnTo>
                <a:lnTo>
                  <a:pt x="99825" y="325591"/>
                </a:lnTo>
                <a:lnTo>
                  <a:pt x="54606" y="327008"/>
                </a:lnTo>
                <a:lnTo>
                  <a:pt x="9823" y="316831"/>
                </a:lnTo>
                <a:lnTo>
                  <a:pt x="0" y="3143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427">
            <a:extLst>
              <a:ext uri="{FF2B5EF4-FFF2-40B4-BE49-F238E27FC236}">
                <a16:creationId xmlns:a16="http://schemas.microsoft.com/office/drawing/2014/main" xmlns="" id="{0F100B5A-DCBA-4B9A-8170-FC4AC963B7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6050" y="4749800"/>
            <a:ext cx="190501" cy="263526"/>
          </a:xfrm>
          <a:custGeom>
            <a:avLst/>
            <a:gdLst/>
            <a:ahLst/>
            <a:cxnLst/>
            <a:rect l="0" t="0" r="0" b="0"/>
            <a:pathLst>
              <a:path w="190501" h="263526">
                <a:moveTo>
                  <a:pt x="190500" y="0"/>
                </a:moveTo>
                <a:lnTo>
                  <a:pt x="190500" y="0"/>
                </a:lnTo>
                <a:lnTo>
                  <a:pt x="186081" y="0"/>
                </a:lnTo>
                <a:lnTo>
                  <a:pt x="185437" y="353"/>
                </a:lnTo>
                <a:lnTo>
                  <a:pt x="185008" y="941"/>
                </a:lnTo>
                <a:lnTo>
                  <a:pt x="184200" y="3044"/>
                </a:lnTo>
                <a:lnTo>
                  <a:pt x="136626" y="12181"/>
                </a:lnTo>
                <a:lnTo>
                  <a:pt x="91686" y="15430"/>
                </a:lnTo>
                <a:lnTo>
                  <a:pt x="62827" y="21617"/>
                </a:lnTo>
                <a:lnTo>
                  <a:pt x="31572" y="37847"/>
                </a:lnTo>
                <a:lnTo>
                  <a:pt x="29554" y="40810"/>
                </a:lnTo>
                <a:lnTo>
                  <a:pt x="24331" y="54332"/>
                </a:lnTo>
                <a:lnTo>
                  <a:pt x="25702" y="94587"/>
                </a:lnTo>
                <a:lnTo>
                  <a:pt x="28536" y="139165"/>
                </a:lnTo>
                <a:lnTo>
                  <a:pt x="28920" y="151236"/>
                </a:lnTo>
                <a:lnTo>
                  <a:pt x="29511" y="152682"/>
                </a:lnTo>
                <a:lnTo>
                  <a:pt x="30755" y="154642"/>
                </a:lnTo>
                <a:lnTo>
                  <a:pt x="31455" y="157023"/>
                </a:lnTo>
                <a:lnTo>
                  <a:pt x="31553" y="156893"/>
                </a:lnTo>
                <a:lnTo>
                  <a:pt x="31619" y="156454"/>
                </a:lnTo>
                <a:lnTo>
                  <a:pt x="64058" y="111190"/>
                </a:lnTo>
                <a:lnTo>
                  <a:pt x="81040" y="98778"/>
                </a:lnTo>
                <a:lnTo>
                  <a:pt x="101597" y="91342"/>
                </a:lnTo>
                <a:lnTo>
                  <a:pt x="111673" y="89624"/>
                </a:lnTo>
                <a:lnTo>
                  <a:pt x="136183" y="94962"/>
                </a:lnTo>
                <a:lnTo>
                  <a:pt x="146889" y="100221"/>
                </a:lnTo>
                <a:lnTo>
                  <a:pt x="158093" y="108109"/>
                </a:lnTo>
                <a:lnTo>
                  <a:pt x="173161" y="131271"/>
                </a:lnTo>
                <a:lnTo>
                  <a:pt x="179711" y="159464"/>
                </a:lnTo>
                <a:lnTo>
                  <a:pt x="180413" y="165653"/>
                </a:lnTo>
                <a:lnTo>
                  <a:pt x="170073" y="212523"/>
                </a:lnTo>
                <a:lnTo>
                  <a:pt x="156476" y="243605"/>
                </a:lnTo>
                <a:lnTo>
                  <a:pt x="150237" y="250371"/>
                </a:lnTo>
                <a:lnTo>
                  <a:pt x="133160" y="258101"/>
                </a:lnTo>
                <a:lnTo>
                  <a:pt x="88426" y="260338"/>
                </a:lnTo>
                <a:lnTo>
                  <a:pt x="45506" y="260350"/>
                </a:lnTo>
                <a:lnTo>
                  <a:pt x="28013" y="261291"/>
                </a:lnTo>
                <a:lnTo>
                  <a:pt x="6041" y="263438"/>
                </a:lnTo>
                <a:lnTo>
                  <a:pt x="0" y="2635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172">
            <a:extLst>
              <a:ext uri="{FF2B5EF4-FFF2-40B4-BE49-F238E27FC236}">
                <a16:creationId xmlns:a16="http://schemas.microsoft.com/office/drawing/2014/main" xmlns="" id="{627EEAE4-C991-4962-8F94-1A58D047A810}"/>
              </a:ext>
            </a:extLst>
          </p:cNvPr>
          <p:cNvGrpSpPr/>
          <p:nvPr/>
        </p:nvGrpSpPr>
        <p:grpSpPr>
          <a:xfrm>
            <a:off x="6298055" y="2065239"/>
            <a:ext cx="861571" cy="332233"/>
            <a:chOff x="6298055" y="2065239"/>
            <a:chExt cx="861571" cy="332233"/>
          </a:xfrm>
        </p:grpSpPr>
        <p:sp>
          <p:nvSpPr>
            <p:cNvPr id="6" name="SMARTInkShape-428">
              <a:extLst>
                <a:ext uri="{FF2B5EF4-FFF2-40B4-BE49-F238E27FC236}">
                  <a16:creationId xmlns:a16="http://schemas.microsoft.com/office/drawing/2014/main" xmlns="" id="{67E5875B-4FAB-47B6-91CD-41CB59A85B5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98055" y="2214881"/>
              <a:ext cx="260543" cy="182591"/>
            </a:xfrm>
            <a:custGeom>
              <a:avLst/>
              <a:gdLst/>
              <a:ahLst/>
              <a:cxnLst/>
              <a:rect l="0" t="0" r="0" b="0"/>
              <a:pathLst>
                <a:path w="260543" h="182591">
                  <a:moveTo>
                    <a:pt x="124970" y="26669"/>
                  </a:moveTo>
                  <a:lnTo>
                    <a:pt x="124970" y="26669"/>
                  </a:lnTo>
                  <a:lnTo>
                    <a:pt x="119003" y="24156"/>
                  </a:lnTo>
                  <a:lnTo>
                    <a:pt x="117817" y="23935"/>
                  </a:lnTo>
                  <a:lnTo>
                    <a:pt x="115559" y="20868"/>
                  </a:lnTo>
                  <a:lnTo>
                    <a:pt x="112463" y="14373"/>
                  </a:lnTo>
                  <a:lnTo>
                    <a:pt x="110641" y="12403"/>
                  </a:lnTo>
                  <a:lnTo>
                    <a:pt x="89826" y="954"/>
                  </a:lnTo>
                  <a:lnTo>
                    <a:pt x="86724" y="0"/>
                  </a:lnTo>
                  <a:lnTo>
                    <a:pt x="67243" y="1005"/>
                  </a:lnTo>
                  <a:lnTo>
                    <a:pt x="51896" y="4601"/>
                  </a:lnTo>
                  <a:lnTo>
                    <a:pt x="46631" y="8041"/>
                  </a:lnTo>
                  <a:lnTo>
                    <a:pt x="27239" y="27852"/>
                  </a:lnTo>
                  <a:lnTo>
                    <a:pt x="8248" y="64607"/>
                  </a:lnTo>
                  <a:lnTo>
                    <a:pt x="0" y="94410"/>
                  </a:lnTo>
                  <a:lnTo>
                    <a:pt x="1691" y="127438"/>
                  </a:lnTo>
                  <a:lnTo>
                    <a:pt x="4916" y="137425"/>
                  </a:lnTo>
                  <a:lnTo>
                    <a:pt x="19476" y="159254"/>
                  </a:lnTo>
                  <a:lnTo>
                    <a:pt x="36124" y="174253"/>
                  </a:lnTo>
                  <a:lnTo>
                    <a:pt x="52902" y="181562"/>
                  </a:lnTo>
                  <a:lnTo>
                    <a:pt x="72964" y="182590"/>
                  </a:lnTo>
                  <a:lnTo>
                    <a:pt x="92863" y="177290"/>
                  </a:lnTo>
                  <a:lnTo>
                    <a:pt x="117844" y="160948"/>
                  </a:lnTo>
                  <a:lnTo>
                    <a:pt x="134276" y="142616"/>
                  </a:lnTo>
                  <a:lnTo>
                    <a:pt x="146526" y="118765"/>
                  </a:lnTo>
                  <a:lnTo>
                    <a:pt x="151862" y="92788"/>
                  </a:lnTo>
                  <a:lnTo>
                    <a:pt x="150636" y="82382"/>
                  </a:lnTo>
                  <a:lnTo>
                    <a:pt x="150194" y="82509"/>
                  </a:lnTo>
                  <a:lnTo>
                    <a:pt x="148763" y="84530"/>
                  </a:lnTo>
                  <a:lnTo>
                    <a:pt x="147660" y="89635"/>
                  </a:lnTo>
                  <a:lnTo>
                    <a:pt x="154389" y="110058"/>
                  </a:lnTo>
                  <a:lnTo>
                    <a:pt x="170821" y="132124"/>
                  </a:lnTo>
                  <a:lnTo>
                    <a:pt x="187466" y="146108"/>
                  </a:lnTo>
                  <a:lnTo>
                    <a:pt x="202205" y="153349"/>
                  </a:lnTo>
                  <a:lnTo>
                    <a:pt x="215666" y="155456"/>
                  </a:lnTo>
                  <a:lnTo>
                    <a:pt x="230975" y="153186"/>
                  </a:lnTo>
                  <a:lnTo>
                    <a:pt x="233740" y="152288"/>
                  </a:lnTo>
                  <a:lnTo>
                    <a:pt x="244374" y="144284"/>
                  </a:lnTo>
                  <a:lnTo>
                    <a:pt x="253090" y="134660"/>
                  </a:lnTo>
                  <a:lnTo>
                    <a:pt x="258456" y="120050"/>
                  </a:lnTo>
                  <a:lnTo>
                    <a:pt x="260542" y="97626"/>
                  </a:lnTo>
                  <a:lnTo>
                    <a:pt x="257724" y="75524"/>
                  </a:lnTo>
                  <a:lnTo>
                    <a:pt x="242436" y="43390"/>
                  </a:lnTo>
                  <a:lnTo>
                    <a:pt x="231232" y="31035"/>
                  </a:lnTo>
                  <a:lnTo>
                    <a:pt x="224996" y="26846"/>
                  </a:lnTo>
                  <a:lnTo>
                    <a:pt x="208503" y="22471"/>
                  </a:lnTo>
                  <a:lnTo>
                    <a:pt x="197020" y="24098"/>
                  </a:lnTo>
                  <a:lnTo>
                    <a:pt x="182419" y="30023"/>
                  </a:lnTo>
                  <a:lnTo>
                    <a:pt x="171164" y="38346"/>
                  </a:lnTo>
                  <a:lnTo>
                    <a:pt x="160318" y="68539"/>
                  </a:lnTo>
                  <a:lnTo>
                    <a:pt x="153545" y="1028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429">
              <a:extLst>
                <a:ext uri="{FF2B5EF4-FFF2-40B4-BE49-F238E27FC236}">
                  <a16:creationId xmlns:a16="http://schemas.microsoft.com/office/drawing/2014/main" xmlns="" id="{A042ECD7-BA80-4A38-9FA5-79763B7829E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48500" y="2065239"/>
              <a:ext cx="57151" cy="77887"/>
            </a:xfrm>
            <a:custGeom>
              <a:avLst/>
              <a:gdLst/>
              <a:ahLst/>
              <a:cxnLst/>
              <a:rect l="0" t="0" r="0" b="0"/>
              <a:pathLst>
                <a:path w="57151" h="77887">
                  <a:moveTo>
                    <a:pt x="57150" y="1686"/>
                  </a:moveTo>
                  <a:lnTo>
                    <a:pt x="57150" y="1686"/>
                  </a:lnTo>
                  <a:lnTo>
                    <a:pt x="53779" y="0"/>
                  </a:lnTo>
                  <a:lnTo>
                    <a:pt x="51728" y="210"/>
                  </a:lnTo>
                  <a:lnTo>
                    <a:pt x="46627" y="2323"/>
                  </a:lnTo>
                  <a:lnTo>
                    <a:pt x="37804" y="10851"/>
                  </a:lnTo>
                  <a:lnTo>
                    <a:pt x="12134" y="53419"/>
                  </a:lnTo>
                  <a:lnTo>
                    <a:pt x="0" y="778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430">
              <a:extLst>
                <a:ext uri="{FF2B5EF4-FFF2-40B4-BE49-F238E27FC236}">
                  <a16:creationId xmlns:a16="http://schemas.microsoft.com/office/drawing/2014/main" xmlns="" id="{08FE7E68-FE76-44F5-B87F-52EB20CF2C3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56816" y="2216875"/>
              <a:ext cx="602810" cy="147207"/>
            </a:xfrm>
            <a:custGeom>
              <a:avLst/>
              <a:gdLst/>
              <a:ahLst/>
              <a:cxnLst/>
              <a:rect l="0" t="0" r="0" b="0"/>
              <a:pathLst>
                <a:path w="602810" h="147207">
                  <a:moveTo>
                    <a:pt x="2734" y="46900"/>
                  </a:moveTo>
                  <a:lnTo>
                    <a:pt x="2734" y="46900"/>
                  </a:lnTo>
                  <a:lnTo>
                    <a:pt x="2734" y="45214"/>
                  </a:lnTo>
                  <a:lnTo>
                    <a:pt x="2381" y="45071"/>
                  </a:lnTo>
                  <a:lnTo>
                    <a:pt x="1049" y="45852"/>
                  </a:lnTo>
                  <a:lnTo>
                    <a:pt x="552" y="46554"/>
                  </a:lnTo>
                  <a:lnTo>
                    <a:pt x="0" y="48275"/>
                  </a:lnTo>
                  <a:lnTo>
                    <a:pt x="10892" y="89339"/>
                  </a:lnTo>
                  <a:lnTo>
                    <a:pt x="21743" y="117988"/>
                  </a:lnTo>
                  <a:lnTo>
                    <a:pt x="33614" y="135613"/>
                  </a:lnTo>
                  <a:lnTo>
                    <a:pt x="42328" y="141949"/>
                  </a:lnTo>
                  <a:lnTo>
                    <a:pt x="57239" y="147206"/>
                  </a:lnTo>
                  <a:lnTo>
                    <a:pt x="66117" y="143221"/>
                  </a:lnTo>
                  <a:lnTo>
                    <a:pt x="85693" y="126291"/>
                  </a:lnTo>
                  <a:lnTo>
                    <a:pt x="93794" y="112835"/>
                  </a:lnTo>
                  <a:lnTo>
                    <a:pt x="102458" y="72551"/>
                  </a:lnTo>
                  <a:lnTo>
                    <a:pt x="100716" y="25285"/>
                  </a:lnTo>
                  <a:lnTo>
                    <a:pt x="98140" y="15421"/>
                  </a:lnTo>
                  <a:lnTo>
                    <a:pt x="93467" y="8685"/>
                  </a:lnTo>
                  <a:lnTo>
                    <a:pt x="88803" y="5221"/>
                  </a:lnTo>
                  <a:lnTo>
                    <a:pt x="86572" y="4297"/>
                  </a:lnTo>
                  <a:lnTo>
                    <a:pt x="82211" y="4212"/>
                  </a:lnTo>
                  <a:lnTo>
                    <a:pt x="80060" y="4683"/>
                  </a:lnTo>
                  <a:lnTo>
                    <a:pt x="76730" y="7088"/>
                  </a:lnTo>
                  <a:lnTo>
                    <a:pt x="75348" y="8717"/>
                  </a:lnTo>
                  <a:lnTo>
                    <a:pt x="74779" y="10156"/>
                  </a:lnTo>
                  <a:lnTo>
                    <a:pt x="74754" y="11467"/>
                  </a:lnTo>
                  <a:lnTo>
                    <a:pt x="75088" y="12695"/>
                  </a:lnTo>
                  <a:lnTo>
                    <a:pt x="80617" y="17794"/>
                  </a:lnTo>
                  <a:lnTo>
                    <a:pt x="87272" y="22087"/>
                  </a:lnTo>
                  <a:lnTo>
                    <a:pt x="133936" y="21895"/>
                  </a:lnTo>
                  <a:lnTo>
                    <a:pt x="150147" y="24047"/>
                  </a:lnTo>
                  <a:lnTo>
                    <a:pt x="154681" y="25925"/>
                  </a:lnTo>
                  <a:lnTo>
                    <a:pt x="162290" y="32336"/>
                  </a:lnTo>
                  <a:lnTo>
                    <a:pt x="167877" y="40938"/>
                  </a:lnTo>
                  <a:lnTo>
                    <a:pt x="174412" y="87262"/>
                  </a:lnTo>
                  <a:lnTo>
                    <a:pt x="181274" y="120053"/>
                  </a:lnTo>
                  <a:lnTo>
                    <a:pt x="189730" y="133408"/>
                  </a:lnTo>
                  <a:lnTo>
                    <a:pt x="201172" y="142931"/>
                  </a:lnTo>
                  <a:lnTo>
                    <a:pt x="209344" y="146025"/>
                  </a:lnTo>
                  <a:lnTo>
                    <a:pt x="213499" y="146850"/>
                  </a:lnTo>
                  <a:lnTo>
                    <a:pt x="227775" y="144640"/>
                  </a:lnTo>
                  <a:lnTo>
                    <a:pt x="241490" y="136146"/>
                  </a:lnTo>
                  <a:lnTo>
                    <a:pt x="248312" y="126781"/>
                  </a:lnTo>
                  <a:lnTo>
                    <a:pt x="262171" y="90803"/>
                  </a:lnTo>
                  <a:lnTo>
                    <a:pt x="264342" y="68492"/>
                  </a:lnTo>
                  <a:lnTo>
                    <a:pt x="258947" y="31599"/>
                  </a:lnTo>
                  <a:lnTo>
                    <a:pt x="254019" y="19436"/>
                  </a:lnTo>
                  <a:lnTo>
                    <a:pt x="250118" y="14350"/>
                  </a:lnTo>
                  <a:lnTo>
                    <a:pt x="248090" y="12500"/>
                  </a:lnTo>
                  <a:lnTo>
                    <a:pt x="246032" y="11620"/>
                  </a:lnTo>
                  <a:lnTo>
                    <a:pt x="241864" y="11582"/>
                  </a:lnTo>
                  <a:lnTo>
                    <a:pt x="240118" y="12419"/>
                  </a:lnTo>
                  <a:lnTo>
                    <a:pt x="237238" y="15230"/>
                  </a:lnTo>
                  <a:lnTo>
                    <a:pt x="236680" y="16967"/>
                  </a:lnTo>
                  <a:lnTo>
                    <a:pt x="237003" y="20779"/>
                  </a:lnTo>
                  <a:lnTo>
                    <a:pt x="238322" y="23884"/>
                  </a:lnTo>
                  <a:lnTo>
                    <a:pt x="239168" y="25206"/>
                  </a:lnTo>
                  <a:lnTo>
                    <a:pt x="247100" y="28752"/>
                  </a:lnTo>
                  <a:lnTo>
                    <a:pt x="268983" y="30825"/>
                  </a:lnTo>
                  <a:lnTo>
                    <a:pt x="293912" y="29959"/>
                  </a:lnTo>
                  <a:lnTo>
                    <a:pt x="311219" y="34339"/>
                  </a:lnTo>
                  <a:lnTo>
                    <a:pt x="313165" y="35351"/>
                  </a:lnTo>
                  <a:lnTo>
                    <a:pt x="319276" y="43517"/>
                  </a:lnTo>
                  <a:lnTo>
                    <a:pt x="325480" y="58853"/>
                  </a:lnTo>
                  <a:lnTo>
                    <a:pt x="335890" y="104835"/>
                  </a:lnTo>
                  <a:lnTo>
                    <a:pt x="338834" y="116393"/>
                  </a:lnTo>
                  <a:lnTo>
                    <a:pt x="346441" y="130128"/>
                  </a:lnTo>
                  <a:lnTo>
                    <a:pt x="352343" y="136337"/>
                  </a:lnTo>
                  <a:lnTo>
                    <a:pt x="366671" y="142113"/>
                  </a:lnTo>
                  <a:lnTo>
                    <a:pt x="378268" y="141075"/>
                  </a:lnTo>
                  <a:lnTo>
                    <a:pt x="399817" y="133254"/>
                  </a:lnTo>
                  <a:lnTo>
                    <a:pt x="434298" y="107261"/>
                  </a:lnTo>
                  <a:lnTo>
                    <a:pt x="443278" y="95942"/>
                  </a:lnTo>
                  <a:lnTo>
                    <a:pt x="451614" y="91421"/>
                  </a:lnTo>
                  <a:lnTo>
                    <a:pt x="479490" y="77432"/>
                  </a:lnTo>
                  <a:lnTo>
                    <a:pt x="500570" y="59374"/>
                  </a:lnTo>
                  <a:lnTo>
                    <a:pt x="516788" y="39525"/>
                  </a:lnTo>
                  <a:lnTo>
                    <a:pt x="520480" y="31275"/>
                  </a:lnTo>
                  <a:lnTo>
                    <a:pt x="522121" y="21729"/>
                  </a:lnTo>
                  <a:lnTo>
                    <a:pt x="520969" y="14429"/>
                  </a:lnTo>
                  <a:lnTo>
                    <a:pt x="518105" y="9185"/>
                  </a:lnTo>
                  <a:lnTo>
                    <a:pt x="514480" y="5678"/>
                  </a:lnTo>
                  <a:lnTo>
                    <a:pt x="495209" y="362"/>
                  </a:lnTo>
                  <a:lnTo>
                    <a:pt x="492975" y="0"/>
                  </a:lnTo>
                  <a:lnTo>
                    <a:pt x="475241" y="4488"/>
                  </a:lnTo>
                  <a:lnTo>
                    <a:pt x="467443" y="8177"/>
                  </a:lnTo>
                  <a:lnTo>
                    <a:pt x="457102" y="17592"/>
                  </a:lnTo>
                  <a:lnTo>
                    <a:pt x="449021" y="31004"/>
                  </a:lnTo>
                  <a:lnTo>
                    <a:pt x="445529" y="47834"/>
                  </a:lnTo>
                  <a:lnTo>
                    <a:pt x="445193" y="78464"/>
                  </a:lnTo>
                  <a:lnTo>
                    <a:pt x="445874" y="82759"/>
                  </a:lnTo>
                  <a:lnTo>
                    <a:pt x="458581" y="105632"/>
                  </a:lnTo>
                  <a:lnTo>
                    <a:pt x="464154" y="113103"/>
                  </a:lnTo>
                  <a:lnTo>
                    <a:pt x="482561" y="125476"/>
                  </a:lnTo>
                  <a:lnTo>
                    <a:pt x="490452" y="129212"/>
                  </a:lnTo>
                  <a:lnTo>
                    <a:pt x="521560" y="132325"/>
                  </a:lnTo>
                  <a:lnTo>
                    <a:pt x="535775" y="129165"/>
                  </a:lnTo>
                  <a:lnTo>
                    <a:pt x="568414" y="112343"/>
                  </a:lnTo>
                  <a:lnTo>
                    <a:pt x="578233" y="103385"/>
                  </a:lnTo>
                  <a:lnTo>
                    <a:pt x="602809" y="564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SMARTInkShape-Group173">
            <a:extLst>
              <a:ext uri="{FF2B5EF4-FFF2-40B4-BE49-F238E27FC236}">
                <a16:creationId xmlns:a16="http://schemas.microsoft.com/office/drawing/2014/main" xmlns="" id="{12C0CF5E-C6A4-4431-A210-7D04614C5FBA}"/>
              </a:ext>
            </a:extLst>
          </p:cNvPr>
          <p:cNvGrpSpPr/>
          <p:nvPr/>
        </p:nvGrpSpPr>
        <p:grpSpPr>
          <a:xfrm>
            <a:off x="6950143" y="2455955"/>
            <a:ext cx="1573074" cy="702903"/>
            <a:chOff x="6950143" y="2455955"/>
            <a:chExt cx="1573074" cy="702903"/>
          </a:xfrm>
        </p:grpSpPr>
        <p:sp>
          <p:nvSpPr>
            <p:cNvPr id="10" name="SMARTInkShape-431">
              <a:extLst>
                <a:ext uri="{FF2B5EF4-FFF2-40B4-BE49-F238E27FC236}">
                  <a16:creationId xmlns:a16="http://schemas.microsoft.com/office/drawing/2014/main" xmlns="" id="{F7A275EA-ACF7-4239-9D8F-B75F748C10F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008571" y="2584450"/>
              <a:ext cx="195505" cy="3176"/>
            </a:xfrm>
            <a:custGeom>
              <a:avLst/>
              <a:gdLst/>
              <a:ahLst/>
              <a:cxnLst/>
              <a:rect l="0" t="0" r="0" b="0"/>
              <a:pathLst>
                <a:path w="195505" h="3176">
                  <a:moveTo>
                    <a:pt x="1829" y="3175"/>
                  </a:moveTo>
                  <a:lnTo>
                    <a:pt x="1829" y="3175"/>
                  </a:lnTo>
                  <a:lnTo>
                    <a:pt x="144" y="1489"/>
                  </a:lnTo>
                  <a:lnTo>
                    <a:pt x="0" y="993"/>
                  </a:lnTo>
                  <a:lnTo>
                    <a:pt x="257" y="662"/>
                  </a:lnTo>
                  <a:lnTo>
                    <a:pt x="781" y="441"/>
                  </a:lnTo>
                  <a:lnTo>
                    <a:pt x="42694" y="3"/>
                  </a:lnTo>
                  <a:lnTo>
                    <a:pt x="84532" y="1"/>
                  </a:lnTo>
                  <a:lnTo>
                    <a:pt x="127541" y="0"/>
                  </a:lnTo>
                  <a:lnTo>
                    <a:pt x="169864" y="941"/>
                  </a:lnTo>
                  <a:lnTo>
                    <a:pt x="195504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432">
              <a:extLst>
                <a:ext uri="{FF2B5EF4-FFF2-40B4-BE49-F238E27FC236}">
                  <a16:creationId xmlns:a16="http://schemas.microsoft.com/office/drawing/2014/main" xmlns="" id="{3F7E8DAB-1BC8-433A-A2F4-579C993699E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381875" y="2581275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433">
              <a:extLst>
                <a:ext uri="{FF2B5EF4-FFF2-40B4-BE49-F238E27FC236}">
                  <a16:creationId xmlns:a16="http://schemas.microsoft.com/office/drawing/2014/main" xmlns="" id="{73CE7D4E-8698-4CEC-8A39-8AB2983546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20500" y="2455955"/>
              <a:ext cx="502717" cy="702903"/>
            </a:xfrm>
            <a:custGeom>
              <a:avLst/>
              <a:gdLst/>
              <a:ahLst/>
              <a:cxnLst/>
              <a:rect l="0" t="0" r="0" b="0"/>
              <a:pathLst>
                <a:path w="502717" h="702903">
                  <a:moveTo>
                    <a:pt x="34475" y="239620"/>
                  </a:moveTo>
                  <a:lnTo>
                    <a:pt x="34475" y="239620"/>
                  </a:lnTo>
                  <a:lnTo>
                    <a:pt x="34475" y="241306"/>
                  </a:lnTo>
                  <a:lnTo>
                    <a:pt x="37362" y="247923"/>
                  </a:lnTo>
                  <a:lnTo>
                    <a:pt x="46357" y="268844"/>
                  </a:lnTo>
                  <a:lnTo>
                    <a:pt x="58838" y="312457"/>
                  </a:lnTo>
                  <a:lnTo>
                    <a:pt x="69822" y="352106"/>
                  </a:lnTo>
                  <a:lnTo>
                    <a:pt x="79050" y="390816"/>
                  </a:lnTo>
                  <a:lnTo>
                    <a:pt x="88840" y="429097"/>
                  </a:lnTo>
                  <a:lnTo>
                    <a:pt x="100168" y="475051"/>
                  </a:lnTo>
                  <a:lnTo>
                    <a:pt x="109678" y="521279"/>
                  </a:lnTo>
                  <a:lnTo>
                    <a:pt x="115045" y="562963"/>
                  </a:lnTo>
                  <a:lnTo>
                    <a:pt x="118163" y="603458"/>
                  </a:lnTo>
                  <a:lnTo>
                    <a:pt x="115472" y="641297"/>
                  </a:lnTo>
                  <a:lnTo>
                    <a:pt x="106566" y="675583"/>
                  </a:lnTo>
                  <a:lnTo>
                    <a:pt x="96972" y="688557"/>
                  </a:lnTo>
                  <a:lnTo>
                    <a:pt x="82391" y="701075"/>
                  </a:lnTo>
                  <a:lnTo>
                    <a:pt x="79119" y="702831"/>
                  </a:lnTo>
                  <a:lnTo>
                    <a:pt x="70780" y="702902"/>
                  </a:lnTo>
                  <a:lnTo>
                    <a:pt x="66086" y="701933"/>
                  </a:lnTo>
                  <a:lnTo>
                    <a:pt x="44312" y="683714"/>
                  </a:lnTo>
                  <a:lnTo>
                    <a:pt x="31236" y="667772"/>
                  </a:lnTo>
                  <a:lnTo>
                    <a:pt x="8818" y="621599"/>
                  </a:lnTo>
                  <a:lnTo>
                    <a:pt x="1355" y="593981"/>
                  </a:lnTo>
                  <a:lnTo>
                    <a:pt x="0" y="567858"/>
                  </a:lnTo>
                  <a:lnTo>
                    <a:pt x="4101" y="531554"/>
                  </a:lnTo>
                  <a:lnTo>
                    <a:pt x="14343" y="489690"/>
                  </a:lnTo>
                  <a:lnTo>
                    <a:pt x="31467" y="446318"/>
                  </a:lnTo>
                  <a:lnTo>
                    <a:pt x="60668" y="402424"/>
                  </a:lnTo>
                  <a:lnTo>
                    <a:pt x="91045" y="360847"/>
                  </a:lnTo>
                  <a:lnTo>
                    <a:pt x="118726" y="317946"/>
                  </a:lnTo>
                  <a:lnTo>
                    <a:pt x="143427" y="276076"/>
                  </a:lnTo>
                  <a:lnTo>
                    <a:pt x="157656" y="244307"/>
                  </a:lnTo>
                  <a:lnTo>
                    <a:pt x="171735" y="199859"/>
                  </a:lnTo>
                  <a:lnTo>
                    <a:pt x="179058" y="162340"/>
                  </a:lnTo>
                  <a:lnTo>
                    <a:pt x="185601" y="115553"/>
                  </a:lnTo>
                  <a:lnTo>
                    <a:pt x="183253" y="78470"/>
                  </a:lnTo>
                  <a:lnTo>
                    <a:pt x="173345" y="35119"/>
                  </a:lnTo>
                  <a:lnTo>
                    <a:pt x="170631" y="23495"/>
                  </a:lnTo>
                  <a:lnTo>
                    <a:pt x="164721" y="12449"/>
                  </a:lnTo>
                  <a:lnTo>
                    <a:pt x="153461" y="1370"/>
                  </a:lnTo>
                  <a:lnTo>
                    <a:pt x="149429" y="0"/>
                  </a:lnTo>
                  <a:lnTo>
                    <a:pt x="141187" y="360"/>
                  </a:lnTo>
                  <a:lnTo>
                    <a:pt x="131879" y="7576"/>
                  </a:lnTo>
                  <a:lnTo>
                    <a:pt x="116588" y="27273"/>
                  </a:lnTo>
                  <a:lnTo>
                    <a:pt x="107479" y="59608"/>
                  </a:lnTo>
                  <a:lnTo>
                    <a:pt x="105888" y="99757"/>
                  </a:lnTo>
                  <a:lnTo>
                    <a:pt x="108904" y="140441"/>
                  </a:lnTo>
                  <a:lnTo>
                    <a:pt x="114266" y="182011"/>
                  </a:lnTo>
                  <a:lnTo>
                    <a:pt x="120323" y="218788"/>
                  </a:lnTo>
                  <a:lnTo>
                    <a:pt x="128691" y="265138"/>
                  </a:lnTo>
                  <a:lnTo>
                    <a:pt x="144279" y="312351"/>
                  </a:lnTo>
                  <a:lnTo>
                    <a:pt x="167296" y="359273"/>
                  </a:lnTo>
                  <a:lnTo>
                    <a:pt x="169588" y="364897"/>
                  </a:lnTo>
                  <a:lnTo>
                    <a:pt x="186300" y="381240"/>
                  </a:lnTo>
                  <a:lnTo>
                    <a:pt x="200698" y="388826"/>
                  </a:lnTo>
                  <a:lnTo>
                    <a:pt x="204557" y="388832"/>
                  </a:lnTo>
                  <a:lnTo>
                    <a:pt x="211667" y="386017"/>
                  </a:lnTo>
                  <a:lnTo>
                    <a:pt x="224502" y="377768"/>
                  </a:lnTo>
                  <a:lnTo>
                    <a:pt x="236079" y="362550"/>
                  </a:lnTo>
                  <a:lnTo>
                    <a:pt x="252190" y="329661"/>
                  </a:lnTo>
                  <a:lnTo>
                    <a:pt x="257515" y="316869"/>
                  </a:lnTo>
                  <a:lnTo>
                    <a:pt x="260721" y="313581"/>
                  </a:lnTo>
                  <a:lnTo>
                    <a:pt x="263793" y="310945"/>
                  </a:lnTo>
                  <a:lnTo>
                    <a:pt x="265158" y="308597"/>
                  </a:lnTo>
                  <a:lnTo>
                    <a:pt x="269528" y="306377"/>
                  </a:lnTo>
                  <a:lnTo>
                    <a:pt x="295613" y="301065"/>
                  </a:lnTo>
                  <a:lnTo>
                    <a:pt x="307171" y="299218"/>
                  </a:lnTo>
                  <a:lnTo>
                    <a:pt x="331223" y="285909"/>
                  </a:lnTo>
                  <a:lnTo>
                    <a:pt x="336990" y="280301"/>
                  </a:lnTo>
                  <a:lnTo>
                    <a:pt x="342517" y="269509"/>
                  </a:lnTo>
                  <a:lnTo>
                    <a:pt x="345216" y="255947"/>
                  </a:lnTo>
                  <a:lnTo>
                    <a:pt x="345352" y="253679"/>
                  </a:lnTo>
                  <a:lnTo>
                    <a:pt x="343622" y="249279"/>
                  </a:lnTo>
                  <a:lnTo>
                    <a:pt x="342173" y="247118"/>
                  </a:lnTo>
                  <a:lnTo>
                    <a:pt x="330021" y="237334"/>
                  </a:lnTo>
                  <a:lnTo>
                    <a:pt x="320816" y="233312"/>
                  </a:lnTo>
                  <a:lnTo>
                    <a:pt x="312021" y="231878"/>
                  </a:lnTo>
                  <a:lnTo>
                    <a:pt x="303408" y="232416"/>
                  </a:lnTo>
                  <a:lnTo>
                    <a:pt x="288941" y="238073"/>
                  </a:lnTo>
                  <a:lnTo>
                    <a:pt x="276854" y="246453"/>
                  </a:lnTo>
                  <a:lnTo>
                    <a:pt x="263994" y="265311"/>
                  </a:lnTo>
                  <a:lnTo>
                    <a:pt x="258683" y="278982"/>
                  </a:lnTo>
                  <a:lnTo>
                    <a:pt x="255610" y="305329"/>
                  </a:lnTo>
                  <a:lnTo>
                    <a:pt x="263813" y="345121"/>
                  </a:lnTo>
                  <a:lnTo>
                    <a:pt x="273955" y="361426"/>
                  </a:lnTo>
                  <a:lnTo>
                    <a:pt x="289818" y="374606"/>
                  </a:lnTo>
                  <a:lnTo>
                    <a:pt x="302866" y="381843"/>
                  </a:lnTo>
                  <a:lnTo>
                    <a:pt x="320178" y="384536"/>
                  </a:lnTo>
                  <a:lnTo>
                    <a:pt x="330082" y="383285"/>
                  </a:lnTo>
                  <a:lnTo>
                    <a:pt x="339070" y="379318"/>
                  </a:lnTo>
                  <a:lnTo>
                    <a:pt x="356030" y="365757"/>
                  </a:lnTo>
                  <a:lnTo>
                    <a:pt x="381959" y="331137"/>
                  </a:lnTo>
                  <a:lnTo>
                    <a:pt x="400940" y="285734"/>
                  </a:lnTo>
                  <a:lnTo>
                    <a:pt x="405487" y="270699"/>
                  </a:lnTo>
                  <a:lnTo>
                    <a:pt x="408912" y="224468"/>
                  </a:lnTo>
                  <a:lnTo>
                    <a:pt x="409120" y="204330"/>
                  </a:lnTo>
                  <a:lnTo>
                    <a:pt x="409121" y="204452"/>
                  </a:lnTo>
                  <a:lnTo>
                    <a:pt x="443713" y="246178"/>
                  </a:lnTo>
                  <a:lnTo>
                    <a:pt x="480256" y="290671"/>
                  </a:lnTo>
                  <a:lnTo>
                    <a:pt x="498778" y="323205"/>
                  </a:lnTo>
                  <a:lnTo>
                    <a:pt x="502716" y="339841"/>
                  </a:lnTo>
                  <a:lnTo>
                    <a:pt x="497993" y="353425"/>
                  </a:lnTo>
                  <a:lnTo>
                    <a:pt x="489897" y="366400"/>
                  </a:lnTo>
                  <a:lnTo>
                    <a:pt x="482771" y="373343"/>
                  </a:lnTo>
                  <a:lnTo>
                    <a:pt x="467752" y="380920"/>
                  </a:lnTo>
                  <a:lnTo>
                    <a:pt x="453268" y="384263"/>
                  </a:lnTo>
                  <a:lnTo>
                    <a:pt x="399600" y="37614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434">
              <a:extLst>
                <a:ext uri="{FF2B5EF4-FFF2-40B4-BE49-F238E27FC236}">
                  <a16:creationId xmlns:a16="http://schemas.microsoft.com/office/drawing/2014/main" xmlns="" id="{E37B9332-6A50-4454-B27E-2E9DF4ABE63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13781" y="2669805"/>
              <a:ext cx="474705" cy="169314"/>
            </a:xfrm>
            <a:custGeom>
              <a:avLst/>
              <a:gdLst/>
              <a:ahLst/>
              <a:cxnLst/>
              <a:rect l="0" t="0" r="0" b="0"/>
              <a:pathLst>
                <a:path w="474705" h="169314">
                  <a:moveTo>
                    <a:pt x="3044" y="32120"/>
                  </a:moveTo>
                  <a:lnTo>
                    <a:pt x="3044" y="32120"/>
                  </a:lnTo>
                  <a:lnTo>
                    <a:pt x="2691" y="35360"/>
                  </a:lnTo>
                  <a:lnTo>
                    <a:pt x="0" y="44389"/>
                  </a:lnTo>
                  <a:lnTo>
                    <a:pt x="1593" y="46378"/>
                  </a:lnTo>
                  <a:lnTo>
                    <a:pt x="14020" y="90897"/>
                  </a:lnTo>
                  <a:lnTo>
                    <a:pt x="27114" y="130055"/>
                  </a:lnTo>
                  <a:lnTo>
                    <a:pt x="41718" y="152921"/>
                  </a:lnTo>
                  <a:lnTo>
                    <a:pt x="53073" y="162693"/>
                  </a:lnTo>
                  <a:lnTo>
                    <a:pt x="56505" y="164677"/>
                  </a:lnTo>
                  <a:lnTo>
                    <a:pt x="64081" y="165941"/>
                  </a:lnTo>
                  <a:lnTo>
                    <a:pt x="68077" y="165784"/>
                  </a:lnTo>
                  <a:lnTo>
                    <a:pt x="75340" y="162787"/>
                  </a:lnTo>
                  <a:lnTo>
                    <a:pt x="78757" y="160507"/>
                  </a:lnTo>
                  <a:lnTo>
                    <a:pt x="88625" y="147184"/>
                  </a:lnTo>
                  <a:lnTo>
                    <a:pt x="94880" y="133201"/>
                  </a:lnTo>
                  <a:lnTo>
                    <a:pt x="100728" y="86488"/>
                  </a:lnTo>
                  <a:lnTo>
                    <a:pt x="103253" y="53765"/>
                  </a:lnTo>
                  <a:lnTo>
                    <a:pt x="110288" y="36435"/>
                  </a:lnTo>
                  <a:lnTo>
                    <a:pt x="116207" y="31333"/>
                  </a:lnTo>
                  <a:lnTo>
                    <a:pt x="122836" y="28595"/>
                  </a:lnTo>
                  <a:lnTo>
                    <a:pt x="128134" y="28554"/>
                  </a:lnTo>
                  <a:lnTo>
                    <a:pt x="140140" y="33886"/>
                  </a:lnTo>
                  <a:lnTo>
                    <a:pt x="146055" y="39255"/>
                  </a:lnTo>
                  <a:lnTo>
                    <a:pt x="165229" y="72035"/>
                  </a:lnTo>
                  <a:lnTo>
                    <a:pt x="180205" y="112874"/>
                  </a:lnTo>
                  <a:lnTo>
                    <a:pt x="189094" y="158344"/>
                  </a:lnTo>
                  <a:lnTo>
                    <a:pt x="190257" y="169313"/>
                  </a:lnTo>
                  <a:lnTo>
                    <a:pt x="190295" y="169090"/>
                  </a:lnTo>
                  <a:lnTo>
                    <a:pt x="185638" y="156830"/>
                  </a:lnTo>
                  <a:lnTo>
                    <a:pt x="182836" y="129426"/>
                  </a:lnTo>
                  <a:lnTo>
                    <a:pt x="184856" y="82604"/>
                  </a:lnTo>
                  <a:lnTo>
                    <a:pt x="196944" y="43763"/>
                  </a:lnTo>
                  <a:lnTo>
                    <a:pt x="199691" y="40588"/>
                  </a:lnTo>
                  <a:lnTo>
                    <a:pt x="207447" y="36119"/>
                  </a:lnTo>
                  <a:lnTo>
                    <a:pt x="216674" y="33305"/>
                  </a:lnTo>
                  <a:lnTo>
                    <a:pt x="225344" y="36409"/>
                  </a:lnTo>
                  <a:lnTo>
                    <a:pt x="230618" y="39213"/>
                  </a:lnTo>
                  <a:lnTo>
                    <a:pt x="239302" y="48913"/>
                  </a:lnTo>
                  <a:lnTo>
                    <a:pt x="254616" y="77266"/>
                  </a:lnTo>
                  <a:lnTo>
                    <a:pt x="271156" y="121720"/>
                  </a:lnTo>
                  <a:lnTo>
                    <a:pt x="286807" y="146120"/>
                  </a:lnTo>
                  <a:lnTo>
                    <a:pt x="293438" y="150755"/>
                  </a:lnTo>
                  <a:lnTo>
                    <a:pt x="297181" y="152485"/>
                  </a:lnTo>
                  <a:lnTo>
                    <a:pt x="301794" y="151875"/>
                  </a:lnTo>
                  <a:lnTo>
                    <a:pt x="320642" y="141043"/>
                  </a:lnTo>
                  <a:lnTo>
                    <a:pt x="323785" y="138602"/>
                  </a:lnTo>
                  <a:lnTo>
                    <a:pt x="333263" y="123368"/>
                  </a:lnTo>
                  <a:lnTo>
                    <a:pt x="344373" y="78057"/>
                  </a:lnTo>
                  <a:lnTo>
                    <a:pt x="344893" y="71234"/>
                  </a:lnTo>
                  <a:lnTo>
                    <a:pt x="343555" y="64484"/>
                  </a:lnTo>
                  <a:lnTo>
                    <a:pt x="343293" y="63927"/>
                  </a:lnTo>
                  <a:lnTo>
                    <a:pt x="343119" y="63908"/>
                  </a:lnTo>
                  <a:lnTo>
                    <a:pt x="342872" y="67252"/>
                  </a:lnTo>
                  <a:lnTo>
                    <a:pt x="356650" y="111452"/>
                  </a:lnTo>
                  <a:lnTo>
                    <a:pt x="363658" y="125476"/>
                  </a:lnTo>
                  <a:lnTo>
                    <a:pt x="385476" y="147081"/>
                  </a:lnTo>
                  <a:lnTo>
                    <a:pt x="389231" y="150035"/>
                  </a:lnTo>
                  <a:lnTo>
                    <a:pt x="408002" y="155880"/>
                  </a:lnTo>
                  <a:lnTo>
                    <a:pt x="423011" y="156474"/>
                  </a:lnTo>
                  <a:lnTo>
                    <a:pt x="437531" y="152731"/>
                  </a:lnTo>
                  <a:lnTo>
                    <a:pt x="453004" y="140411"/>
                  </a:lnTo>
                  <a:lnTo>
                    <a:pt x="463704" y="126726"/>
                  </a:lnTo>
                  <a:lnTo>
                    <a:pt x="472935" y="102914"/>
                  </a:lnTo>
                  <a:lnTo>
                    <a:pt x="474704" y="92747"/>
                  </a:lnTo>
                  <a:lnTo>
                    <a:pt x="467882" y="58390"/>
                  </a:lnTo>
                  <a:lnTo>
                    <a:pt x="450959" y="23811"/>
                  </a:lnTo>
                  <a:lnTo>
                    <a:pt x="432838" y="7825"/>
                  </a:lnTo>
                  <a:lnTo>
                    <a:pt x="420429" y="1920"/>
                  </a:lnTo>
                  <a:lnTo>
                    <a:pt x="408329" y="0"/>
                  </a:lnTo>
                  <a:lnTo>
                    <a:pt x="389044" y="2887"/>
                  </a:lnTo>
                  <a:lnTo>
                    <a:pt x="379916" y="6310"/>
                  </a:lnTo>
                  <a:lnTo>
                    <a:pt x="360400" y="24002"/>
                  </a:lnTo>
                  <a:lnTo>
                    <a:pt x="346856" y="44296"/>
                  </a:lnTo>
                  <a:lnTo>
                    <a:pt x="340060" y="70457"/>
                  </a:lnTo>
                  <a:lnTo>
                    <a:pt x="340352" y="113172"/>
                  </a:lnTo>
                  <a:lnTo>
                    <a:pt x="341157" y="118963"/>
                  </a:lnTo>
                  <a:lnTo>
                    <a:pt x="347697" y="131042"/>
                  </a:lnTo>
                  <a:lnTo>
                    <a:pt x="361819" y="14959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435">
              <a:extLst>
                <a:ext uri="{FF2B5EF4-FFF2-40B4-BE49-F238E27FC236}">
                  <a16:creationId xmlns:a16="http://schemas.microsoft.com/office/drawing/2014/main" xmlns="" id="{A209169C-BE40-4643-B3EE-DEE29192151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50143" y="2537174"/>
              <a:ext cx="680314" cy="315146"/>
            </a:xfrm>
            <a:custGeom>
              <a:avLst/>
              <a:gdLst/>
              <a:ahLst/>
              <a:cxnLst/>
              <a:rect l="0" t="0" r="0" b="0"/>
              <a:pathLst>
                <a:path w="680314" h="315146">
                  <a:moveTo>
                    <a:pt x="15807" y="291751"/>
                  </a:moveTo>
                  <a:lnTo>
                    <a:pt x="15807" y="291751"/>
                  </a:lnTo>
                  <a:lnTo>
                    <a:pt x="12436" y="295122"/>
                  </a:lnTo>
                  <a:lnTo>
                    <a:pt x="8900" y="296777"/>
                  </a:lnTo>
                  <a:lnTo>
                    <a:pt x="6969" y="297218"/>
                  </a:lnTo>
                  <a:lnTo>
                    <a:pt x="5329" y="298571"/>
                  </a:lnTo>
                  <a:lnTo>
                    <a:pt x="1688" y="304825"/>
                  </a:lnTo>
                  <a:lnTo>
                    <a:pt x="86" y="310583"/>
                  </a:lnTo>
                  <a:lnTo>
                    <a:pt x="0" y="312233"/>
                  </a:lnTo>
                  <a:lnTo>
                    <a:pt x="683" y="313167"/>
                  </a:lnTo>
                  <a:lnTo>
                    <a:pt x="3323" y="315145"/>
                  </a:lnTo>
                  <a:lnTo>
                    <a:pt x="9671" y="314378"/>
                  </a:lnTo>
                  <a:lnTo>
                    <a:pt x="17313" y="311685"/>
                  </a:lnTo>
                  <a:lnTo>
                    <a:pt x="26993" y="304791"/>
                  </a:lnTo>
                  <a:lnTo>
                    <a:pt x="44749" y="286095"/>
                  </a:lnTo>
                  <a:lnTo>
                    <a:pt x="75398" y="240280"/>
                  </a:lnTo>
                  <a:lnTo>
                    <a:pt x="95242" y="196896"/>
                  </a:lnTo>
                  <a:lnTo>
                    <a:pt x="107694" y="151367"/>
                  </a:lnTo>
                  <a:lnTo>
                    <a:pt x="115109" y="112352"/>
                  </a:lnTo>
                  <a:lnTo>
                    <a:pt x="119791" y="66046"/>
                  </a:lnTo>
                  <a:lnTo>
                    <a:pt x="117655" y="19553"/>
                  </a:lnTo>
                  <a:lnTo>
                    <a:pt x="117128" y="8056"/>
                  </a:lnTo>
                  <a:lnTo>
                    <a:pt x="114365" y="0"/>
                  </a:lnTo>
                  <a:lnTo>
                    <a:pt x="114235" y="42033"/>
                  </a:lnTo>
                  <a:lnTo>
                    <a:pt x="114233" y="84367"/>
                  </a:lnTo>
                  <a:lnTo>
                    <a:pt x="115173" y="122257"/>
                  </a:lnTo>
                  <a:lnTo>
                    <a:pt x="118651" y="161374"/>
                  </a:lnTo>
                  <a:lnTo>
                    <a:pt x="125270" y="208769"/>
                  </a:lnTo>
                  <a:lnTo>
                    <a:pt x="137144" y="251534"/>
                  </a:lnTo>
                  <a:lnTo>
                    <a:pt x="148969" y="284116"/>
                  </a:lnTo>
                  <a:lnTo>
                    <a:pt x="151148" y="287719"/>
                  </a:lnTo>
                  <a:lnTo>
                    <a:pt x="172756" y="297847"/>
                  </a:lnTo>
                  <a:lnTo>
                    <a:pt x="188565" y="300809"/>
                  </a:lnTo>
                  <a:lnTo>
                    <a:pt x="207832" y="292710"/>
                  </a:lnTo>
                  <a:lnTo>
                    <a:pt x="222987" y="280825"/>
                  </a:lnTo>
                  <a:lnTo>
                    <a:pt x="245005" y="251476"/>
                  </a:lnTo>
                  <a:lnTo>
                    <a:pt x="253168" y="229253"/>
                  </a:lnTo>
                  <a:lnTo>
                    <a:pt x="257233" y="201854"/>
                  </a:lnTo>
                  <a:lnTo>
                    <a:pt x="255263" y="180919"/>
                  </a:lnTo>
                  <a:lnTo>
                    <a:pt x="251701" y="171231"/>
                  </a:lnTo>
                  <a:lnTo>
                    <a:pt x="242820" y="158544"/>
                  </a:lnTo>
                  <a:lnTo>
                    <a:pt x="240879" y="157791"/>
                  </a:lnTo>
                  <a:lnTo>
                    <a:pt x="234960" y="157895"/>
                  </a:lnTo>
                  <a:lnTo>
                    <a:pt x="230448" y="159117"/>
                  </a:lnTo>
                  <a:lnTo>
                    <a:pt x="224677" y="162776"/>
                  </a:lnTo>
                  <a:lnTo>
                    <a:pt x="225257" y="164492"/>
                  </a:lnTo>
                  <a:lnTo>
                    <a:pt x="232109" y="171260"/>
                  </a:lnTo>
                  <a:lnTo>
                    <a:pt x="236707" y="174464"/>
                  </a:lnTo>
                  <a:lnTo>
                    <a:pt x="252307" y="176861"/>
                  </a:lnTo>
                  <a:lnTo>
                    <a:pt x="296306" y="173521"/>
                  </a:lnTo>
                  <a:lnTo>
                    <a:pt x="317315" y="171772"/>
                  </a:lnTo>
                  <a:lnTo>
                    <a:pt x="323730" y="172928"/>
                  </a:lnTo>
                  <a:lnTo>
                    <a:pt x="331606" y="177248"/>
                  </a:lnTo>
                  <a:lnTo>
                    <a:pt x="335256" y="182887"/>
                  </a:lnTo>
                  <a:lnTo>
                    <a:pt x="340473" y="199692"/>
                  </a:lnTo>
                  <a:lnTo>
                    <a:pt x="348707" y="243672"/>
                  </a:lnTo>
                  <a:lnTo>
                    <a:pt x="362030" y="281296"/>
                  </a:lnTo>
                  <a:lnTo>
                    <a:pt x="369216" y="291476"/>
                  </a:lnTo>
                  <a:lnTo>
                    <a:pt x="372769" y="293331"/>
                  </a:lnTo>
                  <a:lnTo>
                    <a:pt x="381420" y="294452"/>
                  </a:lnTo>
                  <a:lnTo>
                    <a:pt x="391150" y="293100"/>
                  </a:lnTo>
                  <a:lnTo>
                    <a:pt x="409487" y="277867"/>
                  </a:lnTo>
                  <a:lnTo>
                    <a:pt x="419183" y="265177"/>
                  </a:lnTo>
                  <a:lnTo>
                    <a:pt x="435299" y="223622"/>
                  </a:lnTo>
                  <a:lnTo>
                    <a:pt x="443887" y="176963"/>
                  </a:lnTo>
                  <a:lnTo>
                    <a:pt x="444271" y="172838"/>
                  </a:lnTo>
                  <a:lnTo>
                    <a:pt x="444324" y="172964"/>
                  </a:lnTo>
                  <a:lnTo>
                    <a:pt x="444048" y="176867"/>
                  </a:lnTo>
                  <a:lnTo>
                    <a:pt x="441694" y="197234"/>
                  </a:lnTo>
                  <a:lnTo>
                    <a:pt x="446766" y="224228"/>
                  </a:lnTo>
                  <a:lnTo>
                    <a:pt x="465853" y="269167"/>
                  </a:lnTo>
                  <a:lnTo>
                    <a:pt x="478336" y="288074"/>
                  </a:lnTo>
                  <a:lnTo>
                    <a:pt x="485254" y="293644"/>
                  </a:lnTo>
                  <a:lnTo>
                    <a:pt x="492914" y="296120"/>
                  </a:lnTo>
                  <a:lnTo>
                    <a:pt x="503374" y="297221"/>
                  </a:lnTo>
                  <a:lnTo>
                    <a:pt x="511316" y="295828"/>
                  </a:lnTo>
                  <a:lnTo>
                    <a:pt x="518255" y="291799"/>
                  </a:lnTo>
                  <a:lnTo>
                    <a:pt x="535201" y="274840"/>
                  </a:lnTo>
                  <a:lnTo>
                    <a:pt x="544704" y="257813"/>
                  </a:lnTo>
                  <a:lnTo>
                    <a:pt x="557400" y="219176"/>
                  </a:lnTo>
                  <a:lnTo>
                    <a:pt x="558680" y="202132"/>
                  </a:lnTo>
                  <a:lnTo>
                    <a:pt x="558698" y="202372"/>
                  </a:lnTo>
                  <a:lnTo>
                    <a:pt x="557036" y="207766"/>
                  </a:lnTo>
                  <a:lnTo>
                    <a:pt x="560106" y="237438"/>
                  </a:lnTo>
                  <a:lnTo>
                    <a:pt x="568577" y="264146"/>
                  </a:lnTo>
                  <a:lnTo>
                    <a:pt x="581844" y="285357"/>
                  </a:lnTo>
                  <a:lnTo>
                    <a:pt x="596350" y="297696"/>
                  </a:lnTo>
                  <a:lnTo>
                    <a:pt x="608448" y="305820"/>
                  </a:lnTo>
                  <a:lnTo>
                    <a:pt x="619163" y="307647"/>
                  </a:lnTo>
                  <a:lnTo>
                    <a:pt x="639422" y="305945"/>
                  </a:lnTo>
                  <a:lnTo>
                    <a:pt x="655312" y="296466"/>
                  </a:lnTo>
                  <a:lnTo>
                    <a:pt x="670055" y="277430"/>
                  </a:lnTo>
                  <a:lnTo>
                    <a:pt x="676619" y="260657"/>
                  </a:lnTo>
                  <a:lnTo>
                    <a:pt x="680313" y="232562"/>
                  </a:lnTo>
                  <a:lnTo>
                    <a:pt x="673516" y="195453"/>
                  </a:lnTo>
                  <a:lnTo>
                    <a:pt x="667570" y="181648"/>
                  </a:lnTo>
                  <a:lnTo>
                    <a:pt x="651227" y="168033"/>
                  </a:lnTo>
                  <a:lnTo>
                    <a:pt x="624013" y="155940"/>
                  </a:lnTo>
                  <a:lnTo>
                    <a:pt x="613381" y="153779"/>
                  </a:lnTo>
                  <a:lnTo>
                    <a:pt x="600189" y="157523"/>
                  </a:lnTo>
                  <a:lnTo>
                    <a:pt x="582540" y="167666"/>
                  </a:lnTo>
                  <a:lnTo>
                    <a:pt x="574957" y="176277"/>
                  </a:lnTo>
                  <a:lnTo>
                    <a:pt x="559462" y="208223"/>
                  </a:lnTo>
                  <a:lnTo>
                    <a:pt x="555557" y="2441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455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3899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sommets ?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E3DCEFB-D299-B945-A9AB-B6AD2D911B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2267" b="22222"/>
          <a:stretch/>
        </p:blipFill>
        <p:spPr>
          <a:xfrm>
            <a:off x="751239" y="1381396"/>
            <a:ext cx="2765002" cy="40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86675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sommets ?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E3DCEFB-D299-B945-A9AB-B6AD2D911B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2267" b="22222"/>
          <a:stretch/>
        </p:blipFill>
        <p:spPr>
          <a:xfrm>
            <a:off x="838200" y="1299915"/>
            <a:ext cx="2765002" cy="40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26045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70C0"/>
                </a:solidFill>
              </a:rPr>
              <a:t>Noa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sommets ? </a:t>
            </a:r>
          </a:p>
        </p:txBody>
      </p:sp>
      <p:pic>
        <p:nvPicPr>
          <p:cNvPr id="5" name="Image 4" descr="Une image contenant intérieur, personne, table, garçon&#10;&#10;Description générée automatiquement">
            <a:extLst>
              <a:ext uri="{FF2B5EF4-FFF2-40B4-BE49-F238E27FC236}">
                <a16:creationId xmlns:a16="http://schemas.microsoft.com/office/drawing/2014/main" xmlns="" id="{D1DD6162-D465-1A43-B886-DDEA10391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r="12885" b="26082"/>
          <a:stretch/>
        </p:blipFill>
        <p:spPr>
          <a:xfrm>
            <a:off x="599950" y="2198017"/>
            <a:ext cx="3382846" cy="31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950736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70C0"/>
                </a:solidFill>
              </a:rPr>
              <a:t>Noa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sommets ? </a:t>
            </a:r>
          </a:p>
        </p:txBody>
      </p:sp>
      <p:pic>
        <p:nvPicPr>
          <p:cNvPr id="5" name="Image 4" descr="Une image contenant intérieur, personne, table, garçon&#10;&#10;Description générée automatiquement">
            <a:extLst>
              <a:ext uri="{FF2B5EF4-FFF2-40B4-BE49-F238E27FC236}">
                <a16:creationId xmlns:a16="http://schemas.microsoft.com/office/drawing/2014/main" xmlns="" id="{D1DD6162-D465-1A43-B886-DDEA10391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r="12885" b="26082"/>
          <a:stretch/>
        </p:blipFill>
        <p:spPr>
          <a:xfrm>
            <a:off x="599950" y="2198017"/>
            <a:ext cx="3382846" cy="31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30355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sommets ?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0B53B3B-BCAE-6C44-BA42-DAD2193D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0" y="1827868"/>
            <a:ext cx="2207310" cy="26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82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05179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sommets ?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0B53B3B-BCAE-6C44-BA42-DAD2193D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0" y="1827868"/>
            <a:ext cx="2207310" cy="26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faces ?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E3DCEFB-D299-B945-A9AB-B6AD2D911B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2267" b="22222"/>
          <a:stretch/>
        </p:blipFill>
        <p:spPr>
          <a:xfrm>
            <a:off x="838200" y="1299915"/>
            <a:ext cx="2765002" cy="40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9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053860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Alice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faces ?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E3DCEFB-D299-B945-A9AB-B6AD2D911B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2267" b="22222"/>
          <a:stretch/>
        </p:blipFill>
        <p:spPr>
          <a:xfrm>
            <a:off x="838200" y="1299915"/>
            <a:ext cx="2765002" cy="40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6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faces ?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0B53B3B-BCAE-6C44-BA42-DAD2193D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0" y="1827868"/>
            <a:ext cx="2207310" cy="26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9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doubles et les moitiés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A61077A5-8E25-B440-9591-307D1406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33" y="1322556"/>
            <a:ext cx="3922059" cy="4871865"/>
          </a:xfrm>
        </p:spPr>
        <p:txBody>
          <a:bodyPr>
            <a:normAutofit/>
          </a:bodyPr>
          <a:lstStyle/>
          <a:p>
            <a:r>
              <a:rPr lang="fr-FR" dirty="0"/>
              <a:t>Le double de </a:t>
            </a:r>
            <a:r>
              <a:rPr lang="fr-FR" b="1" dirty="0"/>
              <a:t>1 </a:t>
            </a:r>
            <a:r>
              <a:rPr lang="fr-FR" dirty="0"/>
              <a:t>est</a:t>
            </a:r>
            <a:r>
              <a:rPr lang="fr-FR" b="1" dirty="0"/>
              <a:t> 2</a:t>
            </a:r>
          </a:p>
          <a:p>
            <a:r>
              <a:rPr lang="fr-FR" dirty="0"/>
              <a:t>Le double de </a:t>
            </a:r>
            <a:r>
              <a:rPr lang="fr-FR" b="1" dirty="0"/>
              <a:t>2 </a:t>
            </a:r>
            <a:r>
              <a:rPr lang="fr-FR" dirty="0"/>
              <a:t>est</a:t>
            </a:r>
            <a:r>
              <a:rPr lang="fr-FR" b="1" dirty="0"/>
              <a:t> 4</a:t>
            </a:r>
          </a:p>
          <a:p>
            <a:r>
              <a:rPr lang="fr-FR" dirty="0"/>
              <a:t>Le double de </a:t>
            </a:r>
            <a:r>
              <a:rPr lang="fr-FR" b="1" dirty="0"/>
              <a:t>3</a:t>
            </a:r>
            <a:r>
              <a:rPr lang="fr-FR" dirty="0"/>
              <a:t> est </a:t>
            </a:r>
            <a:r>
              <a:rPr lang="fr-FR" b="1" dirty="0"/>
              <a:t>6</a:t>
            </a:r>
          </a:p>
          <a:p>
            <a:r>
              <a:rPr lang="fr-FR" dirty="0"/>
              <a:t>Le double de </a:t>
            </a:r>
            <a:r>
              <a:rPr lang="fr-FR" b="1" dirty="0"/>
              <a:t>4</a:t>
            </a:r>
            <a:r>
              <a:rPr lang="fr-FR" dirty="0"/>
              <a:t> est </a:t>
            </a:r>
            <a:r>
              <a:rPr lang="fr-FR" b="1" dirty="0"/>
              <a:t>8</a:t>
            </a:r>
          </a:p>
          <a:p>
            <a:r>
              <a:rPr lang="fr-FR" dirty="0"/>
              <a:t>Le double de </a:t>
            </a:r>
            <a:r>
              <a:rPr lang="fr-FR" b="1" dirty="0"/>
              <a:t>5</a:t>
            </a:r>
            <a:r>
              <a:rPr lang="fr-FR" dirty="0"/>
              <a:t> est </a:t>
            </a:r>
            <a:r>
              <a:rPr lang="fr-FR" b="1" dirty="0"/>
              <a:t>10</a:t>
            </a:r>
          </a:p>
          <a:p>
            <a:r>
              <a:rPr lang="fr-FR" dirty="0"/>
              <a:t>Le double de </a:t>
            </a:r>
            <a:r>
              <a:rPr lang="fr-FR" b="1" dirty="0"/>
              <a:t>6</a:t>
            </a:r>
            <a:r>
              <a:rPr lang="fr-FR" dirty="0"/>
              <a:t> est </a:t>
            </a:r>
            <a:r>
              <a:rPr lang="fr-FR" b="1" dirty="0"/>
              <a:t>12</a:t>
            </a:r>
          </a:p>
          <a:p>
            <a:r>
              <a:rPr lang="fr-FR" dirty="0"/>
              <a:t>Le double de </a:t>
            </a:r>
            <a:r>
              <a:rPr lang="fr-FR" b="1" dirty="0"/>
              <a:t>7</a:t>
            </a:r>
            <a:r>
              <a:rPr lang="fr-FR" dirty="0"/>
              <a:t> est </a:t>
            </a:r>
            <a:r>
              <a:rPr lang="fr-FR" b="1" dirty="0"/>
              <a:t>14</a:t>
            </a:r>
          </a:p>
          <a:p>
            <a:r>
              <a:rPr lang="fr-FR" dirty="0"/>
              <a:t>Le double de </a:t>
            </a:r>
            <a:r>
              <a:rPr lang="fr-FR" b="1" dirty="0"/>
              <a:t>8</a:t>
            </a:r>
            <a:r>
              <a:rPr lang="fr-FR" dirty="0"/>
              <a:t> est </a:t>
            </a:r>
            <a:r>
              <a:rPr lang="fr-FR" b="1" dirty="0"/>
              <a:t>16</a:t>
            </a:r>
          </a:p>
          <a:p>
            <a:r>
              <a:rPr lang="fr-FR" dirty="0"/>
              <a:t>Le double de </a:t>
            </a:r>
            <a:r>
              <a:rPr lang="fr-FR" b="1" dirty="0"/>
              <a:t>9</a:t>
            </a:r>
            <a:r>
              <a:rPr lang="fr-FR" dirty="0"/>
              <a:t> est </a:t>
            </a:r>
            <a:r>
              <a:rPr lang="fr-FR" b="1" dirty="0"/>
              <a:t>18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27EA95D9-89A9-ED4A-B0C7-9B1E22D5618C}"/>
              </a:ext>
            </a:extLst>
          </p:cNvPr>
          <p:cNvSpPr txBox="1">
            <a:spLocks/>
          </p:cNvSpPr>
          <p:nvPr/>
        </p:nvSpPr>
        <p:spPr>
          <a:xfrm>
            <a:off x="6942339" y="1322555"/>
            <a:ext cx="3922059" cy="48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moitié de </a:t>
            </a:r>
            <a:r>
              <a:rPr lang="fr-FR" b="1"/>
              <a:t>2 </a:t>
            </a:r>
            <a:r>
              <a:rPr lang="fr-FR"/>
              <a:t>est</a:t>
            </a:r>
            <a:r>
              <a:rPr lang="fr-FR" b="1"/>
              <a:t> 1</a:t>
            </a:r>
          </a:p>
          <a:p>
            <a:r>
              <a:rPr lang="fr-FR"/>
              <a:t>La moitié de </a:t>
            </a:r>
            <a:r>
              <a:rPr lang="fr-FR" b="1"/>
              <a:t>4 </a:t>
            </a:r>
            <a:r>
              <a:rPr lang="fr-FR"/>
              <a:t>est</a:t>
            </a:r>
            <a:r>
              <a:rPr lang="fr-FR" b="1"/>
              <a:t> 2</a:t>
            </a:r>
          </a:p>
          <a:p>
            <a:r>
              <a:rPr lang="fr-FR"/>
              <a:t>La moitié de </a:t>
            </a:r>
            <a:r>
              <a:rPr lang="fr-FR" b="1"/>
              <a:t>6</a:t>
            </a:r>
            <a:r>
              <a:rPr lang="fr-FR"/>
              <a:t> est </a:t>
            </a:r>
            <a:r>
              <a:rPr lang="fr-FR" b="1"/>
              <a:t>3</a:t>
            </a:r>
          </a:p>
          <a:p>
            <a:r>
              <a:rPr lang="fr-FR"/>
              <a:t>La moitié de </a:t>
            </a:r>
            <a:r>
              <a:rPr lang="fr-FR" b="1"/>
              <a:t>8</a:t>
            </a:r>
            <a:r>
              <a:rPr lang="fr-FR"/>
              <a:t> est </a:t>
            </a:r>
            <a:r>
              <a:rPr lang="fr-FR" b="1"/>
              <a:t>4</a:t>
            </a:r>
          </a:p>
          <a:p>
            <a:r>
              <a:rPr lang="fr-FR"/>
              <a:t>La moitié de </a:t>
            </a:r>
            <a:r>
              <a:rPr lang="fr-FR" b="1"/>
              <a:t>10</a:t>
            </a:r>
            <a:r>
              <a:rPr lang="fr-FR"/>
              <a:t> est </a:t>
            </a:r>
            <a:r>
              <a:rPr lang="fr-FR" b="1"/>
              <a:t>5</a:t>
            </a:r>
          </a:p>
          <a:p>
            <a:r>
              <a:rPr lang="fr-FR"/>
              <a:t>La moitié de </a:t>
            </a:r>
            <a:r>
              <a:rPr lang="fr-FR" b="1"/>
              <a:t>12</a:t>
            </a:r>
            <a:r>
              <a:rPr lang="fr-FR"/>
              <a:t> est </a:t>
            </a:r>
            <a:r>
              <a:rPr lang="fr-FR" b="1"/>
              <a:t>6</a:t>
            </a:r>
          </a:p>
          <a:p>
            <a:r>
              <a:rPr lang="fr-FR"/>
              <a:t>La moitié de </a:t>
            </a:r>
            <a:r>
              <a:rPr lang="fr-FR" b="1"/>
              <a:t>14</a:t>
            </a:r>
            <a:r>
              <a:rPr lang="fr-FR"/>
              <a:t> est </a:t>
            </a:r>
            <a:r>
              <a:rPr lang="fr-FR" b="1"/>
              <a:t>7</a:t>
            </a:r>
          </a:p>
          <a:p>
            <a:r>
              <a:rPr lang="fr-FR"/>
              <a:t>La moitié de </a:t>
            </a:r>
            <a:r>
              <a:rPr lang="fr-FR" b="1"/>
              <a:t>16</a:t>
            </a:r>
            <a:r>
              <a:rPr lang="fr-FR"/>
              <a:t> est </a:t>
            </a:r>
            <a:r>
              <a:rPr lang="fr-FR" b="1"/>
              <a:t>8</a:t>
            </a:r>
          </a:p>
          <a:p>
            <a:r>
              <a:rPr lang="fr-FR"/>
              <a:t>La moitié de </a:t>
            </a:r>
            <a:r>
              <a:rPr lang="fr-FR" b="1"/>
              <a:t>18</a:t>
            </a:r>
            <a:r>
              <a:rPr lang="fr-FR"/>
              <a:t> est </a:t>
            </a:r>
            <a:r>
              <a:rPr lang="fr-FR" b="1"/>
              <a:t>9</a:t>
            </a:r>
            <a:endParaRPr lang="fr-FR" b="1" dirty="0"/>
          </a:p>
        </p:txBody>
      </p:sp>
      <p:sp>
        <p:nvSpPr>
          <p:cNvPr id="8" name="Cœur 3">
            <a:extLst>
              <a:ext uri="{FF2B5EF4-FFF2-40B4-BE49-F238E27FC236}">
                <a16:creationId xmlns:a16="http://schemas.microsoft.com/office/drawing/2014/main" xmlns="" id="{2726FEF4-424B-5049-9CE4-6D5F74C78546}"/>
              </a:ext>
            </a:extLst>
          </p:cNvPr>
          <p:cNvSpPr/>
          <p:nvPr/>
        </p:nvSpPr>
        <p:spPr>
          <a:xfrm rot="1096863">
            <a:off x="4992887" y="894957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5906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09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ce polyèdre </a:t>
            </a:r>
            <a:r>
              <a:rPr lang="fr-FR" sz="2800" dirty="0" err="1"/>
              <a:t>a-t-il</a:t>
            </a:r>
            <a:r>
              <a:rPr lang="fr-FR" sz="2800" dirty="0"/>
              <a:t> </a:t>
            </a:r>
          </a:p>
          <a:p>
            <a:r>
              <a:rPr lang="fr-FR" sz="2800" dirty="0"/>
              <a:t>de faces ?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0B53B3B-BCAE-6C44-BA42-DAD2193D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0" y="1827868"/>
            <a:ext cx="2207310" cy="26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63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46611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70C0"/>
                </a:solidFill>
              </a:rPr>
              <a:t>Noa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951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Noa</a:t>
            </a:r>
            <a:r>
              <a:rPr lang="fr-FR" sz="2800" dirty="0"/>
              <a:t> nous demande quelles sont </a:t>
            </a:r>
          </a:p>
          <a:p>
            <a:r>
              <a:rPr lang="fr-FR" sz="2800" dirty="0"/>
              <a:t>les faces de son solide? </a:t>
            </a:r>
          </a:p>
        </p:txBody>
      </p:sp>
      <p:pic>
        <p:nvPicPr>
          <p:cNvPr id="5" name="Image 4" descr="Une image contenant intérieur, personne, table, garçon&#10;&#10;Description générée automatiquement">
            <a:extLst>
              <a:ext uri="{FF2B5EF4-FFF2-40B4-BE49-F238E27FC236}">
                <a16:creationId xmlns:a16="http://schemas.microsoft.com/office/drawing/2014/main" xmlns="" id="{D1DD6162-D465-1A43-B886-DDEA10391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r="12885" b="26082"/>
          <a:stretch/>
        </p:blipFill>
        <p:spPr>
          <a:xfrm>
            <a:off x="599950" y="2198017"/>
            <a:ext cx="3382846" cy="31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686918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70C0"/>
                </a:solidFill>
              </a:rPr>
              <a:t>Noa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4951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Noa</a:t>
            </a:r>
            <a:r>
              <a:rPr lang="fr-FR" sz="2800" dirty="0"/>
              <a:t> nous demande quelles sont </a:t>
            </a:r>
          </a:p>
          <a:p>
            <a:r>
              <a:rPr lang="fr-FR" sz="2800" dirty="0"/>
              <a:t>les faces de son solide? </a:t>
            </a:r>
          </a:p>
        </p:txBody>
      </p:sp>
      <p:pic>
        <p:nvPicPr>
          <p:cNvPr id="5" name="Image 4" descr="Une image contenant intérieur, personne, table, garçon&#10;&#10;Description générée automatiquement">
            <a:extLst>
              <a:ext uri="{FF2B5EF4-FFF2-40B4-BE49-F238E27FC236}">
                <a16:creationId xmlns:a16="http://schemas.microsoft.com/office/drawing/2014/main" xmlns="" id="{D1DD6162-D465-1A43-B886-DDEA10391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r="12885" b="26082"/>
          <a:stretch/>
        </p:blipFill>
        <p:spPr>
          <a:xfrm>
            <a:off x="599950" y="2198017"/>
            <a:ext cx="3382846" cy="31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20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4958956" y="1229101"/>
            <a:ext cx="139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Juliette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5410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Juliette nous demande quelles sont </a:t>
            </a:r>
          </a:p>
          <a:p>
            <a:r>
              <a:rPr lang="fr-FR" sz="2800" dirty="0"/>
              <a:t>les faces de son solide? </a:t>
            </a:r>
          </a:p>
        </p:txBody>
      </p:sp>
      <p:pic>
        <p:nvPicPr>
          <p:cNvPr id="6" name="Image 5" descr="Une image contenant personne, habits, intérieur, tenant&#10;&#10;Description générée automatiquement">
            <a:extLst>
              <a:ext uri="{FF2B5EF4-FFF2-40B4-BE49-F238E27FC236}">
                <a16:creationId xmlns:a16="http://schemas.microsoft.com/office/drawing/2014/main" xmlns="" id="{A599E47A-794C-8445-92F4-585689BF64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t="13801" r="16628" b="9005"/>
          <a:stretch/>
        </p:blipFill>
        <p:spPr>
          <a:xfrm>
            <a:off x="854122" y="1229101"/>
            <a:ext cx="2742369" cy="4230498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504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661194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4958956" y="1229101"/>
            <a:ext cx="139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Juliette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5410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Juliette nous demande quelles sont </a:t>
            </a:r>
          </a:p>
          <a:p>
            <a:r>
              <a:rPr lang="fr-FR" sz="2800" dirty="0"/>
              <a:t>les faces de son solide? </a:t>
            </a:r>
          </a:p>
        </p:txBody>
      </p:sp>
      <p:pic>
        <p:nvPicPr>
          <p:cNvPr id="6" name="Image 5" descr="Une image contenant personne, habits, intérieur, tenant&#10;&#10;Description générée automatiquement">
            <a:extLst>
              <a:ext uri="{FF2B5EF4-FFF2-40B4-BE49-F238E27FC236}">
                <a16:creationId xmlns:a16="http://schemas.microsoft.com/office/drawing/2014/main" xmlns="" id="{A599E47A-794C-8445-92F4-585689BF64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t="13801" r="16628" b="9005"/>
          <a:stretch/>
        </p:blipFill>
        <p:spPr>
          <a:xfrm>
            <a:off x="854122" y="1229101"/>
            <a:ext cx="2742369" cy="4230498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053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3571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quelles sont </a:t>
            </a:r>
          </a:p>
          <a:p>
            <a:r>
              <a:rPr lang="fr-FR" sz="2800" dirty="0"/>
              <a:t>les faces de ce solide?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A59EA412-6F16-BE47-98E2-B2390026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0" y="1827868"/>
            <a:ext cx="2207310" cy="26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8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82910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F69D5DB-C700-9742-AD55-5A0EEAFC6309}"/>
              </a:ext>
            </a:extLst>
          </p:cNvPr>
          <p:cNvSpPr txBox="1"/>
          <p:nvPr/>
        </p:nvSpPr>
        <p:spPr>
          <a:xfrm>
            <a:off x="6270934" y="733004"/>
            <a:ext cx="3571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quelles sont </a:t>
            </a:r>
          </a:p>
          <a:p>
            <a:r>
              <a:rPr lang="fr-FR" sz="2800" dirty="0"/>
              <a:t>les faces de ce solide?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A59EA412-6F16-BE47-98E2-B2390026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0" y="1827868"/>
            <a:ext cx="2207310" cy="26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138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2839453"/>
            <a:ext cx="9144000" cy="1307004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054" y="145383"/>
            <a:ext cx="6257891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1611" b="2392"/>
          <a:stretch/>
        </p:blipFill>
        <p:spPr>
          <a:xfrm>
            <a:off x="483086" y="2921392"/>
            <a:ext cx="10461840" cy="37912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4057DEE-7333-3E49-A6B4-D013C5C0433D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24, et Pauline en mange la moitié. </a:t>
            </a:r>
          </a:p>
          <a:p>
            <a:r>
              <a:rPr lang="fr-FR" sz="2400" dirty="0"/>
              <a:t>Combien de mini-cannelés Pauline a-t-elle mangés ? </a:t>
            </a:r>
          </a:p>
        </p:txBody>
      </p:sp>
      <p:grpSp>
        <p:nvGrpSpPr>
          <p:cNvPr id="8" name="SMARTInkShape-Group174">
            <a:extLst>
              <a:ext uri="{FF2B5EF4-FFF2-40B4-BE49-F238E27FC236}">
                <a16:creationId xmlns:a16="http://schemas.microsoft.com/office/drawing/2014/main" xmlns="" id="{6E6F80DC-7C98-4885-BC73-855A22DF646E}"/>
              </a:ext>
            </a:extLst>
          </p:cNvPr>
          <p:cNvGrpSpPr/>
          <p:nvPr/>
        </p:nvGrpSpPr>
        <p:grpSpPr>
          <a:xfrm>
            <a:off x="2097233" y="3221451"/>
            <a:ext cx="439593" cy="337725"/>
            <a:chOff x="2097233" y="3221451"/>
            <a:chExt cx="439593" cy="337725"/>
          </a:xfrm>
        </p:grpSpPr>
        <p:sp>
          <p:nvSpPr>
            <p:cNvPr id="2" name="SMARTInkShape-436">
              <a:extLst>
                <a:ext uri="{FF2B5EF4-FFF2-40B4-BE49-F238E27FC236}">
                  <a16:creationId xmlns:a16="http://schemas.microsoft.com/office/drawing/2014/main" xmlns="" id="{0995BA7A-8105-4471-AB63-CAA1A080443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097233" y="3221451"/>
              <a:ext cx="201468" cy="287063"/>
            </a:xfrm>
            <a:custGeom>
              <a:avLst/>
              <a:gdLst/>
              <a:ahLst/>
              <a:cxnLst/>
              <a:rect l="0" t="0" r="0" b="0"/>
              <a:pathLst>
                <a:path w="201468" h="287063">
                  <a:moveTo>
                    <a:pt x="77642" y="86899"/>
                  </a:moveTo>
                  <a:lnTo>
                    <a:pt x="77642" y="86899"/>
                  </a:lnTo>
                  <a:lnTo>
                    <a:pt x="75956" y="88585"/>
                  </a:lnTo>
                  <a:lnTo>
                    <a:pt x="65373" y="90035"/>
                  </a:lnTo>
                  <a:lnTo>
                    <a:pt x="63384" y="90062"/>
                  </a:lnTo>
                  <a:lnTo>
                    <a:pt x="44278" y="78103"/>
                  </a:lnTo>
                  <a:lnTo>
                    <a:pt x="36281" y="68065"/>
                  </a:lnTo>
                  <a:lnTo>
                    <a:pt x="33036" y="61595"/>
                  </a:lnTo>
                  <a:lnTo>
                    <a:pt x="32597" y="46946"/>
                  </a:lnTo>
                  <a:lnTo>
                    <a:pt x="34701" y="35942"/>
                  </a:lnTo>
                  <a:lnTo>
                    <a:pt x="45824" y="17175"/>
                  </a:lnTo>
                  <a:lnTo>
                    <a:pt x="52212" y="10520"/>
                  </a:lnTo>
                  <a:lnTo>
                    <a:pt x="68500" y="4492"/>
                  </a:lnTo>
                  <a:lnTo>
                    <a:pt x="90000" y="0"/>
                  </a:lnTo>
                  <a:lnTo>
                    <a:pt x="96775" y="417"/>
                  </a:lnTo>
                  <a:lnTo>
                    <a:pt x="109613" y="4321"/>
                  </a:lnTo>
                  <a:lnTo>
                    <a:pt x="118545" y="11745"/>
                  </a:lnTo>
                  <a:lnTo>
                    <a:pt x="138976" y="39124"/>
                  </a:lnTo>
                  <a:lnTo>
                    <a:pt x="151357" y="75743"/>
                  </a:lnTo>
                  <a:lnTo>
                    <a:pt x="156520" y="122398"/>
                  </a:lnTo>
                  <a:lnTo>
                    <a:pt x="149315" y="167707"/>
                  </a:lnTo>
                  <a:lnTo>
                    <a:pt x="139683" y="192804"/>
                  </a:lnTo>
                  <a:lnTo>
                    <a:pt x="117013" y="223960"/>
                  </a:lnTo>
                  <a:lnTo>
                    <a:pt x="84956" y="245271"/>
                  </a:lnTo>
                  <a:lnTo>
                    <a:pt x="80402" y="247514"/>
                  </a:lnTo>
                  <a:lnTo>
                    <a:pt x="46851" y="248872"/>
                  </a:lnTo>
                  <a:lnTo>
                    <a:pt x="29909" y="240411"/>
                  </a:lnTo>
                  <a:lnTo>
                    <a:pt x="10371" y="222102"/>
                  </a:lnTo>
                  <a:lnTo>
                    <a:pt x="4117" y="213194"/>
                  </a:lnTo>
                  <a:lnTo>
                    <a:pt x="0" y="196874"/>
                  </a:lnTo>
                  <a:lnTo>
                    <a:pt x="919" y="187635"/>
                  </a:lnTo>
                  <a:lnTo>
                    <a:pt x="6343" y="175543"/>
                  </a:lnTo>
                  <a:lnTo>
                    <a:pt x="14654" y="164905"/>
                  </a:lnTo>
                  <a:lnTo>
                    <a:pt x="17658" y="162186"/>
                  </a:lnTo>
                  <a:lnTo>
                    <a:pt x="32000" y="156674"/>
                  </a:lnTo>
                  <a:lnTo>
                    <a:pt x="44598" y="156178"/>
                  </a:lnTo>
                  <a:lnTo>
                    <a:pt x="54489" y="163080"/>
                  </a:lnTo>
                  <a:lnTo>
                    <a:pt x="84263" y="196420"/>
                  </a:lnTo>
                  <a:lnTo>
                    <a:pt x="108329" y="243328"/>
                  </a:lnTo>
                  <a:lnTo>
                    <a:pt x="132008" y="269153"/>
                  </a:lnTo>
                  <a:lnTo>
                    <a:pt x="154232" y="283266"/>
                  </a:lnTo>
                  <a:lnTo>
                    <a:pt x="165422" y="287062"/>
                  </a:lnTo>
                  <a:lnTo>
                    <a:pt x="178862" y="284986"/>
                  </a:lnTo>
                  <a:lnTo>
                    <a:pt x="201467" y="27739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437">
              <a:extLst>
                <a:ext uri="{FF2B5EF4-FFF2-40B4-BE49-F238E27FC236}">
                  <a16:creationId xmlns:a16="http://schemas.microsoft.com/office/drawing/2014/main" xmlns="" id="{29D49ED5-E40F-4E3E-8AFC-8851E1840C1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96543" y="3235325"/>
              <a:ext cx="140283" cy="238060"/>
            </a:xfrm>
            <a:custGeom>
              <a:avLst/>
              <a:gdLst/>
              <a:ahLst/>
              <a:cxnLst/>
              <a:rect l="0" t="0" r="0" b="0"/>
              <a:pathLst>
                <a:path w="140283" h="238060">
                  <a:moveTo>
                    <a:pt x="22807" y="0"/>
                  </a:moveTo>
                  <a:lnTo>
                    <a:pt x="22807" y="0"/>
                  </a:lnTo>
                  <a:lnTo>
                    <a:pt x="25541" y="0"/>
                  </a:lnTo>
                  <a:lnTo>
                    <a:pt x="27537" y="5056"/>
                  </a:lnTo>
                  <a:lnTo>
                    <a:pt x="31749" y="39429"/>
                  </a:lnTo>
                  <a:lnTo>
                    <a:pt x="24627" y="82655"/>
                  </a:lnTo>
                  <a:lnTo>
                    <a:pt x="17619" y="120697"/>
                  </a:lnTo>
                  <a:lnTo>
                    <a:pt x="7371" y="167174"/>
                  </a:lnTo>
                  <a:lnTo>
                    <a:pt x="0" y="195960"/>
                  </a:lnTo>
                  <a:lnTo>
                    <a:pt x="1617" y="204333"/>
                  </a:lnTo>
                  <a:lnTo>
                    <a:pt x="4687" y="209936"/>
                  </a:lnTo>
                  <a:lnTo>
                    <a:pt x="6494" y="211924"/>
                  </a:lnTo>
                  <a:lnTo>
                    <a:pt x="15778" y="216407"/>
                  </a:lnTo>
                  <a:lnTo>
                    <a:pt x="44187" y="221484"/>
                  </a:lnTo>
                  <a:lnTo>
                    <a:pt x="91208" y="226656"/>
                  </a:lnTo>
                  <a:lnTo>
                    <a:pt x="138768" y="238026"/>
                  </a:lnTo>
                  <a:lnTo>
                    <a:pt x="139273" y="238059"/>
                  </a:lnTo>
                  <a:lnTo>
                    <a:pt x="139609" y="237728"/>
                  </a:lnTo>
                  <a:lnTo>
                    <a:pt x="140282" y="234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438">
              <a:extLst>
                <a:ext uri="{FF2B5EF4-FFF2-40B4-BE49-F238E27FC236}">
                  <a16:creationId xmlns:a16="http://schemas.microsoft.com/office/drawing/2014/main" xmlns="" id="{AE0FB4FE-54CE-459D-8B9E-47B0200AC0F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498725" y="3359150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3083" y="24324"/>
                  </a:lnTo>
                  <a:lnTo>
                    <a:pt x="15707" y="70533"/>
                  </a:lnTo>
                  <a:lnTo>
                    <a:pt x="9636" y="104779"/>
                  </a:lnTo>
                  <a:lnTo>
                    <a:pt x="2855" y="148756"/>
                  </a:lnTo>
                  <a:lnTo>
                    <a:pt x="0" y="200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SMARTInkShape-439">
            <a:extLst>
              <a:ext uri="{FF2B5EF4-FFF2-40B4-BE49-F238E27FC236}">
                <a16:creationId xmlns:a16="http://schemas.microsoft.com/office/drawing/2014/main" xmlns="" id="{3E72907E-D06E-4873-B9DD-6DB43893997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25" y="3801351"/>
            <a:ext cx="142726" cy="297575"/>
          </a:xfrm>
          <a:custGeom>
            <a:avLst/>
            <a:gdLst/>
            <a:ahLst/>
            <a:cxnLst/>
            <a:rect l="0" t="0" r="0" b="0"/>
            <a:pathLst>
              <a:path w="142726" h="297575">
                <a:moveTo>
                  <a:pt x="0" y="173749"/>
                </a:moveTo>
                <a:lnTo>
                  <a:pt x="0" y="173749"/>
                </a:lnTo>
                <a:lnTo>
                  <a:pt x="0" y="178479"/>
                </a:lnTo>
                <a:lnTo>
                  <a:pt x="353" y="179019"/>
                </a:lnTo>
                <a:lnTo>
                  <a:pt x="941" y="179379"/>
                </a:lnTo>
                <a:lnTo>
                  <a:pt x="1686" y="179619"/>
                </a:lnTo>
                <a:lnTo>
                  <a:pt x="4394" y="178004"/>
                </a:lnTo>
                <a:lnTo>
                  <a:pt x="8511" y="174589"/>
                </a:lnTo>
                <a:lnTo>
                  <a:pt x="10015" y="174123"/>
                </a:lnTo>
                <a:lnTo>
                  <a:pt x="10910" y="173998"/>
                </a:lnTo>
                <a:lnTo>
                  <a:pt x="50146" y="137672"/>
                </a:lnTo>
                <a:lnTo>
                  <a:pt x="86214" y="93517"/>
                </a:lnTo>
                <a:lnTo>
                  <a:pt x="117152" y="51643"/>
                </a:lnTo>
                <a:lnTo>
                  <a:pt x="140307" y="5247"/>
                </a:lnTo>
                <a:lnTo>
                  <a:pt x="142537" y="0"/>
                </a:lnTo>
                <a:lnTo>
                  <a:pt x="142725" y="1395"/>
                </a:lnTo>
                <a:lnTo>
                  <a:pt x="142455" y="4719"/>
                </a:lnTo>
                <a:lnTo>
                  <a:pt x="139828" y="40414"/>
                </a:lnTo>
                <a:lnTo>
                  <a:pt x="138026" y="82119"/>
                </a:lnTo>
                <a:lnTo>
                  <a:pt x="134639" y="124618"/>
                </a:lnTo>
                <a:lnTo>
                  <a:pt x="133605" y="163848"/>
                </a:lnTo>
                <a:lnTo>
                  <a:pt x="131715" y="209893"/>
                </a:lnTo>
                <a:lnTo>
                  <a:pt x="130378" y="249165"/>
                </a:lnTo>
                <a:lnTo>
                  <a:pt x="127000" y="29757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440">
            <a:extLst>
              <a:ext uri="{FF2B5EF4-FFF2-40B4-BE49-F238E27FC236}">
                <a16:creationId xmlns:a16="http://schemas.microsoft.com/office/drawing/2014/main" xmlns="" id="{EB5FF798-3FFD-41D7-AF68-D35D8F528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20224" y="3789224"/>
            <a:ext cx="223502" cy="345751"/>
          </a:xfrm>
          <a:custGeom>
            <a:avLst/>
            <a:gdLst/>
            <a:ahLst/>
            <a:cxnLst/>
            <a:rect l="0" t="0" r="0" b="0"/>
            <a:pathLst>
              <a:path w="223502" h="345751">
                <a:moveTo>
                  <a:pt x="56226" y="87451"/>
                </a:moveTo>
                <a:lnTo>
                  <a:pt x="56226" y="87451"/>
                </a:lnTo>
                <a:lnTo>
                  <a:pt x="52855" y="90822"/>
                </a:lnTo>
                <a:lnTo>
                  <a:pt x="48378" y="92477"/>
                </a:lnTo>
                <a:lnTo>
                  <a:pt x="34402" y="96822"/>
                </a:lnTo>
                <a:lnTo>
                  <a:pt x="10496" y="82509"/>
                </a:lnTo>
                <a:lnTo>
                  <a:pt x="7748" y="79923"/>
                </a:lnTo>
                <a:lnTo>
                  <a:pt x="3753" y="70464"/>
                </a:lnTo>
                <a:lnTo>
                  <a:pt x="0" y="52698"/>
                </a:lnTo>
                <a:lnTo>
                  <a:pt x="1035" y="39681"/>
                </a:lnTo>
                <a:lnTo>
                  <a:pt x="10318" y="22967"/>
                </a:lnTo>
                <a:lnTo>
                  <a:pt x="20869" y="11351"/>
                </a:lnTo>
                <a:lnTo>
                  <a:pt x="32383" y="3441"/>
                </a:lnTo>
                <a:lnTo>
                  <a:pt x="43047" y="0"/>
                </a:lnTo>
                <a:lnTo>
                  <a:pt x="61337" y="2351"/>
                </a:lnTo>
                <a:lnTo>
                  <a:pt x="74517" y="7516"/>
                </a:lnTo>
                <a:lnTo>
                  <a:pt x="95078" y="26428"/>
                </a:lnTo>
                <a:lnTo>
                  <a:pt x="116746" y="58031"/>
                </a:lnTo>
                <a:lnTo>
                  <a:pt x="130570" y="101895"/>
                </a:lnTo>
                <a:lnTo>
                  <a:pt x="136768" y="144321"/>
                </a:lnTo>
                <a:lnTo>
                  <a:pt x="132453" y="191187"/>
                </a:lnTo>
                <a:lnTo>
                  <a:pt x="122456" y="234057"/>
                </a:lnTo>
                <a:lnTo>
                  <a:pt x="108188" y="262593"/>
                </a:lnTo>
                <a:lnTo>
                  <a:pt x="91495" y="282926"/>
                </a:lnTo>
                <a:lnTo>
                  <a:pt x="65091" y="302046"/>
                </a:lnTo>
                <a:lnTo>
                  <a:pt x="50660" y="307276"/>
                </a:lnTo>
                <a:lnTo>
                  <a:pt x="34704" y="308630"/>
                </a:lnTo>
                <a:lnTo>
                  <a:pt x="27728" y="307696"/>
                </a:lnTo>
                <a:lnTo>
                  <a:pt x="16464" y="301816"/>
                </a:lnTo>
                <a:lnTo>
                  <a:pt x="11155" y="293497"/>
                </a:lnTo>
                <a:lnTo>
                  <a:pt x="7123" y="278794"/>
                </a:lnTo>
                <a:lnTo>
                  <a:pt x="6002" y="253237"/>
                </a:lnTo>
                <a:lnTo>
                  <a:pt x="8380" y="243073"/>
                </a:lnTo>
                <a:lnTo>
                  <a:pt x="15632" y="230528"/>
                </a:lnTo>
                <a:lnTo>
                  <a:pt x="22444" y="226466"/>
                </a:lnTo>
                <a:lnTo>
                  <a:pt x="27794" y="224714"/>
                </a:lnTo>
                <a:lnTo>
                  <a:pt x="33241" y="228067"/>
                </a:lnTo>
                <a:lnTo>
                  <a:pt x="43301" y="238829"/>
                </a:lnTo>
                <a:lnTo>
                  <a:pt x="68175" y="284523"/>
                </a:lnTo>
                <a:lnTo>
                  <a:pt x="85955" y="313806"/>
                </a:lnTo>
                <a:lnTo>
                  <a:pt x="105333" y="329993"/>
                </a:lnTo>
                <a:lnTo>
                  <a:pt x="131020" y="343186"/>
                </a:lnTo>
                <a:lnTo>
                  <a:pt x="141444" y="345750"/>
                </a:lnTo>
                <a:lnTo>
                  <a:pt x="161988" y="342137"/>
                </a:lnTo>
                <a:lnTo>
                  <a:pt x="177521" y="336049"/>
                </a:lnTo>
                <a:lnTo>
                  <a:pt x="198444" y="320772"/>
                </a:lnTo>
                <a:lnTo>
                  <a:pt x="208588" y="308748"/>
                </a:lnTo>
                <a:lnTo>
                  <a:pt x="221125" y="282952"/>
                </a:lnTo>
                <a:lnTo>
                  <a:pt x="223501" y="268771"/>
                </a:lnTo>
                <a:lnTo>
                  <a:pt x="221326" y="25572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441">
            <a:extLst>
              <a:ext uri="{FF2B5EF4-FFF2-40B4-BE49-F238E27FC236}">
                <a16:creationId xmlns:a16="http://schemas.microsoft.com/office/drawing/2014/main" xmlns="" id="{6D6074BD-5572-4FAD-B600-8C00668E7D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6921" y="3629416"/>
            <a:ext cx="828632" cy="722269"/>
          </a:xfrm>
          <a:custGeom>
            <a:avLst/>
            <a:gdLst/>
            <a:ahLst/>
            <a:cxnLst/>
            <a:rect l="0" t="0" r="0" b="0"/>
            <a:pathLst>
              <a:path w="828632" h="722269">
                <a:moveTo>
                  <a:pt x="532079" y="94859"/>
                </a:moveTo>
                <a:lnTo>
                  <a:pt x="532079" y="94859"/>
                </a:lnTo>
                <a:lnTo>
                  <a:pt x="486766" y="51528"/>
                </a:lnTo>
                <a:lnTo>
                  <a:pt x="454542" y="33253"/>
                </a:lnTo>
                <a:lnTo>
                  <a:pt x="415303" y="21970"/>
                </a:lnTo>
                <a:lnTo>
                  <a:pt x="387554" y="14517"/>
                </a:lnTo>
                <a:lnTo>
                  <a:pt x="343550" y="5294"/>
                </a:lnTo>
                <a:lnTo>
                  <a:pt x="296655" y="0"/>
                </a:lnTo>
                <a:lnTo>
                  <a:pt x="250775" y="3488"/>
                </a:lnTo>
                <a:lnTo>
                  <a:pt x="213733" y="9447"/>
                </a:lnTo>
                <a:lnTo>
                  <a:pt x="174543" y="20868"/>
                </a:lnTo>
                <a:lnTo>
                  <a:pt x="133337" y="42009"/>
                </a:lnTo>
                <a:lnTo>
                  <a:pt x="97741" y="66611"/>
                </a:lnTo>
                <a:lnTo>
                  <a:pt x="59598" y="107511"/>
                </a:lnTo>
                <a:lnTo>
                  <a:pt x="35119" y="149791"/>
                </a:lnTo>
                <a:lnTo>
                  <a:pt x="16884" y="193568"/>
                </a:lnTo>
                <a:lnTo>
                  <a:pt x="5367" y="233115"/>
                </a:lnTo>
                <a:lnTo>
                  <a:pt x="0" y="276607"/>
                </a:lnTo>
                <a:lnTo>
                  <a:pt x="2441" y="315300"/>
                </a:lnTo>
                <a:lnTo>
                  <a:pt x="10293" y="362129"/>
                </a:lnTo>
                <a:lnTo>
                  <a:pt x="24701" y="403260"/>
                </a:lnTo>
                <a:lnTo>
                  <a:pt x="41135" y="441880"/>
                </a:lnTo>
                <a:lnTo>
                  <a:pt x="64803" y="480279"/>
                </a:lnTo>
                <a:lnTo>
                  <a:pt x="102196" y="523769"/>
                </a:lnTo>
                <a:lnTo>
                  <a:pt x="145974" y="568259"/>
                </a:lnTo>
                <a:lnTo>
                  <a:pt x="184957" y="598389"/>
                </a:lnTo>
                <a:lnTo>
                  <a:pt x="222147" y="621173"/>
                </a:lnTo>
                <a:lnTo>
                  <a:pt x="261977" y="645210"/>
                </a:lnTo>
                <a:lnTo>
                  <a:pt x="301765" y="667618"/>
                </a:lnTo>
                <a:lnTo>
                  <a:pt x="343658" y="687429"/>
                </a:lnTo>
                <a:lnTo>
                  <a:pt x="391104" y="703604"/>
                </a:lnTo>
                <a:lnTo>
                  <a:pt x="426182" y="712045"/>
                </a:lnTo>
                <a:lnTo>
                  <a:pt x="467894" y="719015"/>
                </a:lnTo>
                <a:lnTo>
                  <a:pt x="509758" y="722268"/>
                </a:lnTo>
                <a:lnTo>
                  <a:pt x="553217" y="719300"/>
                </a:lnTo>
                <a:lnTo>
                  <a:pt x="592744" y="712231"/>
                </a:lnTo>
                <a:lnTo>
                  <a:pt x="631478" y="700387"/>
                </a:lnTo>
                <a:lnTo>
                  <a:pt x="677595" y="680675"/>
                </a:lnTo>
                <a:lnTo>
                  <a:pt x="716986" y="658211"/>
                </a:lnTo>
                <a:lnTo>
                  <a:pt x="753456" y="628628"/>
                </a:lnTo>
                <a:lnTo>
                  <a:pt x="783743" y="589132"/>
                </a:lnTo>
                <a:lnTo>
                  <a:pt x="803300" y="551206"/>
                </a:lnTo>
                <a:lnTo>
                  <a:pt x="818032" y="506964"/>
                </a:lnTo>
                <a:lnTo>
                  <a:pt x="824152" y="470869"/>
                </a:lnTo>
                <a:lnTo>
                  <a:pt x="827695" y="435541"/>
                </a:lnTo>
                <a:lnTo>
                  <a:pt x="828631" y="396611"/>
                </a:lnTo>
                <a:lnTo>
                  <a:pt x="822323" y="350269"/>
                </a:lnTo>
                <a:lnTo>
                  <a:pt x="810968" y="307884"/>
                </a:lnTo>
                <a:lnTo>
                  <a:pt x="795217" y="265457"/>
                </a:lnTo>
                <a:lnTo>
                  <a:pt x="771251" y="223024"/>
                </a:lnTo>
                <a:lnTo>
                  <a:pt x="731488" y="176345"/>
                </a:lnTo>
                <a:lnTo>
                  <a:pt x="690999" y="142913"/>
                </a:lnTo>
                <a:lnTo>
                  <a:pt x="653393" y="119980"/>
                </a:lnTo>
                <a:lnTo>
                  <a:pt x="614218" y="99321"/>
                </a:lnTo>
                <a:lnTo>
                  <a:pt x="571273" y="80110"/>
                </a:lnTo>
                <a:lnTo>
                  <a:pt x="527503" y="67206"/>
                </a:lnTo>
                <a:lnTo>
                  <a:pt x="490652" y="58815"/>
                </a:lnTo>
                <a:lnTo>
                  <a:pt x="405079" y="4088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SMARTInkShape-Group178">
            <a:extLst>
              <a:ext uri="{FF2B5EF4-FFF2-40B4-BE49-F238E27FC236}">
                <a16:creationId xmlns:a16="http://schemas.microsoft.com/office/drawing/2014/main" xmlns="" id="{3BEEACDA-66EF-4621-A4C2-DB694C4E5172}"/>
              </a:ext>
            </a:extLst>
          </p:cNvPr>
          <p:cNvGrpSpPr/>
          <p:nvPr/>
        </p:nvGrpSpPr>
        <p:grpSpPr>
          <a:xfrm>
            <a:off x="3950832" y="3633400"/>
            <a:ext cx="357749" cy="482888"/>
            <a:chOff x="3950832" y="3633400"/>
            <a:chExt cx="357749" cy="482888"/>
          </a:xfrm>
        </p:grpSpPr>
        <p:sp>
          <p:nvSpPr>
            <p:cNvPr id="12" name="SMARTInkShape-442">
              <a:extLst>
                <a:ext uri="{FF2B5EF4-FFF2-40B4-BE49-F238E27FC236}">
                  <a16:creationId xmlns:a16="http://schemas.microsoft.com/office/drawing/2014/main" xmlns="" id="{B4C3484F-14E2-4C9C-8287-7C9A8931794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52522" y="3633400"/>
              <a:ext cx="356059" cy="206819"/>
            </a:xfrm>
            <a:custGeom>
              <a:avLst/>
              <a:gdLst/>
              <a:ahLst/>
              <a:cxnLst/>
              <a:rect l="0" t="0" r="0" b="0"/>
              <a:pathLst>
                <a:path w="356059" h="206819">
                  <a:moveTo>
                    <a:pt x="133703" y="176600"/>
                  </a:moveTo>
                  <a:lnTo>
                    <a:pt x="133703" y="176600"/>
                  </a:lnTo>
                  <a:lnTo>
                    <a:pt x="122131" y="181019"/>
                  </a:lnTo>
                  <a:lnTo>
                    <a:pt x="102698" y="180034"/>
                  </a:lnTo>
                  <a:lnTo>
                    <a:pt x="79577" y="173117"/>
                  </a:lnTo>
                  <a:lnTo>
                    <a:pt x="43677" y="147784"/>
                  </a:lnTo>
                  <a:lnTo>
                    <a:pt x="12238" y="119209"/>
                  </a:lnTo>
                  <a:lnTo>
                    <a:pt x="5283" y="108054"/>
                  </a:lnTo>
                  <a:lnTo>
                    <a:pt x="89" y="88596"/>
                  </a:lnTo>
                  <a:lnTo>
                    <a:pt x="0" y="76927"/>
                  </a:lnTo>
                  <a:lnTo>
                    <a:pt x="6991" y="58755"/>
                  </a:lnTo>
                  <a:lnTo>
                    <a:pt x="17998" y="43336"/>
                  </a:lnTo>
                  <a:lnTo>
                    <a:pt x="54991" y="21120"/>
                  </a:lnTo>
                  <a:lnTo>
                    <a:pt x="92115" y="7922"/>
                  </a:lnTo>
                  <a:lnTo>
                    <a:pt x="129063" y="1660"/>
                  </a:lnTo>
                  <a:lnTo>
                    <a:pt x="167998" y="0"/>
                  </a:lnTo>
                  <a:lnTo>
                    <a:pt x="206251" y="4302"/>
                  </a:lnTo>
                  <a:lnTo>
                    <a:pt x="249443" y="15975"/>
                  </a:lnTo>
                  <a:lnTo>
                    <a:pt x="291127" y="35778"/>
                  </a:lnTo>
                  <a:lnTo>
                    <a:pt x="315579" y="53383"/>
                  </a:lnTo>
                  <a:lnTo>
                    <a:pt x="341393" y="84488"/>
                  </a:lnTo>
                  <a:lnTo>
                    <a:pt x="351678" y="105132"/>
                  </a:lnTo>
                  <a:lnTo>
                    <a:pt x="356058" y="132102"/>
                  </a:lnTo>
                  <a:lnTo>
                    <a:pt x="353005" y="156869"/>
                  </a:lnTo>
                  <a:lnTo>
                    <a:pt x="348293" y="168654"/>
                  </a:lnTo>
                  <a:lnTo>
                    <a:pt x="329577" y="186593"/>
                  </a:lnTo>
                  <a:lnTo>
                    <a:pt x="310665" y="198572"/>
                  </a:lnTo>
                  <a:lnTo>
                    <a:pt x="264564" y="206818"/>
                  </a:lnTo>
                  <a:lnTo>
                    <a:pt x="240915" y="206015"/>
                  </a:lnTo>
                  <a:lnTo>
                    <a:pt x="200378" y="1956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443">
              <a:extLst>
                <a:ext uri="{FF2B5EF4-FFF2-40B4-BE49-F238E27FC236}">
                  <a16:creationId xmlns:a16="http://schemas.microsoft.com/office/drawing/2014/main" xmlns="" id="{A2CD4844-1266-406D-962C-6276D2F873C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50832" y="3718548"/>
              <a:ext cx="223887" cy="397740"/>
            </a:xfrm>
            <a:custGeom>
              <a:avLst/>
              <a:gdLst/>
              <a:ahLst/>
              <a:cxnLst/>
              <a:rect l="0" t="0" r="0" b="0"/>
              <a:pathLst>
                <a:path w="223887" h="397740">
                  <a:moveTo>
                    <a:pt x="81418" y="259727"/>
                  </a:moveTo>
                  <a:lnTo>
                    <a:pt x="81418" y="259727"/>
                  </a:lnTo>
                  <a:lnTo>
                    <a:pt x="81418" y="258041"/>
                  </a:lnTo>
                  <a:lnTo>
                    <a:pt x="80477" y="256273"/>
                  </a:lnTo>
                  <a:lnTo>
                    <a:pt x="76355" y="251224"/>
                  </a:lnTo>
                  <a:lnTo>
                    <a:pt x="75237" y="247649"/>
                  </a:lnTo>
                  <a:lnTo>
                    <a:pt x="73433" y="245526"/>
                  </a:lnTo>
                  <a:lnTo>
                    <a:pt x="60551" y="246033"/>
                  </a:lnTo>
                  <a:lnTo>
                    <a:pt x="41094" y="251789"/>
                  </a:lnTo>
                  <a:lnTo>
                    <a:pt x="23060" y="263568"/>
                  </a:lnTo>
                  <a:lnTo>
                    <a:pt x="9917" y="278230"/>
                  </a:lnTo>
                  <a:lnTo>
                    <a:pt x="2691" y="298802"/>
                  </a:lnTo>
                  <a:lnTo>
                    <a:pt x="0" y="317715"/>
                  </a:lnTo>
                  <a:lnTo>
                    <a:pt x="2575" y="342917"/>
                  </a:lnTo>
                  <a:lnTo>
                    <a:pt x="14548" y="367670"/>
                  </a:lnTo>
                  <a:lnTo>
                    <a:pt x="29815" y="383903"/>
                  </a:lnTo>
                  <a:lnTo>
                    <a:pt x="52252" y="393730"/>
                  </a:lnTo>
                  <a:lnTo>
                    <a:pt x="72267" y="397739"/>
                  </a:lnTo>
                  <a:lnTo>
                    <a:pt x="107924" y="391489"/>
                  </a:lnTo>
                  <a:lnTo>
                    <a:pt x="129292" y="381670"/>
                  </a:lnTo>
                  <a:lnTo>
                    <a:pt x="166200" y="351624"/>
                  </a:lnTo>
                  <a:lnTo>
                    <a:pt x="190921" y="309977"/>
                  </a:lnTo>
                  <a:lnTo>
                    <a:pt x="206608" y="270672"/>
                  </a:lnTo>
                  <a:lnTo>
                    <a:pt x="215721" y="233807"/>
                  </a:lnTo>
                  <a:lnTo>
                    <a:pt x="222234" y="190323"/>
                  </a:lnTo>
                  <a:lnTo>
                    <a:pt x="223886" y="149801"/>
                  </a:lnTo>
                  <a:lnTo>
                    <a:pt x="223181" y="107067"/>
                  </a:lnTo>
                  <a:lnTo>
                    <a:pt x="215802" y="63270"/>
                  </a:lnTo>
                  <a:lnTo>
                    <a:pt x="204896" y="27298"/>
                  </a:lnTo>
                  <a:lnTo>
                    <a:pt x="193384" y="1481"/>
                  </a:lnTo>
                  <a:lnTo>
                    <a:pt x="192751" y="780"/>
                  </a:lnTo>
                  <a:lnTo>
                    <a:pt x="191107" y="0"/>
                  </a:lnTo>
                  <a:lnTo>
                    <a:pt x="190527" y="145"/>
                  </a:lnTo>
                  <a:lnTo>
                    <a:pt x="190141" y="595"/>
                  </a:lnTo>
                  <a:lnTo>
                    <a:pt x="189883" y="1247"/>
                  </a:lnTo>
                  <a:lnTo>
                    <a:pt x="189368" y="120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SMARTInkShape-Group179">
            <a:extLst>
              <a:ext uri="{FF2B5EF4-FFF2-40B4-BE49-F238E27FC236}">
                <a16:creationId xmlns:a16="http://schemas.microsoft.com/office/drawing/2014/main" xmlns="" id="{140AD148-224A-4EC2-9D8E-AE8B9A6FA49D}"/>
              </a:ext>
            </a:extLst>
          </p:cNvPr>
          <p:cNvGrpSpPr/>
          <p:nvPr/>
        </p:nvGrpSpPr>
        <p:grpSpPr>
          <a:xfrm>
            <a:off x="4199013" y="3697858"/>
            <a:ext cx="3611231" cy="692168"/>
            <a:chOff x="4199013" y="3697858"/>
            <a:chExt cx="3611231" cy="692168"/>
          </a:xfrm>
        </p:grpSpPr>
        <p:sp>
          <p:nvSpPr>
            <p:cNvPr id="15" name="SMARTInkShape-444">
              <a:extLst>
                <a:ext uri="{FF2B5EF4-FFF2-40B4-BE49-F238E27FC236}">
                  <a16:creationId xmlns:a16="http://schemas.microsoft.com/office/drawing/2014/main" xmlns="" id="{CA4F92E5-A012-4D1F-BC66-445D9D1E23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74986" y="3949849"/>
              <a:ext cx="235258" cy="149607"/>
            </a:xfrm>
            <a:custGeom>
              <a:avLst/>
              <a:gdLst/>
              <a:ahLst/>
              <a:cxnLst/>
              <a:rect l="0" t="0" r="0" b="0"/>
              <a:pathLst>
                <a:path w="235258" h="149607">
                  <a:moveTo>
                    <a:pt x="51364" y="12551"/>
                  </a:moveTo>
                  <a:lnTo>
                    <a:pt x="51364" y="12551"/>
                  </a:lnTo>
                  <a:lnTo>
                    <a:pt x="51364" y="9180"/>
                  </a:lnTo>
                  <a:lnTo>
                    <a:pt x="50424" y="6584"/>
                  </a:lnTo>
                  <a:lnTo>
                    <a:pt x="49679" y="5398"/>
                  </a:lnTo>
                  <a:lnTo>
                    <a:pt x="48829" y="4607"/>
                  </a:lnTo>
                  <a:lnTo>
                    <a:pt x="38976" y="0"/>
                  </a:lnTo>
                  <a:lnTo>
                    <a:pt x="20216" y="16750"/>
                  </a:lnTo>
                  <a:lnTo>
                    <a:pt x="9181" y="36289"/>
                  </a:lnTo>
                  <a:lnTo>
                    <a:pt x="883" y="70149"/>
                  </a:lnTo>
                  <a:lnTo>
                    <a:pt x="0" y="92125"/>
                  </a:lnTo>
                  <a:lnTo>
                    <a:pt x="5454" y="118600"/>
                  </a:lnTo>
                  <a:lnTo>
                    <a:pt x="10851" y="129534"/>
                  </a:lnTo>
                  <a:lnTo>
                    <a:pt x="23363" y="138862"/>
                  </a:lnTo>
                  <a:lnTo>
                    <a:pt x="46657" y="149606"/>
                  </a:lnTo>
                  <a:lnTo>
                    <a:pt x="69058" y="144725"/>
                  </a:lnTo>
                  <a:lnTo>
                    <a:pt x="86240" y="136028"/>
                  </a:lnTo>
                  <a:lnTo>
                    <a:pt x="112453" y="108521"/>
                  </a:lnTo>
                  <a:lnTo>
                    <a:pt x="125402" y="85091"/>
                  </a:lnTo>
                  <a:lnTo>
                    <a:pt x="127427" y="76423"/>
                  </a:lnTo>
                  <a:lnTo>
                    <a:pt x="127537" y="68481"/>
                  </a:lnTo>
                  <a:lnTo>
                    <a:pt x="137449" y="107792"/>
                  </a:lnTo>
                  <a:lnTo>
                    <a:pt x="147857" y="124614"/>
                  </a:lnTo>
                  <a:lnTo>
                    <a:pt x="165484" y="137948"/>
                  </a:lnTo>
                  <a:lnTo>
                    <a:pt x="179604" y="143544"/>
                  </a:lnTo>
                  <a:lnTo>
                    <a:pt x="190792" y="142031"/>
                  </a:lnTo>
                  <a:lnTo>
                    <a:pt x="211354" y="134122"/>
                  </a:lnTo>
                  <a:lnTo>
                    <a:pt x="225612" y="119441"/>
                  </a:lnTo>
                  <a:lnTo>
                    <a:pt x="231113" y="109211"/>
                  </a:lnTo>
                  <a:lnTo>
                    <a:pt x="233558" y="97139"/>
                  </a:lnTo>
                  <a:lnTo>
                    <a:pt x="235257" y="56381"/>
                  </a:lnTo>
                  <a:lnTo>
                    <a:pt x="229755" y="42144"/>
                  </a:lnTo>
                  <a:lnTo>
                    <a:pt x="219902" y="28173"/>
                  </a:lnTo>
                  <a:lnTo>
                    <a:pt x="207291" y="18436"/>
                  </a:lnTo>
                  <a:lnTo>
                    <a:pt x="194396" y="13402"/>
                  </a:lnTo>
                  <a:lnTo>
                    <a:pt x="181256" y="11871"/>
                  </a:lnTo>
                  <a:lnTo>
                    <a:pt x="161386" y="15328"/>
                  </a:lnTo>
                  <a:lnTo>
                    <a:pt x="152121" y="20135"/>
                  </a:lnTo>
                  <a:lnTo>
                    <a:pt x="139269" y="37219"/>
                  </a:lnTo>
                  <a:lnTo>
                    <a:pt x="130242" y="62501"/>
                  </a:lnTo>
                  <a:lnTo>
                    <a:pt x="128755" y="72616"/>
                  </a:lnTo>
                  <a:lnTo>
                    <a:pt x="140264" y="1078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445">
              <a:extLst>
                <a:ext uri="{FF2B5EF4-FFF2-40B4-BE49-F238E27FC236}">
                  <a16:creationId xmlns:a16="http://schemas.microsoft.com/office/drawing/2014/main" xmlns="" id="{44779AE0-885E-43AB-9BD6-B10FB5B4ACD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57073" y="3811367"/>
              <a:ext cx="162903" cy="300164"/>
            </a:xfrm>
            <a:custGeom>
              <a:avLst/>
              <a:gdLst/>
              <a:ahLst/>
              <a:cxnLst/>
              <a:rect l="0" t="0" r="0" b="0"/>
              <a:pathLst>
                <a:path w="162903" h="300164">
                  <a:moveTo>
                    <a:pt x="74002" y="90708"/>
                  </a:moveTo>
                  <a:lnTo>
                    <a:pt x="74002" y="90708"/>
                  </a:lnTo>
                  <a:lnTo>
                    <a:pt x="64116" y="93442"/>
                  </a:lnTo>
                  <a:lnTo>
                    <a:pt x="60671" y="96509"/>
                  </a:lnTo>
                  <a:lnTo>
                    <a:pt x="55287" y="103004"/>
                  </a:lnTo>
                  <a:lnTo>
                    <a:pt x="49995" y="106659"/>
                  </a:lnTo>
                  <a:lnTo>
                    <a:pt x="40871" y="104618"/>
                  </a:lnTo>
                  <a:lnTo>
                    <a:pt x="29997" y="98654"/>
                  </a:lnTo>
                  <a:lnTo>
                    <a:pt x="18630" y="86085"/>
                  </a:lnTo>
                  <a:lnTo>
                    <a:pt x="14350" y="78776"/>
                  </a:lnTo>
                  <a:lnTo>
                    <a:pt x="14093" y="67295"/>
                  </a:lnTo>
                  <a:lnTo>
                    <a:pt x="19729" y="38536"/>
                  </a:lnTo>
                  <a:lnTo>
                    <a:pt x="24481" y="28127"/>
                  </a:lnTo>
                  <a:lnTo>
                    <a:pt x="41533" y="12350"/>
                  </a:lnTo>
                  <a:lnTo>
                    <a:pt x="56033" y="3246"/>
                  </a:lnTo>
                  <a:lnTo>
                    <a:pt x="72088" y="0"/>
                  </a:lnTo>
                  <a:lnTo>
                    <a:pt x="88565" y="2409"/>
                  </a:lnTo>
                  <a:lnTo>
                    <a:pt x="99290" y="9484"/>
                  </a:lnTo>
                  <a:lnTo>
                    <a:pt x="117175" y="26215"/>
                  </a:lnTo>
                  <a:lnTo>
                    <a:pt x="130194" y="60408"/>
                  </a:lnTo>
                  <a:lnTo>
                    <a:pt x="136470" y="106526"/>
                  </a:lnTo>
                  <a:lnTo>
                    <a:pt x="134058" y="145038"/>
                  </a:lnTo>
                  <a:lnTo>
                    <a:pt x="123181" y="184734"/>
                  </a:lnTo>
                  <a:lnTo>
                    <a:pt x="102713" y="231141"/>
                  </a:lnTo>
                  <a:lnTo>
                    <a:pt x="81477" y="258461"/>
                  </a:lnTo>
                  <a:lnTo>
                    <a:pt x="65006" y="271685"/>
                  </a:lnTo>
                  <a:lnTo>
                    <a:pt x="40606" y="281143"/>
                  </a:lnTo>
                  <a:lnTo>
                    <a:pt x="31643" y="282943"/>
                  </a:lnTo>
                  <a:lnTo>
                    <a:pt x="17275" y="280585"/>
                  </a:lnTo>
                  <a:lnTo>
                    <a:pt x="8926" y="274464"/>
                  </a:lnTo>
                  <a:lnTo>
                    <a:pt x="2746" y="266569"/>
                  </a:lnTo>
                  <a:lnTo>
                    <a:pt x="0" y="259532"/>
                  </a:lnTo>
                  <a:lnTo>
                    <a:pt x="1824" y="242879"/>
                  </a:lnTo>
                  <a:lnTo>
                    <a:pt x="5147" y="230732"/>
                  </a:lnTo>
                  <a:lnTo>
                    <a:pt x="10121" y="225143"/>
                  </a:lnTo>
                  <a:lnTo>
                    <a:pt x="13423" y="222664"/>
                  </a:lnTo>
                  <a:lnTo>
                    <a:pt x="20855" y="220852"/>
                  </a:lnTo>
                  <a:lnTo>
                    <a:pt x="31091" y="221814"/>
                  </a:lnTo>
                  <a:lnTo>
                    <a:pt x="37997" y="224825"/>
                  </a:lnTo>
                  <a:lnTo>
                    <a:pt x="61116" y="240966"/>
                  </a:lnTo>
                  <a:lnTo>
                    <a:pt x="100428" y="282016"/>
                  </a:lnTo>
                  <a:lnTo>
                    <a:pt x="129532" y="298191"/>
                  </a:lnTo>
                  <a:lnTo>
                    <a:pt x="139486" y="300163"/>
                  </a:lnTo>
                  <a:lnTo>
                    <a:pt x="162902" y="2970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446">
              <a:extLst>
                <a:ext uri="{FF2B5EF4-FFF2-40B4-BE49-F238E27FC236}">
                  <a16:creationId xmlns:a16="http://schemas.microsoft.com/office/drawing/2014/main" xmlns="" id="{8AD849CB-0C8C-40D9-9655-4B176717549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16750" y="3820820"/>
              <a:ext cx="142876" cy="300331"/>
            </a:xfrm>
            <a:custGeom>
              <a:avLst/>
              <a:gdLst/>
              <a:ahLst/>
              <a:cxnLst/>
              <a:rect l="0" t="0" r="0" b="0"/>
              <a:pathLst>
                <a:path w="142876" h="300331">
                  <a:moveTo>
                    <a:pt x="0" y="179680"/>
                  </a:moveTo>
                  <a:lnTo>
                    <a:pt x="0" y="179680"/>
                  </a:lnTo>
                  <a:lnTo>
                    <a:pt x="19983" y="167160"/>
                  </a:lnTo>
                  <a:lnTo>
                    <a:pt x="59572" y="121914"/>
                  </a:lnTo>
                  <a:lnTo>
                    <a:pt x="89068" y="83307"/>
                  </a:lnTo>
                  <a:lnTo>
                    <a:pt x="115666" y="38007"/>
                  </a:lnTo>
                  <a:lnTo>
                    <a:pt x="127886" y="5261"/>
                  </a:lnTo>
                  <a:lnTo>
                    <a:pt x="131274" y="1619"/>
                  </a:lnTo>
                  <a:lnTo>
                    <a:pt x="133956" y="0"/>
                  </a:lnTo>
                  <a:lnTo>
                    <a:pt x="134813" y="627"/>
                  </a:lnTo>
                  <a:lnTo>
                    <a:pt x="135764" y="4145"/>
                  </a:lnTo>
                  <a:lnTo>
                    <a:pt x="135782" y="46978"/>
                  </a:lnTo>
                  <a:lnTo>
                    <a:pt x="136305" y="87052"/>
                  </a:lnTo>
                  <a:lnTo>
                    <a:pt x="136482" y="132952"/>
                  </a:lnTo>
                  <a:lnTo>
                    <a:pt x="136516" y="177153"/>
                  </a:lnTo>
                  <a:lnTo>
                    <a:pt x="138208" y="217070"/>
                  </a:lnTo>
                  <a:lnTo>
                    <a:pt x="139258" y="261275"/>
                  </a:lnTo>
                  <a:lnTo>
                    <a:pt x="142875" y="30033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447">
              <a:extLst>
                <a:ext uri="{FF2B5EF4-FFF2-40B4-BE49-F238E27FC236}">
                  <a16:creationId xmlns:a16="http://schemas.microsoft.com/office/drawing/2014/main" xmlns="" id="{E35884DA-C13A-4530-8F8E-BFF91778AAE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40525" y="3768725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2134" y="6908"/>
                  </a:lnTo>
                  <a:lnTo>
                    <a:pt x="8373" y="50859"/>
                  </a:lnTo>
                  <a:lnTo>
                    <a:pt x="0" y="63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448">
              <a:extLst>
                <a:ext uri="{FF2B5EF4-FFF2-40B4-BE49-F238E27FC236}">
                  <a16:creationId xmlns:a16="http://schemas.microsoft.com/office/drawing/2014/main" xmlns="" id="{09772688-8694-4F29-BC6F-D02DAF12DBF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95652" y="3946828"/>
              <a:ext cx="246474" cy="443198"/>
            </a:xfrm>
            <a:custGeom>
              <a:avLst/>
              <a:gdLst/>
              <a:ahLst/>
              <a:cxnLst/>
              <a:rect l="0" t="0" r="0" b="0"/>
              <a:pathLst>
                <a:path w="246474" h="443198">
                  <a:moveTo>
                    <a:pt x="43273" y="37797"/>
                  </a:moveTo>
                  <a:lnTo>
                    <a:pt x="43273" y="37797"/>
                  </a:lnTo>
                  <a:lnTo>
                    <a:pt x="46007" y="40531"/>
                  </a:lnTo>
                  <a:lnTo>
                    <a:pt x="46317" y="42527"/>
                  </a:lnTo>
                  <a:lnTo>
                    <a:pt x="44858" y="59630"/>
                  </a:lnTo>
                  <a:lnTo>
                    <a:pt x="54788" y="102730"/>
                  </a:lnTo>
                  <a:lnTo>
                    <a:pt x="61658" y="144697"/>
                  </a:lnTo>
                  <a:lnTo>
                    <a:pt x="67275" y="185783"/>
                  </a:lnTo>
                  <a:lnTo>
                    <a:pt x="72722" y="233043"/>
                  </a:lnTo>
                  <a:lnTo>
                    <a:pt x="80487" y="280035"/>
                  </a:lnTo>
                  <a:lnTo>
                    <a:pt x="85030" y="322531"/>
                  </a:lnTo>
                  <a:lnTo>
                    <a:pt x="86486" y="362897"/>
                  </a:lnTo>
                  <a:lnTo>
                    <a:pt x="80500" y="405382"/>
                  </a:lnTo>
                  <a:lnTo>
                    <a:pt x="71402" y="427762"/>
                  </a:lnTo>
                  <a:lnTo>
                    <a:pt x="66828" y="434658"/>
                  </a:lnTo>
                  <a:lnTo>
                    <a:pt x="59622" y="439135"/>
                  </a:lnTo>
                  <a:lnTo>
                    <a:pt x="45647" y="442697"/>
                  </a:lnTo>
                  <a:lnTo>
                    <a:pt x="40623" y="443197"/>
                  </a:lnTo>
                  <a:lnTo>
                    <a:pt x="30336" y="439049"/>
                  </a:lnTo>
                  <a:lnTo>
                    <a:pt x="20237" y="430973"/>
                  </a:lnTo>
                  <a:lnTo>
                    <a:pt x="7677" y="414526"/>
                  </a:lnTo>
                  <a:lnTo>
                    <a:pt x="2993" y="402435"/>
                  </a:lnTo>
                  <a:lnTo>
                    <a:pt x="0" y="357435"/>
                  </a:lnTo>
                  <a:lnTo>
                    <a:pt x="4321" y="316195"/>
                  </a:lnTo>
                  <a:lnTo>
                    <a:pt x="13471" y="274627"/>
                  </a:lnTo>
                  <a:lnTo>
                    <a:pt x="26682" y="235165"/>
                  </a:lnTo>
                  <a:lnTo>
                    <a:pt x="42316" y="194466"/>
                  </a:lnTo>
                  <a:lnTo>
                    <a:pt x="60866" y="154757"/>
                  </a:lnTo>
                  <a:lnTo>
                    <a:pt x="82619" y="112227"/>
                  </a:lnTo>
                  <a:lnTo>
                    <a:pt x="101868" y="86234"/>
                  </a:lnTo>
                  <a:lnTo>
                    <a:pt x="110729" y="80998"/>
                  </a:lnTo>
                  <a:lnTo>
                    <a:pt x="125246" y="77009"/>
                  </a:lnTo>
                  <a:lnTo>
                    <a:pt x="137059" y="77167"/>
                  </a:lnTo>
                  <a:lnTo>
                    <a:pt x="145633" y="77872"/>
                  </a:lnTo>
                  <a:lnTo>
                    <a:pt x="173057" y="74309"/>
                  </a:lnTo>
                  <a:lnTo>
                    <a:pt x="190435" y="65431"/>
                  </a:lnTo>
                  <a:lnTo>
                    <a:pt x="202909" y="54427"/>
                  </a:lnTo>
                  <a:lnTo>
                    <a:pt x="206297" y="48716"/>
                  </a:lnTo>
                  <a:lnTo>
                    <a:pt x="209482" y="36642"/>
                  </a:lnTo>
                  <a:lnTo>
                    <a:pt x="209102" y="30699"/>
                  </a:lnTo>
                  <a:lnTo>
                    <a:pt x="199989" y="12329"/>
                  </a:lnTo>
                  <a:lnTo>
                    <a:pt x="198550" y="10235"/>
                  </a:lnTo>
                  <a:lnTo>
                    <a:pt x="184727" y="2231"/>
                  </a:lnTo>
                  <a:lnTo>
                    <a:pt x="176580" y="0"/>
                  </a:lnTo>
                  <a:lnTo>
                    <a:pt x="169196" y="537"/>
                  </a:lnTo>
                  <a:lnTo>
                    <a:pt x="152432" y="6218"/>
                  </a:lnTo>
                  <a:lnTo>
                    <a:pt x="132375" y="20326"/>
                  </a:lnTo>
                  <a:lnTo>
                    <a:pt x="125442" y="30620"/>
                  </a:lnTo>
                  <a:lnTo>
                    <a:pt x="118470" y="58500"/>
                  </a:lnTo>
                  <a:lnTo>
                    <a:pt x="118000" y="79327"/>
                  </a:lnTo>
                  <a:lnTo>
                    <a:pt x="126787" y="108468"/>
                  </a:lnTo>
                  <a:lnTo>
                    <a:pt x="129640" y="114544"/>
                  </a:lnTo>
                  <a:lnTo>
                    <a:pt x="152197" y="133209"/>
                  </a:lnTo>
                  <a:lnTo>
                    <a:pt x="181493" y="148340"/>
                  </a:lnTo>
                  <a:lnTo>
                    <a:pt x="216809" y="155301"/>
                  </a:lnTo>
                  <a:lnTo>
                    <a:pt x="229055" y="154579"/>
                  </a:lnTo>
                  <a:lnTo>
                    <a:pt x="246473" y="14892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449">
              <a:extLst>
                <a:ext uri="{FF2B5EF4-FFF2-40B4-BE49-F238E27FC236}">
                  <a16:creationId xmlns:a16="http://schemas.microsoft.com/office/drawing/2014/main" xmlns="" id="{4CD89926-2594-4690-AC1E-3441CAB2088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07125" y="3949912"/>
              <a:ext cx="448657" cy="164420"/>
            </a:xfrm>
            <a:custGeom>
              <a:avLst/>
              <a:gdLst/>
              <a:ahLst/>
              <a:cxnLst/>
              <a:rect l="0" t="0" r="0" b="0"/>
              <a:pathLst>
                <a:path w="448657" h="164420">
                  <a:moveTo>
                    <a:pt x="0" y="22013"/>
                  </a:moveTo>
                  <a:lnTo>
                    <a:pt x="0" y="22013"/>
                  </a:lnTo>
                  <a:lnTo>
                    <a:pt x="1685" y="22013"/>
                  </a:lnTo>
                  <a:lnTo>
                    <a:pt x="2182" y="21660"/>
                  </a:lnTo>
                  <a:lnTo>
                    <a:pt x="2513" y="21072"/>
                  </a:lnTo>
                  <a:lnTo>
                    <a:pt x="3044" y="19279"/>
                  </a:lnTo>
                  <a:lnTo>
                    <a:pt x="8508" y="61012"/>
                  </a:lnTo>
                  <a:lnTo>
                    <a:pt x="21504" y="107921"/>
                  </a:lnTo>
                  <a:lnTo>
                    <a:pt x="31412" y="128980"/>
                  </a:lnTo>
                  <a:lnTo>
                    <a:pt x="38067" y="133995"/>
                  </a:lnTo>
                  <a:lnTo>
                    <a:pt x="45494" y="136694"/>
                  </a:lnTo>
                  <a:lnTo>
                    <a:pt x="49971" y="136717"/>
                  </a:lnTo>
                  <a:lnTo>
                    <a:pt x="61216" y="129691"/>
                  </a:lnTo>
                  <a:lnTo>
                    <a:pt x="72348" y="111930"/>
                  </a:lnTo>
                  <a:lnTo>
                    <a:pt x="86548" y="67208"/>
                  </a:lnTo>
                  <a:lnTo>
                    <a:pt x="97694" y="29789"/>
                  </a:lnTo>
                  <a:lnTo>
                    <a:pt x="102686" y="21823"/>
                  </a:lnTo>
                  <a:lnTo>
                    <a:pt x="105499" y="18712"/>
                  </a:lnTo>
                  <a:lnTo>
                    <a:pt x="113328" y="14313"/>
                  </a:lnTo>
                  <a:lnTo>
                    <a:pt x="117886" y="12647"/>
                  </a:lnTo>
                  <a:lnTo>
                    <a:pt x="121982" y="12594"/>
                  </a:lnTo>
                  <a:lnTo>
                    <a:pt x="129356" y="15357"/>
                  </a:lnTo>
                  <a:lnTo>
                    <a:pt x="141143" y="26234"/>
                  </a:lnTo>
                  <a:lnTo>
                    <a:pt x="160088" y="65313"/>
                  </a:lnTo>
                  <a:lnTo>
                    <a:pt x="166953" y="111955"/>
                  </a:lnTo>
                  <a:lnTo>
                    <a:pt x="167870" y="158677"/>
                  </a:lnTo>
                  <a:lnTo>
                    <a:pt x="166567" y="163656"/>
                  </a:lnTo>
                  <a:lnTo>
                    <a:pt x="166078" y="164419"/>
                  </a:lnTo>
                  <a:lnTo>
                    <a:pt x="165752" y="164223"/>
                  </a:lnTo>
                  <a:lnTo>
                    <a:pt x="163357" y="153028"/>
                  </a:lnTo>
                  <a:lnTo>
                    <a:pt x="165606" y="113511"/>
                  </a:lnTo>
                  <a:lnTo>
                    <a:pt x="174084" y="67844"/>
                  </a:lnTo>
                  <a:lnTo>
                    <a:pt x="185612" y="37495"/>
                  </a:lnTo>
                  <a:lnTo>
                    <a:pt x="196316" y="20837"/>
                  </a:lnTo>
                  <a:lnTo>
                    <a:pt x="199316" y="19113"/>
                  </a:lnTo>
                  <a:lnTo>
                    <a:pt x="207353" y="17196"/>
                  </a:lnTo>
                  <a:lnTo>
                    <a:pt x="213983" y="18226"/>
                  </a:lnTo>
                  <a:lnTo>
                    <a:pt x="216739" y="19488"/>
                  </a:lnTo>
                  <a:lnTo>
                    <a:pt x="225673" y="33063"/>
                  </a:lnTo>
                  <a:lnTo>
                    <a:pt x="242249" y="75385"/>
                  </a:lnTo>
                  <a:lnTo>
                    <a:pt x="256537" y="119721"/>
                  </a:lnTo>
                  <a:lnTo>
                    <a:pt x="266378" y="137269"/>
                  </a:lnTo>
                  <a:lnTo>
                    <a:pt x="268602" y="139067"/>
                  </a:lnTo>
                  <a:lnTo>
                    <a:pt x="273895" y="141065"/>
                  </a:lnTo>
                  <a:lnTo>
                    <a:pt x="284511" y="140504"/>
                  </a:lnTo>
                  <a:lnTo>
                    <a:pt x="292490" y="135236"/>
                  </a:lnTo>
                  <a:lnTo>
                    <a:pt x="303034" y="123294"/>
                  </a:lnTo>
                  <a:lnTo>
                    <a:pt x="308249" y="112888"/>
                  </a:lnTo>
                  <a:lnTo>
                    <a:pt x="317828" y="67446"/>
                  </a:lnTo>
                  <a:lnTo>
                    <a:pt x="320425" y="40333"/>
                  </a:lnTo>
                  <a:lnTo>
                    <a:pt x="319623" y="36270"/>
                  </a:lnTo>
                  <a:lnTo>
                    <a:pt x="318443" y="33994"/>
                  </a:lnTo>
                  <a:lnTo>
                    <a:pt x="318129" y="33881"/>
                  </a:lnTo>
                  <a:lnTo>
                    <a:pt x="317919" y="34158"/>
                  </a:lnTo>
                  <a:lnTo>
                    <a:pt x="319222" y="58035"/>
                  </a:lnTo>
                  <a:lnTo>
                    <a:pt x="325819" y="87504"/>
                  </a:lnTo>
                  <a:lnTo>
                    <a:pt x="333959" y="104565"/>
                  </a:lnTo>
                  <a:lnTo>
                    <a:pt x="355454" y="131923"/>
                  </a:lnTo>
                  <a:lnTo>
                    <a:pt x="375469" y="143479"/>
                  </a:lnTo>
                  <a:lnTo>
                    <a:pt x="384892" y="146553"/>
                  </a:lnTo>
                  <a:lnTo>
                    <a:pt x="402889" y="146599"/>
                  </a:lnTo>
                  <a:lnTo>
                    <a:pt x="417119" y="142692"/>
                  </a:lnTo>
                  <a:lnTo>
                    <a:pt x="431409" y="125268"/>
                  </a:lnTo>
                  <a:lnTo>
                    <a:pt x="445912" y="92699"/>
                  </a:lnTo>
                  <a:lnTo>
                    <a:pt x="448656" y="80828"/>
                  </a:lnTo>
                  <a:lnTo>
                    <a:pt x="446829" y="57784"/>
                  </a:lnTo>
                  <a:lnTo>
                    <a:pt x="438448" y="35904"/>
                  </a:lnTo>
                  <a:lnTo>
                    <a:pt x="418963" y="13141"/>
                  </a:lnTo>
                  <a:lnTo>
                    <a:pt x="406595" y="3705"/>
                  </a:lnTo>
                  <a:lnTo>
                    <a:pt x="397079" y="0"/>
                  </a:lnTo>
                  <a:lnTo>
                    <a:pt x="378434" y="988"/>
                  </a:lnTo>
                  <a:lnTo>
                    <a:pt x="353899" y="12491"/>
                  </a:lnTo>
                  <a:lnTo>
                    <a:pt x="334949" y="30990"/>
                  </a:lnTo>
                  <a:lnTo>
                    <a:pt x="323767" y="45369"/>
                  </a:lnTo>
                  <a:lnTo>
                    <a:pt x="320285" y="56617"/>
                  </a:lnTo>
                  <a:lnTo>
                    <a:pt x="317500" y="759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450">
              <a:extLst>
                <a:ext uri="{FF2B5EF4-FFF2-40B4-BE49-F238E27FC236}">
                  <a16:creationId xmlns:a16="http://schemas.microsoft.com/office/drawing/2014/main" xmlns="" id="{EAE94D1C-F7A1-4A16-83B2-24AF6D299F6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56406" y="3940642"/>
              <a:ext cx="466170" cy="169016"/>
            </a:xfrm>
            <a:custGeom>
              <a:avLst/>
              <a:gdLst/>
              <a:ahLst/>
              <a:cxnLst/>
              <a:rect l="0" t="0" r="0" b="0"/>
              <a:pathLst>
                <a:path w="466170" h="169016">
                  <a:moveTo>
                    <a:pt x="3044" y="110658"/>
                  </a:moveTo>
                  <a:lnTo>
                    <a:pt x="3044" y="110658"/>
                  </a:lnTo>
                  <a:lnTo>
                    <a:pt x="3044" y="113392"/>
                  </a:lnTo>
                  <a:lnTo>
                    <a:pt x="0" y="107733"/>
                  </a:lnTo>
                  <a:lnTo>
                    <a:pt x="3251" y="80126"/>
                  </a:lnTo>
                  <a:lnTo>
                    <a:pt x="15845" y="40179"/>
                  </a:lnTo>
                  <a:lnTo>
                    <a:pt x="31492" y="22120"/>
                  </a:lnTo>
                  <a:lnTo>
                    <a:pt x="54106" y="4739"/>
                  </a:lnTo>
                  <a:lnTo>
                    <a:pt x="63603" y="318"/>
                  </a:lnTo>
                  <a:lnTo>
                    <a:pt x="73469" y="0"/>
                  </a:lnTo>
                  <a:lnTo>
                    <a:pt x="82674" y="2563"/>
                  </a:lnTo>
                  <a:lnTo>
                    <a:pt x="89118" y="7229"/>
                  </a:lnTo>
                  <a:lnTo>
                    <a:pt x="98397" y="20863"/>
                  </a:lnTo>
                  <a:lnTo>
                    <a:pt x="110729" y="58791"/>
                  </a:lnTo>
                  <a:lnTo>
                    <a:pt x="117723" y="100295"/>
                  </a:lnTo>
                  <a:lnTo>
                    <a:pt x="120410" y="146087"/>
                  </a:lnTo>
                  <a:lnTo>
                    <a:pt x="120512" y="169015"/>
                  </a:lnTo>
                  <a:lnTo>
                    <a:pt x="123054" y="122864"/>
                  </a:lnTo>
                  <a:lnTo>
                    <a:pt x="129375" y="76665"/>
                  </a:lnTo>
                  <a:lnTo>
                    <a:pt x="137016" y="50848"/>
                  </a:lnTo>
                  <a:lnTo>
                    <a:pt x="143869" y="40960"/>
                  </a:lnTo>
                  <a:lnTo>
                    <a:pt x="149594" y="37348"/>
                  </a:lnTo>
                  <a:lnTo>
                    <a:pt x="152602" y="36385"/>
                  </a:lnTo>
                  <a:lnTo>
                    <a:pt x="165264" y="36714"/>
                  </a:lnTo>
                  <a:lnTo>
                    <a:pt x="181872" y="45788"/>
                  </a:lnTo>
                  <a:lnTo>
                    <a:pt x="189297" y="52899"/>
                  </a:lnTo>
                  <a:lnTo>
                    <a:pt x="194126" y="61704"/>
                  </a:lnTo>
                  <a:lnTo>
                    <a:pt x="204373" y="99762"/>
                  </a:lnTo>
                  <a:lnTo>
                    <a:pt x="205842" y="146344"/>
                  </a:lnTo>
                  <a:lnTo>
                    <a:pt x="204537" y="150978"/>
                  </a:lnTo>
                  <a:lnTo>
                    <a:pt x="203695" y="152355"/>
                  </a:lnTo>
                  <a:lnTo>
                    <a:pt x="201818" y="153884"/>
                  </a:lnTo>
                  <a:lnTo>
                    <a:pt x="200824" y="153939"/>
                  </a:lnTo>
                  <a:lnTo>
                    <a:pt x="198779" y="153060"/>
                  </a:lnTo>
                  <a:lnTo>
                    <a:pt x="198092" y="151979"/>
                  </a:lnTo>
                  <a:lnTo>
                    <a:pt x="197329" y="148896"/>
                  </a:lnTo>
                  <a:lnTo>
                    <a:pt x="197684" y="105401"/>
                  </a:lnTo>
                  <a:lnTo>
                    <a:pt x="206502" y="66065"/>
                  </a:lnTo>
                  <a:lnTo>
                    <a:pt x="212043" y="51819"/>
                  </a:lnTo>
                  <a:lnTo>
                    <a:pt x="218464" y="43115"/>
                  </a:lnTo>
                  <a:lnTo>
                    <a:pt x="226021" y="38305"/>
                  </a:lnTo>
                  <a:lnTo>
                    <a:pt x="233731" y="36521"/>
                  </a:lnTo>
                  <a:lnTo>
                    <a:pt x="240686" y="36904"/>
                  </a:lnTo>
                  <a:lnTo>
                    <a:pt x="250551" y="40788"/>
                  </a:lnTo>
                  <a:lnTo>
                    <a:pt x="261862" y="49778"/>
                  </a:lnTo>
                  <a:lnTo>
                    <a:pt x="267181" y="57377"/>
                  </a:lnTo>
                  <a:lnTo>
                    <a:pt x="270722" y="67575"/>
                  </a:lnTo>
                  <a:lnTo>
                    <a:pt x="278111" y="115113"/>
                  </a:lnTo>
                  <a:lnTo>
                    <a:pt x="282061" y="134791"/>
                  </a:lnTo>
                  <a:lnTo>
                    <a:pt x="290455" y="155525"/>
                  </a:lnTo>
                  <a:lnTo>
                    <a:pt x="292371" y="157856"/>
                  </a:lnTo>
                  <a:lnTo>
                    <a:pt x="298262" y="161386"/>
                  </a:lnTo>
                  <a:lnTo>
                    <a:pt x="301456" y="161410"/>
                  </a:lnTo>
                  <a:lnTo>
                    <a:pt x="307827" y="158614"/>
                  </a:lnTo>
                  <a:lnTo>
                    <a:pt x="324552" y="143480"/>
                  </a:lnTo>
                  <a:lnTo>
                    <a:pt x="330674" y="135005"/>
                  </a:lnTo>
                  <a:lnTo>
                    <a:pt x="336402" y="117245"/>
                  </a:lnTo>
                  <a:lnTo>
                    <a:pt x="341197" y="69767"/>
                  </a:lnTo>
                  <a:lnTo>
                    <a:pt x="341368" y="67522"/>
                  </a:lnTo>
                  <a:lnTo>
                    <a:pt x="341129" y="66026"/>
                  </a:lnTo>
                  <a:lnTo>
                    <a:pt x="340618" y="65028"/>
                  </a:lnTo>
                  <a:lnTo>
                    <a:pt x="340629" y="65422"/>
                  </a:lnTo>
                  <a:lnTo>
                    <a:pt x="350571" y="110545"/>
                  </a:lnTo>
                  <a:lnTo>
                    <a:pt x="360420" y="133527"/>
                  </a:lnTo>
                  <a:lnTo>
                    <a:pt x="380720" y="156626"/>
                  </a:lnTo>
                  <a:lnTo>
                    <a:pt x="388917" y="162838"/>
                  </a:lnTo>
                  <a:lnTo>
                    <a:pt x="396087" y="165599"/>
                  </a:lnTo>
                  <a:lnTo>
                    <a:pt x="409446" y="165468"/>
                  </a:lnTo>
                  <a:lnTo>
                    <a:pt x="429631" y="154767"/>
                  </a:lnTo>
                  <a:lnTo>
                    <a:pt x="443373" y="141562"/>
                  </a:lnTo>
                  <a:lnTo>
                    <a:pt x="460531" y="109603"/>
                  </a:lnTo>
                  <a:lnTo>
                    <a:pt x="466169" y="83181"/>
                  </a:lnTo>
                  <a:lnTo>
                    <a:pt x="465112" y="69636"/>
                  </a:lnTo>
                  <a:lnTo>
                    <a:pt x="457179" y="48722"/>
                  </a:lnTo>
                  <a:lnTo>
                    <a:pt x="448886" y="37976"/>
                  </a:lnTo>
                  <a:lnTo>
                    <a:pt x="432419" y="25975"/>
                  </a:lnTo>
                  <a:lnTo>
                    <a:pt x="411901" y="17598"/>
                  </a:lnTo>
                  <a:lnTo>
                    <a:pt x="404732" y="15810"/>
                  </a:lnTo>
                  <a:lnTo>
                    <a:pt x="390181" y="16645"/>
                  </a:lnTo>
                  <a:lnTo>
                    <a:pt x="375483" y="21602"/>
                  </a:lnTo>
                  <a:lnTo>
                    <a:pt x="360719" y="30861"/>
                  </a:lnTo>
                  <a:lnTo>
                    <a:pt x="350629" y="42032"/>
                  </a:lnTo>
                  <a:lnTo>
                    <a:pt x="344146" y="54757"/>
                  </a:lnTo>
                  <a:lnTo>
                    <a:pt x="336419" y="852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451">
              <a:extLst>
                <a:ext uri="{FF2B5EF4-FFF2-40B4-BE49-F238E27FC236}">
                  <a16:creationId xmlns:a16="http://schemas.microsoft.com/office/drawing/2014/main" xmlns="" id="{ED2404ED-9E7E-437E-A500-CC1D9C6BD59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06725" y="3960058"/>
              <a:ext cx="190801" cy="125017"/>
            </a:xfrm>
            <a:custGeom>
              <a:avLst/>
              <a:gdLst/>
              <a:ahLst/>
              <a:cxnLst/>
              <a:rect l="0" t="0" r="0" b="0"/>
              <a:pathLst>
                <a:path w="190801" h="125017">
                  <a:moveTo>
                    <a:pt x="133650" y="43617"/>
                  </a:moveTo>
                  <a:lnTo>
                    <a:pt x="133650" y="43617"/>
                  </a:lnTo>
                  <a:lnTo>
                    <a:pt x="133650" y="41931"/>
                  </a:lnTo>
                  <a:lnTo>
                    <a:pt x="136531" y="29698"/>
                  </a:lnTo>
                  <a:lnTo>
                    <a:pt x="136814" y="20072"/>
                  </a:lnTo>
                  <a:lnTo>
                    <a:pt x="126709" y="8654"/>
                  </a:lnTo>
                  <a:lnTo>
                    <a:pt x="117042" y="3383"/>
                  </a:lnTo>
                  <a:lnTo>
                    <a:pt x="94778" y="0"/>
                  </a:lnTo>
                  <a:lnTo>
                    <a:pt x="74586" y="4470"/>
                  </a:lnTo>
                  <a:lnTo>
                    <a:pt x="36083" y="21951"/>
                  </a:lnTo>
                  <a:lnTo>
                    <a:pt x="25023" y="31518"/>
                  </a:lnTo>
                  <a:lnTo>
                    <a:pt x="4976" y="60307"/>
                  </a:lnTo>
                  <a:lnTo>
                    <a:pt x="0" y="81606"/>
                  </a:lnTo>
                  <a:lnTo>
                    <a:pt x="2165" y="95191"/>
                  </a:lnTo>
                  <a:lnTo>
                    <a:pt x="7832" y="106402"/>
                  </a:lnTo>
                  <a:lnTo>
                    <a:pt x="18603" y="117959"/>
                  </a:lnTo>
                  <a:lnTo>
                    <a:pt x="25368" y="122284"/>
                  </a:lnTo>
                  <a:lnTo>
                    <a:pt x="41868" y="125016"/>
                  </a:lnTo>
                  <a:lnTo>
                    <a:pt x="60712" y="122455"/>
                  </a:lnTo>
                  <a:lnTo>
                    <a:pt x="76330" y="115542"/>
                  </a:lnTo>
                  <a:lnTo>
                    <a:pt x="93265" y="100049"/>
                  </a:lnTo>
                  <a:lnTo>
                    <a:pt x="103261" y="84875"/>
                  </a:lnTo>
                  <a:lnTo>
                    <a:pt x="115901" y="50329"/>
                  </a:lnTo>
                  <a:lnTo>
                    <a:pt x="117702" y="26310"/>
                  </a:lnTo>
                  <a:lnTo>
                    <a:pt x="117768" y="33558"/>
                  </a:lnTo>
                  <a:lnTo>
                    <a:pt x="115736" y="75077"/>
                  </a:lnTo>
                  <a:lnTo>
                    <a:pt x="117372" y="93968"/>
                  </a:lnTo>
                  <a:lnTo>
                    <a:pt x="121359" y="101508"/>
                  </a:lnTo>
                  <a:lnTo>
                    <a:pt x="124397" y="105494"/>
                  </a:lnTo>
                  <a:lnTo>
                    <a:pt x="133419" y="110864"/>
                  </a:lnTo>
                  <a:lnTo>
                    <a:pt x="138787" y="112790"/>
                  </a:lnTo>
                  <a:lnTo>
                    <a:pt x="159827" y="112130"/>
                  </a:lnTo>
                  <a:lnTo>
                    <a:pt x="190800" y="1039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452">
              <a:extLst>
                <a:ext uri="{FF2B5EF4-FFF2-40B4-BE49-F238E27FC236}">
                  <a16:creationId xmlns:a16="http://schemas.microsoft.com/office/drawing/2014/main" xmlns="" id="{A42FC033-6987-45BD-951A-57EC18777CC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13300" y="3844925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453">
              <a:extLst>
                <a:ext uri="{FF2B5EF4-FFF2-40B4-BE49-F238E27FC236}">
                  <a16:creationId xmlns:a16="http://schemas.microsoft.com/office/drawing/2014/main" xmlns="" id="{CE373B16-449A-46D8-BCAB-FB004558AE0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99013" y="3697858"/>
              <a:ext cx="1049263" cy="426650"/>
            </a:xfrm>
            <a:custGeom>
              <a:avLst/>
              <a:gdLst/>
              <a:ahLst/>
              <a:cxnLst/>
              <a:rect l="0" t="0" r="0" b="0"/>
              <a:pathLst>
                <a:path w="1049263" h="426650">
                  <a:moveTo>
                    <a:pt x="96762" y="286767"/>
                  </a:moveTo>
                  <a:lnTo>
                    <a:pt x="96762" y="286767"/>
                  </a:lnTo>
                  <a:lnTo>
                    <a:pt x="95821" y="280491"/>
                  </a:lnTo>
                  <a:lnTo>
                    <a:pt x="89547" y="259734"/>
                  </a:lnTo>
                  <a:lnTo>
                    <a:pt x="88777" y="258161"/>
                  </a:lnTo>
                  <a:lnTo>
                    <a:pt x="65782" y="255949"/>
                  </a:lnTo>
                  <a:lnTo>
                    <a:pt x="50067" y="260135"/>
                  </a:lnTo>
                  <a:lnTo>
                    <a:pt x="32244" y="272409"/>
                  </a:lnTo>
                  <a:lnTo>
                    <a:pt x="22579" y="283560"/>
                  </a:lnTo>
                  <a:lnTo>
                    <a:pt x="3951" y="318957"/>
                  </a:lnTo>
                  <a:lnTo>
                    <a:pt x="0" y="341068"/>
                  </a:lnTo>
                  <a:lnTo>
                    <a:pt x="1898" y="354410"/>
                  </a:lnTo>
                  <a:lnTo>
                    <a:pt x="7328" y="366220"/>
                  </a:lnTo>
                  <a:lnTo>
                    <a:pt x="24298" y="384410"/>
                  </a:lnTo>
                  <a:lnTo>
                    <a:pt x="27286" y="386788"/>
                  </a:lnTo>
                  <a:lnTo>
                    <a:pt x="37191" y="388488"/>
                  </a:lnTo>
                  <a:lnTo>
                    <a:pt x="49472" y="387362"/>
                  </a:lnTo>
                  <a:lnTo>
                    <a:pt x="61986" y="383334"/>
                  </a:lnTo>
                  <a:lnTo>
                    <a:pt x="77560" y="371746"/>
                  </a:lnTo>
                  <a:lnTo>
                    <a:pt x="87741" y="352084"/>
                  </a:lnTo>
                  <a:lnTo>
                    <a:pt x="94614" y="328884"/>
                  </a:lnTo>
                  <a:lnTo>
                    <a:pt x="94794" y="293785"/>
                  </a:lnTo>
                  <a:lnTo>
                    <a:pt x="93183" y="287299"/>
                  </a:lnTo>
                  <a:lnTo>
                    <a:pt x="92259" y="286064"/>
                  </a:lnTo>
                  <a:lnTo>
                    <a:pt x="91643" y="285592"/>
                  </a:lnTo>
                  <a:lnTo>
                    <a:pt x="91233" y="285631"/>
                  </a:lnTo>
                  <a:lnTo>
                    <a:pt x="90959" y="286010"/>
                  </a:lnTo>
                  <a:lnTo>
                    <a:pt x="96866" y="333006"/>
                  </a:lnTo>
                  <a:lnTo>
                    <a:pt x="104387" y="366299"/>
                  </a:lnTo>
                  <a:lnTo>
                    <a:pt x="120428" y="393062"/>
                  </a:lnTo>
                  <a:lnTo>
                    <a:pt x="127742" y="402096"/>
                  </a:lnTo>
                  <a:lnTo>
                    <a:pt x="144551" y="411445"/>
                  </a:lnTo>
                  <a:lnTo>
                    <a:pt x="158101" y="411677"/>
                  </a:lnTo>
                  <a:lnTo>
                    <a:pt x="170237" y="408252"/>
                  </a:lnTo>
                  <a:lnTo>
                    <a:pt x="176808" y="403202"/>
                  </a:lnTo>
                  <a:lnTo>
                    <a:pt x="193672" y="369389"/>
                  </a:lnTo>
                  <a:lnTo>
                    <a:pt x="205873" y="325182"/>
                  </a:lnTo>
                  <a:lnTo>
                    <a:pt x="207269" y="297326"/>
                  </a:lnTo>
                  <a:lnTo>
                    <a:pt x="205119" y="285540"/>
                  </a:lnTo>
                  <a:lnTo>
                    <a:pt x="204833" y="290911"/>
                  </a:lnTo>
                  <a:lnTo>
                    <a:pt x="214603" y="333746"/>
                  </a:lnTo>
                  <a:lnTo>
                    <a:pt x="227756" y="367181"/>
                  </a:lnTo>
                  <a:lnTo>
                    <a:pt x="235180" y="376481"/>
                  </a:lnTo>
                  <a:lnTo>
                    <a:pt x="244124" y="382262"/>
                  </a:lnTo>
                  <a:lnTo>
                    <a:pt x="248978" y="384297"/>
                  </a:lnTo>
                  <a:lnTo>
                    <a:pt x="254331" y="384242"/>
                  </a:lnTo>
                  <a:lnTo>
                    <a:pt x="265923" y="380419"/>
                  </a:lnTo>
                  <a:lnTo>
                    <a:pt x="274368" y="374016"/>
                  </a:lnTo>
                  <a:lnTo>
                    <a:pt x="288909" y="351665"/>
                  </a:lnTo>
                  <a:lnTo>
                    <a:pt x="301777" y="324438"/>
                  </a:lnTo>
                  <a:lnTo>
                    <a:pt x="307619" y="282955"/>
                  </a:lnTo>
                  <a:lnTo>
                    <a:pt x="305759" y="271291"/>
                  </a:lnTo>
                  <a:lnTo>
                    <a:pt x="304302" y="267895"/>
                  </a:lnTo>
                  <a:lnTo>
                    <a:pt x="303914" y="267483"/>
                  </a:lnTo>
                  <a:lnTo>
                    <a:pt x="303655" y="267560"/>
                  </a:lnTo>
                  <a:lnTo>
                    <a:pt x="300449" y="290847"/>
                  </a:lnTo>
                  <a:lnTo>
                    <a:pt x="303651" y="320577"/>
                  </a:lnTo>
                  <a:lnTo>
                    <a:pt x="320696" y="361357"/>
                  </a:lnTo>
                  <a:lnTo>
                    <a:pt x="336327" y="379854"/>
                  </a:lnTo>
                  <a:lnTo>
                    <a:pt x="348227" y="387288"/>
                  </a:lnTo>
                  <a:lnTo>
                    <a:pt x="367767" y="392516"/>
                  </a:lnTo>
                  <a:lnTo>
                    <a:pt x="381603" y="393033"/>
                  </a:lnTo>
                  <a:lnTo>
                    <a:pt x="394808" y="390911"/>
                  </a:lnTo>
                  <a:lnTo>
                    <a:pt x="408673" y="381972"/>
                  </a:lnTo>
                  <a:lnTo>
                    <a:pt x="438860" y="349974"/>
                  </a:lnTo>
                  <a:lnTo>
                    <a:pt x="465361" y="305550"/>
                  </a:lnTo>
                  <a:lnTo>
                    <a:pt x="482907" y="262346"/>
                  </a:lnTo>
                  <a:lnTo>
                    <a:pt x="495571" y="226525"/>
                  </a:lnTo>
                  <a:lnTo>
                    <a:pt x="509222" y="179077"/>
                  </a:lnTo>
                  <a:lnTo>
                    <a:pt x="513895" y="142519"/>
                  </a:lnTo>
                  <a:lnTo>
                    <a:pt x="514926" y="96919"/>
                  </a:lnTo>
                  <a:lnTo>
                    <a:pt x="509471" y="53657"/>
                  </a:lnTo>
                  <a:lnTo>
                    <a:pt x="499975" y="27197"/>
                  </a:lnTo>
                  <a:lnTo>
                    <a:pt x="485599" y="7090"/>
                  </a:lnTo>
                  <a:lnTo>
                    <a:pt x="479364" y="1952"/>
                  </a:lnTo>
                  <a:lnTo>
                    <a:pt x="474594" y="22"/>
                  </a:lnTo>
                  <a:lnTo>
                    <a:pt x="472827" y="0"/>
                  </a:lnTo>
                  <a:lnTo>
                    <a:pt x="471297" y="339"/>
                  </a:lnTo>
                  <a:lnTo>
                    <a:pt x="462402" y="15985"/>
                  </a:lnTo>
                  <a:lnTo>
                    <a:pt x="450347" y="55845"/>
                  </a:lnTo>
                  <a:lnTo>
                    <a:pt x="447296" y="93502"/>
                  </a:lnTo>
                  <a:lnTo>
                    <a:pt x="448147" y="140889"/>
                  </a:lnTo>
                  <a:lnTo>
                    <a:pt x="452995" y="183102"/>
                  </a:lnTo>
                  <a:lnTo>
                    <a:pt x="461722" y="224419"/>
                  </a:lnTo>
                  <a:lnTo>
                    <a:pt x="472656" y="270410"/>
                  </a:lnTo>
                  <a:lnTo>
                    <a:pt x="485069" y="306262"/>
                  </a:lnTo>
                  <a:lnTo>
                    <a:pt x="505327" y="346283"/>
                  </a:lnTo>
                  <a:lnTo>
                    <a:pt x="529029" y="382563"/>
                  </a:lnTo>
                  <a:lnTo>
                    <a:pt x="540647" y="391197"/>
                  </a:lnTo>
                  <a:lnTo>
                    <a:pt x="559189" y="398142"/>
                  </a:lnTo>
                  <a:lnTo>
                    <a:pt x="564855" y="399117"/>
                  </a:lnTo>
                  <a:lnTo>
                    <a:pt x="576795" y="396437"/>
                  </a:lnTo>
                  <a:lnTo>
                    <a:pt x="587746" y="390896"/>
                  </a:lnTo>
                  <a:lnTo>
                    <a:pt x="594965" y="384905"/>
                  </a:lnTo>
                  <a:lnTo>
                    <a:pt x="614263" y="339602"/>
                  </a:lnTo>
                  <a:lnTo>
                    <a:pt x="622355" y="296438"/>
                  </a:lnTo>
                  <a:lnTo>
                    <a:pt x="622136" y="295331"/>
                  </a:lnTo>
                  <a:lnTo>
                    <a:pt x="621636" y="294593"/>
                  </a:lnTo>
                  <a:lnTo>
                    <a:pt x="621303" y="294806"/>
                  </a:lnTo>
                  <a:lnTo>
                    <a:pt x="620933" y="296925"/>
                  </a:lnTo>
                  <a:lnTo>
                    <a:pt x="623542" y="338286"/>
                  </a:lnTo>
                  <a:lnTo>
                    <a:pt x="634207" y="385217"/>
                  </a:lnTo>
                  <a:lnTo>
                    <a:pt x="641434" y="403661"/>
                  </a:lnTo>
                  <a:lnTo>
                    <a:pt x="647754" y="411157"/>
                  </a:lnTo>
                  <a:lnTo>
                    <a:pt x="656424" y="417462"/>
                  </a:lnTo>
                  <a:lnTo>
                    <a:pt x="658253" y="418347"/>
                  </a:lnTo>
                  <a:lnTo>
                    <a:pt x="665930" y="415567"/>
                  </a:lnTo>
                  <a:lnTo>
                    <a:pt x="683049" y="403970"/>
                  </a:lnTo>
                  <a:lnTo>
                    <a:pt x="696711" y="384523"/>
                  </a:lnTo>
                  <a:lnTo>
                    <a:pt x="711998" y="337401"/>
                  </a:lnTo>
                  <a:lnTo>
                    <a:pt x="732146" y="291138"/>
                  </a:lnTo>
                  <a:lnTo>
                    <a:pt x="735225" y="285652"/>
                  </a:lnTo>
                  <a:lnTo>
                    <a:pt x="739651" y="281803"/>
                  </a:lnTo>
                  <a:lnTo>
                    <a:pt x="742313" y="280283"/>
                  </a:lnTo>
                  <a:lnTo>
                    <a:pt x="745146" y="280327"/>
                  </a:lnTo>
                  <a:lnTo>
                    <a:pt x="751116" y="283199"/>
                  </a:lnTo>
                  <a:lnTo>
                    <a:pt x="755415" y="288004"/>
                  </a:lnTo>
                  <a:lnTo>
                    <a:pt x="764421" y="311510"/>
                  </a:lnTo>
                  <a:lnTo>
                    <a:pt x="769385" y="355202"/>
                  </a:lnTo>
                  <a:lnTo>
                    <a:pt x="768859" y="383233"/>
                  </a:lnTo>
                  <a:lnTo>
                    <a:pt x="765430" y="393272"/>
                  </a:lnTo>
                  <a:lnTo>
                    <a:pt x="764438" y="394106"/>
                  </a:lnTo>
                  <a:lnTo>
                    <a:pt x="763424" y="393957"/>
                  </a:lnTo>
                  <a:lnTo>
                    <a:pt x="762395" y="393152"/>
                  </a:lnTo>
                  <a:lnTo>
                    <a:pt x="761252" y="389436"/>
                  </a:lnTo>
                  <a:lnTo>
                    <a:pt x="762203" y="368313"/>
                  </a:lnTo>
                  <a:lnTo>
                    <a:pt x="771739" y="321387"/>
                  </a:lnTo>
                  <a:lnTo>
                    <a:pt x="780649" y="302748"/>
                  </a:lnTo>
                  <a:lnTo>
                    <a:pt x="797431" y="282021"/>
                  </a:lnTo>
                  <a:lnTo>
                    <a:pt x="803517" y="279366"/>
                  </a:lnTo>
                  <a:lnTo>
                    <a:pt x="807115" y="278658"/>
                  </a:lnTo>
                  <a:lnTo>
                    <a:pt x="810572" y="279597"/>
                  </a:lnTo>
                  <a:lnTo>
                    <a:pt x="817236" y="284404"/>
                  </a:lnTo>
                  <a:lnTo>
                    <a:pt x="821844" y="291243"/>
                  </a:lnTo>
                  <a:lnTo>
                    <a:pt x="827677" y="307132"/>
                  </a:lnTo>
                  <a:lnTo>
                    <a:pt x="834251" y="350370"/>
                  </a:lnTo>
                  <a:lnTo>
                    <a:pt x="847182" y="397175"/>
                  </a:lnTo>
                  <a:lnTo>
                    <a:pt x="855732" y="406510"/>
                  </a:lnTo>
                  <a:lnTo>
                    <a:pt x="866587" y="412306"/>
                  </a:lnTo>
                  <a:lnTo>
                    <a:pt x="878468" y="414881"/>
                  </a:lnTo>
                  <a:lnTo>
                    <a:pt x="898742" y="412960"/>
                  </a:lnTo>
                  <a:lnTo>
                    <a:pt x="917018" y="406237"/>
                  </a:lnTo>
                  <a:lnTo>
                    <a:pt x="943713" y="386527"/>
                  </a:lnTo>
                  <a:lnTo>
                    <a:pt x="967853" y="358279"/>
                  </a:lnTo>
                  <a:lnTo>
                    <a:pt x="983047" y="328997"/>
                  </a:lnTo>
                  <a:lnTo>
                    <a:pt x="984438" y="315766"/>
                  </a:lnTo>
                  <a:lnTo>
                    <a:pt x="981999" y="303536"/>
                  </a:lnTo>
                  <a:lnTo>
                    <a:pt x="976211" y="293397"/>
                  </a:lnTo>
                  <a:lnTo>
                    <a:pt x="970816" y="287949"/>
                  </a:lnTo>
                  <a:lnTo>
                    <a:pt x="968390" y="286497"/>
                  </a:lnTo>
                  <a:lnTo>
                    <a:pt x="960049" y="286765"/>
                  </a:lnTo>
                  <a:lnTo>
                    <a:pt x="950345" y="289588"/>
                  </a:lnTo>
                  <a:lnTo>
                    <a:pt x="942505" y="294371"/>
                  </a:lnTo>
                  <a:lnTo>
                    <a:pt x="932140" y="311441"/>
                  </a:lnTo>
                  <a:lnTo>
                    <a:pt x="925738" y="329316"/>
                  </a:lnTo>
                  <a:lnTo>
                    <a:pt x="926663" y="350841"/>
                  </a:lnTo>
                  <a:lnTo>
                    <a:pt x="939833" y="378463"/>
                  </a:lnTo>
                  <a:lnTo>
                    <a:pt x="957690" y="400563"/>
                  </a:lnTo>
                  <a:lnTo>
                    <a:pt x="988527" y="420239"/>
                  </a:lnTo>
                  <a:lnTo>
                    <a:pt x="1000161" y="425228"/>
                  </a:lnTo>
                  <a:lnTo>
                    <a:pt x="1023072" y="426649"/>
                  </a:lnTo>
                  <a:lnTo>
                    <a:pt x="1049262" y="4201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SMARTInkShape-Group180">
            <a:extLst>
              <a:ext uri="{FF2B5EF4-FFF2-40B4-BE49-F238E27FC236}">
                <a16:creationId xmlns:a16="http://schemas.microsoft.com/office/drawing/2014/main" xmlns="" id="{6122A304-862C-4C39-9538-32A8232588C6}"/>
              </a:ext>
            </a:extLst>
          </p:cNvPr>
          <p:cNvGrpSpPr/>
          <p:nvPr/>
        </p:nvGrpSpPr>
        <p:grpSpPr>
          <a:xfrm>
            <a:off x="7802008" y="3664260"/>
            <a:ext cx="1176893" cy="456314"/>
            <a:chOff x="7802008" y="3664260"/>
            <a:chExt cx="1176893" cy="456314"/>
          </a:xfrm>
        </p:grpSpPr>
        <p:sp>
          <p:nvSpPr>
            <p:cNvPr id="26" name="SMARTInkShape-454">
              <a:extLst>
                <a:ext uri="{FF2B5EF4-FFF2-40B4-BE49-F238E27FC236}">
                  <a16:creationId xmlns:a16="http://schemas.microsoft.com/office/drawing/2014/main" xmlns="" id="{C866664A-88BF-47A9-8220-FD66F4B4734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66200" y="4105275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455">
              <a:extLst>
                <a:ext uri="{FF2B5EF4-FFF2-40B4-BE49-F238E27FC236}">
                  <a16:creationId xmlns:a16="http://schemas.microsoft.com/office/drawing/2014/main" xmlns="" id="{27B4229F-176D-4C73-B917-781EE4ACF3B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02008" y="3664260"/>
              <a:ext cx="1072416" cy="456314"/>
            </a:xfrm>
            <a:custGeom>
              <a:avLst/>
              <a:gdLst/>
              <a:ahLst/>
              <a:cxnLst/>
              <a:rect l="0" t="0" r="0" b="0"/>
              <a:pathLst>
                <a:path w="1072416" h="456314">
                  <a:moveTo>
                    <a:pt x="8492" y="317190"/>
                  </a:moveTo>
                  <a:lnTo>
                    <a:pt x="8492" y="317190"/>
                  </a:lnTo>
                  <a:lnTo>
                    <a:pt x="5121" y="317190"/>
                  </a:lnTo>
                  <a:lnTo>
                    <a:pt x="2526" y="318131"/>
                  </a:lnTo>
                  <a:lnTo>
                    <a:pt x="1339" y="318876"/>
                  </a:lnTo>
                  <a:lnTo>
                    <a:pt x="21" y="324407"/>
                  </a:lnTo>
                  <a:lnTo>
                    <a:pt x="0" y="351529"/>
                  </a:lnTo>
                  <a:lnTo>
                    <a:pt x="2565" y="364476"/>
                  </a:lnTo>
                  <a:lnTo>
                    <a:pt x="23859" y="407085"/>
                  </a:lnTo>
                  <a:lnTo>
                    <a:pt x="30726" y="416880"/>
                  </a:lnTo>
                  <a:lnTo>
                    <a:pt x="38012" y="421469"/>
                  </a:lnTo>
                  <a:lnTo>
                    <a:pt x="41930" y="422693"/>
                  </a:lnTo>
                  <a:lnTo>
                    <a:pt x="50047" y="422171"/>
                  </a:lnTo>
                  <a:lnTo>
                    <a:pt x="57653" y="419234"/>
                  </a:lnTo>
                  <a:lnTo>
                    <a:pt x="63385" y="414401"/>
                  </a:lnTo>
                  <a:lnTo>
                    <a:pt x="79095" y="383562"/>
                  </a:lnTo>
                  <a:lnTo>
                    <a:pt x="97621" y="340290"/>
                  </a:lnTo>
                  <a:lnTo>
                    <a:pt x="105299" y="329600"/>
                  </a:lnTo>
                  <a:lnTo>
                    <a:pt x="108661" y="327933"/>
                  </a:lnTo>
                  <a:lnTo>
                    <a:pt x="117099" y="327021"/>
                  </a:lnTo>
                  <a:lnTo>
                    <a:pt x="130081" y="330176"/>
                  </a:lnTo>
                  <a:lnTo>
                    <a:pt x="138614" y="338367"/>
                  </a:lnTo>
                  <a:lnTo>
                    <a:pt x="145699" y="349532"/>
                  </a:lnTo>
                  <a:lnTo>
                    <a:pt x="152306" y="383137"/>
                  </a:lnTo>
                  <a:lnTo>
                    <a:pt x="151612" y="429216"/>
                  </a:lnTo>
                  <a:lnTo>
                    <a:pt x="145922" y="455496"/>
                  </a:lnTo>
                  <a:lnTo>
                    <a:pt x="145267" y="456313"/>
                  </a:lnTo>
                  <a:lnTo>
                    <a:pt x="144478" y="456152"/>
                  </a:lnTo>
                  <a:lnTo>
                    <a:pt x="143599" y="455340"/>
                  </a:lnTo>
                  <a:lnTo>
                    <a:pt x="143367" y="454093"/>
                  </a:lnTo>
                  <a:lnTo>
                    <a:pt x="151081" y="409032"/>
                  </a:lnTo>
                  <a:lnTo>
                    <a:pt x="166133" y="366805"/>
                  </a:lnTo>
                  <a:lnTo>
                    <a:pt x="175712" y="347765"/>
                  </a:lnTo>
                  <a:lnTo>
                    <a:pt x="185117" y="339968"/>
                  </a:lnTo>
                  <a:lnTo>
                    <a:pt x="189062" y="337897"/>
                  </a:lnTo>
                  <a:lnTo>
                    <a:pt x="190961" y="338050"/>
                  </a:lnTo>
                  <a:lnTo>
                    <a:pt x="194952" y="340102"/>
                  </a:lnTo>
                  <a:lnTo>
                    <a:pt x="201166" y="348595"/>
                  </a:lnTo>
                  <a:lnTo>
                    <a:pt x="216282" y="390978"/>
                  </a:lnTo>
                  <a:lnTo>
                    <a:pt x="225517" y="413293"/>
                  </a:lnTo>
                  <a:lnTo>
                    <a:pt x="244104" y="439315"/>
                  </a:lnTo>
                  <a:lnTo>
                    <a:pt x="251027" y="444728"/>
                  </a:lnTo>
                  <a:lnTo>
                    <a:pt x="257749" y="447604"/>
                  </a:lnTo>
                  <a:lnTo>
                    <a:pt x="261913" y="447706"/>
                  </a:lnTo>
                  <a:lnTo>
                    <a:pt x="271297" y="440724"/>
                  </a:lnTo>
                  <a:lnTo>
                    <a:pt x="281328" y="428033"/>
                  </a:lnTo>
                  <a:lnTo>
                    <a:pt x="291312" y="405407"/>
                  </a:lnTo>
                  <a:lnTo>
                    <a:pt x="305509" y="360337"/>
                  </a:lnTo>
                  <a:lnTo>
                    <a:pt x="309127" y="352947"/>
                  </a:lnTo>
                  <a:lnTo>
                    <a:pt x="314263" y="346135"/>
                  </a:lnTo>
                  <a:lnTo>
                    <a:pt x="320074" y="342402"/>
                  </a:lnTo>
                  <a:lnTo>
                    <a:pt x="325478" y="341095"/>
                  </a:lnTo>
                  <a:lnTo>
                    <a:pt x="329056" y="341690"/>
                  </a:lnTo>
                  <a:lnTo>
                    <a:pt x="336425" y="352436"/>
                  </a:lnTo>
                  <a:lnTo>
                    <a:pt x="346265" y="393954"/>
                  </a:lnTo>
                  <a:lnTo>
                    <a:pt x="350542" y="433190"/>
                  </a:lnTo>
                  <a:lnTo>
                    <a:pt x="348329" y="455544"/>
                  </a:lnTo>
                  <a:lnTo>
                    <a:pt x="348291" y="455640"/>
                  </a:lnTo>
                  <a:lnTo>
                    <a:pt x="348576" y="445621"/>
                  </a:lnTo>
                  <a:lnTo>
                    <a:pt x="356168" y="405777"/>
                  </a:lnTo>
                  <a:lnTo>
                    <a:pt x="368902" y="360700"/>
                  </a:lnTo>
                  <a:lnTo>
                    <a:pt x="378604" y="342796"/>
                  </a:lnTo>
                  <a:lnTo>
                    <a:pt x="390225" y="334812"/>
                  </a:lnTo>
                  <a:lnTo>
                    <a:pt x="398098" y="331348"/>
                  </a:lnTo>
                  <a:lnTo>
                    <a:pt x="405076" y="334301"/>
                  </a:lnTo>
                  <a:lnTo>
                    <a:pt x="416099" y="342956"/>
                  </a:lnTo>
                  <a:lnTo>
                    <a:pt x="418872" y="346009"/>
                  </a:lnTo>
                  <a:lnTo>
                    <a:pt x="430221" y="373016"/>
                  </a:lnTo>
                  <a:lnTo>
                    <a:pt x="441077" y="420098"/>
                  </a:lnTo>
                  <a:lnTo>
                    <a:pt x="446875" y="436699"/>
                  </a:lnTo>
                  <a:lnTo>
                    <a:pt x="451684" y="443683"/>
                  </a:lnTo>
                  <a:lnTo>
                    <a:pt x="461620" y="452507"/>
                  </a:lnTo>
                  <a:lnTo>
                    <a:pt x="466939" y="454942"/>
                  </a:lnTo>
                  <a:lnTo>
                    <a:pt x="470051" y="454533"/>
                  </a:lnTo>
                  <a:lnTo>
                    <a:pt x="477272" y="451256"/>
                  </a:lnTo>
                  <a:lnTo>
                    <a:pt x="487585" y="440091"/>
                  </a:lnTo>
                  <a:lnTo>
                    <a:pt x="498099" y="418988"/>
                  </a:lnTo>
                  <a:lnTo>
                    <a:pt x="508134" y="392889"/>
                  </a:lnTo>
                  <a:lnTo>
                    <a:pt x="516526" y="381414"/>
                  </a:lnTo>
                  <a:lnTo>
                    <a:pt x="521093" y="379248"/>
                  </a:lnTo>
                  <a:lnTo>
                    <a:pt x="525946" y="377932"/>
                  </a:lnTo>
                  <a:lnTo>
                    <a:pt x="529278" y="376172"/>
                  </a:lnTo>
                  <a:lnTo>
                    <a:pt x="570658" y="369501"/>
                  </a:lnTo>
                  <a:lnTo>
                    <a:pt x="581519" y="364055"/>
                  </a:lnTo>
                  <a:lnTo>
                    <a:pt x="586080" y="357069"/>
                  </a:lnTo>
                  <a:lnTo>
                    <a:pt x="589401" y="347967"/>
                  </a:lnTo>
                  <a:lnTo>
                    <a:pt x="589700" y="340394"/>
                  </a:lnTo>
                  <a:lnTo>
                    <a:pt x="586200" y="328494"/>
                  </a:lnTo>
                  <a:lnTo>
                    <a:pt x="579009" y="317717"/>
                  </a:lnTo>
                  <a:lnTo>
                    <a:pt x="570176" y="311192"/>
                  </a:lnTo>
                  <a:lnTo>
                    <a:pt x="554114" y="310395"/>
                  </a:lnTo>
                  <a:lnTo>
                    <a:pt x="546383" y="312524"/>
                  </a:lnTo>
                  <a:lnTo>
                    <a:pt x="543828" y="314079"/>
                  </a:lnTo>
                  <a:lnTo>
                    <a:pt x="530646" y="335442"/>
                  </a:lnTo>
                  <a:lnTo>
                    <a:pt x="525311" y="351957"/>
                  </a:lnTo>
                  <a:lnTo>
                    <a:pt x="524632" y="376527"/>
                  </a:lnTo>
                  <a:lnTo>
                    <a:pt x="531016" y="404230"/>
                  </a:lnTo>
                  <a:lnTo>
                    <a:pt x="542393" y="424745"/>
                  </a:lnTo>
                  <a:lnTo>
                    <a:pt x="558151" y="442309"/>
                  </a:lnTo>
                  <a:lnTo>
                    <a:pt x="567580" y="448411"/>
                  </a:lnTo>
                  <a:lnTo>
                    <a:pt x="592030" y="454849"/>
                  </a:lnTo>
                  <a:lnTo>
                    <a:pt x="603569" y="455983"/>
                  </a:lnTo>
                  <a:lnTo>
                    <a:pt x="636259" y="444743"/>
                  </a:lnTo>
                  <a:lnTo>
                    <a:pt x="657498" y="432007"/>
                  </a:lnTo>
                  <a:lnTo>
                    <a:pt x="702234" y="385144"/>
                  </a:lnTo>
                  <a:lnTo>
                    <a:pt x="732458" y="338934"/>
                  </a:lnTo>
                  <a:lnTo>
                    <a:pt x="755296" y="293537"/>
                  </a:lnTo>
                  <a:lnTo>
                    <a:pt x="766578" y="257539"/>
                  </a:lnTo>
                  <a:lnTo>
                    <a:pt x="776623" y="210537"/>
                  </a:lnTo>
                  <a:lnTo>
                    <a:pt x="784076" y="163387"/>
                  </a:lnTo>
                  <a:lnTo>
                    <a:pt x="783092" y="120102"/>
                  </a:lnTo>
                  <a:lnTo>
                    <a:pt x="775872" y="83110"/>
                  </a:lnTo>
                  <a:lnTo>
                    <a:pt x="763792" y="37944"/>
                  </a:lnTo>
                  <a:lnTo>
                    <a:pt x="745088" y="9794"/>
                  </a:lnTo>
                  <a:lnTo>
                    <a:pt x="741915" y="6426"/>
                  </a:lnTo>
                  <a:lnTo>
                    <a:pt x="733684" y="1743"/>
                  </a:lnTo>
                  <a:lnTo>
                    <a:pt x="729020" y="0"/>
                  </a:lnTo>
                  <a:lnTo>
                    <a:pt x="723441" y="602"/>
                  </a:lnTo>
                  <a:lnTo>
                    <a:pt x="705555" y="9172"/>
                  </a:lnTo>
                  <a:lnTo>
                    <a:pt x="698004" y="15546"/>
                  </a:lnTo>
                  <a:lnTo>
                    <a:pt x="686416" y="35197"/>
                  </a:lnTo>
                  <a:lnTo>
                    <a:pt x="677462" y="72399"/>
                  </a:lnTo>
                  <a:lnTo>
                    <a:pt x="674175" y="110721"/>
                  </a:lnTo>
                  <a:lnTo>
                    <a:pt x="675868" y="153809"/>
                  </a:lnTo>
                  <a:lnTo>
                    <a:pt x="679599" y="197350"/>
                  </a:lnTo>
                  <a:lnTo>
                    <a:pt x="688802" y="244234"/>
                  </a:lnTo>
                  <a:lnTo>
                    <a:pt x="698930" y="286891"/>
                  </a:lnTo>
                  <a:lnTo>
                    <a:pt x="707783" y="334164"/>
                  </a:lnTo>
                  <a:lnTo>
                    <a:pt x="717680" y="379580"/>
                  </a:lnTo>
                  <a:lnTo>
                    <a:pt x="726487" y="414615"/>
                  </a:lnTo>
                  <a:lnTo>
                    <a:pt x="738521" y="426529"/>
                  </a:lnTo>
                  <a:lnTo>
                    <a:pt x="746758" y="431049"/>
                  </a:lnTo>
                  <a:lnTo>
                    <a:pt x="755005" y="432705"/>
                  </a:lnTo>
                  <a:lnTo>
                    <a:pt x="765726" y="432265"/>
                  </a:lnTo>
                  <a:lnTo>
                    <a:pt x="776605" y="428072"/>
                  </a:lnTo>
                  <a:lnTo>
                    <a:pt x="800734" y="413532"/>
                  </a:lnTo>
                  <a:lnTo>
                    <a:pt x="823461" y="383776"/>
                  </a:lnTo>
                  <a:lnTo>
                    <a:pt x="827522" y="374035"/>
                  </a:lnTo>
                  <a:lnTo>
                    <a:pt x="830646" y="370912"/>
                  </a:lnTo>
                  <a:lnTo>
                    <a:pt x="834387" y="369289"/>
                  </a:lnTo>
                  <a:lnTo>
                    <a:pt x="842536" y="368247"/>
                  </a:lnTo>
                  <a:lnTo>
                    <a:pt x="866768" y="372860"/>
                  </a:lnTo>
                  <a:lnTo>
                    <a:pt x="879507" y="376595"/>
                  </a:lnTo>
                  <a:lnTo>
                    <a:pt x="888282" y="377243"/>
                  </a:lnTo>
                  <a:lnTo>
                    <a:pt x="893516" y="375512"/>
                  </a:lnTo>
                  <a:lnTo>
                    <a:pt x="904311" y="368653"/>
                  </a:lnTo>
                  <a:lnTo>
                    <a:pt x="906271" y="365610"/>
                  </a:lnTo>
                  <a:lnTo>
                    <a:pt x="909030" y="353605"/>
                  </a:lnTo>
                  <a:lnTo>
                    <a:pt x="909676" y="346427"/>
                  </a:lnTo>
                  <a:lnTo>
                    <a:pt x="907140" y="338769"/>
                  </a:lnTo>
                  <a:lnTo>
                    <a:pt x="902838" y="331719"/>
                  </a:lnTo>
                  <a:lnTo>
                    <a:pt x="898574" y="327410"/>
                  </a:lnTo>
                  <a:lnTo>
                    <a:pt x="881360" y="319941"/>
                  </a:lnTo>
                  <a:lnTo>
                    <a:pt x="874917" y="318412"/>
                  </a:lnTo>
                  <a:lnTo>
                    <a:pt x="866881" y="321496"/>
                  </a:lnTo>
                  <a:lnTo>
                    <a:pt x="858134" y="328276"/>
                  </a:lnTo>
                  <a:lnTo>
                    <a:pt x="842280" y="350857"/>
                  </a:lnTo>
                  <a:lnTo>
                    <a:pt x="836996" y="368009"/>
                  </a:lnTo>
                  <a:lnTo>
                    <a:pt x="836568" y="385360"/>
                  </a:lnTo>
                  <a:lnTo>
                    <a:pt x="846482" y="410684"/>
                  </a:lnTo>
                  <a:lnTo>
                    <a:pt x="854783" y="424032"/>
                  </a:lnTo>
                  <a:lnTo>
                    <a:pt x="867238" y="435708"/>
                  </a:lnTo>
                  <a:lnTo>
                    <a:pt x="874521" y="440185"/>
                  </a:lnTo>
                  <a:lnTo>
                    <a:pt x="884108" y="441470"/>
                  </a:lnTo>
                  <a:lnTo>
                    <a:pt x="894719" y="440158"/>
                  </a:lnTo>
                  <a:lnTo>
                    <a:pt x="904138" y="436048"/>
                  </a:lnTo>
                  <a:lnTo>
                    <a:pt x="926753" y="416476"/>
                  </a:lnTo>
                  <a:lnTo>
                    <a:pt x="952851" y="379675"/>
                  </a:lnTo>
                  <a:lnTo>
                    <a:pt x="973097" y="335459"/>
                  </a:lnTo>
                  <a:lnTo>
                    <a:pt x="985077" y="313289"/>
                  </a:lnTo>
                  <a:lnTo>
                    <a:pt x="988865" y="308871"/>
                  </a:lnTo>
                  <a:lnTo>
                    <a:pt x="993840" y="306437"/>
                  </a:lnTo>
                  <a:lnTo>
                    <a:pt x="998875" y="305708"/>
                  </a:lnTo>
                  <a:lnTo>
                    <a:pt x="1002289" y="306560"/>
                  </a:lnTo>
                  <a:lnTo>
                    <a:pt x="1048318" y="347528"/>
                  </a:lnTo>
                  <a:lnTo>
                    <a:pt x="1061576" y="364249"/>
                  </a:lnTo>
                  <a:lnTo>
                    <a:pt x="1071273" y="391046"/>
                  </a:lnTo>
                  <a:lnTo>
                    <a:pt x="1072415" y="407826"/>
                  </a:lnTo>
                  <a:lnTo>
                    <a:pt x="1067149" y="423969"/>
                  </a:lnTo>
                  <a:lnTo>
                    <a:pt x="1060571" y="434867"/>
                  </a:lnTo>
                  <a:lnTo>
                    <a:pt x="1053463" y="439223"/>
                  </a:lnTo>
                  <a:lnTo>
                    <a:pt x="1049097" y="440879"/>
                  </a:lnTo>
                  <a:lnTo>
                    <a:pt x="1026099" y="439838"/>
                  </a:lnTo>
                  <a:lnTo>
                    <a:pt x="1007055" y="433376"/>
                  </a:lnTo>
                  <a:lnTo>
                    <a:pt x="973692" y="41244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456">
              <a:extLst>
                <a:ext uri="{FF2B5EF4-FFF2-40B4-BE49-F238E27FC236}">
                  <a16:creationId xmlns:a16="http://schemas.microsoft.com/office/drawing/2014/main" xmlns="" id="{07C27159-9EF7-4868-948D-A078150A913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02675" y="3851275"/>
              <a:ext cx="52336" cy="60326"/>
            </a:xfrm>
            <a:custGeom>
              <a:avLst/>
              <a:gdLst/>
              <a:ahLst/>
              <a:cxnLst/>
              <a:rect l="0" t="0" r="0" b="0"/>
              <a:pathLst>
                <a:path w="52336" h="60326">
                  <a:moveTo>
                    <a:pt x="47625" y="0"/>
                  </a:moveTo>
                  <a:lnTo>
                    <a:pt x="47625" y="0"/>
                  </a:lnTo>
                  <a:lnTo>
                    <a:pt x="52044" y="0"/>
                  </a:lnTo>
                  <a:lnTo>
                    <a:pt x="52335" y="705"/>
                  </a:lnTo>
                  <a:lnTo>
                    <a:pt x="51718" y="3371"/>
                  </a:lnTo>
                  <a:lnTo>
                    <a:pt x="0" y="60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86923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59" y="145383"/>
            <a:ext cx="4916182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47981" r="-279" b="3774"/>
          <a:stretch/>
        </p:blipFill>
        <p:spPr>
          <a:xfrm>
            <a:off x="924660" y="2147669"/>
            <a:ext cx="10461840" cy="39764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Rose a mange 12 cerises, Oscar en mange le double. </a:t>
            </a:r>
          </a:p>
          <a:p>
            <a:r>
              <a:rPr lang="fr-FR" sz="2400" dirty="0"/>
              <a:t>Combien les enfants ont-ils mangé de cerises ? </a:t>
            </a:r>
          </a:p>
        </p:txBody>
      </p:sp>
      <p:grpSp>
        <p:nvGrpSpPr>
          <p:cNvPr id="112" name="SMARTInkShape-Group197">
            <a:extLst>
              <a:ext uri="{FF2B5EF4-FFF2-40B4-BE49-F238E27FC236}">
                <a16:creationId xmlns:a16="http://schemas.microsoft.com/office/drawing/2014/main" xmlns="" id="{A1B4ED86-196C-41D4-ADEA-7DF99C9F644C}"/>
              </a:ext>
            </a:extLst>
          </p:cNvPr>
          <p:cNvGrpSpPr/>
          <p:nvPr/>
        </p:nvGrpSpPr>
        <p:grpSpPr>
          <a:xfrm>
            <a:off x="2244725" y="2616777"/>
            <a:ext cx="1631951" cy="440749"/>
            <a:chOff x="2244725" y="2616777"/>
            <a:chExt cx="1631951" cy="440749"/>
          </a:xfrm>
        </p:grpSpPr>
        <p:sp>
          <p:nvSpPr>
            <p:cNvPr id="105" name="SMARTInkShape-543">
              <a:extLst>
                <a:ext uri="{FF2B5EF4-FFF2-40B4-BE49-F238E27FC236}">
                  <a16:creationId xmlns:a16="http://schemas.microsoft.com/office/drawing/2014/main" xmlns="" id="{8D3072D3-06BA-4709-889F-AABED83CED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610724" y="2756373"/>
              <a:ext cx="265952" cy="299857"/>
            </a:xfrm>
            <a:custGeom>
              <a:avLst/>
              <a:gdLst/>
              <a:ahLst/>
              <a:cxnLst/>
              <a:rect l="0" t="0" r="0" b="0"/>
              <a:pathLst>
                <a:path w="265952" h="299857">
                  <a:moveTo>
                    <a:pt x="69101" y="91602"/>
                  </a:moveTo>
                  <a:lnTo>
                    <a:pt x="69101" y="91602"/>
                  </a:lnTo>
                  <a:lnTo>
                    <a:pt x="60791" y="92308"/>
                  </a:lnTo>
                  <a:lnTo>
                    <a:pt x="42929" y="97069"/>
                  </a:lnTo>
                  <a:lnTo>
                    <a:pt x="22275" y="91841"/>
                  </a:lnTo>
                  <a:lnTo>
                    <a:pt x="7878" y="51029"/>
                  </a:lnTo>
                  <a:lnTo>
                    <a:pt x="9646" y="33719"/>
                  </a:lnTo>
                  <a:lnTo>
                    <a:pt x="14690" y="23308"/>
                  </a:lnTo>
                  <a:lnTo>
                    <a:pt x="18010" y="18556"/>
                  </a:lnTo>
                  <a:lnTo>
                    <a:pt x="34482" y="6811"/>
                  </a:lnTo>
                  <a:lnTo>
                    <a:pt x="53317" y="0"/>
                  </a:lnTo>
                  <a:lnTo>
                    <a:pt x="75674" y="804"/>
                  </a:lnTo>
                  <a:lnTo>
                    <a:pt x="107101" y="12113"/>
                  </a:lnTo>
                  <a:lnTo>
                    <a:pt x="118563" y="18526"/>
                  </a:lnTo>
                  <a:lnTo>
                    <a:pt x="138006" y="43257"/>
                  </a:lnTo>
                  <a:lnTo>
                    <a:pt x="147608" y="67282"/>
                  </a:lnTo>
                  <a:lnTo>
                    <a:pt x="152682" y="111048"/>
                  </a:lnTo>
                  <a:lnTo>
                    <a:pt x="150350" y="145773"/>
                  </a:lnTo>
                  <a:lnTo>
                    <a:pt x="138761" y="187028"/>
                  </a:lnTo>
                  <a:lnTo>
                    <a:pt x="113304" y="234274"/>
                  </a:lnTo>
                  <a:lnTo>
                    <a:pt x="78868" y="264950"/>
                  </a:lnTo>
                  <a:lnTo>
                    <a:pt x="67445" y="271304"/>
                  </a:lnTo>
                  <a:lnTo>
                    <a:pt x="48188" y="276159"/>
                  </a:lnTo>
                  <a:lnTo>
                    <a:pt x="37816" y="276168"/>
                  </a:lnTo>
                  <a:lnTo>
                    <a:pt x="18988" y="267448"/>
                  </a:lnTo>
                  <a:lnTo>
                    <a:pt x="10610" y="260420"/>
                  </a:lnTo>
                  <a:lnTo>
                    <a:pt x="5358" y="252357"/>
                  </a:lnTo>
                  <a:lnTo>
                    <a:pt x="671" y="240542"/>
                  </a:lnTo>
                  <a:lnTo>
                    <a:pt x="0" y="228941"/>
                  </a:lnTo>
                  <a:lnTo>
                    <a:pt x="2054" y="218964"/>
                  </a:lnTo>
                  <a:lnTo>
                    <a:pt x="5318" y="212178"/>
                  </a:lnTo>
                  <a:lnTo>
                    <a:pt x="14493" y="202705"/>
                  </a:lnTo>
                  <a:lnTo>
                    <a:pt x="20254" y="199189"/>
                  </a:lnTo>
                  <a:lnTo>
                    <a:pt x="22778" y="198252"/>
                  </a:lnTo>
                  <a:lnTo>
                    <a:pt x="36443" y="200304"/>
                  </a:lnTo>
                  <a:lnTo>
                    <a:pt x="50527" y="208751"/>
                  </a:lnTo>
                  <a:lnTo>
                    <a:pt x="94234" y="251833"/>
                  </a:lnTo>
                  <a:lnTo>
                    <a:pt x="129044" y="284574"/>
                  </a:lnTo>
                  <a:lnTo>
                    <a:pt x="168378" y="298161"/>
                  </a:lnTo>
                  <a:lnTo>
                    <a:pt x="207245" y="299856"/>
                  </a:lnTo>
                  <a:lnTo>
                    <a:pt x="246108" y="293921"/>
                  </a:lnTo>
                  <a:lnTo>
                    <a:pt x="265951" y="28210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544">
              <a:extLst>
                <a:ext uri="{FF2B5EF4-FFF2-40B4-BE49-F238E27FC236}">
                  <a16:creationId xmlns:a16="http://schemas.microsoft.com/office/drawing/2014/main" xmlns="" id="{488C7CDD-50CF-4AA7-8850-25570E0A5C3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36925" y="2757562"/>
              <a:ext cx="164844" cy="287264"/>
            </a:xfrm>
            <a:custGeom>
              <a:avLst/>
              <a:gdLst/>
              <a:ahLst/>
              <a:cxnLst/>
              <a:rect l="0" t="0" r="0" b="0"/>
              <a:pathLst>
                <a:path w="164844" h="287264">
                  <a:moveTo>
                    <a:pt x="0" y="169788"/>
                  </a:moveTo>
                  <a:lnTo>
                    <a:pt x="0" y="169788"/>
                  </a:lnTo>
                  <a:lnTo>
                    <a:pt x="1686" y="171474"/>
                  </a:lnTo>
                  <a:lnTo>
                    <a:pt x="3454" y="172301"/>
                  </a:lnTo>
                  <a:lnTo>
                    <a:pt x="7463" y="172832"/>
                  </a:lnTo>
                  <a:lnTo>
                    <a:pt x="27111" y="168140"/>
                  </a:lnTo>
                  <a:lnTo>
                    <a:pt x="74169" y="141375"/>
                  </a:lnTo>
                  <a:lnTo>
                    <a:pt x="92414" y="124798"/>
                  </a:lnTo>
                  <a:lnTo>
                    <a:pt x="129392" y="77230"/>
                  </a:lnTo>
                  <a:lnTo>
                    <a:pt x="154676" y="32148"/>
                  </a:lnTo>
                  <a:lnTo>
                    <a:pt x="163152" y="9898"/>
                  </a:lnTo>
                  <a:lnTo>
                    <a:pt x="164843" y="0"/>
                  </a:lnTo>
                  <a:lnTo>
                    <a:pt x="164697" y="8805"/>
                  </a:lnTo>
                  <a:lnTo>
                    <a:pt x="159320" y="55055"/>
                  </a:lnTo>
                  <a:lnTo>
                    <a:pt x="156681" y="100793"/>
                  </a:lnTo>
                  <a:lnTo>
                    <a:pt x="154853" y="141238"/>
                  </a:lnTo>
                  <a:lnTo>
                    <a:pt x="153127" y="179908"/>
                  </a:lnTo>
                  <a:lnTo>
                    <a:pt x="151674" y="218295"/>
                  </a:lnTo>
                  <a:lnTo>
                    <a:pt x="147365" y="263612"/>
                  </a:lnTo>
                  <a:lnTo>
                    <a:pt x="145734" y="278256"/>
                  </a:lnTo>
                  <a:lnTo>
                    <a:pt x="141801" y="286162"/>
                  </a:lnTo>
                  <a:lnTo>
                    <a:pt x="139700" y="2872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SMARTInkShape-545">
              <a:extLst>
                <a:ext uri="{FF2B5EF4-FFF2-40B4-BE49-F238E27FC236}">
                  <a16:creationId xmlns:a16="http://schemas.microsoft.com/office/drawing/2014/main" xmlns="" id="{C4BFEFCF-EEEC-47AA-A948-EB9609B64C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131433" y="2911475"/>
              <a:ext cx="5468" cy="1830"/>
            </a:xfrm>
            <a:custGeom>
              <a:avLst/>
              <a:gdLst/>
              <a:ahLst/>
              <a:cxnLst/>
              <a:rect l="0" t="0" r="0" b="0"/>
              <a:pathLst>
                <a:path w="5468" h="1830">
                  <a:moveTo>
                    <a:pt x="5467" y="0"/>
                  </a:moveTo>
                  <a:lnTo>
                    <a:pt x="5467" y="0"/>
                  </a:lnTo>
                  <a:lnTo>
                    <a:pt x="5467" y="1686"/>
                  </a:lnTo>
                  <a:lnTo>
                    <a:pt x="4761" y="1829"/>
                  </a:lnTo>
                  <a:lnTo>
                    <a:pt x="0" y="311"/>
                  </a:lnTo>
                  <a:lnTo>
                    <a:pt x="58" y="207"/>
                  </a:lnTo>
                  <a:lnTo>
                    <a:pt x="229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546">
              <a:extLst>
                <a:ext uri="{FF2B5EF4-FFF2-40B4-BE49-F238E27FC236}">
                  <a16:creationId xmlns:a16="http://schemas.microsoft.com/office/drawing/2014/main" xmlns="" id="{3D849A24-0354-4743-B132-B1A3182C68D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155950" y="3051175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1931" y="6350"/>
                  </a:lnTo>
                  <a:lnTo>
                    <a:pt x="1287" y="5997"/>
                  </a:lnTo>
                  <a:lnTo>
                    <a:pt x="858" y="5409"/>
                  </a:lnTo>
                  <a:lnTo>
                    <a:pt x="381" y="381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547">
              <a:extLst>
                <a:ext uri="{FF2B5EF4-FFF2-40B4-BE49-F238E27FC236}">
                  <a16:creationId xmlns:a16="http://schemas.microsoft.com/office/drawing/2014/main" xmlns="" id="{FB5C4812-C4E1-4A4B-B741-00B7174D1B4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44725" y="2616777"/>
              <a:ext cx="610978" cy="436005"/>
            </a:xfrm>
            <a:custGeom>
              <a:avLst/>
              <a:gdLst/>
              <a:ahLst/>
              <a:cxnLst/>
              <a:rect l="0" t="0" r="0" b="0"/>
              <a:pathLst>
                <a:path w="610978" h="436005">
                  <a:moveTo>
                    <a:pt x="0" y="59748"/>
                  </a:moveTo>
                  <a:lnTo>
                    <a:pt x="0" y="59748"/>
                  </a:lnTo>
                  <a:lnTo>
                    <a:pt x="3371" y="56377"/>
                  </a:lnTo>
                  <a:lnTo>
                    <a:pt x="12193" y="39354"/>
                  </a:lnTo>
                  <a:lnTo>
                    <a:pt x="30709" y="23368"/>
                  </a:lnTo>
                  <a:lnTo>
                    <a:pt x="62484" y="9288"/>
                  </a:lnTo>
                  <a:lnTo>
                    <a:pt x="100074" y="0"/>
                  </a:lnTo>
                  <a:lnTo>
                    <a:pt x="128909" y="620"/>
                  </a:lnTo>
                  <a:lnTo>
                    <a:pt x="166654" y="3483"/>
                  </a:lnTo>
                  <a:lnTo>
                    <a:pt x="205620" y="14659"/>
                  </a:lnTo>
                  <a:lnTo>
                    <a:pt x="220974" y="22892"/>
                  </a:lnTo>
                  <a:lnTo>
                    <a:pt x="244293" y="45574"/>
                  </a:lnTo>
                  <a:lnTo>
                    <a:pt x="262334" y="79694"/>
                  </a:lnTo>
                  <a:lnTo>
                    <a:pt x="269875" y="107051"/>
                  </a:lnTo>
                  <a:lnTo>
                    <a:pt x="267001" y="150531"/>
                  </a:lnTo>
                  <a:lnTo>
                    <a:pt x="262247" y="167477"/>
                  </a:lnTo>
                  <a:lnTo>
                    <a:pt x="238604" y="202148"/>
                  </a:lnTo>
                  <a:lnTo>
                    <a:pt x="213760" y="226714"/>
                  </a:lnTo>
                  <a:lnTo>
                    <a:pt x="193448" y="238779"/>
                  </a:lnTo>
                  <a:lnTo>
                    <a:pt x="151846" y="247251"/>
                  </a:lnTo>
                  <a:lnTo>
                    <a:pt x="129227" y="248654"/>
                  </a:lnTo>
                  <a:lnTo>
                    <a:pt x="103593" y="244562"/>
                  </a:lnTo>
                  <a:lnTo>
                    <a:pt x="92608" y="239607"/>
                  </a:lnTo>
                  <a:lnTo>
                    <a:pt x="85139" y="231996"/>
                  </a:lnTo>
                  <a:lnTo>
                    <a:pt x="78848" y="220616"/>
                  </a:lnTo>
                  <a:lnTo>
                    <a:pt x="77966" y="217793"/>
                  </a:lnTo>
                  <a:lnTo>
                    <a:pt x="78788" y="214500"/>
                  </a:lnTo>
                  <a:lnTo>
                    <a:pt x="83465" y="207079"/>
                  </a:lnTo>
                  <a:lnTo>
                    <a:pt x="90247" y="201899"/>
                  </a:lnTo>
                  <a:lnTo>
                    <a:pt x="94032" y="200024"/>
                  </a:lnTo>
                  <a:lnTo>
                    <a:pt x="102940" y="198881"/>
                  </a:lnTo>
                  <a:lnTo>
                    <a:pt x="107785" y="199070"/>
                  </a:lnTo>
                  <a:lnTo>
                    <a:pt x="124717" y="206078"/>
                  </a:lnTo>
                  <a:lnTo>
                    <a:pt x="139768" y="215406"/>
                  </a:lnTo>
                  <a:lnTo>
                    <a:pt x="168393" y="251622"/>
                  </a:lnTo>
                  <a:lnTo>
                    <a:pt x="186917" y="293637"/>
                  </a:lnTo>
                  <a:lnTo>
                    <a:pt x="209666" y="341099"/>
                  </a:lnTo>
                  <a:lnTo>
                    <a:pt x="243497" y="388023"/>
                  </a:lnTo>
                  <a:lnTo>
                    <a:pt x="263588" y="405449"/>
                  </a:lnTo>
                  <a:lnTo>
                    <a:pt x="283966" y="416413"/>
                  </a:lnTo>
                  <a:lnTo>
                    <a:pt x="294600" y="419349"/>
                  </a:lnTo>
                  <a:lnTo>
                    <a:pt x="306852" y="415950"/>
                  </a:lnTo>
                  <a:lnTo>
                    <a:pt x="326411" y="404453"/>
                  </a:lnTo>
                  <a:lnTo>
                    <a:pt x="336368" y="389150"/>
                  </a:lnTo>
                  <a:lnTo>
                    <a:pt x="344553" y="352435"/>
                  </a:lnTo>
                  <a:lnTo>
                    <a:pt x="343004" y="324081"/>
                  </a:lnTo>
                  <a:lnTo>
                    <a:pt x="342931" y="328569"/>
                  </a:lnTo>
                  <a:lnTo>
                    <a:pt x="353426" y="356208"/>
                  </a:lnTo>
                  <a:lnTo>
                    <a:pt x="382087" y="401017"/>
                  </a:lnTo>
                  <a:lnTo>
                    <a:pt x="397001" y="416707"/>
                  </a:lnTo>
                  <a:lnTo>
                    <a:pt x="421934" y="430159"/>
                  </a:lnTo>
                  <a:lnTo>
                    <a:pt x="448548" y="436004"/>
                  </a:lnTo>
                  <a:lnTo>
                    <a:pt x="470739" y="435578"/>
                  </a:lnTo>
                  <a:lnTo>
                    <a:pt x="486964" y="428005"/>
                  </a:lnTo>
                  <a:lnTo>
                    <a:pt x="496181" y="415094"/>
                  </a:lnTo>
                  <a:lnTo>
                    <a:pt x="507351" y="384802"/>
                  </a:lnTo>
                  <a:lnTo>
                    <a:pt x="506653" y="369552"/>
                  </a:lnTo>
                  <a:lnTo>
                    <a:pt x="499267" y="345193"/>
                  </a:lnTo>
                  <a:lnTo>
                    <a:pt x="474682" y="319633"/>
                  </a:lnTo>
                  <a:lnTo>
                    <a:pt x="447614" y="304654"/>
                  </a:lnTo>
                  <a:lnTo>
                    <a:pt x="420538" y="296665"/>
                  </a:lnTo>
                  <a:lnTo>
                    <a:pt x="387804" y="298327"/>
                  </a:lnTo>
                  <a:lnTo>
                    <a:pt x="367964" y="304945"/>
                  </a:lnTo>
                  <a:lnTo>
                    <a:pt x="361330" y="309365"/>
                  </a:lnTo>
                  <a:lnTo>
                    <a:pt x="357206" y="314622"/>
                  </a:lnTo>
                  <a:lnTo>
                    <a:pt x="355612" y="317506"/>
                  </a:lnTo>
                  <a:lnTo>
                    <a:pt x="355255" y="320487"/>
                  </a:lnTo>
                  <a:lnTo>
                    <a:pt x="356740" y="326621"/>
                  </a:lnTo>
                  <a:lnTo>
                    <a:pt x="361634" y="331934"/>
                  </a:lnTo>
                  <a:lnTo>
                    <a:pt x="372902" y="339408"/>
                  </a:lnTo>
                  <a:lnTo>
                    <a:pt x="404030" y="338860"/>
                  </a:lnTo>
                  <a:lnTo>
                    <a:pt x="442529" y="330365"/>
                  </a:lnTo>
                  <a:lnTo>
                    <a:pt x="475522" y="307019"/>
                  </a:lnTo>
                  <a:lnTo>
                    <a:pt x="489930" y="284066"/>
                  </a:lnTo>
                  <a:lnTo>
                    <a:pt x="493709" y="272576"/>
                  </a:lnTo>
                  <a:lnTo>
                    <a:pt x="494476" y="261607"/>
                  </a:lnTo>
                  <a:lnTo>
                    <a:pt x="493331" y="255652"/>
                  </a:lnTo>
                  <a:lnTo>
                    <a:pt x="494190" y="252885"/>
                  </a:lnTo>
                  <a:lnTo>
                    <a:pt x="494913" y="252006"/>
                  </a:lnTo>
                  <a:lnTo>
                    <a:pt x="496657" y="251029"/>
                  </a:lnTo>
                  <a:lnTo>
                    <a:pt x="504678" y="255536"/>
                  </a:lnTo>
                  <a:lnTo>
                    <a:pt x="547954" y="295068"/>
                  </a:lnTo>
                  <a:lnTo>
                    <a:pt x="585084" y="336375"/>
                  </a:lnTo>
                  <a:lnTo>
                    <a:pt x="603673" y="364000"/>
                  </a:lnTo>
                  <a:lnTo>
                    <a:pt x="610977" y="384783"/>
                  </a:lnTo>
                  <a:lnTo>
                    <a:pt x="609154" y="393179"/>
                  </a:lnTo>
                  <a:lnTo>
                    <a:pt x="604816" y="400909"/>
                  </a:lnTo>
                  <a:lnTo>
                    <a:pt x="599360" y="406696"/>
                  </a:lnTo>
                  <a:lnTo>
                    <a:pt x="580225" y="412236"/>
                  </a:lnTo>
                  <a:lnTo>
                    <a:pt x="569969" y="412083"/>
                  </a:lnTo>
                  <a:lnTo>
                    <a:pt x="534347" y="400117"/>
                  </a:lnTo>
                  <a:lnTo>
                    <a:pt x="520700" y="38994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548">
              <a:extLst>
                <a:ext uri="{FF2B5EF4-FFF2-40B4-BE49-F238E27FC236}">
                  <a16:creationId xmlns:a16="http://schemas.microsoft.com/office/drawing/2014/main" xmlns="" id="{696CC2E1-9CBC-4F98-9F80-2C0650B1F2B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870200" y="2902344"/>
              <a:ext cx="174626" cy="144815"/>
            </a:xfrm>
            <a:custGeom>
              <a:avLst/>
              <a:gdLst/>
              <a:ahLst/>
              <a:cxnLst/>
              <a:rect l="0" t="0" r="0" b="0"/>
              <a:pathLst>
                <a:path w="174626" h="144815">
                  <a:moveTo>
                    <a:pt x="0" y="85331"/>
                  </a:moveTo>
                  <a:lnTo>
                    <a:pt x="0" y="85331"/>
                  </a:lnTo>
                  <a:lnTo>
                    <a:pt x="9886" y="94277"/>
                  </a:lnTo>
                  <a:lnTo>
                    <a:pt x="11883" y="95528"/>
                  </a:lnTo>
                  <a:lnTo>
                    <a:pt x="30992" y="97966"/>
                  </a:lnTo>
                  <a:lnTo>
                    <a:pt x="71227" y="77609"/>
                  </a:lnTo>
                  <a:lnTo>
                    <a:pt x="84251" y="64934"/>
                  </a:lnTo>
                  <a:lnTo>
                    <a:pt x="90362" y="55452"/>
                  </a:lnTo>
                  <a:lnTo>
                    <a:pt x="93077" y="46534"/>
                  </a:lnTo>
                  <a:lnTo>
                    <a:pt x="92286" y="25652"/>
                  </a:lnTo>
                  <a:lnTo>
                    <a:pt x="89355" y="15868"/>
                  </a:lnTo>
                  <a:lnTo>
                    <a:pt x="83469" y="8148"/>
                  </a:lnTo>
                  <a:lnTo>
                    <a:pt x="76843" y="2344"/>
                  </a:lnTo>
                  <a:lnTo>
                    <a:pt x="65432" y="0"/>
                  </a:lnTo>
                  <a:lnTo>
                    <a:pt x="51306" y="1192"/>
                  </a:lnTo>
                  <a:lnTo>
                    <a:pt x="31234" y="9444"/>
                  </a:lnTo>
                  <a:lnTo>
                    <a:pt x="23171" y="15620"/>
                  </a:lnTo>
                  <a:lnTo>
                    <a:pt x="6406" y="38766"/>
                  </a:lnTo>
                  <a:lnTo>
                    <a:pt x="2847" y="46526"/>
                  </a:lnTo>
                  <a:lnTo>
                    <a:pt x="4215" y="68346"/>
                  </a:lnTo>
                  <a:lnTo>
                    <a:pt x="17516" y="95468"/>
                  </a:lnTo>
                  <a:lnTo>
                    <a:pt x="30355" y="113499"/>
                  </a:lnTo>
                  <a:lnTo>
                    <a:pt x="59801" y="132732"/>
                  </a:lnTo>
                  <a:lnTo>
                    <a:pt x="79416" y="139788"/>
                  </a:lnTo>
                  <a:lnTo>
                    <a:pt x="122811" y="144814"/>
                  </a:lnTo>
                  <a:lnTo>
                    <a:pt x="148319" y="142602"/>
                  </a:lnTo>
                  <a:lnTo>
                    <a:pt x="174625" y="13295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549">
              <a:extLst>
                <a:ext uri="{FF2B5EF4-FFF2-40B4-BE49-F238E27FC236}">
                  <a16:creationId xmlns:a16="http://schemas.microsoft.com/office/drawing/2014/main" xmlns="" id="{248904A1-FAF2-4732-A4E6-A80A9E99920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30450" y="2686050"/>
              <a:ext cx="12585" cy="339726"/>
            </a:xfrm>
            <a:custGeom>
              <a:avLst/>
              <a:gdLst/>
              <a:ahLst/>
              <a:cxnLst/>
              <a:rect l="0" t="0" r="0" b="0"/>
              <a:pathLst>
                <a:path w="12585" h="339726">
                  <a:moveTo>
                    <a:pt x="3175" y="0"/>
                  </a:moveTo>
                  <a:lnTo>
                    <a:pt x="3175" y="0"/>
                  </a:lnTo>
                  <a:lnTo>
                    <a:pt x="5997" y="30117"/>
                  </a:lnTo>
                  <a:lnTo>
                    <a:pt x="10714" y="75834"/>
                  </a:lnTo>
                  <a:lnTo>
                    <a:pt x="12308" y="113405"/>
                  </a:lnTo>
                  <a:lnTo>
                    <a:pt x="12584" y="155545"/>
                  </a:lnTo>
                  <a:lnTo>
                    <a:pt x="10142" y="202319"/>
                  </a:lnTo>
                  <a:lnTo>
                    <a:pt x="7278" y="246605"/>
                  </a:lnTo>
                  <a:lnTo>
                    <a:pt x="4090" y="290822"/>
                  </a:lnTo>
                  <a:lnTo>
                    <a:pt x="2858" y="332358"/>
                  </a:lnTo>
                  <a:lnTo>
                    <a:pt x="0" y="339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SMARTInkShape-Group198">
            <a:extLst>
              <a:ext uri="{FF2B5EF4-FFF2-40B4-BE49-F238E27FC236}">
                <a16:creationId xmlns:a16="http://schemas.microsoft.com/office/drawing/2014/main" xmlns="" id="{41A862C3-BCDC-425C-8415-100D4D684FCA}"/>
              </a:ext>
            </a:extLst>
          </p:cNvPr>
          <p:cNvGrpSpPr/>
          <p:nvPr/>
        </p:nvGrpSpPr>
        <p:grpSpPr>
          <a:xfrm>
            <a:off x="2298032" y="3192364"/>
            <a:ext cx="1064294" cy="446187"/>
            <a:chOff x="2298032" y="3192364"/>
            <a:chExt cx="1064294" cy="446187"/>
          </a:xfrm>
        </p:grpSpPr>
        <p:sp>
          <p:nvSpPr>
            <p:cNvPr id="113" name="SMARTInkShape-550">
              <a:extLst>
                <a:ext uri="{FF2B5EF4-FFF2-40B4-BE49-F238E27FC236}">
                  <a16:creationId xmlns:a16="http://schemas.microsoft.com/office/drawing/2014/main" xmlns="" id="{7FA13A64-4719-420E-9255-AADDCDE08D8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46450" y="3521075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551">
              <a:extLst>
                <a:ext uri="{FF2B5EF4-FFF2-40B4-BE49-F238E27FC236}">
                  <a16:creationId xmlns:a16="http://schemas.microsoft.com/office/drawing/2014/main" xmlns="" id="{295EF6F5-4A60-443B-8863-1CD510F778D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62325" y="3632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552">
              <a:extLst>
                <a:ext uri="{FF2B5EF4-FFF2-40B4-BE49-F238E27FC236}">
                  <a16:creationId xmlns:a16="http://schemas.microsoft.com/office/drawing/2014/main" xmlns="" id="{B127C771-5FD4-4E06-9495-3A225C903AE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24175" y="3477663"/>
              <a:ext cx="279401" cy="156318"/>
            </a:xfrm>
            <a:custGeom>
              <a:avLst/>
              <a:gdLst/>
              <a:ahLst/>
              <a:cxnLst/>
              <a:rect l="0" t="0" r="0" b="0"/>
              <a:pathLst>
                <a:path w="279401" h="156318">
                  <a:moveTo>
                    <a:pt x="0" y="24362"/>
                  </a:moveTo>
                  <a:lnTo>
                    <a:pt x="0" y="24362"/>
                  </a:lnTo>
                  <a:lnTo>
                    <a:pt x="3454" y="67969"/>
                  </a:lnTo>
                  <a:lnTo>
                    <a:pt x="6590" y="93893"/>
                  </a:lnTo>
                  <a:lnTo>
                    <a:pt x="25924" y="129883"/>
                  </a:lnTo>
                  <a:lnTo>
                    <a:pt x="39156" y="146284"/>
                  </a:lnTo>
                  <a:lnTo>
                    <a:pt x="50564" y="154044"/>
                  </a:lnTo>
                  <a:lnTo>
                    <a:pt x="60338" y="156317"/>
                  </a:lnTo>
                  <a:lnTo>
                    <a:pt x="73148" y="151448"/>
                  </a:lnTo>
                  <a:lnTo>
                    <a:pt x="91524" y="138687"/>
                  </a:lnTo>
                  <a:lnTo>
                    <a:pt x="100297" y="128090"/>
                  </a:lnTo>
                  <a:lnTo>
                    <a:pt x="112111" y="100879"/>
                  </a:lnTo>
                  <a:lnTo>
                    <a:pt x="117258" y="65339"/>
                  </a:lnTo>
                  <a:lnTo>
                    <a:pt x="116085" y="49042"/>
                  </a:lnTo>
                  <a:lnTo>
                    <a:pt x="104716" y="23208"/>
                  </a:lnTo>
                  <a:lnTo>
                    <a:pt x="94684" y="8929"/>
                  </a:lnTo>
                  <a:lnTo>
                    <a:pt x="87708" y="4215"/>
                  </a:lnTo>
                  <a:lnTo>
                    <a:pt x="76788" y="0"/>
                  </a:lnTo>
                  <a:lnTo>
                    <a:pt x="74828" y="712"/>
                  </a:lnTo>
                  <a:lnTo>
                    <a:pt x="70769" y="4326"/>
                  </a:lnTo>
                  <a:lnTo>
                    <a:pt x="70110" y="6419"/>
                  </a:lnTo>
                  <a:lnTo>
                    <a:pt x="70376" y="8519"/>
                  </a:lnTo>
                  <a:lnTo>
                    <a:pt x="73181" y="13906"/>
                  </a:lnTo>
                  <a:lnTo>
                    <a:pt x="74187" y="15275"/>
                  </a:lnTo>
                  <a:lnTo>
                    <a:pt x="87402" y="20572"/>
                  </a:lnTo>
                  <a:lnTo>
                    <a:pt x="125658" y="24029"/>
                  </a:lnTo>
                  <a:lnTo>
                    <a:pt x="171790" y="21370"/>
                  </a:lnTo>
                  <a:lnTo>
                    <a:pt x="185897" y="22182"/>
                  </a:lnTo>
                  <a:lnTo>
                    <a:pt x="188490" y="22909"/>
                  </a:lnTo>
                  <a:lnTo>
                    <a:pt x="197195" y="28988"/>
                  </a:lnTo>
                  <a:lnTo>
                    <a:pt x="203106" y="35806"/>
                  </a:lnTo>
                  <a:lnTo>
                    <a:pt x="205729" y="53512"/>
                  </a:lnTo>
                  <a:lnTo>
                    <a:pt x="207278" y="95144"/>
                  </a:lnTo>
                  <a:lnTo>
                    <a:pt x="212472" y="118111"/>
                  </a:lnTo>
                  <a:lnTo>
                    <a:pt x="221626" y="132612"/>
                  </a:lnTo>
                  <a:lnTo>
                    <a:pt x="234961" y="142475"/>
                  </a:lnTo>
                  <a:lnTo>
                    <a:pt x="253454" y="146494"/>
                  </a:lnTo>
                  <a:lnTo>
                    <a:pt x="279400" y="1481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553">
              <a:extLst>
                <a:ext uri="{FF2B5EF4-FFF2-40B4-BE49-F238E27FC236}">
                  <a16:creationId xmlns:a16="http://schemas.microsoft.com/office/drawing/2014/main" xmlns="" id="{D4C7F62C-8FBC-4D39-86D4-DE8719738EA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71783" y="3481555"/>
              <a:ext cx="270409" cy="144279"/>
            </a:xfrm>
            <a:custGeom>
              <a:avLst/>
              <a:gdLst/>
              <a:ahLst/>
              <a:cxnLst/>
              <a:rect l="0" t="0" r="0" b="0"/>
              <a:pathLst>
                <a:path w="270409" h="144279">
                  <a:moveTo>
                    <a:pt x="71417" y="36345"/>
                  </a:moveTo>
                  <a:lnTo>
                    <a:pt x="71417" y="36345"/>
                  </a:lnTo>
                  <a:lnTo>
                    <a:pt x="71770" y="33105"/>
                  </a:lnTo>
                  <a:lnTo>
                    <a:pt x="73103" y="28555"/>
                  </a:lnTo>
                  <a:lnTo>
                    <a:pt x="72049" y="22064"/>
                  </a:lnTo>
                  <a:lnTo>
                    <a:pt x="67308" y="9770"/>
                  </a:lnTo>
                  <a:lnTo>
                    <a:pt x="63241" y="5954"/>
                  </a:lnTo>
                  <a:lnTo>
                    <a:pt x="50936" y="0"/>
                  </a:lnTo>
                  <a:lnTo>
                    <a:pt x="28934" y="12249"/>
                  </a:lnTo>
                  <a:lnTo>
                    <a:pt x="13008" y="25325"/>
                  </a:lnTo>
                  <a:lnTo>
                    <a:pt x="3820" y="39273"/>
                  </a:lnTo>
                  <a:lnTo>
                    <a:pt x="0" y="63005"/>
                  </a:lnTo>
                  <a:lnTo>
                    <a:pt x="2239" y="82266"/>
                  </a:lnTo>
                  <a:lnTo>
                    <a:pt x="14114" y="101966"/>
                  </a:lnTo>
                  <a:lnTo>
                    <a:pt x="31037" y="118387"/>
                  </a:lnTo>
                  <a:lnTo>
                    <a:pt x="47772" y="127133"/>
                  </a:lnTo>
                  <a:lnTo>
                    <a:pt x="67272" y="128587"/>
                  </a:lnTo>
                  <a:lnTo>
                    <a:pt x="90376" y="121727"/>
                  </a:lnTo>
                  <a:lnTo>
                    <a:pt x="106668" y="112443"/>
                  </a:lnTo>
                  <a:lnTo>
                    <a:pt x="119883" y="96248"/>
                  </a:lnTo>
                  <a:lnTo>
                    <a:pt x="132450" y="63601"/>
                  </a:lnTo>
                  <a:lnTo>
                    <a:pt x="134772" y="44685"/>
                  </a:lnTo>
                  <a:lnTo>
                    <a:pt x="134821" y="44727"/>
                  </a:lnTo>
                  <a:lnTo>
                    <a:pt x="141021" y="91977"/>
                  </a:lnTo>
                  <a:lnTo>
                    <a:pt x="148485" y="110410"/>
                  </a:lnTo>
                  <a:lnTo>
                    <a:pt x="169216" y="131382"/>
                  </a:lnTo>
                  <a:lnTo>
                    <a:pt x="177678" y="138086"/>
                  </a:lnTo>
                  <a:lnTo>
                    <a:pt x="200190" y="144141"/>
                  </a:lnTo>
                  <a:lnTo>
                    <a:pt x="223841" y="144278"/>
                  </a:lnTo>
                  <a:lnTo>
                    <a:pt x="231942" y="142758"/>
                  </a:lnTo>
                  <a:lnTo>
                    <a:pt x="249194" y="128122"/>
                  </a:lnTo>
                  <a:lnTo>
                    <a:pt x="261518" y="112652"/>
                  </a:lnTo>
                  <a:lnTo>
                    <a:pt x="267953" y="97446"/>
                  </a:lnTo>
                  <a:lnTo>
                    <a:pt x="270408" y="75028"/>
                  </a:lnTo>
                  <a:lnTo>
                    <a:pt x="267220" y="60240"/>
                  </a:lnTo>
                  <a:lnTo>
                    <a:pt x="259688" y="46612"/>
                  </a:lnTo>
                  <a:lnTo>
                    <a:pt x="232312" y="19274"/>
                  </a:lnTo>
                  <a:lnTo>
                    <a:pt x="206108" y="10042"/>
                  </a:lnTo>
                  <a:lnTo>
                    <a:pt x="179960" y="9580"/>
                  </a:lnTo>
                  <a:lnTo>
                    <a:pt x="156573" y="18968"/>
                  </a:lnTo>
                  <a:lnTo>
                    <a:pt x="146188" y="27093"/>
                  </a:lnTo>
                  <a:lnTo>
                    <a:pt x="139221" y="36466"/>
                  </a:lnTo>
                  <a:lnTo>
                    <a:pt x="133772" y="48864"/>
                  </a:lnTo>
                  <a:lnTo>
                    <a:pt x="133703" y="64487"/>
                  </a:lnTo>
                  <a:lnTo>
                    <a:pt x="138092" y="9032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554">
              <a:extLst>
                <a:ext uri="{FF2B5EF4-FFF2-40B4-BE49-F238E27FC236}">
                  <a16:creationId xmlns:a16="http://schemas.microsoft.com/office/drawing/2014/main" xmlns="" id="{3878A262-711F-4314-A65F-220FDA5B461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01900" y="3446209"/>
              <a:ext cx="134901" cy="159334"/>
            </a:xfrm>
            <a:custGeom>
              <a:avLst/>
              <a:gdLst/>
              <a:ahLst/>
              <a:cxnLst/>
              <a:rect l="0" t="0" r="0" b="0"/>
              <a:pathLst>
                <a:path w="134901" h="159334">
                  <a:moveTo>
                    <a:pt x="0" y="138366"/>
                  </a:moveTo>
                  <a:lnTo>
                    <a:pt x="0" y="138366"/>
                  </a:lnTo>
                  <a:lnTo>
                    <a:pt x="3371" y="136680"/>
                  </a:lnTo>
                  <a:lnTo>
                    <a:pt x="5967" y="133971"/>
                  </a:lnTo>
                  <a:lnTo>
                    <a:pt x="42027" y="87214"/>
                  </a:lnTo>
                  <a:lnTo>
                    <a:pt x="57688" y="65114"/>
                  </a:lnTo>
                  <a:lnTo>
                    <a:pt x="76907" y="19435"/>
                  </a:lnTo>
                  <a:lnTo>
                    <a:pt x="79689" y="9308"/>
                  </a:lnTo>
                  <a:lnTo>
                    <a:pt x="79750" y="3631"/>
                  </a:lnTo>
                  <a:lnTo>
                    <a:pt x="78919" y="1976"/>
                  </a:lnTo>
                  <a:lnTo>
                    <a:pt x="77660" y="872"/>
                  </a:lnTo>
                  <a:lnTo>
                    <a:pt x="76115" y="137"/>
                  </a:lnTo>
                  <a:lnTo>
                    <a:pt x="74732" y="0"/>
                  </a:lnTo>
                  <a:lnTo>
                    <a:pt x="72255" y="787"/>
                  </a:lnTo>
                  <a:lnTo>
                    <a:pt x="70919" y="5136"/>
                  </a:lnTo>
                  <a:lnTo>
                    <a:pt x="70678" y="11772"/>
                  </a:lnTo>
                  <a:lnTo>
                    <a:pt x="73231" y="24147"/>
                  </a:lnTo>
                  <a:lnTo>
                    <a:pt x="82141" y="41964"/>
                  </a:lnTo>
                  <a:lnTo>
                    <a:pt x="117494" y="89299"/>
                  </a:lnTo>
                  <a:lnTo>
                    <a:pt x="131041" y="115856"/>
                  </a:lnTo>
                  <a:lnTo>
                    <a:pt x="134900" y="133421"/>
                  </a:lnTo>
                  <a:lnTo>
                    <a:pt x="133921" y="143459"/>
                  </a:lnTo>
                  <a:lnTo>
                    <a:pt x="132673" y="148111"/>
                  </a:lnTo>
                  <a:lnTo>
                    <a:pt x="130429" y="151566"/>
                  </a:lnTo>
                  <a:lnTo>
                    <a:pt x="124173" y="156344"/>
                  </a:lnTo>
                  <a:lnTo>
                    <a:pt x="114403" y="159333"/>
                  </a:lnTo>
                  <a:lnTo>
                    <a:pt x="99749" y="158533"/>
                  </a:lnTo>
                  <a:lnTo>
                    <a:pt x="89018" y="153209"/>
                  </a:lnTo>
                  <a:lnTo>
                    <a:pt x="79780" y="145316"/>
                  </a:lnTo>
                  <a:lnTo>
                    <a:pt x="69850" y="12884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555">
              <a:extLst>
                <a:ext uri="{FF2B5EF4-FFF2-40B4-BE49-F238E27FC236}">
                  <a16:creationId xmlns:a16="http://schemas.microsoft.com/office/drawing/2014/main" xmlns="" id="{EDB16FF0-B923-43E6-ADDA-7D1860720BD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98032" y="3192364"/>
              <a:ext cx="219950" cy="399712"/>
            </a:xfrm>
            <a:custGeom>
              <a:avLst/>
              <a:gdLst/>
              <a:ahLst/>
              <a:cxnLst/>
              <a:rect l="0" t="0" r="0" b="0"/>
              <a:pathLst>
                <a:path w="219950" h="399712">
                  <a:moveTo>
                    <a:pt x="130843" y="1686"/>
                  </a:moveTo>
                  <a:lnTo>
                    <a:pt x="130843" y="1686"/>
                  </a:lnTo>
                  <a:lnTo>
                    <a:pt x="129157" y="0"/>
                  </a:lnTo>
                  <a:lnTo>
                    <a:pt x="124567" y="114"/>
                  </a:lnTo>
                  <a:lnTo>
                    <a:pt x="106002" y="4703"/>
                  </a:lnTo>
                  <a:lnTo>
                    <a:pt x="62487" y="44726"/>
                  </a:lnTo>
                  <a:lnTo>
                    <a:pt x="40121" y="78000"/>
                  </a:lnTo>
                  <a:lnTo>
                    <a:pt x="21253" y="119602"/>
                  </a:lnTo>
                  <a:lnTo>
                    <a:pt x="8923" y="159351"/>
                  </a:lnTo>
                  <a:lnTo>
                    <a:pt x="1193" y="206681"/>
                  </a:lnTo>
                  <a:lnTo>
                    <a:pt x="0" y="241245"/>
                  </a:lnTo>
                  <a:lnTo>
                    <a:pt x="7251" y="282294"/>
                  </a:lnTo>
                  <a:lnTo>
                    <a:pt x="20143" y="321620"/>
                  </a:lnTo>
                  <a:lnTo>
                    <a:pt x="42654" y="357806"/>
                  </a:lnTo>
                  <a:lnTo>
                    <a:pt x="66260" y="378724"/>
                  </a:lnTo>
                  <a:lnTo>
                    <a:pt x="105281" y="396093"/>
                  </a:lnTo>
                  <a:lnTo>
                    <a:pt x="125464" y="399711"/>
                  </a:lnTo>
                  <a:lnTo>
                    <a:pt x="147986" y="398000"/>
                  </a:lnTo>
                  <a:lnTo>
                    <a:pt x="168731" y="390398"/>
                  </a:lnTo>
                  <a:lnTo>
                    <a:pt x="188596" y="377641"/>
                  </a:lnTo>
                  <a:lnTo>
                    <a:pt x="210145" y="349518"/>
                  </a:lnTo>
                  <a:lnTo>
                    <a:pt x="218585" y="322490"/>
                  </a:lnTo>
                  <a:lnTo>
                    <a:pt x="219949" y="300566"/>
                  </a:lnTo>
                  <a:lnTo>
                    <a:pt x="214747" y="277842"/>
                  </a:lnTo>
                  <a:lnTo>
                    <a:pt x="207527" y="265298"/>
                  </a:lnTo>
                  <a:lnTo>
                    <a:pt x="197381" y="255372"/>
                  </a:lnTo>
                  <a:lnTo>
                    <a:pt x="176154" y="244539"/>
                  </a:lnTo>
                  <a:lnTo>
                    <a:pt x="153715" y="239487"/>
                  </a:lnTo>
                  <a:lnTo>
                    <a:pt x="119400" y="241384"/>
                  </a:lnTo>
                  <a:lnTo>
                    <a:pt x="83218" y="26203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SMARTInkShape-Group199">
            <a:extLst>
              <a:ext uri="{FF2B5EF4-FFF2-40B4-BE49-F238E27FC236}">
                <a16:creationId xmlns:a16="http://schemas.microsoft.com/office/drawing/2014/main" xmlns="" id="{66AC3BDA-5042-46AA-B739-61E9142761D6}"/>
              </a:ext>
            </a:extLst>
          </p:cNvPr>
          <p:cNvGrpSpPr/>
          <p:nvPr/>
        </p:nvGrpSpPr>
        <p:grpSpPr>
          <a:xfrm>
            <a:off x="3526981" y="3325369"/>
            <a:ext cx="400334" cy="332910"/>
            <a:chOff x="3526981" y="3325369"/>
            <a:chExt cx="400334" cy="332910"/>
          </a:xfrm>
        </p:grpSpPr>
        <p:sp>
          <p:nvSpPr>
            <p:cNvPr id="120" name="SMARTInkShape-556">
              <a:extLst>
                <a:ext uri="{FF2B5EF4-FFF2-40B4-BE49-F238E27FC236}">
                  <a16:creationId xmlns:a16="http://schemas.microsoft.com/office/drawing/2014/main" xmlns="" id="{C9C8DD50-19B7-43CD-8805-B67361DEBE2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06983" y="3346450"/>
              <a:ext cx="120332" cy="193663"/>
            </a:xfrm>
            <a:custGeom>
              <a:avLst/>
              <a:gdLst/>
              <a:ahLst/>
              <a:cxnLst/>
              <a:rect l="0" t="0" r="0" b="0"/>
              <a:pathLst>
                <a:path w="120332" h="193663">
                  <a:moveTo>
                    <a:pt x="22067" y="0"/>
                  </a:moveTo>
                  <a:lnTo>
                    <a:pt x="22067" y="0"/>
                  </a:lnTo>
                  <a:lnTo>
                    <a:pt x="23753" y="1686"/>
                  </a:lnTo>
                  <a:lnTo>
                    <a:pt x="23896" y="2535"/>
                  </a:lnTo>
                  <a:lnTo>
                    <a:pt x="23639" y="3454"/>
                  </a:lnTo>
                  <a:lnTo>
                    <a:pt x="23115" y="4419"/>
                  </a:lnTo>
                  <a:lnTo>
                    <a:pt x="18308" y="51521"/>
                  </a:lnTo>
                  <a:lnTo>
                    <a:pt x="9839" y="98729"/>
                  </a:lnTo>
                  <a:lnTo>
                    <a:pt x="2538" y="144156"/>
                  </a:lnTo>
                  <a:lnTo>
                    <a:pt x="0" y="172994"/>
                  </a:lnTo>
                  <a:lnTo>
                    <a:pt x="2590" y="182845"/>
                  </a:lnTo>
                  <a:lnTo>
                    <a:pt x="7947" y="185449"/>
                  </a:lnTo>
                  <a:lnTo>
                    <a:pt x="13322" y="185550"/>
                  </a:lnTo>
                  <a:lnTo>
                    <a:pt x="55415" y="184157"/>
                  </a:lnTo>
                  <a:lnTo>
                    <a:pt x="102269" y="191186"/>
                  </a:lnTo>
                  <a:lnTo>
                    <a:pt x="120331" y="193662"/>
                  </a:lnTo>
                  <a:lnTo>
                    <a:pt x="117317" y="190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557">
              <a:extLst>
                <a:ext uri="{FF2B5EF4-FFF2-40B4-BE49-F238E27FC236}">
                  <a16:creationId xmlns:a16="http://schemas.microsoft.com/office/drawing/2014/main" xmlns="" id="{F2427A00-F6FB-4759-AB2A-0EF6437D27B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98900" y="3442141"/>
              <a:ext cx="6351" cy="193235"/>
            </a:xfrm>
            <a:custGeom>
              <a:avLst/>
              <a:gdLst/>
              <a:ahLst/>
              <a:cxnLst/>
              <a:rect l="0" t="0" r="0" b="0"/>
              <a:pathLst>
                <a:path w="6351" h="193235">
                  <a:moveTo>
                    <a:pt x="0" y="2734"/>
                  </a:moveTo>
                  <a:lnTo>
                    <a:pt x="0" y="2734"/>
                  </a:lnTo>
                  <a:lnTo>
                    <a:pt x="0" y="0"/>
                  </a:lnTo>
                  <a:lnTo>
                    <a:pt x="4419" y="6750"/>
                  </a:lnTo>
                  <a:lnTo>
                    <a:pt x="5492" y="10869"/>
                  </a:lnTo>
                  <a:lnTo>
                    <a:pt x="6340" y="58076"/>
                  </a:lnTo>
                  <a:lnTo>
                    <a:pt x="5996" y="102532"/>
                  </a:lnTo>
                  <a:lnTo>
                    <a:pt x="3469" y="147083"/>
                  </a:lnTo>
                  <a:lnTo>
                    <a:pt x="6350" y="19323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558">
              <a:extLst>
                <a:ext uri="{FF2B5EF4-FFF2-40B4-BE49-F238E27FC236}">
                  <a16:creationId xmlns:a16="http://schemas.microsoft.com/office/drawing/2014/main" xmlns="" id="{02D828C1-903A-42A7-8490-BEF1EC1F420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26981" y="3325369"/>
              <a:ext cx="206820" cy="332910"/>
            </a:xfrm>
            <a:custGeom>
              <a:avLst/>
              <a:gdLst/>
              <a:ahLst/>
              <a:cxnLst/>
              <a:rect l="0" t="0" r="0" b="0"/>
              <a:pathLst>
                <a:path w="206820" h="332910">
                  <a:moveTo>
                    <a:pt x="54419" y="97281"/>
                  </a:moveTo>
                  <a:lnTo>
                    <a:pt x="54419" y="97281"/>
                  </a:lnTo>
                  <a:lnTo>
                    <a:pt x="54419" y="103462"/>
                  </a:lnTo>
                  <a:lnTo>
                    <a:pt x="48238" y="103629"/>
                  </a:lnTo>
                  <a:lnTo>
                    <a:pt x="29235" y="93139"/>
                  </a:lnTo>
                  <a:lnTo>
                    <a:pt x="15952" y="80139"/>
                  </a:lnTo>
                  <a:lnTo>
                    <a:pt x="11099" y="72729"/>
                  </a:lnTo>
                  <a:lnTo>
                    <a:pt x="6384" y="57551"/>
                  </a:lnTo>
                  <a:lnTo>
                    <a:pt x="6124" y="44704"/>
                  </a:lnTo>
                  <a:lnTo>
                    <a:pt x="9966" y="32510"/>
                  </a:lnTo>
                  <a:lnTo>
                    <a:pt x="17259" y="21645"/>
                  </a:lnTo>
                  <a:lnTo>
                    <a:pt x="37933" y="7016"/>
                  </a:lnTo>
                  <a:lnTo>
                    <a:pt x="46386" y="2718"/>
                  </a:lnTo>
                  <a:lnTo>
                    <a:pt x="65523" y="0"/>
                  </a:lnTo>
                  <a:lnTo>
                    <a:pt x="80639" y="880"/>
                  </a:lnTo>
                  <a:lnTo>
                    <a:pt x="96878" y="11803"/>
                  </a:lnTo>
                  <a:lnTo>
                    <a:pt x="121324" y="41213"/>
                  </a:lnTo>
                  <a:lnTo>
                    <a:pt x="127546" y="53665"/>
                  </a:lnTo>
                  <a:lnTo>
                    <a:pt x="139961" y="96372"/>
                  </a:lnTo>
                  <a:lnTo>
                    <a:pt x="142303" y="137775"/>
                  </a:lnTo>
                  <a:lnTo>
                    <a:pt x="137127" y="184144"/>
                  </a:lnTo>
                  <a:lnTo>
                    <a:pt x="120655" y="229014"/>
                  </a:lnTo>
                  <a:lnTo>
                    <a:pt x="98812" y="272040"/>
                  </a:lnTo>
                  <a:lnTo>
                    <a:pt x="95656" y="277287"/>
                  </a:lnTo>
                  <a:lnTo>
                    <a:pt x="74359" y="293099"/>
                  </a:lnTo>
                  <a:lnTo>
                    <a:pt x="59190" y="300528"/>
                  </a:lnTo>
                  <a:lnTo>
                    <a:pt x="50072" y="300384"/>
                  </a:lnTo>
                  <a:lnTo>
                    <a:pt x="40493" y="297616"/>
                  </a:lnTo>
                  <a:lnTo>
                    <a:pt x="22845" y="286275"/>
                  </a:lnTo>
                  <a:lnTo>
                    <a:pt x="10962" y="273694"/>
                  </a:lnTo>
                  <a:lnTo>
                    <a:pt x="2619" y="259736"/>
                  </a:lnTo>
                  <a:lnTo>
                    <a:pt x="0" y="250975"/>
                  </a:lnTo>
                  <a:lnTo>
                    <a:pt x="508" y="239167"/>
                  </a:lnTo>
                  <a:lnTo>
                    <a:pt x="2001" y="234660"/>
                  </a:lnTo>
                  <a:lnTo>
                    <a:pt x="12733" y="224528"/>
                  </a:lnTo>
                  <a:lnTo>
                    <a:pt x="17782" y="221098"/>
                  </a:lnTo>
                  <a:lnTo>
                    <a:pt x="31334" y="218869"/>
                  </a:lnTo>
                  <a:lnTo>
                    <a:pt x="49454" y="222833"/>
                  </a:lnTo>
                  <a:lnTo>
                    <a:pt x="60944" y="227341"/>
                  </a:lnTo>
                  <a:lnTo>
                    <a:pt x="83727" y="244932"/>
                  </a:lnTo>
                  <a:lnTo>
                    <a:pt x="113943" y="288491"/>
                  </a:lnTo>
                  <a:lnTo>
                    <a:pt x="132675" y="314371"/>
                  </a:lnTo>
                  <a:lnTo>
                    <a:pt x="157183" y="329788"/>
                  </a:lnTo>
                  <a:lnTo>
                    <a:pt x="166414" y="332909"/>
                  </a:lnTo>
                  <a:lnTo>
                    <a:pt x="206819" y="3322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SMARTInkShape-Group200">
            <a:extLst>
              <a:ext uri="{FF2B5EF4-FFF2-40B4-BE49-F238E27FC236}">
                <a16:creationId xmlns:a16="http://schemas.microsoft.com/office/drawing/2014/main" xmlns="" id="{841293AA-41DC-4B26-AA19-849F2BB8F285}"/>
              </a:ext>
            </a:extLst>
          </p:cNvPr>
          <p:cNvGrpSpPr/>
          <p:nvPr/>
        </p:nvGrpSpPr>
        <p:grpSpPr>
          <a:xfrm>
            <a:off x="2228850" y="3914283"/>
            <a:ext cx="1060451" cy="324343"/>
            <a:chOff x="2228850" y="3914283"/>
            <a:chExt cx="1060451" cy="324343"/>
          </a:xfrm>
        </p:grpSpPr>
        <p:sp>
          <p:nvSpPr>
            <p:cNvPr id="124" name="SMARTInkShape-559">
              <a:extLst>
                <a:ext uri="{FF2B5EF4-FFF2-40B4-BE49-F238E27FC236}">
                  <a16:creationId xmlns:a16="http://schemas.microsoft.com/office/drawing/2014/main" xmlns="" id="{F2441941-3601-4BEE-ADC4-B4F2AA2B944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28850" y="3939468"/>
              <a:ext cx="164886" cy="276933"/>
            </a:xfrm>
            <a:custGeom>
              <a:avLst/>
              <a:gdLst/>
              <a:ahLst/>
              <a:cxnLst/>
              <a:rect l="0" t="0" r="0" b="0"/>
              <a:pathLst>
                <a:path w="164886" h="276933">
                  <a:moveTo>
                    <a:pt x="0" y="181682"/>
                  </a:moveTo>
                  <a:lnTo>
                    <a:pt x="0" y="181682"/>
                  </a:lnTo>
                  <a:lnTo>
                    <a:pt x="2734" y="181682"/>
                  </a:lnTo>
                  <a:lnTo>
                    <a:pt x="12580" y="178546"/>
                  </a:lnTo>
                  <a:lnTo>
                    <a:pt x="54775" y="147679"/>
                  </a:lnTo>
                  <a:lnTo>
                    <a:pt x="100340" y="108479"/>
                  </a:lnTo>
                  <a:lnTo>
                    <a:pt x="132644" y="68194"/>
                  </a:lnTo>
                  <a:lnTo>
                    <a:pt x="157056" y="20857"/>
                  </a:lnTo>
                  <a:lnTo>
                    <a:pt x="164616" y="175"/>
                  </a:lnTo>
                  <a:lnTo>
                    <a:pt x="164777" y="0"/>
                  </a:lnTo>
                  <a:lnTo>
                    <a:pt x="164885" y="235"/>
                  </a:lnTo>
                  <a:lnTo>
                    <a:pt x="164157" y="41598"/>
                  </a:lnTo>
                  <a:lnTo>
                    <a:pt x="162219" y="84644"/>
                  </a:lnTo>
                  <a:lnTo>
                    <a:pt x="161042" y="127354"/>
                  </a:lnTo>
                  <a:lnTo>
                    <a:pt x="157517" y="173341"/>
                  </a:lnTo>
                  <a:lnTo>
                    <a:pt x="154465" y="212294"/>
                  </a:lnTo>
                  <a:lnTo>
                    <a:pt x="152581" y="257550"/>
                  </a:lnTo>
                  <a:lnTo>
                    <a:pt x="149225" y="2769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SMARTInkShape-560">
              <a:extLst>
                <a:ext uri="{FF2B5EF4-FFF2-40B4-BE49-F238E27FC236}">
                  <a16:creationId xmlns:a16="http://schemas.microsoft.com/office/drawing/2014/main" xmlns="" id="{663961D3-24DA-42F3-BD2D-828B30ABA15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476255" y="3919609"/>
              <a:ext cx="174871" cy="269176"/>
            </a:xfrm>
            <a:custGeom>
              <a:avLst/>
              <a:gdLst/>
              <a:ahLst/>
              <a:cxnLst/>
              <a:rect l="0" t="0" r="0" b="0"/>
              <a:pathLst>
                <a:path w="174871" h="269176">
                  <a:moveTo>
                    <a:pt x="44695" y="90416"/>
                  </a:moveTo>
                  <a:lnTo>
                    <a:pt x="44695" y="90416"/>
                  </a:lnTo>
                  <a:lnTo>
                    <a:pt x="54122" y="90769"/>
                  </a:lnTo>
                  <a:lnTo>
                    <a:pt x="55213" y="91357"/>
                  </a:lnTo>
                  <a:lnTo>
                    <a:pt x="55940" y="92102"/>
                  </a:lnTo>
                  <a:lnTo>
                    <a:pt x="56749" y="93870"/>
                  </a:lnTo>
                  <a:lnTo>
                    <a:pt x="57384" y="96716"/>
                  </a:lnTo>
                  <a:lnTo>
                    <a:pt x="20277" y="79465"/>
                  </a:lnTo>
                  <a:lnTo>
                    <a:pt x="6611" y="68866"/>
                  </a:lnTo>
                  <a:lnTo>
                    <a:pt x="1546" y="62141"/>
                  </a:lnTo>
                  <a:lnTo>
                    <a:pt x="0" y="52802"/>
                  </a:lnTo>
                  <a:lnTo>
                    <a:pt x="1113" y="39407"/>
                  </a:lnTo>
                  <a:lnTo>
                    <a:pt x="1882" y="36302"/>
                  </a:lnTo>
                  <a:lnTo>
                    <a:pt x="21983" y="15338"/>
                  </a:lnTo>
                  <a:lnTo>
                    <a:pt x="31896" y="8130"/>
                  </a:lnTo>
                  <a:lnTo>
                    <a:pt x="55523" y="104"/>
                  </a:lnTo>
                  <a:lnTo>
                    <a:pt x="81496" y="0"/>
                  </a:lnTo>
                  <a:lnTo>
                    <a:pt x="98638" y="4438"/>
                  </a:lnTo>
                  <a:lnTo>
                    <a:pt x="112105" y="13592"/>
                  </a:lnTo>
                  <a:lnTo>
                    <a:pt x="125033" y="26927"/>
                  </a:lnTo>
                  <a:lnTo>
                    <a:pt x="138450" y="57440"/>
                  </a:lnTo>
                  <a:lnTo>
                    <a:pt x="144191" y="90006"/>
                  </a:lnTo>
                  <a:lnTo>
                    <a:pt x="143986" y="128434"/>
                  </a:lnTo>
                  <a:lnTo>
                    <a:pt x="138320" y="167140"/>
                  </a:lnTo>
                  <a:lnTo>
                    <a:pt x="129939" y="193073"/>
                  </a:lnTo>
                  <a:lnTo>
                    <a:pt x="97659" y="238983"/>
                  </a:lnTo>
                  <a:lnTo>
                    <a:pt x="78184" y="251205"/>
                  </a:lnTo>
                  <a:lnTo>
                    <a:pt x="57910" y="258158"/>
                  </a:lnTo>
                  <a:lnTo>
                    <a:pt x="36812" y="257397"/>
                  </a:lnTo>
                  <a:lnTo>
                    <a:pt x="23348" y="254388"/>
                  </a:lnTo>
                  <a:lnTo>
                    <a:pt x="9834" y="242834"/>
                  </a:lnTo>
                  <a:lnTo>
                    <a:pt x="5448" y="230947"/>
                  </a:lnTo>
                  <a:lnTo>
                    <a:pt x="5027" y="218844"/>
                  </a:lnTo>
                  <a:lnTo>
                    <a:pt x="7191" y="209937"/>
                  </a:lnTo>
                  <a:lnTo>
                    <a:pt x="17433" y="195601"/>
                  </a:lnTo>
                  <a:lnTo>
                    <a:pt x="28268" y="185239"/>
                  </a:lnTo>
                  <a:lnTo>
                    <a:pt x="35866" y="181948"/>
                  </a:lnTo>
                  <a:lnTo>
                    <a:pt x="48870" y="179836"/>
                  </a:lnTo>
                  <a:lnTo>
                    <a:pt x="56546" y="183310"/>
                  </a:lnTo>
                  <a:lnTo>
                    <a:pt x="74161" y="197038"/>
                  </a:lnTo>
                  <a:lnTo>
                    <a:pt x="94532" y="227881"/>
                  </a:lnTo>
                  <a:lnTo>
                    <a:pt x="109690" y="251703"/>
                  </a:lnTo>
                  <a:lnTo>
                    <a:pt x="125454" y="263911"/>
                  </a:lnTo>
                  <a:lnTo>
                    <a:pt x="140159" y="269175"/>
                  </a:lnTo>
                  <a:lnTo>
                    <a:pt x="174870" y="26186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561">
              <a:extLst>
                <a:ext uri="{FF2B5EF4-FFF2-40B4-BE49-F238E27FC236}">
                  <a16:creationId xmlns:a16="http://schemas.microsoft.com/office/drawing/2014/main" xmlns="" id="{8F13EFE6-03E7-465C-AA88-53DC04E6860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68600" y="4029075"/>
              <a:ext cx="12693" cy="177801"/>
            </a:xfrm>
            <a:custGeom>
              <a:avLst/>
              <a:gdLst/>
              <a:ahLst/>
              <a:cxnLst/>
              <a:rect l="0" t="0" r="0" b="0"/>
              <a:pathLst>
                <a:path w="12693" h="177801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2513" y="4395"/>
                  </a:lnTo>
                  <a:lnTo>
                    <a:pt x="11986" y="51156"/>
                  </a:lnTo>
                  <a:lnTo>
                    <a:pt x="12672" y="91025"/>
                  </a:lnTo>
                  <a:lnTo>
                    <a:pt x="12692" y="134803"/>
                  </a:lnTo>
                  <a:lnTo>
                    <a:pt x="9525" y="177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562">
              <a:extLst>
                <a:ext uri="{FF2B5EF4-FFF2-40B4-BE49-F238E27FC236}">
                  <a16:creationId xmlns:a16="http://schemas.microsoft.com/office/drawing/2014/main" xmlns="" id="{6268BF10-966B-40B1-B3EE-C06F0C000B4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12796" y="4073525"/>
              <a:ext cx="119305" cy="3176"/>
            </a:xfrm>
            <a:custGeom>
              <a:avLst/>
              <a:gdLst/>
              <a:ahLst/>
              <a:cxnLst/>
              <a:rect l="0" t="0" r="0" b="0"/>
              <a:pathLst>
                <a:path w="119305" h="3176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47281" y="3136"/>
                  </a:lnTo>
                  <a:lnTo>
                    <a:pt x="85891" y="3163"/>
                  </a:lnTo>
                  <a:lnTo>
                    <a:pt x="119304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563">
              <a:extLst>
                <a:ext uri="{FF2B5EF4-FFF2-40B4-BE49-F238E27FC236}">
                  <a16:creationId xmlns:a16="http://schemas.microsoft.com/office/drawing/2014/main" xmlns="" id="{D742E488-2BF2-4844-9A16-A10D6D65331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07999" y="3914283"/>
              <a:ext cx="197152" cy="293632"/>
            </a:xfrm>
            <a:custGeom>
              <a:avLst/>
              <a:gdLst/>
              <a:ahLst/>
              <a:cxnLst/>
              <a:rect l="0" t="0" r="0" b="0"/>
              <a:pathLst>
                <a:path w="197152" h="293632">
                  <a:moveTo>
                    <a:pt x="47926" y="67167"/>
                  </a:moveTo>
                  <a:lnTo>
                    <a:pt x="47926" y="67167"/>
                  </a:lnTo>
                  <a:lnTo>
                    <a:pt x="50439" y="73134"/>
                  </a:lnTo>
                  <a:lnTo>
                    <a:pt x="50970" y="81046"/>
                  </a:lnTo>
                  <a:lnTo>
                    <a:pt x="49377" y="88056"/>
                  </a:lnTo>
                  <a:lnTo>
                    <a:pt x="45320" y="96590"/>
                  </a:lnTo>
                  <a:lnTo>
                    <a:pt x="38419" y="96001"/>
                  </a:lnTo>
                  <a:lnTo>
                    <a:pt x="22531" y="90762"/>
                  </a:lnTo>
                  <a:lnTo>
                    <a:pt x="10415" y="83448"/>
                  </a:lnTo>
                  <a:lnTo>
                    <a:pt x="8102" y="81196"/>
                  </a:lnTo>
                  <a:lnTo>
                    <a:pt x="1476" y="67913"/>
                  </a:lnTo>
                  <a:lnTo>
                    <a:pt x="0" y="58444"/>
                  </a:lnTo>
                  <a:lnTo>
                    <a:pt x="100" y="53943"/>
                  </a:lnTo>
                  <a:lnTo>
                    <a:pt x="6984" y="35810"/>
                  </a:lnTo>
                  <a:lnTo>
                    <a:pt x="21331" y="18169"/>
                  </a:lnTo>
                  <a:lnTo>
                    <a:pt x="35617" y="6827"/>
                  </a:lnTo>
                  <a:lnTo>
                    <a:pt x="55528" y="683"/>
                  </a:lnTo>
                  <a:lnTo>
                    <a:pt x="72560" y="0"/>
                  </a:lnTo>
                  <a:lnTo>
                    <a:pt x="84858" y="2032"/>
                  </a:lnTo>
                  <a:lnTo>
                    <a:pt x="101947" y="14981"/>
                  </a:lnTo>
                  <a:lnTo>
                    <a:pt x="126252" y="44368"/>
                  </a:lnTo>
                  <a:lnTo>
                    <a:pt x="138044" y="71112"/>
                  </a:lnTo>
                  <a:lnTo>
                    <a:pt x="143380" y="99851"/>
                  </a:lnTo>
                  <a:lnTo>
                    <a:pt x="141587" y="145298"/>
                  </a:lnTo>
                  <a:lnTo>
                    <a:pt x="122310" y="191325"/>
                  </a:lnTo>
                  <a:lnTo>
                    <a:pt x="103463" y="216457"/>
                  </a:lnTo>
                  <a:lnTo>
                    <a:pt x="87233" y="230405"/>
                  </a:lnTo>
                  <a:lnTo>
                    <a:pt x="67883" y="239555"/>
                  </a:lnTo>
                  <a:lnTo>
                    <a:pt x="54679" y="240680"/>
                  </a:lnTo>
                  <a:lnTo>
                    <a:pt x="35697" y="237339"/>
                  </a:lnTo>
                  <a:lnTo>
                    <a:pt x="28145" y="230641"/>
                  </a:lnTo>
                  <a:lnTo>
                    <a:pt x="21848" y="221666"/>
                  </a:lnTo>
                  <a:lnTo>
                    <a:pt x="20226" y="214150"/>
                  </a:lnTo>
                  <a:lnTo>
                    <a:pt x="22981" y="202283"/>
                  </a:lnTo>
                  <a:lnTo>
                    <a:pt x="31077" y="194011"/>
                  </a:lnTo>
                  <a:lnTo>
                    <a:pt x="47969" y="182259"/>
                  </a:lnTo>
                  <a:lnTo>
                    <a:pt x="51482" y="181643"/>
                  </a:lnTo>
                  <a:lnTo>
                    <a:pt x="59149" y="182839"/>
                  </a:lnTo>
                  <a:lnTo>
                    <a:pt x="74770" y="190849"/>
                  </a:lnTo>
                  <a:lnTo>
                    <a:pt x="86062" y="202160"/>
                  </a:lnTo>
                  <a:lnTo>
                    <a:pt x="113309" y="247690"/>
                  </a:lnTo>
                  <a:lnTo>
                    <a:pt x="138021" y="275138"/>
                  </a:lnTo>
                  <a:lnTo>
                    <a:pt x="156779" y="288557"/>
                  </a:lnTo>
                  <a:lnTo>
                    <a:pt x="173508" y="293631"/>
                  </a:lnTo>
                  <a:lnTo>
                    <a:pt x="197151" y="2862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564">
              <a:extLst>
                <a:ext uri="{FF2B5EF4-FFF2-40B4-BE49-F238E27FC236}">
                  <a16:creationId xmlns:a16="http://schemas.microsoft.com/office/drawing/2014/main" xmlns="" id="{BCC64377-9102-4FB2-A862-426F70B0CAF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60367" y="3927475"/>
              <a:ext cx="125759" cy="228486"/>
            </a:xfrm>
            <a:custGeom>
              <a:avLst/>
              <a:gdLst/>
              <a:ahLst/>
              <a:cxnLst/>
              <a:rect l="0" t="0" r="0" b="0"/>
              <a:pathLst>
                <a:path w="125759" h="228486">
                  <a:moveTo>
                    <a:pt x="20983" y="0"/>
                  </a:moveTo>
                  <a:lnTo>
                    <a:pt x="20983" y="0"/>
                  </a:lnTo>
                  <a:lnTo>
                    <a:pt x="23496" y="10361"/>
                  </a:lnTo>
                  <a:lnTo>
                    <a:pt x="24147" y="52386"/>
                  </a:lnTo>
                  <a:lnTo>
                    <a:pt x="18509" y="81491"/>
                  </a:lnTo>
                  <a:lnTo>
                    <a:pt x="10711" y="120885"/>
                  </a:lnTo>
                  <a:lnTo>
                    <a:pt x="2831" y="163369"/>
                  </a:lnTo>
                  <a:lnTo>
                    <a:pt x="0" y="197772"/>
                  </a:lnTo>
                  <a:lnTo>
                    <a:pt x="2367" y="209960"/>
                  </a:lnTo>
                  <a:lnTo>
                    <a:pt x="6712" y="218669"/>
                  </a:lnTo>
                  <a:lnTo>
                    <a:pt x="11818" y="224186"/>
                  </a:lnTo>
                  <a:lnTo>
                    <a:pt x="16439" y="226638"/>
                  </a:lnTo>
                  <a:lnTo>
                    <a:pt x="32600" y="228485"/>
                  </a:lnTo>
                  <a:lnTo>
                    <a:pt x="43621" y="227636"/>
                  </a:lnTo>
                  <a:lnTo>
                    <a:pt x="81578" y="220533"/>
                  </a:lnTo>
                  <a:lnTo>
                    <a:pt x="115687" y="222224"/>
                  </a:lnTo>
                  <a:lnTo>
                    <a:pt x="121676" y="220557"/>
                  </a:lnTo>
                  <a:lnTo>
                    <a:pt x="123037" y="219357"/>
                  </a:lnTo>
                  <a:lnTo>
                    <a:pt x="125758" y="212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565">
              <a:extLst>
                <a:ext uri="{FF2B5EF4-FFF2-40B4-BE49-F238E27FC236}">
                  <a16:creationId xmlns:a16="http://schemas.microsoft.com/office/drawing/2014/main" xmlns="" id="{70E2D659-A515-459F-AAB1-78C9E1BCBC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86125" y="4044950"/>
              <a:ext cx="3176" cy="193676"/>
            </a:xfrm>
            <a:custGeom>
              <a:avLst/>
              <a:gdLst/>
              <a:ahLst/>
              <a:cxnLst/>
              <a:rect l="0" t="0" r="0" b="0"/>
              <a:pathLst>
                <a:path w="3176" h="193676">
                  <a:moveTo>
                    <a:pt x="3175" y="0"/>
                  </a:moveTo>
                  <a:lnTo>
                    <a:pt x="3175" y="0"/>
                  </a:lnTo>
                  <a:lnTo>
                    <a:pt x="1489" y="1686"/>
                  </a:lnTo>
                  <a:lnTo>
                    <a:pt x="662" y="4395"/>
                  </a:lnTo>
                  <a:lnTo>
                    <a:pt x="2" y="51236"/>
                  </a:lnTo>
                  <a:lnTo>
                    <a:pt x="1" y="84390"/>
                  </a:lnTo>
                  <a:lnTo>
                    <a:pt x="0" y="125076"/>
                  </a:lnTo>
                  <a:lnTo>
                    <a:pt x="0" y="171484"/>
                  </a:lnTo>
                  <a:lnTo>
                    <a:pt x="0" y="193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6" name="SMARTInkShape-Group201">
            <a:extLst>
              <a:ext uri="{FF2B5EF4-FFF2-40B4-BE49-F238E27FC236}">
                <a16:creationId xmlns:a16="http://schemas.microsoft.com/office/drawing/2014/main" xmlns="" id="{AC072435-A484-4D37-BA46-553A8AEE6363}"/>
              </a:ext>
            </a:extLst>
          </p:cNvPr>
          <p:cNvGrpSpPr/>
          <p:nvPr/>
        </p:nvGrpSpPr>
        <p:grpSpPr>
          <a:xfrm>
            <a:off x="3489325" y="3911769"/>
            <a:ext cx="891102" cy="318324"/>
            <a:chOff x="3489325" y="3911769"/>
            <a:chExt cx="891102" cy="318324"/>
          </a:xfrm>
        </p:grpSpPr>
        <p:sp>
          <p:nvSpPr>
            <p:cNvPr id="132" name="SMARTInkShape-566">
              <a:extLst>
                <a:ext uri="{FF2B5EF4-FFF2-40B4-BE49-F238E27FC236}">
                  <a16:creationId xmlns:a16="http://schemas.microsoft.com/office/drawing/2014/main" xmlns="" id="{7435BD79-E097-49A2-9782-9A46036E85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89325" y="4086225"/>
              <a:ext cx="155576" cy="12701"/>
            </a:xfrm>
            <a:custGeom>
              <a:avLst/>
              <a:gdLst/>
              <a:ahLst/>
              <a:cxnLst/>
              <a:rect l="0" t="0" r="0" b="0"/>
              <a:pathLst>
                <a:path w="155576" h="12701">
                  <a:moveTo>
                    <a:pt x="0" y="0"/>
                  </a:moveTo>
                  <a:lnTo>
                    <a:pt x="0" y="0"/>
                  </a:lnTo>
                  <a:lnTo>
                    <a:pt x="45887" y="3136"/>
                  </a:lnTo>
                  <a:lnTo>
                    <a:pt x="88659" y="4849"/>
                  </a:lnTo>
                  <a:lnTo>
                    <a:pt x="131382" y="8588"/>
                  </a:lnTo>
                  <a:lnTo>
                    <a:pt x="155575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567">
              <a:extLst>
                <a:ext uri="{FF2B5EF4-FFF2-40B4-BE49-F238E27FC236}">
                  <a16:creationId xmlns:a16="http://schemas.microsoft.com/office/drawing/2014/main" xmlns="" id="{A1E2AC35-2A3B-4DCE-85CA-F07177A098C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70325" y="3929057"/>
              <a:ext cx="181054" cy="301036"/>
            </a:xfrm>
            <a:custGeom>
              <a:avLst/>
              <a:gdLst/>
              <a:ahLst/>
              <a:cxnLst/>
              <a:rect l="0" t="0" r="0" b="0"/>
              <a:pathLst>
                <a:path w="181054" h="301036">
                  <a:moveTo>
                    <a:pt x="0" y="14293"/>
                  </a:moveTo>
                  <a:lnTo>
                    <a:pt x="0" y="14293"/>
                  </a:lnTo>
                  <a:lnTo>
                    <a:pt x="1686" y="14293"/>
                  </a:lnTo>
                  <a:lnTo>
                    <a:pt x="3454" y="13352"/>
                  </a:lnTo>
                  <a:lnTo>
                    <a:pt x="9149" y="9874"/>
                  </a:lnTo>
                  <a:lnTo>
                    <a:pt x="37997" y="0"/>
                  </a:lnTo>
                  <a:lnTo>
                    <a:pt x="79070" y="2258"/>
                  </a:lnTo>
                  <a:lnTo>
                    <a:pt x="117480" y="7865"/>
                  </a:lnTo>
                  <a:lnTo>
                    <a:pt x="128884" y="14023"/>
                  </a:lnTo>
                  <a:lnTo>
                    <a:pt x="148826" y="33486"/>
                  </a:lnTo>
                  <a:lnTo>
                    <a:pt x="154104" y="41520"/>
                  </a:lnTo>
                  <a:lnTo>
                    <a:pt x="153863" y="54263"/>
                  </a:lnTo>
                  <a:lnTo>
                    <a:pt x="149170" y="69805"/>
                  </a:lnTo>
                  <a:lnTo>
                    <a:pt x="134980" y="91379"/>
                  </a:lnTo>
                  <a:lnTo>
                    <a:pt x="118389" y="106826"/>
                  </a:lnTo>
                  <a:lnTo>
                    <a:pt x="88285" y="121689"/>
                  </a:lnTo>
                  <a:lnTo>
                    <a:pt x="59336" y="127824"/>
                  </a:lnTo>
                  <a:lnTo>
                    <a:pt x="53535" y="126370"/>
                  </a:lnTo>
                  <a:lnTo>
                    <a:pt x="50507" y="124994"/>
                  </a:lnTo>
                  <a:lnTo>
                    <a:pt x="48841" y="123724"/>
                  </a:lnTo>
                  <a:lnTo>
                    <a:pt x="48083" y="122525"/>
                  </a:lnTo>
                  <a:lnTo>
                    <a:pt x="47930" y="121373"/>
                  </a:lnTo>
                  <a:lnTo>
                    <a:pt x="48534" y="120604"/>
                  </a:lnTo>
                  <a:lnTo>
                    <a:pt x="51086" y="119751"/>
                  </a:lnTo>
                  <a:lnTo>
                    <a:pt x="73067" y="120099"/>
                  </a:lnTo>
                  <a:lnTo>
                    <a:pt x="113340" y="130956"/>
                  </a:lnTo>
                  <a:lnTo>
                    <a:pt x="159306" y="168261"/>
                  </a:lnTo>
                  <a:lnTo>
                    <a:pt x="171772" y="183385"/>
                  </a:lnTo>
                  <a:lnTo>
                    <a:pt x="179385" y="206368"/>
                  </a:lnTo>
                  <a:lnTo>
                    <a:pt x="181053" y="227092"/>
                  </a:lnTo>
                  <a:lnTo>
                    <a:pt x="175568" y="257920"/>
                  </a:lnTo>
                  <a:lnTo>
                    <a:pt x="170458" y="268269"/>
                  </a:lnTo>
                  <a:lnTo>
                    <a:pt x="149473" y="287547"/>
                  </a:lnTo>
                  <a:lnTo>
                    <a:pt x="139693" y="294019"/>
                  </a:lnTo>
                  <a:lnTo>
                    <a:pt x="100161" y="301035"/>
                  </a:lnTo>
                  <a:lnTo>
                    <a:pt x="34925" y="2968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568">
              <a:extLst>
                <a:ext uri="{FF2B5EF4-FFF2-40B4-BE49-F238E27FC236}">
                  <a16:creationId xmlns:a16="http://schemas.microsoft.com/office/drawing/2014/main" xmlns="" id="{63AED556-E6D7-4EA6-B9CC-B79BF5D9F23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05200" y="4178300"/>
              <a:ext cx="161926" cy="31751"/>
            </a:xfrm>
            <a:custGeom>
              <a:avLst/>
              <a:gdLst/>
              <a:ahLst/>
              <a:cxnLst/>
              <a:rect l="0" t="0" r="0" b="0"/>
              <a:pathLst>
                <a:path w="161926" h="3175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1686" y="2734"/>
                  </a:lnTo>
                  <a:lnTo>
                    <a:pt x="14784" y="10339"/>
                  </a:lnTo>
                  <a:lnTo>
                    <a:pt x="62093" y="19328"/>
                  </a:lnTo>
                  <a:lnTo>
                    <a:pt x="98474" y="24370"/>
                  </a:lnTo>
                  <a:lnTo>
                    <a:pt x="161925" y="31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569">
              <a:extLst>
                <a:ext uri="{FF2B5EF4-FFF2-40B4-BE49-F238E27FC236}">
                  <a16:creationId xmlns:a16="http://schemas.microsoft.com/office/drawing/2014/main" xmlns="" id="{BB2E82F8-243F-4A65-81D4-0C5F3A679FA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44311" y="3911769"/>
              <a:ext cx="236116" cy="296755"/>
            </a:xfrm>
            <a:custGeom>
              <a:avLst/>
              <a:gdLst/>
              <a:ahLst/>
              <a:cxnLst/>
              <a:rect l="0" t="0" r="0" b="0"/>
              <a:pathLst>
                <a:path w="236116" h="296755">
                  <a:moveTo>
                    <a:pt x="141939" y="6181"/>
                  </a:moveTo>
                  <a:lnTo>
                    <a:pt x="141939" y="6181"/>
                  </a:lnTo>
                  <a:lnTo>
                    <a:pt x="140253" y="6181"/>
                  </a:lnTo>
                  <a:lnTo>
                    <a:pt x="138485" y="5240"/>
                  </a:lnTo>
                  <a:lnTo>
                    <a:pt x="132790" y="1762"/>
                  </a:lnTo>
                  <a:lnTo>
                    <a:pt x="128606" y="403"/>
                  </a:lnTo>
                  <a:lnTo>
                    <a:pt x="123446" y="0"/>
                  </a:lnTo>
                  <a:lnTo>
                    <a:pt x="76866" y="18694"/>
                  </a:lnTo>
                  <a:lnTo>
                    <a:pt x="62923" y="27265"/>
                  </a:lnTo>
                  <a:lnTo>
                    <a:pt x="22893" y="72363"/>
                  </a:lnTo>
                  <a:lnTo>
                    <a:pt x="9652" y="93054"/>
                  </a:lnTo>
                  <a:lnTo>
                    <a:pt x="3495" y="115999"/>
                  </a:lnTo>
                  <a:lnTo>
                    <a:pt x="0" y="154555"/>
                  </a:lnTo>
                  <a:lnTo>
                    <a:pt x="3574" y="188425"/>
                  </a:lnTo>
                  <a:lnTo>
                    <a:pt x="17715" y="224561"/>
                  </a:lnTo>
                  <a:lnTo>
                    <a:pt x="40679" y="254981"/>
                  </a:lnTo>
                  <a:lnTo>
                    <a:pt x="71646" y="278060"/>
                  </a:lnTo>
                  <a:lnTo>
                    <a:pt x="109591" y="292334"/>
                  </a:lnTo>
                  <a:lnTo>
                    <a:pt x="137261" y="296754"/>
                  </a:lnTo>
                  <a:lnTo>
                    <a:pt x="175621" y="293707"/>
                  </a:lnTo>
                  <a:lnTo>
                    <a:pt x="215266" y="275048"/>
                  </a:lnTo>
                  <a:lnTo>
                    <a:pt x="226813" y="266232"/>
                  </a:lnTo>
                  <a:lnTo>
                    <a:pt x="231754" y="254404"/>
                  </a:lnTo>
                  <a:lnTo>
                    <a:pt x="236115" y="232738"/>
                  </a:lnTo>
                  <a:lnTo>
                    <a:pt x="233500" y="217360"/>
                  </a:lnTo>
                  <a:lnTo>
                    <a:pt x="228259" y="208341"/>
                  </a:lnTo>
                  <a:lnTo>
                    <a:pt x="220167" y="200452"/>
                  </a:lnTo>
                  <a:lnTo>
                    <a:pt x="197674" y="186712"/>
                  </a:lnTo>
                  <a:lnTo>
                    <a:pt x="169215" y="178601"/>
                  </a:lnTo>
                  <a:lnTo>
                    <a:pt x="140467" y="177810"/>
                  </a:lnTo>
                  <a:lnTo>
                    <a:pt x="123668" y="181173"/>
                  </a:lnTo>
                  <a:lnTo>
                    <a:pt x="93681" y="194974"/>
                  </a:lnTo>
                  <a:lnTo>
                    <a:pt x="60329" y="226353"/>
                  </a:lnTo>
                  <a:lnTo>
                    <a:pt x="46689" y="2443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7" name="SMARTInkShape-570">
            <a:extLst>
              <a:ext uri="{FF2B5EF4-FFF2-40B4-BE49-F238E27FC236}">
                <a16:creationId xmlns:a16="http://schemas.microsoft.com/office/drawing/2014/main" xmlns="" id="{61BF3B29-5328-4735-AB34-4E9126ABB4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20649" y="3192221"/>
            <a:ext cx="501955" cy="444184"/>
          </a:xfrm>
          <a:custGeom>
            <a:avLst/>
            <a:gdLst/>
            <a:ahLst/>
            <a:cxnLst/>
            <a:rect l="0" t="0" r="0" b="0"/>
            <a:pathLst>
              <a:path w="501955" h="444184">
                <a:moveTo>
                  <a:pt x="46726" y="1829"/>
                </a:moveTo>
                <a:lnTo>
                  <a:pt x="46726" y="1829"/>
                </a:lnTo>
                <a:lnTo>
                  <a:pt x="43355" y="143"/>
                </a:lnTo>
                <a:lnTo>
                  <a:pt x="42715" y="0"/>
                </a:lnTo>
                <a:lnTo>
                  <a:pt x="42641" y="257"/>
                </a:lnTo>
                <a:lnTo>
                  <a:pt x="42944" y="781"/>
                </a:lnTo>
                <a:lnTo>
                  <a:pt x="54033" y="44457"/>
                </a:lnTo>
                <a:lnTo>
                  <a:pt x="67391" y="85237"/>
                </a:lnTo>
                <a:lnTo>
                  <a:pt x="82521" y="105368"/>
                </a:lnTo>
                <a:lnTo>
                  <a:pt x="127021" y="137882"/>
                </a:lnTo>
                <a:lnTo>
                  <a:pt x="144855" y="145200"/>
                </a:lnTo>
                <a:lnTo>
                  <a:pt x="191300" y="150283"/>
                </a:lnTo>
                <a:lnTo>
                  <a:pt x="237528" y="136506"/>
                </a:lnTo>
                <a:lnTo>
                  <a:pt x="250766" y="129066"/>
                </a:lnTo>
                <a:lnTo>
                  <a:pt x="278734" y="102990"/>
                </a:lnTo>
                <a:lnTo>
                  <a:pt x="286409" y="83661"/>
                </a:lnTo>
                <a:lnTo>
                  <a:pt x="289902" y="60653"/>
                </a:lnTo>
                <a:lnTo>
                  <a:pt x="289095" y="48787"/>
                </a:lnTo>
                <a:lnTo>
                  <a:pt x="283797" y="38339"/>
                </a:lnTo>
                <a:lnTo>
                  <a:pt x="275916" y="30050"/>
                </a:lnTo>
                <a:lnTo>
                  <a:pt x="267709" y="25190"/>
                </a:lnTo>
                <a:lnTo>
                  <a:pt x="258418" y="23736"/>
                </a:lnTo>
                <a:lnTo>
                  <a:pt x="253471" y="23842"/>
                </a:lnTo>
                <a:lnTo>
                  <a:pt x="242329" y="32426"/>
                </a:lnTo>
                <a:lnTo>
                  <a:pt x="224672" y="55380"/>
                </a:lnTo>
                <a:lnTo>
                  <a:pt x="212207" y="93781"/>
                </a:lnTo>
                <a:lnTo>
                  <a:pt x="203526" y="137428"/>
                </a:lnTo>
                <a:lnTo>
                  <a:pt x="198548" y="173828"/>
                </a:lnTo>
                <a:lnTo>
                  <a:pt x="193545" y="216715"/>
                </a:lnTo>
                <a:lnTo>
                  <a:pt x="187007" y="253882"/>
                </a:lnTo>
                <a:lnTo>
                  <a:pt x="177073" y="294646"/>
                </a:lnTo>
                <a:lnTo>
                  <a:pt x="165545" y="333182"/>
                </a:lnTo>
                <a:lnTo>
                  <a:pt x="149219" y="375491"/>
                </a:lnTo>
                <a:lnTo>
                  <a:pt x="129322" y="410778"/>
                </a:lnTo>
                <a:lnTo>
                  <a:pt x="95598" y="439086"/>
                </a:lnTo>
                <a:lnTo>
                  <a:pt x="72848" y="444183"/>
                </a:lnTo>
                <a:lnTo>
                  <a:pt x="60805" y="443494"/>
                </a:lnTo>
                <a:lnTo>
                  <a:pt x="50867" y="440130"/>
                </a:lnTo>
                <a:lnTo>
                  <a:pt x="34077" y="429597"/>
                </a:lnTo>
                <a:lnTo>
                  <a:pt x="9343" y="397977"/>
                </a:lnTo>
                <a:lnTo>
                  <a:pt x="2135" y="368777"/>
                </a:lnTo>
                <a:lnTo>
                  <a:pt x="0" y="347347"/>
                </a:lnTo>
                <a:lnTo>
                  <a:pt x="5145" y="332134"/>
                </a:lnTo>
                <a:lnTo>
                  <a:pt x="17120" y="312305"/>
                </a:lnTo>
                <a:lnTo>
                  <a:pt x="25101" y="304565"/>
                </a:lnTo>
                <a:lnTo>
                  <a:pt x="41142" y="294964"/>
                </a:lnTo>
                <a:lnTo>
                  <a:pt x="51888" y="291096"/>
                </a:lnTo>
                <a:lnTo>
                  <a:pt x="71225" y="290307"/>
                </a:lnTo>
                <a:lnTo>
                  <a:pt x="85853" y="292307"/>
                </a:lnTo>
                <a:lnTo>
                  <a:pt x="95278" y="299793"/>
                </a:lnTo>
                <a:lnTo>
                  <a:pt x="126391" y="342122"/>
                </a:lnTo>
                <a:lnTo>
                  <a:pt x="141805" y="388790"/>
                </a:lnTo>
                <a:lnTo>
                  <a:pt x="156644" y="419628"/>
                </a:lnTo>
                <a:lnTo>
                  <a:pt x="159163" y="423237"/>
                </a:lnTo>
                <a:lnTo>
                  <a:pt x="176193" y="433372"/>
                </a:lnTo>
                <a:lnTo>
                  <a:pt x="195741" y="438021"/>
                </a:lnTo>
                <a:lnTo>
                  <a:pt x="213253" y="436028"/>
                </a:lnTo>
                <a:lnTo>
                  <a:pt x="226242" y="430969"/>
                </a:lnTo>
                <a:lnTo>
                  <a:pt x="236793" y="421630"/>
                </a:lnTo>
                <a:lnTo>
                  <a:pt x="256189" y="389127"/>
                </a:lnTo>
                <a:lnTo>
                  <a:pt x="261354" y="371373"/>
                </a:lnTo>
                <a:lnTo>
                  <a:pt x="263399" y="360385"/>
                </a:lnTo>
                <a:lnTo>
                  <a:pt x="264200" y="358341"/>
                </a:lnTo>
                <a:lnTo>
                  <a:pt x="265792" y="356979"/>
                </a:lnTo>
                <a:lnTo>
                  <a:pt x="272384" y="355061"/>
                </a:lnTo>
                <a:lnTo>
                  <a:pt x="286053" y="354360"/>
                </a:lnTo>
                <a:lnTo>
                  <a:pt x="304282" y="355399"/>
                </a:lnTo>
                <a:lnTo>
                  <a:pt x="343420" y="342154"/>
                </a:lnTo>
                <a:lnTo>
                  <a:pt x="354181" y="331070"/>
                </a:lnTo>
                <a:lnTo>
                  <a:pt x="357997" y="323489"/>
                </a:lnTo>
                <a:lnTo>
                  <a:pt x="359015" y="319986"/>
                </a:lnTo>
                <a:lnTo>
                  <a:pt x="357077" y="304942"/>
                </a:lnTo>
                <a:lnTo>
                  <a:pt x="353875" y="297883"/>
                </a:lnTo>
                <a:lnTo>
                  <a:pt x="352034" y="295507"/>
                </a:lnTo>
                <a:lnTo>
                  <a:pt x="339329" y="288791"/>
                </a:lnTo>
                <a:lnTo>
                  <a:pt x="327216" y="285704"/>
                </a:lnTo>
                <a:lnTo>
                  <a:pt x="308496" y="288160"/>
                </a:lnTo>
                <a:lnTo>
                  <a:pt x="296889" y="293364"/>
                </a:lnTo>
                <a:lnTo>
                  <a:pt x="287026" y="301439"/>
                </a:lnTo>
                <a:lnTo>
                  <a:pt x="274246" y="320574"/>
                </a:lnTo>
                <a:lnTo>
                  <a:pt x="266735" y="346744"/>
                </a:lnTo>
                <a:lnTo>
                  <a:pt x="267763" y="383410"/>
                </a:lnTo>
                <a:lnTo>
                  <a:pt x="272317" y="396493"/>
                </a:lnTo>
                <a:lnTo>
                  <a:pt x="286076" y="417608"/>
                </a:lnTo>
                <a:lnTo>
                  <a:pt x="295038" y="426038"/>
                </a:lnTo>
                <a:lnTo>
                  <a:pt x="314759" y="433065"/>
                </a:lnTo>
                <a:lnTo>
                  <a:pt x="331734" y="435696"/>
                </a:lnTo>
                <a:lnTo>
                  <a:pt x="357499" y="429734"/>
                </a:lnTo>
                <a:lnTo>
                  <a:pt x="391603" y="410713"/>
                </a:lnTo>
                <a:lnTo>
                  <a:pt x="402147" y="401454"/>
                </a:lnTo>
                <a:lnTo>
                  <a:pt x="424079" y="357120"/>
                </a:lnTo>
                <a:lnTo>
                  <a:pt x="434014" y="316911"/>
                </a:lnTo>
                <a:lnTo>
                  <a:pt x="434137" y="288489"/>
                </a:lnTo>
                <a:lnTo>
                  <a:pt x="433411" y="285716"/>
                </a:lnTo>
                <a:lnTo>
                  <a:pt x="429999" y="280613"/>
                </a:lnTo>
                <a:lnTo>
                  <a:pt x="430299" y="280818"/>
                </a:lnTo>
                <a:lnTo>
                  <a:pt x="443586" y="303333"/>
                </a:lnTo>
                <a:lnTo>
                  <a:pt x="473870" y="344497"/>
                </a:lnTo>
                <a:lnTo>
                  <a:pt x="497578" y="389898"/>
                </a:lnTo>
                <a:lnTo>
                  <a:pt x="501954" y="412944"/>
                </a:lnTo>
                <a:lnTo>
                  <a:pt x="501521" y="420438"/>
                </a:lnTo>
                <a:lnTo>
                  <a:pt x="498795" y="423423"/>
                </a:lnTo>
                <a:lnTo>
                  <a:pt x="484571" y="430292"/>
                </a:lnTo>
                <a:lnTo>
                  <a:pt x="464864" y="432970"/>
                </a:lnTo>
                <a:lnTo>
                  <a:pt x="450229" y="431925"/>
                </a:lnTo>
                <a:lnTo>
                  <a:pt x="417920" y="419285"/>
                </a:lnTo>
                <a:lnTo>
                  <a:pt x="402326" y="40822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3" name="SMARTInkShape-Group203">
            <a:extLst>
              <a:ext uri="{FF2B5EF4-FFF2-40B4-BE49-F238E27FC236}">
                <a16:creationId xmlns:a16="http://schemas.microsoft.com/office/drawing/2014/main" xmlns="" id="{910784A7-FF52-4916-80A5-F5A4E59CAFB3}"/>
              </a:ext>
            </a:extLst>
          </p:cNvPr>
          <p:cNvGrpSpPr/>
          <p:nvPr/>
        </p:nvGrpSpPr>
        <p:grpSpPr>
          <a:xfrm>
            <a:off x="6257925" y="3226384"/>
            <a:ext cx="1962151" cy="731542"/>
            <a:chOff x="6257925" y="3226384"/>
            <a:chExt cx="1962151" cy="731542"/>
          </a:xfrm>
        </p:grpSpPr>
        <p:sp>
          <p:nvSpPr>
            <p:cNvPr id="138" name="SMARTInkShape-571">
              <a:extLst>
                <a:ext uri="{FF2B5EF4-FFF2-40B4-BE49-F238E27FC236}">
                  <a16:creationId xmlns:a16="http://schemas.microsoft.com/office/drawing/2014/main" xmlns="" id="{292F4958-B532-4549-889E-7B43719AE8E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57925" y="3226384"/>
              <a:ext cx="719436" cy="731542"/>
            </a:xfrm>
            <a:custGeom>
              <a:avLst/>
              <a:gdLst/>
              <a:ahLst/>
              <a:cxnLst/>
              <a:rect l="0" t="0" r="0" b="0"/>
              <a:pathLst>
                <a:path w="719436" h="731542">
                  <a:moveTo>
                    <a:pt x="0" y="329616"/>
                  </a:moveTo>
                  <a:lnTo>
                    <a:pt x="0" y="329616"/>
                  </a:lnTo>
                  <a:lnTo>
                    <a:pt x="1685" y="327930"/>
                  </a:lnTo>
                  <a:lnTo>
                    <a:pt x="2182" y="327787"/>
                  </a:lnTo>
                  <a:lnTo>
                    <a:pt x="2513" y="328044"/>
                  </a:lnTo>
                  <a:lnTo>
                    <a:pt x="2734" y="328568"/>
                  </a:lnTo>
                  <a:lnTo>
                    <a:pt x="6415" y="330991"/>
                  </a:lnTo>
                  <a:lnTo>
                    <a:pt x="14719" y="332633"/>
                  </a:lnTo>
                  <a:lnTo>
                    <a:pt x="22275" y="332744"/>
                  </a:lnTo>
                  <a:lnTo>
                    <a:pt x="60766" y="317926"/>
                  </a:lnTo>
                  <a:lnTo>
                    <a:pt x="72398" y="307957"/>
                  </a:lnTo>
                  <a:lnTo>
                    <a:pt x="82913" y="290743"/>
                  </a:lnTo>
                  <a:lnTo>
                    <a:pt x="88374" y="268928"/>
                  </a:lnTo>
                  <a:lnTo>
                    <a:pt x="80317" y="256836"/>
                  </a:lnTo>
                  <a:lnTo>
                    <a:pt x="71562" y="251408"/>
                  </a:lnTo>
                  <a:lnTo>
                    <a:pt x="62497" y="249349"/>
                  </a:lnTo>
                  <a:lnTo>
                    <a:pt x="54940" y="249609"/>
                  </a:lnTo>
                  <a:lnTo>
                    <a:pt x="45232" y="256545"/>
                  </a:lnTo>
                  <a:lnTo>
                    <a:pt x="35978" y="266801"/>
                  </a:lnTo>
                  <a:lnTo>
                    <a:pt x="31865" y="276063"/>
                  </a:lnTo>
                  <a:lnTo>
                    <a:pt x="25567" y="315261"/>
                  </a:lnTo>
                  <a:lnTo>
                    <a:pt x="28428" y="346020"/>
                  </a:lnTo>
                  <a:lnTo>
                    <a:pt x="33096" y="361954"/>
                  </a:lnTo>
                  <a:lnTo>
                    <a:pt x="46730" y="381139"/>
                  </a:lnTo>
                  <a:lnTo>
                    <a:pt x="59119" y="392938"/>
                  </a:lnTo>
                  <a:lnTo>
                    <a:pt x="76235" y="400903"/>
                  </a:lnTo>
                  <a:lnTo>
                    <a:pt x="86094" y="402692"/>
                  </a:lnTo>
                  <a:lnTo>
                    <a:pt x="90204" y="402675"/>
                  </a:lnTo>
                  <a:lnTo>
                    <a:pt x="104417" y="397594"/>
                  </a:lnTo>
                  <a:lnTo>
                    <a:pt x="116428" y="387701"/>
                  </a:lnTo>
                  <a:lnTo>
                    <a:pt x="126690" y="370776"/>
                  </a:lnTo>
                  <a:lnTo>
                    <a:pt x="136136" y="328773"/>
                  </a:lnTo>
                  <a:lnTo>
                    <a:pt x="145386" y="299105"/>
                  </a:lnTo>
                  <a:lnTo>
                    <a:pt x="154927" y="285011"/>
                  </a:lnTo>
                  <a:lnTo>
                    <a:pt x="168436" y="273949"/>
                  </a:lnTo>
                  <a:lnTo>
                    <a:pt x="171557" y="272396"/>
                  </a:lnTo>
                  <a:lnTo>
                    <a:pt x="180670" y="272552"/>
                  </a:lnTo>
                  <a:lnTo>
                    <a:pt x="186063" y="273582"/>
                  </a:lnTo>
                  <a:lnTo>
                    <a:pt x="205453" y="288515"/>
                  </a:lnTo>
                  <a:lnTo>
                    <a:pt x="216724" y="304071"/>
                  </a:lnTo>
                  <a:lnTo>
                    <a:pt x="230002" y="342611"/>
                  </a:lnTo>
                  <a:lnTo>
                    <a:pt x="236127" y="385106"/>
                  </a:lnTo>
                  <a:lnTo>
                    <a:pt x="234109" y="418957"/>
                  </a:lnTo>
                  <a:lnTo>
                    <a:pt x="232460" y="424004"/>
                  </a:lnTo>
                  <a:lnTo>
                    <a:pt x="230551" y="426247"/>
                  </a:lnTo>
                  <a:lnTo>
                    <a:pt x="229900" y="424728"/>
                  </a:lnTo>
                  <a:lnTo>
                    <a:pt x="230336" y="382988"/>
                  </a:lnTo>
                  <a:lnTo>
                    <a:pt x="239439" y="337323"/>
                  </a:lnTo>
                  <a:lnTo>
                    <a:pt x="251029" y="304782"/>
                  </a:lnTo>
                  <a:lnTo>
                    <a:pt x="263585" y="285922"/>
                  </a:lnTo>
                  <a:lnTo>
                    <a:pt x="267798" y="281436"/>
                  </a:lnTo>
                  <a:lnTo>
                    <a:pt x="277184" y="276453"/>
                  </a:lnTo>
                  <a:lnTo>
                    <a:pt x="282156" y="275124"/>
                  </a:lnTo>
                  <a:lnTo>
                    <a:pt x="299266" y="276625"/>
                  </a:lnTo>
                  <a:lnTo>
                    <a:pt x="306809" y="280664"/>
                  </a:lnTo>
                  <a:lnTo>
                    <a:pt x="312396" y="287751"/>
                  </a:lnTo>
                  <a:lnTo>
                    <a:pt x="331381" y="330491"/>
                  </a:lnTo>
                  <a:lnTo>
                    <a:pt x="348712" y="377999"/>
                  </a:lnTo>
                  <a:lnTo>
                    <a:pt x="360301" y="395379"/>
                  </a:lnTo>
                  <a:lnTo>
                    <a:pt x="370987" y="404409"/>
                  </a:lnTo>
                  <a:lnTo>
                    <a:pt x="392654" y="405948"/>
                  </a:lnTo>
                  <a:lnTo>
                    <a:pt x="409618" y="402484"/>
                  </a:lnTo>
                  <a:lnTo>
                    <a:pt x="446436" y="377878"/>
                  </a:lnTo>
                  <a:lnTo>
                    <a:pt x="484133" y="338014"/>
                  </a:lnTo>
                  <a:lnTo>
                    <a:pt x="505475" y="301217"/>
                  </a:lnTo>
                  <a:lnTo>
                    <a:pt x="525649" y="257579"/>
                  </a:lnTo>
                  <a:lnTo>
                    <a:pt x="537532" y="218431"/>
                  </a:lnTo>
                  <a:lnTo>
                    <a:pt x="543758" y="183980"/>
                  </a:lnTo>
                  <a:lnTo>
                    <a:pt x="547484" y="137279"/>
                  </a:lnTo>
                  <a:lnTo>
                    <a:pt x="546099" y="92526"/>
                  </a:lnTo>
                  <a:lnTo>
                    <a:pt x="537633" y="50185"/>
                  </a:lnTo>
                  <a:lnTo>
                    <a:pt x="526227" y="25003"/>
                  </a:lnTo>
                  <a:lnTo>
                    <a:pt x="513361" y="8644"/>
                  </a:lnTo>
                  <a:lnTo>
                    <a:pt x="502975" y="2576"/>
                  </a:lnTo>
                  <a:lnTo>
                    <a:pt x="497241" y="465"/>
                  </a:lnTo>
                  <a:lnTo>
                    <a:pt x="485227" y="0"/>
                  </a:lnTo>
                  <a:lnTo>
                    <a:pt x="474242" y="2498"/>
                  </a:lnTo>
                  <a:lnTo>
                    <a:pt x="467009" y="7135"/>
                  </a:lnTo>
                  <a:lnTo>
                    <a:pt x="457284" y="25810"/>
                  </a:lnTo>
                  <a:lnTo>
                    <a:pt x="445310" y="71593"/>
                  </a:lnTo>
                  <a:lnTo>
                    <a:pt x="442818" y="112843"/>
                  </a:lnTo>
                  <a:lnTo>
                    <a:pt x="446275" y="154693"/>
                  </a:lnTo>
                  <a:lnTo>
                    <a:pt x="450783" y="201512"/>
                  </a:lnTo>
                  <a:lnTo>
                    <a:pt x="454005" y="236861"/>
                  </a:lnTo>
                  <a:lnTo>
                    <a:pt x="456569" y="279779"/>
                  </a:lnTo>
                  <a:lnTo>
                    <a:pt x="459257" y="318165"/>
                  </a:lnTo>
                  <a:lnTo>
                    <a:pt x="460397" y="354210"/>
                  </a:lnTo>
                  <a:lnTo>
                    <a:pt x="462106" y="397228"/>
                  </a:lnTo>
                  <a:lnTo>
                    <a:pt x="461045" y="437569"/>
                  </a:lnTo>
                  <a:lnTo>
                    <a:pt x="459567" y="481141"/>
                  </a:lnTo>
                  <a:lnTo>
                    <a:pt x="457667" y="519982"/>
                  </a:lnTo>
                  <a:lnTo>
                    <a:pt x="457292" y="561129"/>
                  </a:lnTo>
                  <a:lnTo>
                    <a:pt x="456278" y="599361"/>
                  </a:lnTo>
                  <a:lnTo>
                    <a:pt x="455027" y="645165"/>
                  </a:lnTo>
                  <a:lnTo>
                    <a:pt x="462873" y="682740"/>
                  </a:lnTo>
                  <a:lnTo>
                    <a:pt x="474431" y="705933"/>
                  </a:lnTo>
                  <a:lnTo>
                    <a:pt x="495727" y="726262"/>
                  </a:lnTo>
                  <a:lnTo>
                    <a:pt x="501840" y="729917"/>
                  </a:lnTo>
                  <a:lnTo>
                    <a:pt x="508084" y="731541"/>
                  </a:lnTo>
                  <a:lnTo>
                    <a:pt x="519236" y="730771"/>
                  </a:lnTo>
                  <a:lnTo>
                    <a:pt x="534848" y="721566"/>
                  </a:lnTo>
                  <a:lnTo>
                    <a:pt x="543921" y="708780"/>
                  </a:lnTo>
                  <a:lnTo>
                    <a:pt x="552157" y="688435"/>
                  </a:lnTo>
                  <a:lnTo>
                    <a:pt x="554940" y="660491"/>
                  </a:lnTo>
                  <a:lnTo>
                    <a:pt x="551141" y="613155"/>
                  </a:lnTo>
                  <a:lnTo>
                    <a:pt x="540636" y="570311"/>
                  </a:lnTo>
                  <a:lnTo>
                    <a:pt x="516317" y="526652"/>
                  </a:lnTo>
                  <a:lnTo>
                    <a:pt x="490891" y="498743"/>
                  </a:lnTo>
                  <a:lnTo>
                    <a:pt x="448269" y="465195"/>
                  </a:lnTo>
                  <a:lnTo>
                    <a:pt x="447718" y="464452"/>
                  </a:lnTo>
                  <a:lnTo>
                    <a:pt x="447704" y="463957"/>
                  </a:lnTo>
                  <a:lnTo>
                    <a:pt x="450510" y="463406"/>
                  </a:lnTo>
                  <a:lnTo>
                    <a:pt x="454932" y="462809"/>
                  </a:lnTo>
                  <a:lnTo>
                    <a:pt x="497704" y="448768"/>
                  </a:lnTo>
                  <a:lnTo>
                    <a:pt x="539728" y="429236"/>
                  </a:lnTo>
                  <a:lnTo>
                    <a:pt x="562258" y="410155"/>
                  </a:lnTo>
                  <a:lnTo>
                    <a:pt x="579961" y="385208"/>
                  </a:lnTo>
                  <a:lnTo>
                    <a:pt x="587374" y="367199"/>
                  </a:lnTo>
                  <a:lnTo>
                    <a:pt x="587406" y="351706"/>
                  </a:lnTo>
                  <a:lnTo>
                    <a:pt x="587381" y="356871"/>
                  </a:lnTo>
                  <a:lnTo>
                    <a:pt x="590830" y="372708"/>
                  </a:lnTo>
                  <a:lnTo>
                    <a:pt x="600595" y="391017"/>
                  </a:lnTo>
                  <a:lnTo>
                    <a:pt x="605127" y="397004"/>
                  </a:lnTo>
                  <a:lnTo>
                    <a:pt x="621759" y="404342"/>
                  </a:lnTo>
                  <a:lnTo>
                    <a:pt x="636133" y="407614"/>
                  </a:lnTo>
                  <a:lnTo>
                    <a:pt x="657208" y="406897"/>
                  </a:lnTo>
                  <a:lnTo>
                    <a:pt x="680189" y="399394"/>
                  </a:lnTo>
                  <a:lnTo>
                    <a:pt x="694212" y="389920"/>
                  </a:lnTo>
                  <a:lnTo>
                    <a:pt x="714197" y="355531"/>
                  </a:lnTo>
                  <a:lnTo>
                    <a:pt x="717824" y="343604"/>
                  </a:lnTo>
                  <a:lnTo>
                    <a:pt x="719435" y="328895"/>
                  </a:lnTo>
                  <a:lnTo>
                    <a:pt x="713601" y="303061"/>
                  </a:lnTo>
                  <a:lnTo>
                    <a:pt x="706307" y="285412"/>
                  </a:lnTo>
                  <a:lnTo>
                    <a:pt x="692934" y="271794"/>
                  </a:lnTo>
                  <a:lnTo>
                    <a:pt x="675567" y="262193"/>
                  </a:lnTo>
                  <a:lnTo>
                    <a:pt x="655330" y="259936"/>
                  </a:lnTo>
                  <a:lnTo>
                    <a:pt x="637065" y="263187"/>
                  </a:lnTo>
                  <a:lnTo>
                    <a:pt x="618796" y="275361"/>
                  </a:lnTo>
                  <a:lnTo>
                    <a:pt x="606720" y="289003"/>
                  </a:lnTo>
                  <a:lnTo>
                    <a:pt x="597496" y="325901"/>
                  </a:lnTo>
                  <a:lnTo>
                    <a:pt x="596107" y="341723"/>
                  </a:lnTo>
                  <a:lnTo>
                    <a:pt x="599644" y="366717"/>
                  </a:lnTo>
                  <a:lnTo>
                    <a:pt x="612775" y="3931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572">
              <a:extLst>
                <a:ext uri="{FF2B5EF4-FFF2-40B4-BE49-F238E27FC236}">
                  <a16:creationId xmlns:a16="http://schemas.microsoft.com/office/drawing/2014/main" xmlns="" id="{ECCB8028-A29E-4A4D-A647-5A44C2983E6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53250" y="3303824"/>
              <a:ext cx="592183" cy="330914"/>
            </a:xfrm>
            <a:custGeom>
              <a:avLst/>
              <a:gdLst/>
              <a:ahLst/>
              <a:cxnLst/>
              <a:rect l="0" t="0" r="0" b="0"/>
              <a:pathLst>
                <a:path w="592183" h="330914">
                  <a:moveTo>
                    <a:pt x="0" y="223601"/>
                  </a:moveTo>
                  <a:lnTo>
                    <a:pt x="0" y="223601"/>
                  </a:lnTo>
                  <a:lnTo>
                    <a:pt x="2734" y="220867"/>
                  </a:lnTo>
                  <a:lnTo>
                    <a:pt x="6415" y="223928"/>
                  </a:lnTo>
                  <a:lnTo>
                    <a:pt x="10289" y="229303"/>
                  </a:lnTo>
                  <a:lnTo>
                    <a:pt x="23037" y="275521"/>
                  </a:lnTo>
                  <a:lnTo>
                    <a:pt x="32832" y="307370"/>
                  </a:lnTo>
                  <a:lnTo>
                    <a:pt x="39911" y="317134"/>
                  </a:lnTo>
                  <a:lnTo>
                    <a:pt x="46195" y="319852"/>
                  </a:lnTo>
                  <a:lnTo>
                    <a:pt x="49847" y="320576"/>
                  </a:lnTo>
                  <a:lnTo>
                    <a:pt x="52987" y="320354"/>
                  </a:lnTo>
                  <a:lnTo>
                    <a:pt x="58357" y="318225"/>
                  </a:lnTo>
                  <a:lnTo>
                    <a:pt x="65347" y="313060"/>
                  </a:lnTo>
                  <a:lnTo>
                    <a:pt x="80576" y="287251"/>
                  </a:lnTo>
                  <a:lnTo>
                    <a:pt x="93793" y="240567"/>
                  </a:lnTo>
                  <a:lnTo>
                    <a:pt x="106856" y="200098"/>
                  </a:lnTo>
                  <a:lnTo>
                    <a:pt x="112050" y="192812"/>
                  </a:lnTo>
                  <a:lnTo>
                    <a:pt x="114917" y="190375"/>
                  </a:lnTo>
                  <a:lnTo>
                    <a:pt x="118239" y="189456"/>
                  </a:lnTo>
                  <a:lnTo>
                    <a:pt x="125693" y="190316"/>
                  </a:lnTo>
                  <a:lnTo>
                    <a:pt x="134452" y="194767"/>
                  </a:lnTo>
                  <a:lnTo>
                    <a:pt x="143201" y="210667"/>
                  </a:lnTo>
                  <a:lnTo>
                    <a:pt x="153458" y="256758"/>
                  </a:lnTo>
                  <a:lnTo>
                    <a:pt x="154449" y="302760"/>
                  </a:lnTo>
                  <a:lnTo>
                    <a:pt x="149786" y="323121"/>
                  </a:lnTo>
                  <a:lnTo>
                    <a:pt x="149247" y="323109"/>
                  </a:lnTo>
                  <a:lnTo>
                    <a:pt x="147706" y="321214"/>
                  </a:lnTo>
                  <a:lnTo>
                    <a:pt x="146541" y="314494"/>
                  </a:lnTo>
                  <a:lnTo>
                    <a:pt x="147779" y="270418"/>
                  </a:lnTo>
                  <a:lnTo>
                    <a:pt x="155942" y="226704"/>
                  </a:lnTo>
                  <a:lnTo>
                    <a:pt x="164114" y="201323"/>
                  </a:lnTo>
                  <a:lnTo>
                    <a:pt x="172099" y="186230"/>
                  </a:lnTo>
                  <a:lnTo>
                    <a:pt x="179029" y="179592"/>
                  </a:lnTo>
                  <a:lnTo>
                    <a:pt x="182852" y="177329"/>
                  </a:lnTo>
                  <a:lnTo>
                    <a:pt x="189923" y="175754"/>
                  </a:lnTo>
                  <a:lnTo>
                    <a:pt x="193291" y="175828"/>
                  </a:lnTo>
                  <a:lnTo>
                    <a:pt x="199854" y="179673"/>
                  </a:lnTo>
                  <a:lnTo>
                    <a:pt x="208559" y="189772"/>
                  </a:lnTo>
                  <a:lnTo>
                    <a:pt x="213343" y="199746"/>
                  </a:lnTo>
                  <a:lnTo>
                    <a:pt x="224262" y="244169"/>
                  </a:lnTo>
                  <a:lnTo>
                    <a:pt x="234728" y="290543"/>
                  </a:lnTo>
                  <a:lnTo>
                    <a:pt x="235860" y="295745"/>
                  </a:lnTo>
                  <a:lnTo>
                    <a:pt x="240881" y="303408"/>
                  </a:lnTo>
                  <a:lnTo>
                    <a:pt x="244196" y="306439"/>
                  </a:lnTo>
                  <a:lnTo>
                    <a:pt x="247817" y="308107"/>
                  </a:lnTo>
                  <a:lnTo>
                    <a:pt x="255603" y="309019"/>
                  </a:lnTo>
                  <a:lnTo>
                    <a:pt x="264708" y="304486"/>
                  </a:lnTo>
                  <a:lnTo>
                    <a:pt x="273576" y="296592"/>
                  </a:lnTo>
                  <a:lnTo>
                    <a:pt x="296204" y="253359"/>
                  </a:lnTo>
                  <a:lnTo>
                    <a:pt x="311086" y="213173"/>
                  </a:lnTo>
                  <a:lnTo>
                    <a:pt x="324184" y="173709"/>
                  </a:lnTo>
                  <a:lnTo>
                    <a:pt x="334931" y="131509"/>
                  </a:lnTo>
                  <a:lnTo>
                    <a:pt x="339990" y="92284"/>
                  </a:lnTo>
                  <a:lnTo>
                    <a:pt x="342516" y="46169"/>
                  </a:lnTo>
                  <a:lnTo>
                    <a:pt x="341926" y="7411"/>
                  </a:lnTo>
                  <a:lnTo>
                    <a:pt x="340351" y="2280"/>
                  </a:lnTo>
                  <a:lnTo>
                    <a:pt x="338474" y="0"/>
                  </a:lnTo>
                  <a:lnTo>
                    <a:pt x="337833" y="98"/>
                  </a:lnTo>
                  <a:lnTo>
                    <a:pt x="337405" y="868"/>
                  </a:lnTo>
                  <a:lnTo>
                    <a:pt x="333866" y="40076"/>
                  </a:lnTo>
                  <a:lnTo>
                    <a:pt x="333521" y="77227"/>
                  </a:lnTo>
                  <a:lnTo>
                    <a:pt x="333418" y="121160"/>
                  </a:lnTo>
                  <a:lnTo>
                    <a:pt x="334442" y="164978"/>
                  </a:lnTo>
                  <a:lnTo>
                    <a:pt x="340982" y="202743"/>
                  </a:lnTo>
                  <a:lnTo>
                    <a:pt x="354554" y="244842"/>
                  </a:lnTo>
                  <a:lnTo>
                    <a:pt x="370641" y="275304"/>
                  </a:lnTo>
                  <a:lnTo>
                    <a:pt x="389180" y="292033"/>
                  </a:lnTo>
                  <a:lnTo>
                    <a:pt x="399805" y="297172"/>
                  </a:lnTo>
                  <a:lnTo>
                    <a:pt x="416935" y="299282"/>
                  </a:lnTo>
                  <a:lnTo>
                    <a:pt x="427310" y="292044"/>
                  </a:lnTo>
                  <a:lnTo>
                    <a:pt x="444475" y="271144"/>
                  </a:lnTo>
                  <a:lnTo>
                    <a:pt x="450647" y="256071"/>
                  </a:lnTo>
                  <a:lnTo>
                    <a:pt x="458606" y="209803"/>
                  </a:lnTo>
                  <a:lnTo>
                    <a:pt x="456766" y="164151"/>
                  </a:lnTo>
                  <a:lnTo>
                    <a:pt x="454034" y="147072"/>
                  </a:lnTo>
                  <a:lnTo>
                    <a:pt x="452303" y="142992"/>
                  </a:lnTo>
                  <a:lnTo>
                    <a:pt x="452524" y="142345"/>
                  </a:lnTo>
                  <a:lnTo>
                    <a:pt x="453024" y="141913"/>
                  </a:lnTo>
                  <a:lnTo>
                    <a:pt x="455461" y="142375"/>
                  </a:lnTo>
                  <a:lnTo>
                    <a:pt x="458897" y="144109"/>
                  </a:lnTo>
                  <a:lnTo>
                    <a:pt x="475731" y="154632"/>
                  </a:lnTo>
                  <a:lnTo>
                    <a:pt x="520626" y="175061"/>
                  </a:lnTo>
                  <a:lnTo>
                    <a:pt x="555742" y="198403"/>
                  </a:lnTo>
                  <a:lnTo>
                    <a:pt x="578955" y="223061"/>
                  </a:lnTo>
                  <a:lnTo>
                    <a:pt x="587702" y="243079"/>
                  </a:lnTo>
                  <a:lnTo>
                    <a:pt x="592182" y="274342"/>
                  </a:lnTo>
                  <a:lnTo>
                    <a:pt x="591511" y="285781"/>
                  </a:lnTo>
                  <a:lnTo>
                    <a:pt x="579124" y="312645"/>
                  </a:lnTo>
                  <a:lnTo>
                    <a:pt x="573595" y="320914"/>
                  </a:lnTo>
                  <a:lnTo>
                    <a:pt x="564082" y="326941"/>
                  </a:lnTo>
                  <a:lnTo>
                    <a:pt x="551622" y="330913"/>
                  </a:lnTo>
                  <a:lnTo>
                    <a:pt x="530724" y="330813"/>
                  </a:lnTo>
                  <a:lnTo>
                    <a:pt x="516218" y="328166"/>
                  </a:lnTo>
                  <a:lnTo>
                    <a:pt x="476250" y="3029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573">
              <a:extLst>
                <a:ext uri="{FF2B5EF4-FFF2-40B4-BE49-F238E27FC236}">
                  <a16:creationId xmlns:a16="http://schemas.microsoft.com/office/drawing/2014/main" xmlns="" id="{BCB49274-9191-4CC8-91B1-BCD778BAB75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42175" y="3370164"/>
              <a:ext cx="101601" cy="4862"/>
            </a:xfrm>
            <a:custGeom>
              <a:avLst/>
              <a:gdLst/>
              <a:ahLst/>
              <a:cxnLst/>
              <a:rect l="0" t="0" r="0" b="0"/>
              <a:pathLst>
                <a:path w="101601" h="4862">
                  <a:moveTo>
                    <a:pt x="0" y="1686"/>
                  </a:moveTo>
                  <a:lnTo>
                    <a:pt x="0" y="1686"/>
                  </a:lnTo>
                  <a:lnTo>
                    <a:pt x="3240" y="1333"/>
                  </a:lnTo>
                  <a:lnTo>
                    <a:pt x="7790" y="0"/>
                  </a:lnTo>
                  <a:lnTo>
                    <a:pt x="46641" y="2323"/>
                  </a:lnTo>
                  <a:lnTo>
                    <a:pt x="92656" y="4527"/>
                  </a:lnTo>
                  <a:lnTo>
                    <a:pt x="101600" y="48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574">
              <a:extLst>
                <a:ext uri="{FF2B5EF4-FFF2-40B4-BE49-F238E27FC236}">
                  <a16:creationId xmlns:a16="http://schemas.microsoft.com/office/drawing/2014/main" xmlns="" id="{455F7FC1-CDD7-4C98-AEAC-49F8480B374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85106" y="3358790"/>
              <a:ext cx="534970" cy="274025"/>
            </a:xfrm>
            <a:custGeom>
              <a:avLst/>
              <a:gdLst/>
              <a:ahLst/>
              <a:cxnLst/>
              <a:rect l="0" t="0" r="0" b="0"/>
              <a:pathLst>
                <a:path w="534970" h="274025">
                  <a:moveTo>
                    <a:pt x="26969" y="127360"/>
                  </a:moveTo>
                  <a:lnTo>
                    <a:pt x="26969" y="127360"/>
                  </a:lnTo>
                  <a:lnTo>
                    <a:pt x="19506" y="127360"/>
                  </a:lnTo>
                  <a:lnTo>
                    <a:pt x="12999" y="132417"/>
                  </a:lnTo>
                  <a:lnTo>
                    <a:pt x="2898" y="152894"/>
                  </a:lnTo>
                  <a:lnTo>
                    <a:pt x="0" y="182409"/>
                  </a:lnTo>
                  <a:lnTo>
                    <a:pt x="7297" y="223712"/>
                  </a:lnTo>
                  <a:lnTo>
                    <a:pt x="17260" y="250335"/>
                  </a:lnTo>
                  <a:lnTo>
                    <a:pt x="27475" y="261626"/>
                  </a:lnTo>
                  <a:lnTo>
                    <a:pt x="33656" y="266612"/>
                  </a:lnTo>
                  <a:lnTo>
                    <a:pt x="49932" y="272153"/>
                  </a:lnTo>
                  <a:lnTo>
                    <a:pt x="80698" y="274024"/>
                  </a:lnTo>
                  <a:lnTo>
                    <a:pt x="94476" y="266157"/>
                  </a:lnTo>
                  <a:lnTo>
                    <a:pt x="115014" y="244852"/>
                  </a:lnTo>
                  <a:lnTo>
                    <a:pt x="121769" y="217911"/>
                  </a:lnTo>
                  <a:lnTo>
                    <a:pt x="122634" y="194916"/>
                  </a:lnTo>
                  <a:lnTo>
                    <a:pt x="113915" y="171875"/>
                  </a:lnTo>
                  <a:lnTo>
                    <a:pt x="101845" y="155601"/>
                  </a:lnTo>
                  <a:lnTo>
                    <a:pt x="79219" y="142391"/>
                  </a:lnTo>
                  <a:lnTo>
                    <a:pt x="60286" y="136282"/>
                  </a:lnTo>
                  <a:lnTo>
                    <a:pt x="40682" y="137843"/>
                  </a:lnTo>
                  <a:lnTo>
                    <a:pt x="22605" y="146145"/>
                  </a:lnTo>
                  <a:lnTo>
                    <a:pt x="9448" y="157542"/>
                  </a:lnTo>
                  <a:lnTo>
                    <a:pt x="5071" y="165704"/>
                  </a:lnTo>
                  <a:lnTo>
                    <a:pt x="3478" y="172977"/>
                  </a:lnTo>
                  <a:lnTo>
                    <a:pt x="3946" y="177385"/>
                  </a:lnTo>
                  <a:lnTo>
                    <a:pt x="6328" y="179055"/>
                  </a:lnTo>
                  <a:lnTo>
                    <a:pt x="14620" y="181850"/>
                  </a:lnTo>
                  <a:lnTo>
                    <a:pt x="21598" y="182387"/>
                  </a:lnTo>
                  <a:lnTo>
                    <a:pt x="29521" y="180392"/>
                  </a:lnTo>
                  <a:lnTo>
                    <a:pt x="58596" y="165731"/>
                  </a:lnTo>
                  <a:lnTo>
                    <a:pt x="105740" y="133264"/>
                  </a:lnTo>
                  <a:lnTo>
                    <a:pt x="126150" y="118714"/>
                  </a:lnTo>
                  <a:lnTo>
                    <a:pt x="154805" y="112507"/>
                  </a:lnTo>
                  <a:lnTo>
                    <a:pt x="163395" y="115702"/>
                  </a:lnTo>
                  <a:lnTo>
                    <a:pt x="170858" y="121826"/>
                  </a:lnTo>
                  <a:lnTo>
                    <a:pt x="178102" y="135677"/>
                  </a:lnTo>
                  <a:lnTo>
                    <a:pt x="191009" y="181506"/>
                  </a:lnTo>
                  <a:lnTo>
                    <a:pt x="192931" y="222537"/>
                  </a:lnTo>
                  <a:lnTo>
                    <a:pt x="190610" y="244477"/>
                  </a:lnTo>
                  <a:lnTo>
                    <a:pt x="191781" y="252408"/>
                  </a:lnTo>
                  <a:lnTo>
                    <a:pt x="191877" y="252353"/>
                  </a:lnTo>
                  <a:lnTo>
                    <a:pt x="197401" y="205754"/>
                  </a:lnTo>
                  <a:lnTo>
                    <a:pt x="202906" y="190777"/>
                  </a:lnTo>
                  <a:lnTo>
                    <a:pt x="223609" y="157320"/>
                  </a:lnTo>
                  <a:lnTo>
                    <a:pt x="233635" y="149094"/>
                  </a:lnTo>
                  <a:lnTo>
                    <a:pt x="241352" y="144545"/>
                  </a:lnTo>
                  <a:lnTo>
                    <a:pt x="248545" y="142994"/>
                  </a:lnTo>
                  <a:lnTo>
                    <a:pt x="251944" y="143075"/>
                  </a:lnTo>
                  <a:lnTo>
                    <a:pt x="254564" y="143833"/>
                  </a:lnTo>
                  <a:lnTo>
                    <a:pt x="258415" y="146558"/>
                  </a:lnTo>
                  <a:lnTo>
                    <a:pt x="265591" y="167854"/>
                  </a:lnTo>
                  <a:lnTo>
                    <a:pt x="271535" y="211247"/>
                  </a:lnTo>
                  <a:lnTo>
                    <a:pt x="286146" y="248369"/>
                  </a:lnTo>
                  <a:lnTo>
                    <a:pt x="288654" y="252483"/>
                  </a:lnTo>
                  <a:lnTo>
                    <a:pt x="303982" y="263329"/>
                  </a:lnTo>
                  <a:lnTo>
                    <a:pt x="314362" y="266225"/>
                  </a:lnTo>
                  <a:lnTo>
                    <a:pt x="332525" y="265209"/>
                  </a:lnTo>
                  <a:lnTo>
                    <a:pt x="350494" y="252479"/>
                  </a:lnTo>
                  <a:lnTo>
                    <a:pt x="375097" y="218802"/>
                  </a:lnTo>
                  <a:lnTo>
                    <a:pt x="390304" y="177447"/>
                  </a:lnTo>
                  <a:lnTo>
                    <a:pt x="398522" y="135647"/>
                  </a:lnTo>
                  <a:lnTo>
                    <a:pt x="402386" y="96144"/>
                  </a:lnTo>
                  <a:lnTo>
                    <a:pt x="403536" y="52981"/>
                  </a:lnTo>
                  <a:lnTo>
                    <a:pt x="400045" y="6688"/>
                  </a:lnTo>
                  <a:lnTo>
                    <a:pt x="398918" y="0"/>
                  </a:lnTo>
                  <a:lnTo>
                    <a:pt x="400270" y="4761"/>
                  </a:lnTo>
                  <a:lnTo>
                    <a:pt x="402507" y="41844"/>
                  </a:lnTo>
                  <a:lnTo>
                    <a:pt x="404846" y="85368"/>
                  </a:lnTo>
                  <a:lnTo>
                    <a:pt x="409174" y="128855"/>
                  </a:lnTo>
                  <a:lnTo>
                    <a:pt x="411460" y="169009"/>
                  </a:lnTo>
                  <a:lnTo>
                    <a:pt x="419856" y="210755"/>
                  </a:lnTo>
                  <a:lnTo>
                    <a:pt x="430894" y="234031"/>
                  </a:lnTo>
                  <a:lnTo>
                    <a:pt x="439324" y="244267"/>
                  </a:lnTo>
                  <a:lnTo>
                    <a:pt x="448951" y="251168"/>
                  </a:lnTo>
                  <a:lnTo>
                    <a:pt x="462602" y="255648"/>
                  </a:lnTo>
                  <a:lnTo>
                    <a:pt x="485697" y="250234"/>
                  </a:lnTo>
                  <a:lnTo>
                    <a:pt x="503083" y="241378"/>
                  </a:lnTo>
                  <a:lnTo>
                    <a:pt x="534969" y="2067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575">
              <a:extLst>
                <a:ext uri="{FF2B5EF4-FFF2-40B4-BE49-F238E27FC236}">
                  <a16:creationId xmlns:a16="http://schemas.microsoft.com/office/drawing/2014/main" xmlns="" id="{929ED6B1-7F56-46F5-BDF5-2A683CA3151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45450" y="3403600"/>
              <a:ext cx="98426" cy="9526"/>
            </a:xfrm>
            <a:custGeom>
              <a:avLst/>
              <a:gdLst/>
              <a:ahLst/>
              <a:cxnLst/>
              <a:rect l="0" t="0" r="0" b="0"/>
              <a:pathLst>
                <a:path w="98426" h="9526">
                  <a:moveTo>
                    <a:pt x="0" y="9525"/>
                  </a:moveTo>
                  <a:lnTo>
                    <a:pt x="0" y="9525"/>
                  </a:lnTo>
                  <a:lnTo>
                    <a:pt x="45021" y="4462"/>
                  </a:lnTo>
                  <a:lnTo>
                    <a:pt x="984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4" name="SMARTInkShape-Group204">
            <a:extLst>
              <a:ext uri="{FF2B5EF4-FFF2-40B4-BE49-F238E27FC236}">
                <a16:creationId xmlns:a16="http://schemas.microsoft.com/office/drawing/2014/main" xmlns="" id="{0B755BBF-12B0-4211-88AF-CA33515BE24A}"/>
              </a:ext>
            </a:extLst>
          </p:cNvPr>
          <p:cNvGrpSpPr/>
          <p:nvPr/>
        </p:nvGrpSpPr>
        <p:grpSpPr>
          <a:xfrm>
            <a:off x="8339190" y="3325063"/>
            <a:ext cx="2795536" cy="596415"/>
            <a:chOff x="8339190" y="3325063"/>
            <a:chExt cx="2795536" cy="596415"/>
          </a:xfrm>
        </p:grpSpPr>
        <p:sp>
          <p:nvSpPr>
            <p:cNvPr id="144" name="SMARTInkShape-576">
              <a:extLst>
                <a:ext uri="{FF2B5EF4-FFF2-40B4-BE49-F238E27FC236}">
                  <a16:creationId xmlns:a16="http://schemas.microsoft.com/office/drawing/2014/main" xmlns="" id="{9D30F4ED-8160-446A-8936-278813AF6E3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339190" y="3476211"/>
              <a:ext cx="453840" cy="161250"/>
            </a:xfrm>
            <a:custGeom>
              <a:avLst/>
              <a:gdLst/>
              <a:ahLst/>
              <a:cxnLst/>
              <a:rect l="0" t="0" r="0" b="0"/>
              <a:pathLst>
                <a:path w="453840" h="161250">
                  <a:moveTo>
                    <a:pt x="4710" y="76614"/>
                  </a:moveTo>
                  <a:lnTo>
                    <a:pt x="4710" y="76614"/>
                  </a:lnTo>
                  <a:lnTo>
                    <a:pt x="4710" y="74928"/>
                  </a:lnTo>
                  <a:lnTo>
                    <a:pt x="3770" y="73160"/>
                  </a:lnTo>
                  <a:lnTo>
                    <a:pt x="291" y="67465"/>
                  </a:lnTo>
                  <a:lnTo>
                    <a:pt x="0" y="65929"/>
                  </a:lnTo>
                  <a:lnTo>
                    <a:pt x="159" y="64552"/>
                  </a:lnTo>
                  <a:lnTo>
                    <a:pt x="923" y="61375"/>
                  </a:lnTo>
                  <a:lnTo>
                    <a:pt x="3197" y="46616"/>
                  </a:lnTo>
                  <a:lnTo>
                    <a:pt x="35285" y="7632"/>
                  </a:lnTo>
                  <a:lnTo>
                    <a:pt x="43951" y="867"/>
                  </a:lnTo>
                  <a:lnTo>
                    <a:pt x="61100" y="0"/>
                  </a:lnTo>
                  <a:lnTo>
                    <a:pt x="75629" y="3662"/>
                  </a:lnTo>
                  <a:lnTo>
                    <a:pt x="88321" y="15958"/>
                  </a:lnTo>
                  <a:lnTo>
                    <a:pt x="97649" y="33007"/>
                  </a:lnTo>
                  <a:lnTo>
                    <a:pt x="110892" y="80353"/>
                  </a:lnTo>
                  <a:lnTo>
                    <a:pt x="113002" y="122994"/>
                  </a:lnTo>
                  <a:lnTo>
                    <a:pt x="112673" y="158659"/>
                  </a:lnTo>
                  <a:lnTo>
                    <a:pt x="112316" y="159886"/>
                  </a:lnTo>
                  <a:lnTo>
                    <a:pt x="111725" y="160703"/>
                  </a:lnTo>
                  <a:lnTo>
                    <a:pt x="110979" y="161249"/>
                  </a:lnTo>
                  <a:lnTo>
                    <a:pt x="110834" y="160201"/>
                  </a:lnTo>
                  <a:lnTo>
                    <a:pt x="115939" y="121707"/>
                  </a:lnTo>
                  <a:lnTo>
                    <a:pt x="125655" y="80491"/>
                  </a:lnTo>
                  <a:lnTo>
                    <a:pt x="144370" y="38451"/>
                  </a:lnTo>
                  <a:lnTo>
                    <a:pt x="149919" y="34017"/>
                  </a:lnTo>
                  <a:lnTo>
                    <a:pt x="156384" y="31576"/>
                  </a:lnTo>
                  <a:lnTo>
                    <a:pt x="161608" y="31668"/>
                  </a:lnTo>
                  <a:lnTo>
                    <a:pt x="163989" y="33950"/>
                  </a:lnTo>
                  <a:lnTo>
                    <a:pt x="173346" y="51893"/>
                  </a:lnTo>
                  <a:lnTo>
                    <a:pt x="183066" y="95153"/>
                  </a:lnTo>
                  <a:lnTo>
                    <a:pt x="185617" y="131818"/>
                  </a:lnTo>
                  <a:lnTo>
                    <a:pt x="185287" y="133524"/>
                  </a:lnTo>
                  <a:lnTo>
                    <a:pt x="184714" y="134663"/>
                  </a:lnTo>
                  <a:lnTo>
                    <a:pt x="183980" y="135422"/>
                  </a:lnTo>
                  <a:lnTo>
                    <a:pt x="183490" y="134869"/>
                  </a:lnTo>
                  <a:lnTo>
                    <a:pt x="182522" y="91444"/>
                  </a:lnTo>
                  <a:lnTo>
                    <a:pt x="188616" y="47782"/>
                  </a:lnTo>
                  <a:lnTo>
                    <a:pt x="196078" y="30598"/>
                  </a:lnTo>
                  <a:lnTo>
                    <a:pt x="201946" y="23472"/>
                  </a:lnTo>
                  <a:lnTo>
                    <a:pt x="216022" y="12651"/>
                  </a:lnTo>
                  <a:lnTo>
                    <a:pt x="219668" y="11747"/>
                  </a:lnTo>
                  <a:lnTo>
                    <a:pt x="223157" y="12203"/>
                  </a:lnTo>
                  <a:lnTo>
                    <a:pt x="226541" y="13565"/>
                  </a:lnTo>
                  <a:lnTo>
                    <a:pt x="232184" y="18841"/>
                  </a:lnTo>
                  <a:lnTo>
                    <a:pt x="243240" y="38783"/>
                  </a:lnTo>
                  <a:lnTo>
                    <a:pt x="252034" y="79598"/>
                  </a:lnTo>
                  <a:lnTo>
                    <a:pt x="263017" y="118198"/>
                  </a:lnTo>
                  <a:lnTo>
                    <a:pt x="271746" y="130288"/>
                  </a:lnTo>
                  <a:lnTo>
                    <a:pt x="276572" y="131800"/>
                  </a:lnTo>
                  <a:lnTo>
                    <a:pt x="289462" y="131597"/>
                  </a:lnTo>
                  <a:lnTo>
                    <a:pt x="298953" y="129156"/>
                  </a:lnTo>
                  <a:lnTo>
                    <a:pt x="302472" y="127517"/>
                  </a:lnTo>
                  <a:lnTo>
                    <a:pt x="315852" y="111726"/>
                  </a:lnTo>
                  <a:lnTo>
                    <a:pt x="324246" y="95916"/>
                  </a:lnTo>
                  <a:lnTo>
                    <a:pt x="331370" y="52803"/>
                  </a:lnTo>
                  <a:lnTo>
                    <a:pt x="331626" y="48157"/>
                  </a:lnTo>
                  <a:lnTo>
                    <a:pt x="331663" y="48118"/>
                  </a:lnTo>
                  <a:lnTo>
                    <a:pt x="330028" y="51433"/>
                  </a:lnTo>
                  <a:lnTo>
                    <a:pt x="329694" y="77235"/>
                  </a:lnTo>
                  <a:lnTo>
                    <a:pt x="340035" y="120426"/>
                  </a:lnTo>
                  <a:lnTo>
                    <a:pt x="341502" y="125930"/>
                  </a:lnTo>
                  <a:lnTo>
                    <a:pt x="351598" y="137691"/>
                  </a:lnTo>
                  <a:lnTo>
                    <a:pt x="373837" y="155745"/>
                  </a:lnTo>
                  <a:lnTo>
                    <a:pt x="385254" y="159409"/>
                  </a:lnTo>
                  <a:lnTo>
                    <a:pt x="399266" y="159978"/>
                  </a:lnTo>
                  <a:lnTo>
                    <a:pt x="422888" y="154349"/>
                  </a:lnTo>
                  <a:lnTo>
                    <a:pt x="437530" y="145625"/>
                  </a:lnTo>
                  <a:lnTo>
                    <a:pt x="445077" y="138213"/>
                  </a:lnTo>
                  <a:lnTo>
                    <a:pt x="453591" y="121049"/>
                  </a:lnTo>
                  <a:lnTo>
                    <a:pt x="453839" y="88526"/>
                  </a:lnTo>
                  <a:lnTo>
                    <a:pt x="447760" y="64464"/>
                  </a:lnTo>
                  <a:lnTo>
                    <a:pt x="434199" y="45027"/>
                  </a:lnTo>
                  <a:lnTo>
                    <a:pt x="417138" y="35059"/>
                  </a:lnTo>
                  <a:lnTo>
                    <a:pt x="381806" y="25092"/>
                  </a:lnTo>
                  <a:lnTo>
                    <a:pt x="365865" y="27492"/>
                  </a:lnTo>
                  <a:lnTo>
                    <a:pt x="345728" y="35836"/>
                  </a:lnTo>
                  <a:lnTo>
                    <a:pt x="341064" y="38845"/>
                  </a:lnTo>
                  <a:lnTo>
                    <a:pt x="333059" y="51597"/>
                  </a:lnTo>
                  <a:lnTo>
                    <a:pt x="324353" y="73358"/>
                  </a:lnTo>
                  <a:lnTo>
                    <a:pt x="328560" y="10518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577">
              <a:extLst>
                <a:ext uri="{FF2B5EF4-FFF2-40B4-BE49-F238E27FC236}">
                  <a16:creationId xmlns:a16="http://schemas.microsoft.com/office/drawing/2014/main" xmlns="" id="{B30DD67C-A67B-40B8-BF2F-BE15774587F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139754" y="3481417"/>
              <a:ext cx="258247" cy="440061"/>
            </a:xfrm>
            <a:custGeom>
              <a:avLst/>
              <a:gdLst/>
              <a:ahLst/>
              <a:cxnLst/>
              <a:rect l="0" t="0" r="0" b="0"/>
              <a:pathLst>
                <a:path w="258247" h="440061">
                  <a:moveTo>
                    <a:pt x="29646" y="33308"/>
                  </a:moveTo>
                  <a:lnTo>
                    <a:pt x="29646" y="33308"/>
                  </a:lnTo>
                  <a:lnTo>
                    <a:pt x="29999" y="39429"/>
                  </a:lnTo>
                  <a:lnTo>
                    <a:pt x="44262" y="84504"/>
                  </a:lnTo>
                  <a:lnTo>
                    <a:pt x="47820" y="95789"/>
                  </a:lnTo>
                  <a:lnTo>
                    <a:pt x="53227" y="140247"/>
                  </a:lnTo>
                  <a:lnTo>
                    <a:pt x="57009" y="168101"/>
                  </a:lnTo>
                  <a:lnTo>
                    <a:pt x="62150" y="214101"/>
                  </a:lnTo>
                  <a:lnTo>
                    <a:pt x="65259" y="250185"/>
                  </a:lnTo>
                  <a:lnTo>
                    <a:pt x="67009" y="286853"/>
                  </a:lnTo>
                  <a:lnTo>
                    <a:pt x="67175" y="326488"/>
                  </a:lnTo>
                  <a:lnTo>
                    <a:pt x="64441" y="362260"/>
                  </a:lnTo>
                  <a:lnTo>
                    <a:pt x="54393" y="408313"/>
                  </a:lnTo>
                  <a:lnTo>
                    <a:pt x="43902" y="431782"/>
                  </a:lnTo>
                  <a:lnTo>
                    <a:pt x="37511" y="437126"/>
                  </a:lnTo>
                  <a:lnTo>
                    <a:pt x="30320" y="439972"/>
                  </a:lnTo>
                  <a:lnTo>
                    <a:pt x="23595" y="440060"/>
                  </a:lnTo>
                  <a:lnTo>
                    <a:pt x="16138" y="435161"/>
                  </a:lnTo>
                  <a:lnTo>
                    <a:pt x="9178" y="427456"/>
                  </a:lnTo>
                  <a:lnTo>
                    <a:pt x="4910" y="419329"/>
                  </a:lnTo>
                  <a:lnTo>
                    <a:pt x="0" y="386633"/>
                  </a:lnTo>
                  <a:lnTo>
                    <a:pt x="3577" y="349496"/>
                  </a:lnTo>
                  <a:lnTo>
                    <a:pt x="14161" y="309144"/>
                  </a:lnTo>
                  <a:lnTo>
                    <a:pt x="33329" y="264536"/>
                  </a:lnTo>
                  <a:lnTo>
                    <a:pt x="57955" y="220329"/>
                  </a:lnTo>
                  <a:lnTo>
                    <a:pt x="83568" y="178984"/>
                  </a:lnTo>
                  <a:lnTo>
                    <a:pt x="110295" y="136531"/>
                  </a:lnTo>
                  <a:lnTo>
                    <a:pt x="134798" y="92218"/>
                  </a:lnTo>
                  <a:lnTo>
                    <a:pt x="137227" y="82558"/>
                  </a:lnTo>
                  <a:lnTo>
                    <a:pt x="139314" y="80715"/>
                  </a:lnTo>
                  <a:lnTo>
                    <a:pt x="142240" y="79072"/>
                  </a:lnTo>
                  <a:lnTo>
                    <a:pt x="146223" y="78148"/>
                  </a:lnTo>
                  <a:lnTo>
                    <a:pt x="157434" y="76124"/>
                  </a:lnTo>
                  <a:lnTo>
                    <a:pt x="197845" y="57600"/>
                  </a:lnTo>
                  <a:lnTo>
                    <a:pt x="209109" y="47718"/>
                  </a:lnTo>
                  <a:lnTo>
                    <a:pt x="216327" y="36990"/>
                  </a:lnTo>
                  <a:lnTo>
                    <a:pt x="219014" y="23737"/>
                  </a:lnTo>
                  <a:lnTo>
                    <a:pt x="218125" y="12010"/>
                  </a:lnTo>
                  <a:lnTo>
                    <a:pt x="216329" y="8879"/>
                  </a:lnTo>
                  <a:lnTo>
                    <a:pt x="210571" y="3518"/>
                  </a:lnTo>
                  <a:lnTo>
                    <a:pt x="202367" y="665"/>
                  </a:lnTo>
                  <a:lnTo>
                    <a:pt x="186891" y="0"/>
                  </a:lnTo>
                  <a:lnTo>
                    <a:pt x="181043" y="519"/>
                  </a:lnTo>
                  <a:lnTo>
                    <a:pt x="167959" y="7682"/>
                  </a:lnTo>
                  <a:lnTo>
                    <a:pt x="151413" y="22775"/>
                  </a:lnTo>
                  <a:lnTo>
                    <a:pt x="141102" y="39948"/>
                  </a:lnTo>
                  <a:lnTo>
                    <a:pt x="137816" y="47259"/>
                  </a:lnTo>
                  <a:lnTo>
                    <a:pt x="139935" y="86204"/>
                  </a:lnTo>
                  <a:lnTo>
                    <a:pt x="144443" y="113814"/>
                  </a:lnTo>
                  <a:lnTo>
                    <a:pt x="156279" y="129531"/>
                  </a:lnTo>
                  <a:lnTo>
                    <a:pt x="182878" y="150483"/>
                  </a:lnTo>
                  <a:lnTo>
                    <a:pt x="208045" y="161866"/>
                  </a:lnTo>
                  <a:lnTo>
                    <a:pt x="215254" y="163463"/>
                  </a:lnTo>
                  <a:lnTo>
                    <a:pt x="231730" y="159594"/>
                  </a:lnTo>
                  <a:lnTo>
                    <a:pt x="258246" y="14760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578">
              <a:extLst>
                <a:ext uri="{FF2B5EF4-FFF2-40B4-BE49-F238E27FC236}">
                  <a16:creationId xmlns:a16="http://schemas.microsoft.com/office/drawing/2014/main" xmlns="" id="{5B8753A1-97D3-4B72-A22B-636E18255C1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766175" y="3500513"/>
              <a:ext cx="417150" cy="123919"/>
            </a:xfrm>
            <a:custGeom>
              <a:avLst/>
              <a:gdLst/>
              <a:ahLst/>
              <a:cxnLst/>
              <a:rect l="0" t="0" r="0" b="0"/>
              <a:pathLst>
                <a:path w="417150" h="123919">
                  <a:moveTo>
                    <a:pt x="0" y="7862"/>
                  </a:moveTo>
                  <a:lnTo>
                    <a:pt x="0" y="7862"/>
                  </a:lnTo>
                  <a:lnTo>
                    <a:pt x="1685" y="7862"/>
                  </a:lnTo>
                  <a:lnTo>
                    <a:pt x="1829" y="7509"/>
                  </a:lnTo>
                  <a:lnTo>
                    <a:pt x="1048" y="6176"/>
                  </a:lnTo>
                  <a:lnTo>
                    <a:pt x="1051" y="6033"/>
                  </a:lnTo>
                  <a:lnTo>
                    <a:pt x="1996" y="6814"/>
                  </a:lnTo>
                  <a:lnTo>
                    <a:pt x="2651" y="9278"/>
                  </a:lnTo>
                  <a:lnTo>
                    <a:pt x="9445" y="39511"/>
                  </a:lnTo>
                  <a:lnTo>
                    <a:pt x="24671" y="80583"/>
                  </a:lnTo>
                  <a:lnTo>
                    <a:pt x="44074" y="117138"/>
                  </a:lnTo>
                  <a:lnTo>
                    <a:pt x="47021" y="118460"/>
                  </a:lnTo>
                  <a:lnTo>
                    <a:pt x="55001" y="118988"/>
                  </a:lnTo>
                  <a:lnTo>
                    <a:pt x="58892" y="116871"/>
                  </a:lnTo>
                  <a:lnTo>
                    <a:pt x="69073" y="104484"/>
                  </a:lnTo>
                  <a:lnTo>
                    <a:pt x="76715" y="89799"/>
                  </a:lnTo>
                  <a:lnTo>
                    <a:pt x="87376" y="44070"/>
                  </a:lnTo>
                  <a:lnTo>
                    <a:pt x="92924" y="18019"/>
                  </a:lnTo>
                  <a:lnTo>
                    <a:pt x="97038" y="9907"/>
                  </a:lnTo>
                  <a:lnTo>
                    <a:pt x="102395" y="3949"/>
                  </a:lnTo>
                  <a:lnTo>
                    <a:pt x="107362" y="831"/>
                  </a:lnTo>
                  <a:lnTo>
                    <a:pt x="109675" y="0"/>
                  </a:lnTo>
                  <a:lnTo>
                    <a:pt x="114126" y="17"/>
                  </a:lnTo>
                  <a:lnTo>
                    <a:pt x="116300" y="515"/>
                  </a:lnTo>
                  <a:lnTo>
                    <a:pt x="127789" y="18071"/>
                  </a:lnTo>
                  <a:lnTo>
                    <a:pt x="135622" y="35503"/>
                  </a:lnTo>
                  <a:lnTo>
                    <a:pt x="139342" y="77437"/>
                  </a:lnTo>
                  <a:lnTo>
                    <a:pt x="139696" y="116472"/>
                  </a:lnTo>
                  <a:lnTo>
                    <a:pt x="142587" y="75601"/>
                  </a:lnTo>
                  <a:lnTo>
                    <a:pt x="153268" y="32566"/>
                  </a:lnTo>
                  <a:lnTo>
                    <a:pt x="160496" y="16279"/>
                  </a:lnTo>
                  <a:lnTo>
                    <a:pt x="173849" y="5299"/>
                  </a:lnTo>
                  <a:lnTo>
                    <a:pt x="180513" y="2372"/>
                  </a:lnTo>
                  <a:lnTo>
                    <a:pt x="182783" y="2085"/>
                  </a:lnTo>
                  <a:lnTo>
                    <a:pt x="190010" y="5530"/>
                  </a:lnTo>
                  <a:lnTo>
                    <a:pt x="198044" y="11764"/>
                  </a:lnTo>
                  <a:lnTo>
                    <a:pt x="203966" y="19239"/>
                  </a:lnTo>
                  <a:lnTo>
                    <a:pt x="212811" y="46445"/>
                  </a:lnTo>
                  <a:lnTo>
                    <a:pt x="221051" y="91858"/>
                  </a:lnTo>
                  <a:lnTo>
                    <a:pt x="231839" y="116751"/>
                  </a:lnTo>
                  <a:lnTo>
                    <a:pt x="234287" y="118555"/>
                  </a:lnTo>
                  <a:lnTo>
                    <a:pt x="240770" y="120559"/>
                  </a:lnTo>
                  <a:lnTo>
                    <a:pt x="250668" y="120002"/>
                  </a:lnTo>
                  <a:lnTo>
                    <a:pt x="258046" y="113794"/>
                  </a:lnTo>
                  <a:lnTo>
                    <a:pt x="270909" y="95932"/>
                  </a:lnTo>
                  <a:lnTo>
                    <a:pt x="280551" y="59489"/>
                  </a:lnTo>
                  <a:lnTo>
                    <a:pt x="285501" y="26755"/>
                  </a:lnTo>
                  <a:lnTo>
                    <a:pt x="285584" y="26807"/>
                  </a:lnTo>
                  <a:lnTo>
                    <a:pt x="283001" y="40160"/>
                  </a:lnTo>
                  <a:lnTo>
                    <a:pt x="289765" y="75112"/>
                  </a:lnTo>
                  <a:lnTo>
                    <a:pt x="307180" y="103297"/>
                  </a:lnTo>
                  <a:lnTo>
                    <a:pt x="314677" y="110955"/>
                  </a:lnTo>
                  <a:lnTo>
                    <a:pt x="329521" y="119233"/>
                  </a:lnTo>
                  <a:lnTo>
                    <a:pt x="342363" y="123918"/>
                  </a:lnTo>
                  <a:lnTo>
                    <a:pt x="366847" y="123780"/>
                  </a:lnTo>
                  <a:lnTo>
                    <a:pt x="382119" y="118177"/>
                  </a:lnTo>
                  <a:lnTo>
                    <a:pt x="402427" y="105265"/>
                  </a:lnTo>
                  <a:lnTo>
                    <a:pt x="412514" y="84660"/>
                  </a:lnTo>
                  <a:lnTo>
                    <a:pt x="417149" y="66326"/>
                  </a:lnTo>
                  <a:lnTo>
                    <a:pt x="415151" y="45214"/>
                  </a:lnTo>
                  <a:lnTo>
                    <a:pt x="408173" y="32107"/>
                  </a:lnTo>
                  <a:lnTo>
                    <a:pt x="398368" y="21460"/>
                  </a:lnTo>
                  <a:lnTo>
                    <a:pt x="388131" y="14376"/>
                  </a:lnTo>
                  <a:lnTo>
                    <a:pt x="367395" y="8107"/>
                  </a:lnTo>
                  <a:lnTo>
                    <a:pt x="350118" y="7386"/>
                  </a:lnTo>
                  <a:lnTo>
                    <a:pt x="327635" y="19519"/>
                  </a:lnTo>
                  <a:lnTo>
                    <a:pt x="312663" y="32012"/>
                  </a:lnTo>
                  <a:lnTo>
                    <a:pt x="302074" y="50844"/>
                  </a:lnTo>
                  <a:lnTo>
                    <a:pt x="298450" y="967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SMARTInkShape-579">
              <a:extLst>
                <a:ext uri="{FF2B5EF4-FFF2-40B4-BE49-F238E27FC236}">
                  <a16:creationId xmlns:a16="http://schemas.microsoft.com/office/drawing/2014/main" xmlns="" id="{FA1B388C-10A7-49EE-BF38-B04DA3A0A7C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134725" y="3597275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SMARTInkShape-580">
              <a:extLst>
                <a:ext uri="{FF2B5EF4-FFF2-40B4-BE49-F238E27FC236}">
                  <a16:creationId xmlns:a16="http://schemas.microsoft.com/office/drawing/2014/main" xmlns="" id="{C464B7B3-8936-4C67-8F21-C2ED5C722BF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561396" y="3394075"/>
              <a:ext cx="1830" cy="1"/>
            </a:xfrm>
            <a:custGeom>
              <a:avLst/>
              <a:gdLst/>
              <a:ahLst/>
              <a:cxnLst/>
              <a:rect l="0" t="0" r="0" b="0"/>
              <a:pathLst>
                <a:path w="1830" h="1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581">
              <a:extLst>
                <a:ext uri="{FF2B5EF4-FFF2-40B4-BE49-F238E27FC236}">
                  <a16:creationId xmlns:a16="http://schemas.microsoft.com/office/drawing/2014/main" xmlns="" id="{4BEF920A-A755-4156-8476-44B2648C54C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820497" y="3350287"/>
              <a:ext cx="185314" cy="305640"/>
            </a:xfrm>
            <a:custGeom>
              <a:avLst/>
              <a:gdLst/>
              <a:ahLst/>
              <a:cxnLst/>
              <a:rect l="0" t="0" r="0" b="0"/>
              <a:pathLst>
                <a:path w="185314" h="305640">
                  <a:moveTo>
                    <a:pt x="110903" y="2513"/>
                  </a:moveTo>
                  <a:lnTo>
                    <a:pt x="110903" y="2513"/>
                  </a:lnTo>
                  <a:lnTo>
                    <a:pt x="112588" y="2513"/>
                  </a:lnTo>
                  <a:lnTo>
                    <a:pt x="112732" y="2160"/>
                  </a:lnTo>
                  <a:lnTo>
                    <a:pt x="111951" y="827"/>
                  </a:lnTo>
                  <a:lnTo>
                    <a:pt x="108547" y="0"/>
                  </a:lnTo>
                  <a:lnTo>
                    <a:pt x="98798" y="475"/>
                  </a:lnTo>
                  <a:lnTo>
                    <a:pt x="81388" y="5481"/>
                  </a:lnTo>
                  <a:lnTo>
                    <a:pt x="59888" y="16767"/>
                  </a:lnTo>
                  <a:lnTo>
                    <a:pt x="51063" y="24650"/>
                  </a:lnTo>
                  <a:lnTo>
                    <a:pt x="24342" y="67947"/>
                  </a:lnTo>
                  <a:lnTo>
                    <a:pt x="9637" y="101210"/>
                  </a:lnTo>
                  <a:lnTo>
                    <a:pt x="1338" y="133867"/>
                  </a:lnTo>
                  <a:lnTo>
                    <a:pt x="0" y="169548"/>
                  </a:lnTo>
                  <a:lnTo>
                    <a:pt x="4900" y="206796"/>
                  </a:lnTo>
                  <a:lnTo>
                    <a:pt x="22936" y="251357"/>
                  </a:lnTo>
                  <a:lnTo>
                    <a:pt x="38233" y="272114"/>
                  </a:lnTo>
                  <a:lnTo>
                    <a:pt x="73294" y="297360"/>
                  </a:lnTo>
                  <a:lnTo>
                    <a:pt x="91999" y="305501"/>
                  </a:lnTo>
                  <a:lnTo>
                    <a:pt x="121059" y="305639"/>
                  </a:lnTo>
                  <a:lnTo>
                    <a:pt x="151425" y="296155"/>
                  </a:lnTo>
                  <a:lnTo>
                    <a:pt x="170417" y="285545"/>
                  </a:lnTo>
                  <a:lnTo>
                    <a:pt x="178041" y="272356"/>
                  </a:lnTo>
                  <a:lnTo>
                    <a:pt x="185313" y="245257"/>
                  </a:lnTo>
                  <a:lnTo>
                    <a:pt x="175875" y="208721"/>
                  </a:lnTo>
                  <a:lnTo>
                    <a:pt x="174325" y="204543"/>
                  </a:lnTo>
                  <a:lnTo>
                    <a:pt x="156976" y="190236"/>
                  </a:lnTo>
                  <a:lnTo>
                    <a:pt x="138470" y="181568"/>
                  </a:lnTo>
                  <a:lnTo>
                    <a:pt x="116758" y="178451"/>
                  </a:lnTo>
                  <a:lnTo>
                    <a:pt x="95823" y="182583"/>
                  </a:lnTo>
                  <a:lnTo>
                    <a:pt x="81270" y="190510"/>
                  </a:lnTo>
                  <a:lnTo>
                    <a:pt x="54445" y="221820"/>
                  </a:lnTo>
                  <a:lnTo>
                    <a:pt x="45374" y="240354"/>
                  </a:lnTo>
                  <a:lnTo>
                    <a:pt x="39359" y="266844"/>
                  </a:lnTo>
                  <a:lnTo>
                    <a:pt x="44228" y="2977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582">
              <a:extLst>
                <a:ext uri="{FF2B5EF4-FFF2-40B4-BE49-F238E27FC236}">
                  <a16:creationId xmlns:a16="http://schemas.microsoft.com/office/drawing/2014/main" xmlns="" id="{2A3344F0-4869-4010-8A9D-F7A42B1DEB8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91825" y="3476663"/>
              <a:ext cx="273569" cy="162243"/>
            </a:xfrm>
            <a:custGeom>
              <a:avLst/>
              <a:gdLst/>
              <a:ahLst/>
              <a:cxnLst/>
              <a:rect l="0" t="0" r="0" b="0"/>
              <a:pathLst>
                <a:path w="273569" h="162243">
                  <a:moveTo>
                    <a:pt x="0" y="82512"/>
                  </a:moveTo>
                  <a:lnTo>
                    <a:pt x="0" y="82512"/>
                  </a:lnTo>
                  <a:lnTo>
                    <a:pt x="1685" y="84198"/>
                  </a:lnTo>
                  <a:lnTo>
                    <a:pt x="7790" y="86931"/>
                  </a:lnTo>
                  <a:lnTo>
                    <a:pt x="18961" y="88608"/>
                  </a:lnTo>
                  <a:lnTo>
                    <a:pt x="24655" y="88043"/>
                  </a:lnTo>
                  <a:lnTo>
                    <a:pt x="46925" y="81084"/>
                  </a:lnTo>
                  <a:lnTo>
                    <a:pt x="72560" y="57574"/>
                  </a:lnTo>
                  <a:lnTo>
                    <a:pt x="85464" y="33123"/>
                  </a:lnTo>
                  <a:lnTo>
                    <a:pt x="86609" y="29478"/>
                  </a:lnTo>
                  <a:lnTo>
                    <a:pt x="86314" y="25636"/>
                  </a:lnTo>
                  <a:lnTo>
                    <a:pt x="83165" y="17605"/>
                  </a:lnTo>
                  <a:lnTo>
                    <a:pt x="78237" y="12154"/>
                  </a:lnTo>
                  <a:lnTo>
                    <a:pt x="75441" y="10207"/>
                  </a:lnTo>
                  <a:lnTo>
                    <a:pt x="69513" y="8984"/>
                  </a:lnTo>
                  <a:lnTo>
                    <a:pt x="66450" y="9151"/>
                  </a:lnTo>
                  <a:lnTo>
                    <a:pt x="52027" y="19500"/>
                  </a:lnTo>
                  <a:lnTo>
                    <a:pt x="41090" y="30916"/>
                  </a:lnTo>
                  <a:lnTo>
                    <a:pt x="31779" y="64246"/>
                  </a:lnTo>
                  <a:lnTo>
                    <a:pt x="29999" y="76981"/>
                  </a:lnTo>
                  <a:lnTo>
                    <a:pt x="35739" y="102196"/>
                  </a:lnTo>
                  <a:lnTo>
                    <a:pt x="44691" y="120212"/>
                  </a:lnTo>
                  <a:lnTo>
                    <a:pt x="64449" y="141974"/>
                  </a:lnTo>
                  <a:lnTo>
                    <a:pt x="75093" y="149039"/>
                  </a:lnTo>
                  <a:lnTo>
                    <a:pt x="97744" y="155297"/>
                  </a:lnTo>
                  <a:lnTo>
                    <a:pt x="110704" y="155313"/>
                  </a:lnTo>
                  <a:lnTo>
                    <a:pt x="122227" y="151910"/>
                  </a:lnTo>
                  <a:lnTo>
                    <a:pt x="135579" y="144517"/>
                  </a:lnTo>
                  <a:lnTo>
                    <a:pt x="147864" y="128767"/>
                  </a:lnTo>
                  <a:lnTo>
                    <a:pt x="167900" y="87950"/>
                  </a:lnTo>
                  <a:lnTo>
                    <a:pt x="176357" y="46243"/>
                  </a:lnTo>
                  <a:lnTo>
                    <a:pt x="176669" y="14153"/>
                  </a:lnTo>
                  <a:lnTo>
                    <a:pt x="173344" y="1942"/>
                  </a:lnTo>
                  <a:lnTo>
                    <a:pt x="172291" y="19"/>
                  </a:lnTo>
                  <a:lnTo>
                    <a:pt x="172011" y="0"/>
                  </a:lnTo>
                  <a:lnTo>
                    <a:pt x="171824" y="340"/>
                  </a:lnTo>
                  <a:lnTo>
                    <a:pt x="171616" y="1659"/>
                  </a:lnTo>
                  <a:lnTo>
                    <a:pt x="175884" y="14579"/>
                  </a:lnTo>
                  <a:lnTo>
                    <a:pt x="184673" y="27217"/>
                  </a:lnTo>
                  <a:lnTo>
                    <a:pt x="231477" y="65811"/>
                  </a:lnTo>
                  <a:lnTo>
                    <a:pt x="257467" y="95090"/>
                  </a:lnTo>
                  <a:lnTo>
                    <a:pt x="270776" y="117865"/>
                  </a:lnTo>
                  <a:lnTo>
                    <a:pt x="273568" y="127034"/>
                  </a:lnTo>
                  <a:lnTo>
                    <a:pt x="273162" y="135108"/>
                  </a:lnTo>
                  <a:lnTo>
                    <a:pt x="269925" y="142577"/>
                  </a:lnTo>
                  <a:lnTo>
                    <a:pt x="263782" y="150600"/>
                  </a:lnTo>
                  <a:lnTo>
                    <a:pt x="256349" y="156047"/>
                  </a:lnTo>
                  <a:lnTo>
                    <a:pt x="246577" y="159645"/>
                  </a:lnTo>
                  <a:lnTo>
                    <a:pt x="221109" y="162242"/>
                  </a:lnTo>
                  <a:lnTo>
                    <a:pt x="168275" y="1555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583">
              <a:extLst>
                <a:ext uri="{FF2B5EF4-FFF2-40B4-BE49-F238E27FC236}">
                  <a16:creationId xmlns:a16="http://schemas.microsoft.com/office/drawing/2014/main" xmlns="" id="{54E0CDB3-FD87-457C-9227-B46407AE43B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72625" y="3325063"/>
              <a:ext cx="151963" cy="321711"/>
            </a:xfrm>
            <a:custGeom>
              <a:avLst/>
              <a:gdLst/>
              <a:ahLst/>
              <a:cxnLst/>
              <a:rect l="0" t="0" r="0" b="0"/>
              <a:pathLst>
                <a:path w="151963" h="321711">
                  <a:moveTo>
                    <a:pt x="0" y="18212"/>
                  </a:moveTo>
                  <a:lnTo>
                    <a:pt x="0" y="18212"/>
                  </a:lnTo>
                  <a:lnTo>
                    <a:pt x="1685" y="11470"/>
                  </a:lnTo>
                  <a:lnTo>
                    <a:pt x="3240" y="9131"/>
                  </a:lnTo>
                  <a:lnTo>
                    <a:pt x="12399" y="2843"/>
                  </a:lnTo>
                  <a:lnTo>
                    <a:pt x="14616" y="1616"/>
                  </a:lnTo>
                  <a:lnTo>
                    <a:pt x="39223" y="0"/>
                  </a:lnTo>
                  <a:lnTo>
                    <a:pt x="58992" y="2438"/>
                  </a:lnTo>
                  <a:lnTo>
                    <a:pt x="62790" y="3911"/>
                  </a:lnTo>
                  <a:lnTo>
                    <a:pt x="101172" y="41101"/>
                  </a:lnTo>
                  <a:lnTo>
                    <a:pt x="111758" y="61546"/>
                  </a:lnTo>
                  <a:lnTo>
                    <a:pt x="114817" y="76512"/>
                  </a:lnTo>
                  <a:lnTo>
                    <a:pt x="114644" y="82479"/>
                  </a:lnTo>
                  <a:lnTo>
                    <a:pt x="104289" y="104360"/>
                  </a:lnTo>
                  <a:lnTo>
                    <a:pt x="91186" y="118605"/>
                  </a:lnTo>
                  <a:lnTo>
                    <a:pt x="66512" y="133750"/>
                  </a:lnTo>
                  <a:lnTo>
                    <a:pt x="38959" y="140876"/>
                  </a:lnTo>
                  <a:lnTo>
                    <a:pt x="33072" y="140580"/>
                  </a:lnTo>
                  <a:lnTo>
                    <a:pt x="30514" y="140007"/>
                  </a:lnTo>
                  <a:lnTo>
                    <a:pt x="29163" y="139273"/>
                  </a:lnTo>
                  <a:lnTo>
                    <a:pt x="28615" y="138430"/>
                  </a:lnTo>
                  <a:lnTo>
                    <a:pt x="28601" y="137516"/>
                  </a:lnTo>
                  <a:lnTo>
                    <a:pt x="31954" y="132858"/>
                  </a:lnTo>
                  <a:lnTo>
                    <a:pt x="37367" y="130902"/>
                  </a:lnTo>
                  <a:lnTo>
                    <a:pt x="50230" y="130741"/>
                  </a:lnTo>
                  <a:lnTo>
                    <a:pt x="70169" y="133848"/>
                  </a:lnTo>
                  <a:lnTo>
                    <a:pt x="101846" y="148703"/>
                  </a:lnTo>
                  <a:lnTo>
                    <a:pt x="123976" y="167374"/>
                  </a:lnTo>
                  <a:lnTo>
                    <a:pt x="145234" y="199179"/>
                  </a:lnTo>
                  <a:lnTo>
                    <a:pt x="151962" y="221605"/>
                  </a:lnTo>
                  <a:lnTo>
                    <a:pt x="149792" y="259955"/>
                  </a:lnTo>
                  <a:lnTo>
                    <a:pt x="143474" y="281084"/>
                  </a:lnTo>
                  <a:lnTo>
                    <a:pt x="135498" y="294147"/>
                  </a:lnTo>
                  <a:lnTo>
                    <a:pt x="116033" y="310030"/>
                  </a:lnTo>
                  <a:lnTo>
                    <a:pt x="100820" y="318617"/>
                  </a:lnTo>
                  <a:lnTo>
                    <a:pt x="76126" y="321710"/>
                  </a:lnTo>
                  <a:lnTo>
                    <a:pt x="61820" y="319611"/>
                  </a:lnTo>
                  <a:lnTo>
                    <a:pt x="37768" y="307955"/>
                  </a:lnTo>
                  <a:lnTo>
                    <a:pt x="29957" y="301151"/>
                  </a:lnTo>
                  <a:lnTo>
                    <a:pt x="27380" y="297854"/>
                  </a:lnTo>
                  <a:lnTo>
                    <a:pt x="24516" y="288547"/>
                  </a:lnTo>
                  <a:lnTo>
                    <a:pt x="22225" y="2722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584">
              <a:extLst>
                <a:ext uri="{FF2B5EF4-FFF2-40B4-BE49-F238E27FC236}">
                  <a16:creationId xmlns:a16="http://schemas.microsoft.com/office/drawing/2014/main" xmlns="" id="{2F40145A-15A8-42DA-B6C0-D91A2573300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146225" y="3463665"/>
              <a:ext cx="664003" cy="168469"/>
            </a:xfrm>
            <a:custGeom>
              <a:avLst/>
              <a:gdLst/>
              <a:ahLst/>
              <a:cxnLst/>
              <a:rect l="0" t="0" r="0" b="0"/>
              <a:pathLst>
                <a:path w="664003" h="168469">
                  <a:moveTo>
                    <a:pt x="70925" y="38360"/>
                  </a:moveTo>
                  <a:lnTo>
                    <a:pt x="70925" y="38360"/>
                  </a:lnTo>
                  <a:lnTo>
                    <a:pt x="70572" y="28580"/>
                  </a:lnTo>
                  <a:lnTo>
                    <a:pt x="69240" y="25429"/>
                  </a:lnTo>
                  <a:lnTo>
                    <a:pt x="63708" y="22853"/>
                  </a:lnTo>
                  <a:lnTo>
                    <a:pt x="56428" y="21237"/>
                  </a:lnTo>
                  <a:lnTo>
                    <a:pt x="47100" y="22251"/>
                  </a:lnTo>
                  <a:lnTo>
                    <a:pt x="42621" y="25787"/>
                  </a:lnTo>
                  <a:lnTo>
                    <a:pt x="13319" y="65549"/>
                  </a:lnTo>
                  <a:lnTo>
                    <a:pt x="1050" y="110771"/>
                  </a:lnTo>
                  <a:lnTo>
                    <a:pt x="0" y="118384"/>
                  </a:lnTo>
                  <a:lnTo>
                    <a:pt x="3537" y="132487"/>
                  </a:lnTo>
                  <a:lnTo>
                    <a:pt x="6950" y="139212"/>
                  </a:lnTo>
                  <a:lnTo>
                    <a:pt x="21089" y="150446"/>
                  </a:lnTo>
                  <a:lnTo>
                    <a:pt x="44282" y="160941"/>
                  </a:lnTo>
                  <a:lnTo>
                    <a:pt x="55555" y="163043"/>
                  </a:lnTo>
                  <a:lnTo>
                    <a:pt x="66446" y="162802"/>
                  </a:lnTo>
                  <a:lnTo>
                    <a:pt x="87550" y="155626"/>
                  </a:lnTo>
                  <a:lnTo>
                    <a:pt x="106621" y="141191"/>
                  </a:lnTo>
                  <a:lnTo>
                    <a:pt x="118386" y="126880"/>
                  </a:lnTo>
                  <a:lnTo>
                    <a:pt x="129796" y="94983"/>
                  </a:lnTo>
                  <a:lnTo>
                    <a:pt x="132000" y="78934"/>
                  </a:lnTo>
                  <a:lnTo>
                    <a:pt x="133699" y="75796"/>
                  </a:lnTo>
                  <a:lnTo>
                    <a:pt x="135631" y="74401"/>
                  </a:lnTo>
                  <a:lnTo>
                    <a:pt x="181366" y="71608"/>
                  </a:lnTo>
                  <a:lnTo>
                    <a:pt x="193058" y="67183"/>
                  </a:lnTo>
                  <a:lnTo>
                    <a:pt x="205459" y="56346"/>
                  </a:lnTo>
                  <a:lnTo>
                    <a:pt x="213015" y="45336"/>
                  </a:lnTo>
                  <a:lnTo>
                    <a:pt x="214274" y="36757"/>
                  </a:lnTo>
                  <a:lnTo>
                    <a:pt x="213305" y="27770"/>
                  </a:lnTo>
                  <a:lnTo>
                    <a:pt x="210523" y="20248"/>
                  </a:lnTo>
                  <a:lnTo>
                    <a:pt x="204111" y="14318"/>
                  </a:lnTo>
                  <a:lnTo>
                    <a:pt x="196089" y="10388"/>
                  </a:lnTo>
                  <a:lnTo>
                    <a:pt x="188995" y="9818"/>
                  </a:lnTo>
                  <a:lnTo>
                    <a:pt x="164908" y="19578"/>
                  </a:lnTo>
                  <a:lnTo>
                    <a:pt x="155735" y="25779"/>
                  </a:lnTo>
                  <a:lnTo>
                    <a:pt x="144620" y="45333"/>
                  </a:lnTo>
                  <a:lnTo>
                    <a:pt x="134975" y="87702"/>
                  </a:lnTo>
                  <a:lnTo>
                    <a:pt x="134434" y="103211"/>
                  </a:lnTo>
                  <a:lnTo>
                    <a:pt x="142855" y="131972"/>
                  </a:lnTo>
                  <a:lnTo>
                    <a:pt x="150753" y="145347"/>
                  </a:lnTo>
                  <a:lnTo>
                    <a:pt x="154836" y="149901"/>
                  </a:lnTo>
                  <a:lnTo>
                    <a:pt x="179121" y="161368"/>
                  </a:lnTo>
                  <a:lnTo>
                    <a:pt x="200781" y="164726"/>
                  </a:lnTo>
                  <a:lnTo>
                    <a:pt x="221741" y="160116"/>
                  </a:lnTo>
                  <a:lnTo>
                    <a:pt x="243591" y="145305"/>
                  </a:lnTo>
                  <a:lnTo>
                    <a:pt x="260648" y="125277"/>
                  </a:lnTo>
                  <a:lnTo>
                    <a:pt x="272955" y="98646"/>
                  </a:lnTo>
                  <a:lnTo>
                    <a:pt x="276561" y="76841"/>
                  </a:lnTo>
                  <a:lnTo>
                    <a:pt x="272085" y="45648"/>
                  </a:lnTo>
                  <a:lnTo>
                    <a:pt x="266073" y="30994"/>
                  </a:lnTo>
                  <a:lnTo>
                    <a:pt x="258452" y="21008"/>
                  </a:lnTo>
                  <a:lnTo>
                    <a:pt x="255047" y="18301"/>
                  </a:lnTo>
                  <a:lnTo>
                    <a:pt x="251417" y="17097"/>
                  </a:lnTo>
                  <a:lnTo>
                    <a:pt x="249461" y="16776"/>
                  </a:lnTo>
                  <a:lnTo>
                    <a:pt x="248510" y="17268"/>
                  </a:lnTo>
                  <a:lnTo>
                    <a:pt x="248229" y="18302"/>
                  </a:lnTo>
                  <a:lnTo>
                    <a:pt x="248394" y="19696"/>
                  </a:lnTo>
                  <a:lnTo>
                    <a:pt x="249563" y="20979"/>
                  </a:lnTo>
                  <a:lnTo>
                    <a:pt x="253683" y="23344"/>
                  </a:lnTo>
                  <a:lnTo>
                    <a:pt x="284988" y="30587"/>
                  </a:lnTo>
                  <a:lnTo>
                    <a:pt x="330656" y="33640"/>
                  </a:lnTo>
                  <a:lnTo>
                    <a:pt x="350458" y="38435"/>
                  </a:lnTo>
                  <a:lnTo>
                    <a:pt x="352530" y="39468"/>
                  </a:lnTo>
                  <a:lnTo>
                    <a:pt x="355774" y="43439"/>
                  </a:lnTo>
                  <a:lnTo>
                    <a:pt x="357132" y="45979"/>
                  </a:lnTo>
                  <a:lnTo>
                    <a:pt x="359313" y="63436"/>
                  </a:lnTo>
                  <a:lnTo>
                    <a:pt x="360759" y="109410"/>
                  </a:lnTo>
                  <a:lnTo>
                    <a:pt x="367796" y="149159"/>
                  </a:lnTo>
                  <a:lnTo>
                    <a:pt x="371731" y="157690"/>
                  </a:lnTo>
                  <a:lnTo>
                    <a:pt x="378653" y="163833"/>
                  </a:lnTo>
                  <a:lnTo>
                    <a:pt x="386904" y="167856"/>
                  </a:lnTo>
                  <a:lnTo>
                    <a:pt x="394099" y="168468"/>
                  </a:lnTo>
                  <a:lnTo>
                    <a:pt x="409156" y="163459"/>
                  </a:lnTo>
                  <a:lnTo>
                    <a:pt x="418100" y="155343"/>
                  </a:lnTo>
                  <a:lnTo>
                    <a:pt x="439435" y="116573"/>
                  </a:lnTo>
                  <a:lnTo>
                    <a:pt x="452602" y="72541"/>
                  </a:lnTo>
                  <a:lnTo>
                    <a:pt x="458167" y="34607"/>
                  </a:lnTo>
                  <a:lnTo>
                    <a:pt x="458272" y="72977"/>
                  </a:lnTo>
                  <a:lnTo>
                    <a:pt x="458274" y="99526"/>
                  </a:lnTo>
                  <a:lnTo>
                    <a:pt x="468767" y="128602"/>
                  </a:lnTo>
                  <a:lnTo>
                    <a:pt x="481767" y="149256"/>
                  </a:lnTo>
                  <a:lnTo>
                    <a:pt x="489177" y="156203"/>
                  </a:lnTo>
                  <a:lnTo>
                    <a:pt x="506040" y="163784"/>
                  </a:lnTo>
                  <a:lnTo>
                    <a:pt x="514900" y="165482"/>
                  </a:lnTo>
                  <a:lnTo>
                    <a:pt x="518250" y="165442"/>
                  </a:lnTo>
                  <a:lnTo>
                    <a:pt x="544323" y="153408"/>
                  </a:lnTo>
                  <a:lnTo>
                    <a:pt x="557736" y="143004"/>
                  </a:lnTo>
                  <a:lnTo>
                    <a:pt x="563746" y="135198"/>
                  </a:lnTo>
                  <a:lnTo>
                    <a:pt x="571096" y="114443"/>
                  </a:lnTo>
                  <a:lnTo>
                    <a:pt x="577013" y="70257"/>
                  </a:lnTo>
                  <a:lnTo>
                    <a:pt x="578674" y="26489"/>
                  </a:lnTo>
                  <a:lnTo>
                    <a:pt x="575479" y="10226"/>
                  </a:lnTo>
                  <a:lnTo>
                    <a:pt x="571750" y="1528"/>
                  </a:lnTo>
                  <a:lnTo>
                    <a:pt x="570967" y="400"/>
                  </a:lnTo>
                  <a:lnTo>
                    <a:pt x="570445" y="0"/>
                  </a:lnTo>
                  <a:lnTo>
                    <a:pt x="570097" y="87"/>
                  </a:lnTo>
                  <a:lnTo>
                    <a:pt x="570217" y="497"/>
                  </a:lnTo>
                  <a:lnTo>
                    <a:pt x="611533" y="43331"/>
                  </a:lnTo>
                  <a:lnTo>
                    <a:pt x="649625" y="86108"/>
                  </a:lnTo>
                  <a:lnTo>
                    <a:pt x="657268" y="95682"/>
                  </a:lnTo>
                  <a:lnTo>
                    <a:pt x="661369" y="106523"/>
                  </a:lnTo>
                  <a:lnTo>
                    <a:pt x="664002" y="125672"/>
                  </a:lnTo>
                  <a:lnTo>
                    <a:pt x="661540" y="133845"/>
                  </a:lnTo>
                  <a:lnTo>
                    <a:pt x="659401" y="138000"/>
                  </a:lnTo>
                  <a:lnTo>
                    <a:pt x="651382" y="144498"/>
                  </a:lnTo>
                  <a:lnTo>
                    <a:pt x="632357" y="152733"/>
                  </a:lnTo>
                  <a:lnTo>
                    <a:pt x="606281" y="150505"/>
                  </a:lnTo>
                  <a:lnTo>
                    <a:pt x="595553" y="148410"/>
                  </a:lnTo>
                  <a:lnTo>
                    <a:pt x="579892" y="138505"/>
                  </a:lnTo>
                  <a:lnTo>
                    <a:pt x="570823" y="127770"/>
                  </a:lnTo>
                  <a:lnTo>
                    <a:pt x="569400" y="1113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585">
              <a:extLst>
                <a:ext uri="{FF2B5EF4-FFF2-40B4-BE49-F238E27FC236}">
                  <a16:creationId xmlns:a16="http://schemas.microsoft.com/office/drawing/2014/main" xmlns="" id="{445C1B1B-FF7B-4C06-9786-D84AF3F060A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318625" y="3336925"/>
              <a:ext cx="41276" cy="50801"/>
            </a:xfrm>
            <a:custGeom>
              <a:avLst/>
              <a:gdLst/>
              <a:ahLst/>
              <a:cxnLst/>
              <a:rect l="0" t="0" r="0" b="0"/>
              <a:pathLst>
                <a:path w="41276" h="50801">
                  <a:moveTo>
                    <a:pt x="41275" y="0"/>
                  </a:moveTo>
                  <a:lnTo>
                    <a:pt x="41275" y="0"/>
                  </a:lnTo>
                  <a:lnTo>
                    <a:pt x="38542" y="0"/>
                  </a:lnTo>
                  <a:lnTo>
                    <a:pt x="38395" y="353"/>
                  </a:lnTo>
                  <a:lnTo>
                    <a:pt x="38231" y="1686"/>
                  </a:lnTo>
                  <a:lnTo>
                    <a:pt x="1665" y="48669"/>
                  </a:lnTo>
                  <a:lnTo>
                    <a:pt x="0" y="50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9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8181" y="2656582"/>
            <a:ext cx="5108652" cy="2737984"/>
          </a:xfrm>
        </p:spPr>
        <p:txBody>
          <a:bodyPr>
            <a:normAutofit/>
          </a:bodyPr>
          <a:lstStyle/>
          <a:p>
            <a:r>
              <a:rPr lang="fr-FR" dirty="0"/>
              <a:t>Le double de </a:t>
            </a:r>
            <a:r>
              <a:rPr lang="fr-FR" b="1" dirty="0"/>
              <a:t>10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Le double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40</a:t>
            </a:r>
          </a:p>
          <a:p>
            <a:r>
              <a:rPr lang="fr-FR" dirty="0"/>
              <a:t>Le double de </a:t>
            </a:r>
            <a:r>
              <a:rPr lang="fr-FR" b="1" dirty="0"/>
              <a:t>30</a:t>
            </a:r>
            <a:r>
              <a:rPr lang="fr-FR" dirty="0"/>
              <a:t> est </a:t>
            </a:r>
            <a:r>
              <a:rPr lang="fr-FR" b="1" dirty="0"/>
              <a:t>60</a:t>
            </a:r>
          </a:p>
          <a:p>
            <a:r>
              <a:rPr lang="fr-FR" dirty="0"/>
              <a:t>Le double de </a:t>
            </a:r>
            <a:r>
              <a:rPr lang="fr-FR" b="1" dirty="0"/>
              <a:t>40</a:t>
            </a:r>
            <a:r>
              <a:rPr lang="fr-FR" dirty="0"/>
              <a:t> est </a:t>
            </a:r>
            <a:r>
              <a:rPr lang="fr-FR" b="1" dirty="0"/>
              <a:t>80</a:t>
            </a:r>
          </a:p>
          <a:p>
            <a:r>
              <a:rPr lang="fr-FR" dirty="0"/>
              <a:t>Le double de </a:t>
            </a:r>
            <a:r>
              <a:rPr lang="fr-FR" b="1" dirty="0"/>
              <a:t>50</a:t>
            </a:r>
            <a:r>
              <a:rPr lang="fr-FR" dirty="0"/>
              <a:t> est </a:t>
            </a:r>
            <a:r>
              <a:rPr lang="fr-FR" b="1" dirty="0"/>
              <a:t>100</a:t>
            </a:r>
          </a:p>
        </p:txBody>
      </p:sp>
      <p:sp>
        <p:nvSpPr>
          <p:cNvPr id="4" name="Cœur 3"/>
          <p:cNvSpPr/>
          <p:nvPr/>
        </p:nvSpPr>
        <p:spPr>
          <a:xfrm rot="1096863">
            <a:off x="5566046" y="1361944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137100" y="2656582"/>
            <a:ext cx="3922059" cy="274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moitié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10</a:t>
            </a:r>
          </a:p>
          <a:p>
            <a:r>
              <a:rPr lang="fr-FR" dirty="0"/>
              <a:t>La moitié de </a:t>
            </a:r>
            <a:r>
              <a:rPr lang="fr-FR" b="1" dirty="0"/>
              <a:t>40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La moitié de </a:t>
            </a:r>
            <a:r>
              <a:rPr lang="fr-FR" b="1" dirty="0"/>
              <a:t>60</a:t>
            </a:r>
            <a:r>
              <a:rPr lang="fr-FR" dirty="0"/>
              <a:t> est </a:t>
            </a:r>
            <a:r>
              <a:rPr lang="fr-FR" b="1" dirty="0"/>
              <a:t>30</a:t>
            </a:r>
          </a:p>
          <a:p>
            <a:r>
              <a:rPr lang="fr-FR" dirty="0"/>
              <a:t>La moitié de </a:t>
            </a:r>
            <a:r>
              <a:rPr lang="fr-FR" b="1" dirty="0"/>
              <a:t>80</a:t>
            </a:r>
            <a:r>
              <a:rPr lang="fr-FR" dirty="0"/>
              <a:t> est </a:t>
            </a:r>
            <a:r>
              <a:rPr lang="fr-FR" b="1" dirty="0"/>
              <a:t>40</a:t>
            </a:r>
          </a:p>
          <a:p>
            <a:r>
              <a:rPr lang="fr-FR" dirty="0"/>
              <a:t>La moitié de </a:t>
            </a:r>
            <a:r>
              <a:rPr lang="fr-FR" b="1" dirty="0"/>
              <a:t>100</a:t>
            </a:r>
            <a:r>
              <a:rPr lang="fr-FR" dirty="0"/>
              <a:t> est </a:t>
            </a:r>
            <a:r>
              <a:rPr lang="fr-FR" b="1" dirty="0"/>
              <a:t>50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EE4596AE-1F1E-634D-B942-E631048CEBE9}"/>
              </a:ext>
            </a:extLst>
          </p:cNvPr>
          <p:cNvSpPr txBox="1">
            <a:spLocks/>
          </p:cNvSpPr>
          <p:nvPr/>
        </p:nvSpPr>
        <p:spPr>
          <a:xfrm>
            <a:off x="838200" y="372105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doubles et les moitiés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1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59" y="145383"/>
            <a:ext cx="4969668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Rose a mangé 28 cerises, Oscar en mange le double. </a:t>
            </a:r>
          </a:p>
          <a:p>
            <a:r>
              <a:rPr lang="fr-FR" sz="2400" dirty="0"/>
              <a:t>Combien les enfants ont-ils mangé de cerises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402B851-6B57-A347-BDC8-CCC7FBF58626}"/>
              </a:ext>
            </a:extLst>
          </p:cNvPr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" t="50940" r="2407" b="2408"/>
          <a:stretch/>
        </p:blipFill>
        <p:spPr>
          <a:xfrm>
            <a:off x="816808" y="2175804"/>
            <a:ext cx="10461840" cy="3845168"/>
          </a:xfrm>
          <a:prstGeom prst="rect">
            <a:avLst/>
          </a:prstGeom>
        </p:spPr>
      </p:pic>
      <p:sp>
        <p:nvSpPr>
          <p:cNvPr id="134" name="SMARTInkShape-744">
            <a:extLst>
              <a:ext uri="{FF2B5EF4-FFF2-40B4-BE49-F238E27FC236}">
                <a16:creationId xmlns:a16="http://schemas.microsoft.com/office/drawing/2014/main" xmlns="" id="{27B23E0C-D32C-4643-A839-F98C6DC4CFB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30425" y="27209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8" name="SMARTInkShape-Group254">
            <a:extLst>
              <a:ext uri="{FF2B5EF4-FFF2-40B4-BE49-F238E27FC236}">
                <a16:creationId xmlns:a16="http://schemas.microsoft.com/office/drawing/2014/main" xmlns="" id="{2864C276-7093-4796-A1E8-0AC08813212A}"/>
              </a:ext>
            </a:extLst>
          </p:cNvPr>
          <p:cNvGrpSpPr/>
          <p:nvPr/>
        </p:nvGrpSpPr>
        <p:grpSpPr>
          <a:xfrm>
            <a:off x="2435225" y="2409204"/>
            <a:ext cx="1661273" cy="1013447"/>
            <a:chOff x="2435225" y="2409204"/>
            <a:chExt cx="1661273" cy="1013447"/>
          </a:xfrm>
        </p:grpSpPr>
        <p:sp>
          <p:nvSpPr>
            <p:cNvPr id="135" name="SMARTInkShape-745">
              <a:extLst>
                <a:ext uri="{FF2B5EF4-FFF2-40B4-BE49-F238E27FC236}">
                  <a16:creationId xmlns:a16="http://schemas.microsoft.com/office/drawing/2014/main" xmlns="" id="{6B5080B5-D2BB-490B-8AF0-23BCCF0E041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15946" y="2416616"/>
              <a:ext cx="17705" cy="396435"/>
            </a:xfrm>
            <a:custGeom>
              <a:avLst/>
              <a:gdLst/>
              <a:ahLst/>
              <a:cxnLst/>
              <a:rect l="0" t="0" r="0" b="0"/>
              <a:pathLst>
                <a:path w="17705" h="396435">
                  <a:moveTo>
                    <a:pt x="1829" y="2734"/>
                  </a:moveTo>
                  <a:lnTo>
                    <a:pt x="1829" y="2734"/>
                  </a:lnTo>
                  <a:lnTo>
                    <a:pt x="1829" y="1048"/>
                  </a:lnTo>
                  <a:lnTo>
                    <a:pt x="1476" y="552"/>
                  </a:lnTo>
                  <a:lnTo>
                    <a:pt x="888" y="221"/>
                  </a:lnTo>
                  <a:lnTo>
                    <a:pt x="143" y="0"/>
                  </a:lnTo>
                  <a:lnTo>
                    <a:pt x="0" y="206"/>
                  </a:lnTo>
                  <a:lnTo>
                    <a:pt x="1130" y="2534"/>
                  </a:lnTo>
                  <a:lnTo>
                    <a:pt x="1737" y="8082"/>
                  </a:lnTo>
                  <a:lnTo>
                    <a:pt x="3487" y="10472"/>
                  </a:lnTo>
                  <a:lnTo>
                    <a:pt x="6240" y="57238"/>
                  </a:lnTo>
                  <a:lnTo>
                    <a:pt x="7317" y="92104"/>
                  </a:lnTo>
                  <a:lnTo>
                    <a:pt x="6983" y="131872"/>
                  </a:lnTo>
                  <a:lnTo>
                    <a:pt x="6531" y="170584"/>
                  </a:lnTo>
                  <a:lnTo>
                    <a:pt x="7447" y="205745"/>
                  </a:lnTo>
                  <a:lnTo>
                    <a:pt x="7853" y="243715"/>
                  </a:lnTo>
                  <a:lnTo>
                    <a:pt x="9768" y="280864"/>
                  </a:lnTo>
                  <a:lnTo>
                    <a:pt x="11394" y="327300"/>
                  </a:lnTo>
                  <a:lnTo>
                    <a:pt x="15732" y="369068"/>
                  </a:lnTo>
                  <a:lnTo>
                    <a:pt x="17704" y="39643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746">
              <a:extLst>
                <a:ext uri="{FF2B5EF4-FFF2-40B4-BE49-F238E27FC236}">
                  <a16:creationId xmlns:a16="http://schemas.microsoft.com/office/drawing/2014/main" xmlns="" id="{59528359-68FF-413A-99B3-3785D4C1639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435225" y="2409204"/>
              <a:ext cx="584675" cy="414631"/>
            </a:xfrm>
            <a:custGeom>
              <a:avLst/>
              <a:gdLst/>
              <a:ahLst/>
              <a:cxnLst/>
              <a:rect l="0" t="0" r="0" b="0"/>
              <a:pathLst>
                <a:path w="584675" h="414631">
                  <a:moveTo>
                    <a:pt x="0" y="54596"/>
                  </a:moveTo>
                  <a:lnTo>
                    <a:pt x="0" y="54596"/>
                  </a:lnTo>
                  <a:lnTo>
                    <a:pt x="0" y="52910"/>
                  </a:lnTo>
                  <a:lnTo>
                    <a:pt x="6105" y="35971"/>
                  </a:lnTo>
                  <a:lnTo>
                    <a:pt x="14590" y="26680"/>
                  </a:lnTo>
                  <a:lnTo>
                    <a:pt x="30746" y="14103"/>
                  </a:lnTo>
                  <a:lnTo>
                    <a:pt x="47975" y="9530"/>
                  </a:lnTo>
                  <a:lnTo>
                    <a:pt x="87057" y="2228"/>
                  </a:lnTo>
                  <a:lnTo>
                    <a:pt x="134254" y="0"/>
                  </a:lnTo>
                  <a:lnTo>
                    <a:pt x="172267" y="10550"/>
                  </a:lnTo>
                  <a:lnTo>
                    <a:pt x="196308" y="22025"/>
                  </a:lnTo>
                  <a:lnTo>
                    <a:pt x="217425" y="42241"/>
                  </a:lnTo>
                  <a:lnTo>
                    <a:pt x="234265" y="71710"/>
                  </a:lnTo>
                  <a:lnTo>
                    <a:pt x="241450" y="94905"/>
                  </a:lnTo>
                  <a:lnTo>
                    <a:pt x="238522" y="118006"/>
                  </a:lnTo>
                  <a:lnTo>
                    <a:pt x="230952" y="139354"/>
                  </a:lnTo>
                  <a:lnTo>
                    <a:pt x="211893" y="159084"/>
                  </a:lnTo>
                  <a:lnTo>
                    <a:pt x="170381" y="187559"/>
                  </a:lnTo>
                  <a:lnTo>
                    <a:pt x="149300" y="194534"/>
                  </a:lnTo>
                  <a:lnTo>
                    <a:pt x="115465" y="195833"/>
                  </a:lnTo>
                  <a:lnTo>
                    <a:pt x="93729" y="188877"/>
                  </a:lnTo>
                  <a:lnTo>
                    <a:pt x="91061" y="187508"/>
                  </a:lnTo>
                  <a:lnTo>
                    <a:pt x="89282" y="185537"/>
                  </a:lnTo>
                  <a:lnTo>
                    <a:pt x="87306" y="180525"/>
                  </a:lnTo>
                  <a:lnTo>
                    <a:pt x="87369" y="176652"/>
                  </a:lnTo>
                  <a:lnTo>
                    <a:pt x="87879" y="175125"/>
                  </a:lnTo>
                  <a:lnTo>
                    <a:pt x="90328" y="172487"/>
                  </a:lnTo>
                  <a:lnTo>
                    <a:pt x="91969" y="171290"/>
                  </a:lnTo>
                  <a:lnTo>
                    <a:pt x="106076" y="169605"/>
                  </a:lnTo>
                  <a:lnTo>
                    <a:pt x="124210" y="174163"/>
                  </a:lnTo>
                  <a:lnTo>
                    <a:pt x="142989" y="187272"/>
                  </a:lnTo>
                  <a:lnTo>
                    <a:pt x="158588" y="204562"/>
                  </a:lnTo>
                  <a:lnTo>
                    <a:pt x="175795" y="246823"/>
                  </a:lnTo>
                  <a:lnTo>
                    <a:pt x="190724" y="292086"/>
                  </a:lnTo>
                  <a:lnTo>
                    <a:pt x="200091" y="314366"/>
                  </a:lnTo>
                  <a:lnTo>
                    <a:pt x="232749" y="353406"/>
                  </a:lnTo>
                  <a:lnTo>
                    <a:pt x="250565" y="363226"/>
                  </a:lnTo>
                  <a:lnTo>
                    <a:pt x="273169" y="365548"/>
                  </a:lnTo>
                  <a:lnTo>
                    <a:pt x="289313" y="364002"/>
                  </a:lnTo>
                  <a:lnTo>
                    <a:pt x="305856" y="354567"/>
                  </a:lnTo>
                  <a:lnTo>
                    <a:pt x="314206" y="345491"/>
                  </a:lnTo>
                  <a:lnTo>
                    <a:pt x="323631" y="330348"/>
                  </a:lnTo>
                  <a:lnTo>
                    <a:pt x="326727" y="297013"/>
                  </a:lnTo>
                  <a:lnTo>
                    <a:pt x="325952" y="291924"/>
                  </a:lnTo>
                  <a:lnTo>
                    <a:pt x="324784" y="289192"/>
                  </a:lnTo>
                  <a:lnTo>
                    <a:pt x="324473" y="288957"/>
                  </a:lnTo>
                  <a:lnTo>
                    <a:pt x="324265" y="289153"/>
                  </a:lnTo>
                  <a:lnTo>
                    <a:pt x="326392" y="333394"/>
                  </a:lnTo>
                  <a:lnTo>
                    <a:pt x="334047" y="358153"/>
                  </a:lnTo>
                  <a:lnTo>
                    <a:pt x="342846" y="374719"/>
                  </a:lnTo>
                  <a:lnTo>
                    <a:pt x="366830" y="400276"/>
                  </a:lnTo>
                  <a:lnTo>
                    <a:pt x="396336" y="412235"/>
                  </a:lnTo>
                  <a:lnTo>
                    <a:pt x="408042" y="414630"/>
                  </a:lnTo>
                  <a:lnTo>
                    <a:pt x="430993" y="410922"/>
                  </a:lnTo>
                  <a:lnTo>
                    <a:pt x="446103" y="404806"/>
                  </a:lnTo>
                  <a:lnTo>
                    <a:pt x="460105" y="391783"/>
                  </a:lnTo>
                  <a:lnTo>
                    <a:pt x="468683" y="377890"/>
                  </a:lnTo>
                  <a:lnTo>
                    <a:pt x="470182" y="367263"/>
                  </a:lnTo>
                  <a:lnTo>
                    <a:pt x="469956" y="344879"/>
                  </a:lnTo>
                  <a:lnTo>
                    <a:pt x="461489" y="325422"/>
                  </a:lnTo>
                  <a:lnTo>
                    <a:pt x="434595" y="299122"/>
                  </a:lnTo>
                  <a:lnTo>
                    <a:pt x="423870" y="292391"/>
                  </a:lnTo>
                  <a:lnTo>
                    <a:pt x="391951" y="280335"/>
                  </a:lnTo>
                  <a:lnTo>
                    <a:pt x="375072" y="278820"/>
                  </a:lnTo>
                  <a:lnTo>
                    <a:pt x="359841" y="281547"/>
                  </a:lnTo>
                  <a:lnTo>
                    <a:pt x="342052" y="290475"/>
                  </a:lnTo>
                  <a:lnTo>
                    <a:pt x="336291" y="297249"/>
                  </a:lnTo>
                  <a:lnTo>
                    <a:pt x="333260" y="304611"/>
                  </a:lnTo>
                  <a:lnTo>
                    <a:pt x="333089" y="311411"/>
                  </a:lnTo>
                  <a:lnTo>
                    <a:pt x="337011" y="317961"/>
                  </a:lnTo>
                  <a:lnTo>
                    <a:pt x="343458" y="323694"/>
                  </a:lnTo>
                  <a:lnTo>
                    <a:pt x="351026" y="327418"/>
                  </a:lnTo>
                  <a:lnTo>
                    <a:pt x="366592" y="329813"/>
                  </a:lnTo>
                  <a:lnTo>
                    <a:pt x="393702" y="327381"/>
                  </a:lnTo>
                  <a:lnTo>
                    <a:pt x="425869" y="315560"/>
                  </a:lnTo>
                  <a:lnTo>
                    <a:pt x="454343" y="298134"/>
                  </a:lnTo>
                  <a:lnTo>
                    <a:pt x="473713" y="276739"/>
                  </a:lnTo>
                  <a:lnTo>
                    <a:pt x="496131" y="238710"/>
                  </a:lnTo>
                  <a:lnTo>
                    <a:pt x="499315" y="236966"/>
                  </a:lnTo>
                  <a:lnTo>
                    <a:pt x="501152" y="236501"/>
                  </a:lnTo>
                  <a:lnTo>
                    <a:pt x="502729" y="236544"/>
                  </a:lnTo>
                  <a:lnTo>
                    <a:pt x="505422" y="237532"/>
                  </a:lnTo>
                  <a:lnTo>
                    <a:pt x="547670" y="282579"/>
                  </a:lnTo>
                  <a:lnTo>
                    <a:pt x="564206" y="304528"/>
                  </a:lnTo>
                  <a:lnTo>
                    <a:pt x="583949" y="345400"/>
                  </a:lnTo>
                  <a:lnTo>
                    <a:pt x="584674" y="363128"/>
                  </a:lnTo>
                  <a:lnTo>
                    <a:pt x="582655" y="373359"/>
                  </a:lnTo>
                  <a:lnTo>
                    <a:pt x="577046" y="379007"/>
                  </a:lnTo>
                  <a:lnTo>
                    <a:pt x="569026" y="383987"/>
                  </a:lnTo>
                  <a:lnTo>
                    <a:pt x="560758" y="386200"/>
                  </a:lnTo>
                  <a:lnTo>
                    <a:pt x="543113" y="385761"/>
                  </a:lnTo>
                  <a:lnTo>
                    <a:pt x="528987" y="381711"/>
                  </a:lnTo>
                  <a:lnTo>
                    <a:pt x="513043" y="370986"/>
                  </a:lnTo>
                  <a:lnTo>
                    <a:pt x="492125" y="34669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747">
              <a:extLst>
                <a:ext uri="{FF2B5EF4-FFF2-40B4-BE49-F238E27FC236}">
                  <a16:creationId xmlns:a16="http://schemas.microsoft.com/office/drawing/2014/main" xmlns="" id="{C6477C2E-7754-4B06-BC33-33F0F2BB40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16077" y="2671564"/>
              <a:ext cx="197024" cy="153712"/>
            </a:xfrm>
            <a:custGeom>
              <a:avLst/>
              <a:gdLst/>
              <a:ahLst/>
              <a:cxnLst/>
              <a:rect l="0" t="0" r="0" b="0"/>
              <a:pathLst>
                <a:path w="197024" h="153712">
                  <a:moveTo>
                    <a:pt x="19223" y="68461"/>
                  </a:moveTo>
                  <a:lnTo>
                    <a:pt x="19223" y="68461"/>
                  </a:lnTo>
                  <a:lnTo>
                    <a:pt x="19223" y="70147"/>
                  </a:lnTo>
                  <a:lnTo>
                    <a:pt x="21104" y="71915"/>
                  </a:lnTo>
                  <a:lnTo>
                    <a:pt x="29701" y="76612"/>
                  </a:lnTo>
                  <a:lnTo>
                    <a:pt x="34318" y="77805"/>
                  </a:lnTo>
                  <a:lnTo>
                    <a:pt x="39923" y="77932"/>
                  </a:lnTo>
                  <a:lnTo>
                    <a:pt x="86094" y="63532"/>
                  </a:lnTo>
                  <a:lnTo>
                    <a:pt x="102047" y="53925"/>
                  </a:lnTo>
                  <a:lnTo>
                    <a:pt x="113821" y="40516"/>
                  </a:lnTo>
                  <a:lnTo>
                    <a:pt x="117476" y="33816"/>
                  </a:lnTo>
                  <a:lnTo>
                    <a:pt x="118395" y="25429"/>
                  </a:lnTo>
                  <a:lnTo>
                    <a:pt x="118146" y="20723"/>
                  </a:lnTo>
                  <a:lnTo>
                    <a:pt x="116569" y="16880"/>
                  </a:lnTo>
                  <a:lnTo>
                    <a:pt x="111054" y="10729"/>
                  </a:lnTo>
                  <a:lnTo>
                    <a:pt x="98330" y="3299"/>
                  </a:lnTo>
                  <a:lnTo>
                    <a:pt x="76646" y="0"/>
                  </a:lnTo>
                  <a:lnTo>
                    <a:pt x="58541" y="708"/>
                  </a:lnTo>
                  <a:lnTo>
                    <a:pt x="39182" y="8208"/>
                  </a:lnTo>
                  <a:lnTo>
                    <a:pt x="24549" y="17683"/>
                  </a:lnTo>
                  <a:lnTo>
                    <a:pt x="6464" y="41628"/>
                  </a:lnTo>
                  <a:lnTo>
                    <a:pt x="1441" y="52067"/>
                  </a:lnTo>
                  <a:lnTo>
                    <a:pt x="0" y="74304"/>
                  </a:lnTo>
                  <a:lnTo>
                    <a:pt x="5178" y="95945"/>
                  </a:lnTo>
                  <a:lnTo>
                    <a:pt x="20157" y="117448"/>
                  </a:lnTo>
                  <a:lnTo>
                    <a:pt x="55012" y="142539"/>
                  </a:lnTo>
                  <a:lnTo>
                    <a:pt x="74473" y="150578"/>
                  </a:lnTo>
                  <a:lnTo>
                    <a:pt x="108805" y="153711"/>
                  </a:lnTo>
                  <a:lnTo>
                    <a:pt x="151885" y="147546"/>
                  </a:lnTo>
                  <a:lnTo>
                    <a:pt x="169459" y="144458"/>
                  </a:lnTo>
                  <a:lnTo>
                    <a:pt x="197023" y="1319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748">
              <a:extLst>
                <a:ext uri="{FF2B5EF4-FFF2-40B4-BE49-F238E27FC236}">
                  <a16:creationId xmlns:a16="http://schemas.microsoft.com/office/drawing/2014/main" xmlns="" id="{22839D93-DA31-46EB-8FDF-392380BC246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59150" y="2825750"/>
              <a:ext cx="3176" cy="9526"/>
            </a:xfrm>
            <a:custGeom>
              <a:avLst/>
              <a:gdLst/>
              <a:ahLst/>
              <a:cxnLst/>
              <a:rect l="0" t="0" r="0" b="0"/>
              <a:pathLst>
                <a:path w="3176" h="9526">
                  <a:moveTo>
                    <a:pt x="0" y="9525"/>
                  </a:moveTo>
                  <a:lnTo>
                    <a:pt x="0" y="9525"/>
                  </a:lnTo>
                  <a:lnTo>
                    <a:pt x="1686" y="9525"/>
                  </a:lnTo>
                  <a:lnTo>
                    <a:pt x="2182" y="8819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749">
              <a:extLst>
                <a:ext uri="{FF2B5EF4-FFF2-40B4-BE49-F238E27FC236}">
                  <a16:creationId xmlns:a16="http://schemas.microsoft.com/office/drawing/2014/main" xmlns="" id="{EAA8BC5D-708F-4834-B6CE-FF3DD1C3ABB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36925" y="2705100"/>
              <a:ext cx="9526" cy="3176"/>
            </a:xfrm>
            <a:custGeom>
              <a:avLst/>
              <a:gdLst/>
              <a:ahLst/>
              <a:cxnLst/>
              <a:rect l="0" t="0" r="0" b="0"/>
              <a:pathLst>
                <a:path w="9526" h="3176">
                  <a:moveTo>
                    <a:pt x="9525" y="3175"/>
                  </a:moveTo>
                  <a:lnTo>
                    <a:pt x="9525" y="3175"/>
                  </a:lnTo>
                  <a:lnTo>
                    <a:pt x="3558" y="66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750">
              <a:extLst>
                <a:ext uri="{FF2B5EF4-FFF2-40B4-BE49-F238E27FC236}">
                  <a16:creationId xmlns:a16="http://schemas.microsoft.com/office/drawing/2014/main" xmlns="" id="{0941772F-42DA-4182-8C51-8EDCAC37817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38885" y="2531775"/>
              <a:ext cx="213966" cy="303501"/>
            </a:xfrm>
            <a:custGeom>
              <a:avLst/>
              <a:gdLst/>
              <a:ahLst/>
              <a:cxnLst/>
              <a:rect l="0" t="0" r="0" b="0"/>
              <a:pathLst>
                <a:path w="213966" h="303501">
                  <a:moveTo>
                    <a:pt x="125065" y="106650"/>
                  </a:moveTo>
                  <a:lnTo>
                    <a:pt x="125065" y="106650"/>
                  </a:lnTo>
                  <a:lnTo>
                    <a:pt x="123379" y="106650"/>
                  </a:lnTo>
                  <a:lnTo>
                    <a:pt x="121611" y="107591"/>
                  </a:lnTo>
                  <a:lnTo>
                    <a:pt x="115916" y="111069"/>
                  </a:lnTo>
                  <a:lnTo>
                    <a:pt x="97236" y="112950"/>
                  </a:lnTo>
                  <a:lnTo>
                    <a:pt x="65211" y="88803"/>
                  </a:lnTo>
                  <a:lnTo>
                    <a:pt x="53120" y="70004"/>
                  </a:lnTo>
                  <a:lnTo>
                    <a:pt x="47891" y="54987"/>
                  </a:lnTo>
                  <a:lnTo>
                    <a:pt x="48660" y="33886"/>
                  </a:lnTo>
                  <a:lnTo>
                    <a:pt x="50303" y="25627"/>
                  </a:lnTo>
                  <a:lnTo>
                    <a:pt x="61638" y="11656"/>
                  </a:lnTo>
                  <a:lnTo>
                    <a:pt x="73474" y="5282"/>
                  </a:lnTo>
                  <a:lnTo>
                    <a:pt x="92767" y="0"/>
                  </a:lnTo>
                  <a:lnTo>
                    <a:pt x="126250" y="6561"/>
                  </a:lnTo>
                  <a:lnTo>
                    <a:pt x="140291" y="12072"/>
                  </a:lnTo>
                  <a:lnTo>
                    <a:pt x="179394" y="44177"/>
                  </a:lnTo>
                  <a:lnTo>
                    <a:pt x="198016" y="72398"/>
                  </a:lnTo>
                  <a:lnTo>
                    <a:pt x="204967" y="94306"/>
                  </a:lnTo>
                  <a:lnTo>
                    <a:pt x="207849" y="132391"/>
                  </a:lnTo>
                  <a:lnTo>
                    <a:pt x="202628" y="171936"/>
                  </a:lnTo>
                  <a:lnTo>
                    <a:pt x="187619" y="209295"/>
                  </a:lnTo>
                  <a:lnTo>
                    <a:pt x="165066" y="245547"/>
                  </a:lnTo>
                  <a:lnTo>
                    <a:pt x="124349" y="283841"/>
                  </a:lnTo>
                  <a:lnTo>
                    <a:pt x="102981" y="292109"/>
                  </a:lnTo>
                  <a:lnTo>
                    <a:pt x="64010" y="295449"/>
                  </a:lnTo>
                  <a:lnTo>
                    <a:pt x="41005" y="291080"/>
                  </a:lnTo>
                  <a:lnTo>
                    <a:pt x="14551" y="276717"/>
                  </a:lnTo>
                  <a:lnTo>
                    <a:pt x="4596" y="259738"/>
                  </a:lnTo>
                  <a:lnTo>
                    <a:pt x="0" y="245260"/>
                  </a:lnTo>
                  <a:lnTo>
                    <a:pt x="806" y="237752"/>
                  </a:lnTo>
                  <a:lnTo>
                    <a:pt x="4222" y="230534"/>
                  </a:lnTo>
                  <a:lnTo>
                    <a:pt x="10444" y="222623"/>
                  </a:lnTo>
                  <a:lnTo>
                    <a:pt x="25251" y="213606"/>
                  </a:lnTo>
                  <a:lnTo>
                    <a:pt x="48101" y="209837"/>
                  </a:lnTo>
                  <a:lnTo>
                    <a:pt x="64866" y="210406"/>
                  </a:lnTo>
                  <a:lnTo>
                    <a:pt x="78222" y="216179"/>
                  </a:lnTo>
                  <a:lnTo>
                    <a:pt x="87746" y="224593"/>
                  </a:lnTo>
                  <a:lnTo>
                    <a:pt x="124711" y="271268"/>
                  </a:lnTo>
                  <a:lnTo>
                    <a:pt x="150291" y="290744"/>
                  </a:lnTo>
                  <a:lnTo>
                    <a:pt x="172286" y="298427"/>
                  </a:lnTo>
                  <a:lnTo>
                    <a:pt x="213965" y="303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751">
              <a:extLst>
                <a:ext uri="{FF2B5EF4-FFF2-40B4-BE49-F238E27FC236}">
                  <a16:creationId xmlns:a16="http://schemas.microsoft.com/office/drawing/2014/main" xmlns="" id="{56E479C7-06C7-40EC-9325-6B94F5FE39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84497" y="2551633"/>
              <a:ext cx="212001" cy="264909"/>
            </a:xfrm>
            <a:custGeom>
              <a:avLst/>
              <a:gdLst/>
              <a:ahLst/>
              <a:cxnLst/>
              <a:rect l="0" t="0" r="0" b="0"/>
              <a:pathLst>
                <a:path w="212001" h="264909">
                  <a:moveTo>
                    <a:pt x="128703" y="13767"/>
                  </a:moveTo>
                  <a:lnTo>
                    <a:pt x="128703" y="13767"/>
                  </a:lnTo>
                  <a:lnTo>
                    <a:pt x="127017" y="13767"/>
                  </a:lnTo>
                  <a:lnTo>
                    <a:pt x="120913" y="10396"/>
                  </a:lnTo>
                  <a:lnTo>
                    <a:pt x="112674" y="3289"/>
                  </a:lnTo>
                  <a:lnTo>
                    <a:pt x="98906" y="0"/>
                  </a:lnTo>
                  <a:lnTo>
                    <a:pt x="78485" y="1005"/>
                  </a:lnTo>
                  <a:lnTo>
                    <a:pt x="37318" y="14852"/>
                  </a:lnTo>
                  <a:lnTo>
                    <a:pt x="13873" y="26786"/>
                  </a:lnTo>
                  <a:lnTo>
                    <a:pt x="6406" y="33664"/>
                  </a:lnTo>
                  <a:lnTo>
                    <a:pt x="736" y="42601"/>
                  </a:lnTo>
                  <a:lnTo>
                    <a:pt x="0" y="47101"/>
                  </a:lnTo>
                  <a:lnTo>
                    <a:pt x="2005" y="55863"/>
                  </a:lnTo>
                  <a:lnTo>
                    <a:pt x="5482" y="61639"/>
                  </a:lnTo>
                  <a:lnTo>
                    <a:pt x="11849" y="66794"/>
                  </a:lnTo>
                  <a:lnTo>
                    <a:pt x="55733" y="90570"/>
                  </a:lnTo>
                  <a:lnTo>
                    <a:pt x="97447" y="112938"/>
                  </a:lnTo>
                  <a:lnTo>
                    <a:pt x="138345" y="135665"/>
                  </a:lnTo>
                  <a:lnTo>
                    <a:pt x="181498" y="166387"/>
                  </a:lnTo>
                  <a:lnTo>
                    <a:pt x="203037" y="188684"/>
                  </a:lnTo>
                  <a:lnTo>
                    <a:pt x="207954" y="198047"/>
                  </a:lnTo>
                  <a:lnTo>
                    <a:pt x="212000" y="215790"/>
                  </a:lnTo>
                  <a:lnTo>
                    <a:pt x="211820" y="224558"/>
                  </a:lnTo>
                  <a:lnTo>
                    <a:pt x="206365" y="238815"/>
                  </a:lnTo>
                  <a:lnTo>
                    <a:pt x="196263" y="248079"/>
                  </a:lnTo>
                  <a:lnTo>
                    <a:pt x="179412" y="257465"/>
                  </a:lnTo>
                  <a:lnTo>
                    <a:pt x="145938" y="264908"/>
                  </a:lnTo>
                  <a:lnTo>
                    <a:pt x="130948" y="264137"/>
                  </a:lnTo>
                  <a:lnTo>
                    <a:pt x="94701" y="255787"/>
                  </a:lnTo>
                  <a:lnTo>
                    <a:pt x="76687" y="246304"/>
                  </a:lnTo>
                  <a:lnTo>
                    <a:pt x="60178" y="232872"/>
                  </a:lnTo>
                  <a:lnTo>
                    <a:pt x="54150" y="223801"/>
                  </a:lnTo>
                  <a:lnTo>
                    <a:pt x="48595" y="204794"/>
                  </a:lnTo>
                  <a:lnTo>
                    <a:pt x="48179" y="197328"/>
                  </a:lnTo>
                  <a:lnTo>
                    <a:pt x="49876" y="190247"/>
                  </a:lnTo>
                  <a:lnTo>
                    <a:pt x="59588" y="171276"/>
                  </a:lnTo>
                  <a:lnTo>
                    <a:pt x="83553" y="147528"/>
                  </a:lnTo>
                  <a:lnTo>
                    <a:pt x="130991" y="112237"/>
                  </a:lnTo>
                  <a:lnTo>
                    <a:pt x="170755" y="73652"/>
                  </a:lnTo>
                  <a:lnTo>
                    <a:pt x="176362" y="61065"/>
                  </a:lnTo>
                  <a:lnTo>
                    <a:pt x="177166" y="54074"/>
                  </a:lnTo>
                  <a:lnTo>
                    <a:pt x="176887" y="51221"/>
                  </a:lnTo>
                  <a:lnTo>
                    <a:pt x="173754" y="45230"/>
                  </a:lnTo>
                  <a:lnTo>
                    <a:pt x="171437" y="42151"/>
                  </a:lnTo>
                  <a:lnTo>
                    <a:pt x="153007" y="29389"/>
                  </a:lnTo>
                  <a:lnTo>
                    <a:pt x="130808" y="21179"/>
                  </a:lnTo>
                  <a:lnTo>
                    <a:pt x="84253" y="169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752">
              <a:extLst>
                <a:ext uri="{FF2B5EF4-FFF2-40B4-BE49-F238E27FC236}">
                  <a16:creationId xmlns:a16="http://schemas.microsoft.com/office/drawing/2014/main" xmlns="" id="{1FA2C1E0-DC6F-424F-9925-63FBAF3CF9D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461988" y="2973201"/>
              <a:ext cx="244490" cy="445986"/>
            </a:xfrm>
            <a:custGeom>
              <a:avLst/>
              <a:gdLst/>
              <a:ahLst/>
              <a:cxnLst/>
              <a:rect l="0" t="0" r="0" b="0"/>
              <a:pathLst>
                <a:path w="244490" h="445986">
                  <a:moveTo>
                    <a:pt x="157387" y="14474"/>
                  </a:moveTo>
                  <a:lnTo>
                    <a:pt x="157387" y="14474"/>
                  </a:lnTo>
                  <a:lnTo>
                    <a:pt x="154653" y="9007"/>
                  </a:lnTo>
                  <a:lnTo>
                    <a:pt x="140149" y="1752"/>
                  </a:lnTo>
                  <a:lnTo>
                    <a:pt x="132792" y="0"/>
                  </a:lnTo>
                  <a:lnTo>
                    <a:pt x="104514" y="7768"/>
                  </a:lnTo>
                  <a:lnTo>
                    <a:pt x="68343" y="46785"/>
                  </a:lnTo>
                  <a:lnTo>
                    <a:pt x="35023" y="93515"/>
                  </a:lnTo>
                  <a:lnTo>
                    <a:pt x="15806" y="140062"/>
                  </a:lnTo>
                  <a:lnTo>
                    <a:pt x="5321" y="180745"/>
                  </a:lnTo>
                  <a:lnTo>
                    <a:pt x="62" y="224216"/>
                  </a:lnTo>
                  <a:lnTo>
                    <a:pt x="0" y="266885"/>
                  </a:lnTo>
                  <a:lnTo>
                    <a:pt x="3157" y="309043"/>
                  </a:lnTo>
                  <a:lnTo>
                    <a:pt x="11383" y="345053"/>
                  </a:lnTo>
                  <a:lnTo>
                    <a:pt x="28279" y="387984"/>
                  </a:lnTo>
                  <a:lnTo>
                    <a:pt x="59490" y="423172"/>
                  </a:lnTo>
                  <a:lnTo>
                    <a:pt x="71191" y="431773"/>
                  </a:lnTo>
                  <a:lnTo>
                    <a:pt x="95982" y="441860"/>
                  </a:lnTo>
                  <a:lnTo>
                    <a:pt x="125513" y="445985"/>
                  </a:lnTo>
                  <a:lnTo>
                    <a:pt x="155900" y="440426"/>
                  </a:lnTo>
                  <a:lnTo>
                    <a:pt x="183091" y="426863"/>
                  </a:lnTo>
                  <a:lnTo>
                    <a:pt x="214741" y="397532"/>
                  </a:lnTo>
                  <a:lnTo>
                    <a:pt x="234921" y="367933"/>
                  </a:lnTo>
                  <a:lnTo>
                    <a:pt x="244056" y="339728"/>
                  </a:lnTo>
                  <a:lnTo>
                    <a:pt x="244489" y="301737"/>
                  </a:lnTo>
                  <a:lnTo>
                    <a:pt x="235093" y="267629"/>
                  </a:lnTo>
                  <a:lnTo>
                    <a:pt x="222823" y="245842"/>
                  </a:lnTo>
                  <a:lnTo>
                    <a:pt x="201822" y="228764"/>
                  </a:lnTo>
                  <a:lnTo>
                    <a:pt x="177177" y="217589"/>
                  </a:lnTo>
                  <a:lnTo>
                    <a:pt x="150316" y="216551"/>
                  </a:lnTo>
                  <a:lnTo>
                    <a:pt x="128990" y="219027"/>
                  </a:lnTo>
                  <a:lnTo>
                    <a:pt x="87537" y="24942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753">
              <a:extLst>
                <a:ext uri="{FF2B5EF4-FFF2-40B4-BE49-F238E27FC236}">
                  <a16:creationId xmlns:a16="http://schemas.microsoft.com/office/drawing/2014/main" xmlns="" id="{7CB9BA9A-9686-455D-97FA-1EE55DA9BF1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67000" y="3230695"/>
              <a:ext cx="175925" cy="191956"/>
            </a:xfrm>
            <a:custGeom>
              <a:avLst/>
              <a:gdLst/>
              <a:ahLst/>
              <a:cxnLst/>
              <a:rect l="0" t="0" r="0" b="0"/>
              <a:pathLst>
                <a:path w="175925" h="191956">
                  <a:moveTo>
                    <a:pt x="0" y="191955"/>
                  </a:moveTo>
                  <a:lnTo>
                    <a:pt x="0" y="191955"/>
                  </a:lnTo>
                  <a:lnTo>
                    <a:pt x="38202" y="146508"/>
                  </a:lnTo>
                  <a:lnTo>
                    <a:pt x="67224" y="100337"/>
                  </a:lnTo>
                  <a:lnTo>
                    <a:pt x="85848" y="55213"/>
                  </a:lnTo>
                  <a:lnTo>
                    <a:pt x="97158" y="16087"/>
                  </a:lnTo>
                  <a:lnTo>
                    <a:pt x="96364" y="5202"/>
                  </a:lnTo>
                  <a:lnTo>
                    <a:pt x="94804" y="1357"/>
                  </a:lnTo>
                  <a:lnTo>
                    <a:pt x="93895" y="331"/>
                  </a:lnTo>
                  <a:lnTo>
                    <a:pt x="93288" y="0"/>
                  </a:lnTo>
                  <a:lnTo>
                    <a:pt x="92884" y="132"/>
                  </a:lnTo>
                  <a:lnTo>
                    <a:pt x="92614" y="573"/>
                  </a:lnTo>
                  <a:lnTo>
                    <a:pt x="95069" y="13249"/>
                  </a:lnTo>
                  <a:lnTo>
                    <a:pt x="101468" y="24823"/>
                  </a:lnTo>
                  <a:lnTo>
                    <a:pt x="142511" y="71359"/>
                  </a:lnTo>
                  <a:lnTo>
                    <a:pt x="171467" y="114402"/>
                  </a:lnTo>
                  <a:lnTo>
                    <a:pt x="175924" y="138912"/>
                  </a:lnTo>
                  <a:lnTo>
                    <a:pt x="175085" y="151800"/>
                  </a:lnTo>
                  <a:lnTo>
                    <a:pt x="173873" y="156718"/>
                  </a:lnTo>
                  <a:lnTo>
                    <a:pt x="166883" y="166887"/>
                  </a:lnTo>
                  <a:lnTo>
                    <a:pt x="153869" y="178765"/>
                  </a:lnTo>
                  <a:lnTo>
                    <a:pt x="150204" y="181045"/>
                  </a:lnTo>
                  <a:lnTo>
                    <a:pt x="134934" y="184254"/>
                  </a:lnTo>
                  <a:lnTo>
                    <a:pt x="122177" y="181242"/>
                  </a:lnTo>
                  <a:lnTo>
                    <a:pt x="110040" y="175199"/>
                  </a:lnTo>
                  <a:lnTo>
                    <a:pt x="102294" y="167810"/>
                  </a:lnTo>
                  <a:lnTo>
                    <a:pt x="95250" y="15068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SMARTInkShape-754">
              <a:extLst>
                <a:ext uri="{FF2B5EF4-FFF2-40B4-BE49-F238E27FC236}">
                  <a16:creationId xmlns:a16="http://schemas.microsoft.com/office/drawing/2014/main" xmlns="" id="{D05F5D78-5AAA-436E-B472-076522A4EA5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71698" y="3267075"/>
              <a:ext cx="258921" cy="148506"/>
            </a:xfrm>
            <a:custGeom>
              <a:avLst/>
              <a:gdLst/>
              <a:ahLst/>
              <a:cxnLst/>
              <a:rect l="0" t="0" r="0" b="0"/>
              <a:pathLst>
                <a:path w="258921" h="148506">
                  <a:moveTo>
                    <a:pt x="55652" y="0"/>
                  </a:moveTo>
                  <a:lnTo>
                    <a:pt x="55652" y="0"/>
                  </a:lnTo>
                  <a:lnTo>
                    <a:pt x="41757" y="1686"/>
                  </a:lnTo>
                  <a:lnTo>
                    <a:pt x="20922" y="12667"/>
                  </a:lnTo>
                  <a:lnTo>
                    <a:pt x="5541" y="24841"/>
                  </a:lnTo>
                  <a:lnTo>
                    <a:pt x="0" y="64001"/>
                  </a:lnTo>
                  <a:lnTo>
                    <a:pt x="83" y="94967"/>
                  </a:lnTo>
                  <a:lnTo>
                    <a:pt x="8494" y="110529"/>
                  </a:lnTo>
                  <a:lnTo>
                    <a:pt x="28463" y="132213"/>
                  </a:lnTo>
                  <a:lnTo>
                    <a:pt x="41451" y="135432"/>
                  </a:lnTo>
                  <a:lnTo>
                    <a:pt x="57454" y="134628"/>
                  </a:lnTo>
                  <a:lnTo>
                    <a:pt x="86961" y="123555"/>
                  </a:lnTo>
                  <a:lnTo>
                    <a:pt x="98142" y="115238"/>
                  </a:lnTo>
                  <a:lnTo>
                    <a:pt x="120409" y="85182"/>
                  </a:lnTo>
                  <a:lnTo>
                    <a:pt x="127344" y="57910"/>
                  </a:lnTo>
                  <a:lnTo>
                    <a:pt x="128560" y="44443"/>
                  </a:lnTo>
                  <a:lnTo>
                    <a:pt x="128599" y="44445"/>
                  </a:lnTo>
                  <a:lnTo>
                    <a:pt x="131210" y="89779"/>
                  </a:lnTo>
                  <a:lnTo>
                    <a:pt x="135150" y="104056"/>
                  </a:lnTo>
                  <a:lnTo>
                    <a:pt x="141197" y="115391"/>
                  </a:lnTo>
                  <a:lnTo>
                    <a:pt x="159276" y="133673"/>
                  </a:lnTo>
                  <a:lnTo>
                    <a:pt x="180821" y="145754"/>
                  </a:lnTo>
                  <a:lnTo>
                    <a:pt x="193598" y="148505"/>
                  </a:lnTo>
                  <a:lnTo>
                    <a:pt x="211648" y="147130"/>
                  </a:lnTo>
                  <a:lnTo>
                    <a:pt x="223056" y="143708"/>
                  </a:lnTo>
                  <a:lnTo>
                    <a:pt x="231654" y="138659"/>
                  </a:lnTo>
                  <a:lnTo>
                    <a:pt x="244130" y="124810"/>
                  </a:lnTo>
                  <a:lnTo>
                    <a:pt x="253392" y="105616"/>
                  </a:lnTo>
                  <a:lnTo>
                    <a:pt x="258920" y="80918"/>
                  </a:lnTo>
                  <a:lnTo>
                    <a:pt x="257735" y="60233"/>
                  </a:lnTo>
                  <a:lnTo>
                    <a:pt x="249545" y="39562"/>
                  </a:lnTo>
                  <a:lnTo>
                    <a:pt x="240252" y="28872"/>
                  </a:lnTo>
                  <a:lnTo>
                    <a:pt x="228713" y="21299"/>
                  </a:lnTo>
                  <a:lnTo>
                    <a:pt x="215353" y="16757"/>
                  </a:lnTo>
                  <a:lnTo>
                    <a:pt x="192263" y="15587"/>
                  </a:lnTo>
                  <a:lnTo>
                    <a:pt x="170918" y="20846"/>
                  </a:lnTo>
                  <a:lnTo>
                    <a:pt x="151188" y="35849"/>
                  </a:lnTo>
                  <a:lnTo>
                    <a:pt x="136993" y="50878"/>
                  </a:lnTo>
                  <a:lnTo>
                    <a:pt x="132373" y="65534"/>
                  </a:lnTo>
                  <a:lnTo>
                    <a:pt x="128677" y="920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755">
              <a:extLst>
                <a:ext uri="{FF2B5EF4-FFF2-40B4-BE49-F238E27FC236}">
                  <a16:creationId xmlns:a16="http://schemas.microsoft.com/office/drawing/2014/main" xmlns="" id="{606E4AA4-5596-4352-A30C-9ECBCA54741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131343" y="3249115"/>
              <a:ext cx="313533" cy="151576"/>
            </a:xfrm>
            <a:custGeom>
              <a:avLst/>
              <a:gdLst/>
              <a:ahLst/>
              <a:cxnLst/>
              <a:rect l="0" t="0" r="0" b="0"/>
              <a:pathLst>
                <a:path w="313533" h="151576">
                  <a:moveTo>
                    <a:pt x="2382" y="43360"/>
                  </a:moveTo>
                  <a:lnTo>
                    <a:pt x="2382" y="43360"/>
                  </a:lnTo>
                  <a:lnTo>
                    <a:pt x="0" y="85220"/>
                  </a:lnTo>
                  <a:lnTo>
                    <a:pt x="5714" y="112756"/>
                  </a:lnTo>
                  <a:lnTo>
                    <a:pt x="14799" y="132058"/>
                  </a:lnTo>
                  <a:lnTo>
                    <a:pt x="20890" y="138476"/>
                  </a:lnTo>
                  <a:lnTo>
                    <a:pt x="35185" y="145606"/>
                  </a:lnTo>
                  <a:lnTo>
                    <a:pt x="46242" y="146893"/>
                  </a:lnTo>
                  <a:lnTo>
                    <a:pt x="50672" y="146249"/>
                  </a:lnTo>
                  <a:lnTo>
                    <a:pt x="67020" y="136914"/>
                  </a:lnTo>
                  <a:lnTo>
                    <a:pt x="80213" y="126348"/>
                  </a:lnTo>
                  <a:lnTo>
                    <a:pt x="94195" y="101345"/>
                  </a:lnTo>
                  <a:lnTo>
                    <a:pt x="102768" y="70497"/>
                  </a:lnTo>
                  <a:lnTo>
                    <a:pt x="102485" y="45756"/>
                  </a:lnTo>
                  <a:lnTo>
                    <a:pt x="92877" y="23334"/>
                  </a:lnTo>
                  <a:lnTo>
                    <a:pt x="82229" y="9479"/>
                  </a:lnTo>
                  <a:lnTo>
                    <a:pt x="73736" y="4430"/>
                  </a:lnTo>
                  <a:lnTo>
                    <a:pt x="60652" y="0"/>
                  </a:lnTo>
                  <a:lnTo>
                    <a:pt x="58515" y="342"/>
                  </a:lnTo>
                  <a:lnTo>
                    <a:pt x="54259" y="2604"/>
                  </a:lnTo>
                  <a:lnTo>
                    <a:pt x="52841" y="4548"/>
                  </a:lnTo>
                  <a:lnTo>
                    <a:pt x="51267" y="9530"/>
                  </a:lnTo>
                  <a:lnTo>
                    <a:pt x="53389" y="16212"/>
                  </a:lnTo>
                  <a:lnTo>
                    <a:pt x="55437" y="19970"/>
                  </a:lnTo>
                  <a:lnTo>
                    <a:pt x="68432" y="32000"/>
                  </a:lnTo>
                  <a:lnTo>
                    <a:pt x="80631" y="39445"/>
                  </a:lnTo>
                  <a:lnTo>
                    <a:pt x="112280" y="47435"/>
                  </a:lnTo>
                  <a:lnTo>
                    <a:pt x="146115" y="48470"/>
                  </a:lnTo>
                  <a:lnTo>
                    <a:pt x="179212" y="45132"/>
                  </a:lnTo>
                  <a:lnTo>
                    <a:pt x="196100" y="46258"/>
                  </a:lnTo>
                  <a:lnTo>
                    <a:pt x="198556" y="47056"/>
                  </a:lnTo>
                  <a:lnTo>
                    <a:pt x="202224" y="49824"/>
                  </a:lnTo>
                  <a:lnTo>
                    <a:pt x="206273" y="57034"/>
                  </a:lnTo>
                  <a:lnTo>
                    <a:pt x="210943" y="77089"/>
                  </a:lnTo>
                  <a:lnTo>
                    <a:pt x="216293" y="114108"/>
                  </a:lnTo>
                  <a:lnTo>
                    <a:pt x="222749" y="128606"/>
                  </a:lnTo>
                  <a:lnTo>
                    <a:pt x="236421" y="142388"/>
                  </a:lnTo>
                  <a:lnTo>
                    <a:pt x="248821" y="150352"/>
                  </a:lnTo>
                  <a:lnTo>
                    <a:pt x="269311" y="151575"/>
                  </a:lnTo>
                  <a:lnTo>
                    <a:pt x="296017" y="146293"/>
                  </a:lnTo>
                  <a:lnTo>
                    <a:pt x="313532" y="1386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756">
              <a:extLst>
                <a:ext uri="{FF2B5EF4-FFF2-40B4-BE49-F238E27FC236}">
                  <a16:creationId xmlns:a16="http://schemas.microsoft.com/office/drawing/2014/main" xmlns="" id="{15EECADA-1E07-4F9B-ABCF-0D9C456929C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78225" y="3390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1686" y="12700"/>
                  </a:lnTo>
                  <a:lnTo>
                    <a:pt x="2182" y="12347"/>
                  </a:lnTo>
                  <a:lnTo>
                    <a:pt x="2513" y="11759"/>
                  </a:lnTo>
                  <a:lnTo>
                    <a:pt x="63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SMARTInkShape-757">
              <a:extLst>
                <a:ext uri="{FF2B5EF4-FFF2-40B4-BE49-F238E27FC236}">
                  <a16:creationId xmlns:a16="http://schemas.microsoft.com/office/drawing/2014/main" xmlns="" id="{5E36CCA1-67C0-4703-A737-A6F9560959C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59175" y="327660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0" y="0"/>
                  </a:moveTo>
                  <a:lnTo>
                    <a:pt x="0" y="0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8" name="SMARTInkShape-Group255">
            <a:extLst>
              <a:ext uri="{FF2B5EF4-FFF2-40B4-BE49-F238E27FC236}">
                <a16:creationId xmlns:a16="http://schemas.microsoft.com/office/drawing/2014/main" xmlns="" id="{9A3E321E-2211-477C-AD42-BAD671EEA35C}"/>
              </a:ext>
            </a:extLst>
          </p:cNvPr>
          <p:cNvGrpSpPr/>
          <p:nvPr/>
        </p:nvGrpSpPr>
        <p:grpSpPr>
          <a:xfrm>
            <a:off x="3783464" y="3127816"/>
            <a:ext cx="1350512" cy="299101"/>
            <a:chOff x="3783464" y="3127816"/>
            <a:chExt cx="1350512" cy="299101"/>
          </a:xfrm>
        </p:grpSpPr>
        <p:sp>
          <p:nvSpPr>
            <p:cNvPr id="149" name="SMARTInkShape-758">
              <a:extLst>
                <a:ext uri="{FF2B5EF4-FFF2-40B4-BE49-F238E27FC236}">
                  <a16:creationId xmlns:a16="http://schemas.microsoft.com/office/drawing/2014/main" xmlns="" id="{906CE767-5D44-47A4-913A-7E025BF2492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783464" y="3130550"/>
              <a:ext cx="150362" cy="195410"/>
            </a:xfrm>
            <a:custGeom>
              <a:avLst/>
              <a:gdLst/>
              <a:ahLst/>
              <a:cxnLst/>
              <a:rect l="0" t="0" r="0" b="0"/>
              <a:pathLst>
                <a:path w="150362" h="195410">
                  <a:moveTo>
                    <a:pt x="39236" y="0"/>
                  </a:moveTo>
                  <a:lnTo>
                    <a:pt x="39236" y="0"/>
                  </a:lnTo>
                  <a:lnTo>
                    <a:pt x="39236" y="3371"/>
                  </a:lnTo>
                  <a:lnTo>
                    <a:pt x="38295" y="5967"/>
                  </a:lnTo>
                  <a:lnTo>
                    <a:pt x="37550" y="7153"/>
                  </a:lnTo>
                  <a:lnTo>
                    <a:pt x="31343" y="50471"/>
                  </a:lnTo>
                  <a:lnTo>
                    <a:pt x="21767" y="88881"/>
                  </a:lnTo>
                  <a:lnTo>
                    <a:pt x="8504" y="133242"/>
                  </a:lnTo>
                  <a:lnTo>
                    <a:pt x="0" y="165758"/>
                  </a:lnTo>
                  <a:lnTo>
                    <a:pt x="396" y="171978"/>
                  </a:lnTo>
                  <a:lnTo>
                    <a:pt x="1348" y="174271"/>
                  </a:lnTo>
                  <a:lnTo>
                    <a:pt x="4288" y="177760"/>
                  </a:lnTo>
                  <a:lnTo>
                    <a:pt x="9909" y="181708"/>
                  </a:lnTo>
                  <a:lnTo>
                    <a:pt x="52099" y="186820"/>
                  </a:lnTo>
                  <a:lnTo>
                    <a:pt x="97685" y="190529"/>
                  </a:lnTo>
                  <a:lnTo>
                    <a:pt x="144130" y="195409"/>
                  </a:lnTo>
                  <a:lnTo>
                    <a:pt x="148885" y="194681"/>
                  </a:lnTo>
                  <a:lnTo>
                    <a:pt x="150083" y="193992"/>
                  </a:lnTo>
                  <a:lnTo>
                    <a:pt x="150361" y="190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759">
              <a:extLst>
                <a:ext uri="{FF2B5EF4-FFF2-40B4-BE49-F238E27FC236}">
                  <a16:creationId xmlns:a16="http://schemas.microsoft.com/office/drawing/2014/main" xmlns="" id="{CE2AE291-4727-4890-84F9-8896573AD0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99076" y="3232150"/>
              <a:ext cx="18875" cy="190501"/>
            </a:xfrm>
            <a:custGeom>
              <a:avLst/>
              <a:gdLst/>
              <a:ahLst/>
              <a:cxnLst/>
              <a:rect l="0" t="0" r="0" b="0"/>
              <a:pathLst>
                <a:path w="18875" h="190501">
                  <a:moveTo>
                    <a:pt x="18874" y="0"/>
                  </a:moveTo>
                  <a:lnTo>
                    <a:pt x="18874" y="0"/>
                  </a:lnTo>
                  <a:lnTo>
                    <a:pt x="9482" y="35095"/>
                  </a:lnTo>
                  <a:lnTo>
                    <a:pt x="6566" y="64256"/>
                  </a:lnTo>
                  <a:lnTo>
                    <a:pt x="1822" y="108644"/>
                  </a:lnTo>
                  <a:lnTo>
                    <a:pt x="0" y="151655"/>
                  </a:lnTo>
                  <a:lnTo>
                    <a:pt x="1758" y="172523"/>
                  </a:lnTo>
                  <a:lnTo>
                    <a:pt x="6174" y="190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760">
              <a:extLst>
                <a:ext uri="{FF2B5EF4-FFF2-40B4-BE49-F238E27FC236}">
                  <a16:creationId xmlns:a16="http://schemas.microsoft.com/office/drawing/2014/main" xmlns="" id="{C1D46C34-9A49-4FD3-BC04-A86093B40EF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987800" y="3132999"/>
              <a:ext cx="188425" cy="282437"/>
            </a:xfrm>
            <a:custGeom>
              <a:avLst/>
              <a:gdLst/>
              <a:ahLst/>
              <a:cxnLst/>
              <a:rect l="0" t="0" r="0" b="0"/>
              <a:pathLst>
                <a:path w="188425" h="282437">
                  <a:moveTo>
                    <a:pt x="19050" y="38826"/>
                  </a:moveTo>
                  <a:lnTo>
                    <a:pt x="19050" y="38826"/>
                  </a:lnTo>
                  <a:lnTo>
                    <a:pt x="14024" y="54213"/>
                  </a:lnTo>
                  <a:lnTo>
                    <a:pt x="6476" y="100962"/>
                  </a:lnTo>
                  <a:lnTo>
                    <a:pt x="8269" y="140022"/>
                  </a:lnTo>
                  <a:lnTo>
                    <a:pt x="10731" y="181874"/>
                  </a:lnTo>
                  <a:lnTo>
                    <a:pt x="13881" y="214208"/>
                  </a:lnTo>
                  <a:lnTo>
                    <a:pt x="25201" y="244994"/>
                  </a:lnTo>
                  <a:lnTo>
                    <a:pt x="40079" y="265522"/>
                  </a:lnTo>
                  <a:lnTo>
                    <a:pt x="57031" y="277916"/>
                  </a:lnTo>
                  <a:lnTo>
                    <a:pt x="66740" y="282436"/>
                  </a:lnTo>
                  <a:lnTo>
                    <a:pt x="81403" y="281858"/>
                  </a:lnTo>
                  <a:lnTo>
                    <a:pt x="99326" y="276663"/>
                  </a:lnTo>
                  <a:lnTo>
                    <a:pt x="137741" y="253046"/>
                  </a:lnTo>
                  <a:lnTo>
                    <a:pt x="168126" y="211374"/>
                  </a:lnTo>
                  <a:lnTo>
                    <a:pt x="183493" y="178351"/>
                  </a:lnTo>
                  <a:lnTo>
                    <a:pt x="188424" y="154956"/>
                  </a:lnTo>
                  <a:lnTo>
                    <a:pt x="187203" y="109926"/>
                  </a:lnTo>
                  <a:lnTo>
                    <a:pt x="181017" y="80315"/>
                  </a:lnTo>
                  <a:lnTo>
                    <a:pt x="154744" y="35875"/>
                  </a:lnTo>
                  <a:lnTo>
                    <a:pt x="139650" y="19490"/>
                  </a:lnTo>
                  <a:lnTo>
                    <a:pt x="116127" y="6246"/>
                  </a:lnTo>
                  <a:lnTo>
                    <a:pt x="91872" y="127"/>
                  </a:lnTo>
                  <a:lnTo>
                    <a:pt x="67359" y="0"/>
                  </a:lnTo>
                  <a:lnTo>
                    <a:pt x="37166" y="13995"/>
                  </a:lnTo>
                  <a:lnTo>
                    <a:pt x="20634" y="32023"/>
                  </a:lnTo>
                  <a:lnTo>
                    <a:pt x="0" y="642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761">
              <a:extLst>
                <a:ext uri="{FF2B5EF4-FFF2-40B4-BE49-F238E27FC236}">
                  <a16:creationId xmlns:a16="http://schemas.microsoft.com/office/drawing/2014/main" xmlns="" id="{E76FF752-0583-44F9-8C92-9762EA2E414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26028" y="3219450"/>
              <a:ext cx="7586" cy="131050"/>
            </a:xfrm>
            <a:custGeom>
              <a:avLst/>
              <a:gdLst/>
              <a:ahLst/>
              <a:cxnLst/>
              <a:rect l="0" t="0" r="0" b="0"/>
              <a:pathLst>
                <a:path w="7586" h="131050">
                  <a:moveTo>
                    <a:pt x="1497" y="0"/>
                  </a:moveTo>
                  <a:lnTo>
                    <a:pt x="1497" y="0"/>
                  </a:lnTo>
                  <a:lnTo>
                    <a:pt x="7585" y="12177"/>
                  </a:lnTo>
                  <a:lnTo>
                    <a:pt x="5297" y="55459"/>
                  </a:lnTo>
                  <a:lnTo>
                    <a:pt x="810" y="100881"/>
                  </a:lnTo>
                  <a:lnTo>
                    <a:pt x="0" y="118556"/>
                  </a:lnTo>
                  <a:lnTo>
                    <a:pt x="1201" y="130428"/>
                  </a:lnTo>
                  <a:lnTo>
                    <a:pt x="1653" y="131049"/>
                  </a:lnTo>
                  <a:lnTo>
                    <a:pt x="4672" y="130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762">
              <a:extLst>
                <a:ext uri="{FF2B5EF4-FFF2-40B4-BE49-F238E27FC236}">
                  <a16:creationId xmlns:a16="http://schemas.microsoft.com/office/drawing/2014/main" xmlns="" id="{778B20EE-3152-48CC-8EDB-0D6CE5452C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79900" y="3260725"/>
              <a:ext cx="120651" cy="4747"/>
            </a:xfrm>
            <a:custGeom>
              <a:avLst/>
              <a:gdLst/>
              <a:ahLst/>
              <a:cxnLst/>
              <a:rect l="0" t="0" r="0" b="0"/>
              <a:pathLst>
                <a:path w="120651" h="4747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705" y="2182"/>
                  </a:lnTo>
                  <a:lnTo>
                    <a:pt x="6128" y="2881"/>
                  </a:lnTo>
                  <a:lnTo>
                    <a:pt x="48563" y="4111"/>
                  </a:lnTo>
                  <a:lnTo>
                    <a:pt x="91530" y="4746"/>
                  </a:lnTo>
                  <a:lnTo>
                    <a:pt x="12065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763">
              <a:extLst>
                <a:ext uri="{FF2B5EF4-FFF2-40B4-BE49-F238E27FC236}">
                  <a16:creationId xmlns:a16="http://schemas.microsoft.com/office/drawing/2014/main" xmlns="" id="{9988BD6B-C8CE-4FFA-AD7F-422DC0C251F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13250" y="3163602"/>
              <a:ext cx="158567" cy="262224"/>
            </a:xfrm>
            <a:custGeom>
              <a:avLst/>
              <a:gdLst/>
              <a:ahLst/>
              <a:cxnLst/>
              <a:rect l="0" t="0" r="0" b="0"/>
              <a:pathLst>
                <a:path w="158567" h="262224">
                  <a:moveTo>
                    <a:pt x="0" y="154273"/>
                  </a:moveTo>
                  <a:lnTo>
                    <a:pt x="0" y="154273"/>
                  </a:lnTo>
                  <a:lnTo>
                    <a:pt x="1685" y="154273"/>
                  </a:lnTo>
                  <a:lnTo>
                    <a:pt x="10197" y="157007"/>
                  </a:lnTo>
                  <a:lnTo>
                    <a:pt x="55668" y="138995"/>
                  </a:lnTo>
                  <a:lnTo>
                    <a:pt x="97319" y="95643"/>
                  </a:lnTo>
                  <a:lnTo>
                    <a:pt x="129937" y="55692"/>
                  </a:lnTo>
                  <a:lnTo>
                    <a:pt x="154571" y="8451"/>
                  </a:lnTo>
                  <a:lnTo>
                    <a:pt x="158130" y="122"/>
                  </a:lnTo>
                  <a:lnTo>
                    <a:pt x="158336" y="0"/>
                  </a:lnTo>
                  <a:lnTo>
                    <a:pt x="158474" y="272"/>
                  </a:lnTo>
                  <a:lnTo>
                    <a:pt x="158566" y="805"/>
                  </a:lnTo>
                  <a:lnTo>
                    <a:pt x="152310" y="38075"/>
                  </a:lnTo>
                  <a:lnTo>
                    <a:pt x="147096" y="83494"/>
                  </a:lnTo>
                  <a:lnTo>
                    <a:pt x="142873" y="129082"/>
                  </a:lnTo>
                  <a:lnTo>
                    <a:pt x="140327" y="169523"/>
                  </a:lnTo>
                  <a:lnTo>
                    <a:pt x="137642" y="208490"/>
                  </a:lnTo>
                  <a:lnTo>
                    <a:pt x="136590" y="254215"/>
                  </a:lnTo>
                  <a:lnTo>
                    <a:pt x="136907" y="260075"/>
                  </a:lnTo>
                  <a:lnTo>
                    <a:pt x="139700" y="2622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SMARTInkShape-764">
              <a:extLst>
                <a:ext uri="{FF2B5EF4-FFF2-40B4-BE49-F238E27FC236}">
                  <a16:creationId xmlns:a16="http://schemas.microsoft.com/office/drawing/2014/main" xmlns="" id="{2926BCFA-FA99-43F7-ACCB-E947B3778B9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59254" y="3127816"/>
              <a:ext cx="179927" cy="299101"/>
            </a:xfrm>
            <a:custGeom>
              <a:avLst/>
              <a:gdLst/>
              <a:ahLst/>
              <a:cxnLst/>
              <a:rect l="0" t="0" r="0" b="0"/>
              <a:pathLst>
                <a:path w="179927" h="299101">
                  <a:moveTo>
                    <a:pt x="128646" y="2734"/>
                  </a:moveTo>
                  <a:lnTo>
                    <a:pt x="128646" y="2734"/>
                  </a:lnTo>
                  <a:lnTo>
                    <a:pt x="113292" y="0"/>
                  </a:lnTo>
                  <a:lnTo>
                    <a:pt x="98893" y="4746"/>
                  </a:lnTo>
                  <a:lnTo>
                    <a:pt x="62554" y="33957"/>
                  </a:lnTo>
                  <a:lnTo>
                    <a:pt x="44055" y="64536"/>
                  </a:lnTo>
                  <a:lnTo>
                    <a:pt x="33799" y="88385"/>
                  </a:lnTo>
                  <a:lnTo>
                    <a:pt x="22023" y="116985"/>
                  </a:lnTo>
                  <a:lnTo>
                    <a:pt x="7998" y="154407"/>
                  </a:lnTo>
                  <a:lnTo>
                    <a:pt x="0" y="193019"/>
                  </a:lnTo>
                  <a:lnTo>
                    <a:pt x="1746" y="227507"/>
                  </a:lnTo>
                  <a:lnTo>
                    <a:pt x="8041" y="246919"/>
                  </a:lnTo>
                  <a:lnTo>
                    <a:pt x="26393" y="273229"/>
                  </a:lnTo>
                  <a:lnTo>
                    <a:pt x="37927" y="282997"/>
                  </a:lnTo>
                  <a:lnTo>
                    <a:pt x="68785" y="296494"/>
                  </a:lnTo>
                  <a:lnTo>
                    <a:pt x="82991" y="299100"/>
                  </a:lnTo>
                  <a:lnTo>
                    <a:pt x="121744" y="293521"/>
                  </a:lnTo>
                  <a:lnTo>
                    <a:pt x="135221" y="289429"/>
                  </a:lnTo>
                  <a:lnTo>
                    <a:pt x="157484" y="271360"/>
                  </a:lnTo>
                  <a:lnTo>
                    <a:pt x="173527" y="247584"/>
                  </a:lnTo>
                  <a:lnTo>
                    <a:pt x="179926" y="229407"/>
                  </a:lnTo>
                  <a:lnTo>
                    <a:pt x="176766" y="206656"/>
                  </a:lnTo>
                  <a:lnTo>
                    <a:pt x="170812" y="189920"/>
                  </a:lnTo>
                  <a:lnTo>
                    <a:pt x="161209" y="178259"/>
                  </a:lnTo>
                  <a:lnTo>
                    <a:pt x="140999" y="164730"/>
                  </a:lnTo>
                  <a:lnTo>
                    <a:pt x="113217" y="157977"/>
                  </a:lnTo>
                  <a:lnTo>
                    <a:pt x="89385" y="157662"/>
                  </a:lnTo>
                  <a:lnTo>
                    <a:pt x="60490" y="166545"/>
                  </a:lnTo>
                  <a:lnTo>
                    <a:pt x="23853" y="190836"/>
                  </a:lnTo>
                  <a:lnTo>
                    <a:pt x="15279" y="198754"/>
                  </a:lnTo>
                  <a:lnTo>
                    <a:pt x="6783" y="222347"/>
                  </a:lnTo>
                  <a:lnTo>
                    <a:pt x="4854" y="242116"/>
                  </a:lnTo>
                  <a:lnTo>
                    <a:pt x="11171" y="26625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SMARTInkShape-765">
              <a:extLst>
                <a:ext uri="{FF2B5EF4-FFF2-40B4-BE49-F238E27FC236}">
                  <a16:creationId xmlns:a16="http://schemas.microsoft.com/office/drawing/2014/main" xmlns="" id="{DEAB0A48-651C-4F55-80C2-057601697CD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16500" y="3400425"/>
              <a:ext cx="104776" cy="15876"/>
            </a:xfrm>
            <a:custGeom>
              <a:avLst/>
              <a:gdLst/>
              <a:ahLst/>
              <a:cxnLst/>
              <a:rect l="0" t="0" r="0" b="0"/>
              <a:pathLst>
                <a:path w="104776" h="15876">
                  <a:moveTo>
                    <a:pt x="0" y="15875"/>
                  </a:moveTo>
                  <a:lnTo>
                    <a:pt x="0" y="15875"/>
                  </a:lnTo>
                  <a:lnTo>
                    <a:pt x="0" y="14189"/>
                  </a:lnTo>
                  <a:lnTo>
                    <a:pt x="1058" y="13693"/>
                  </a:lnTo>
                  <a:lnTo>
                    <a:pt x="40326" y="9462"/>
                  </a:lnTo>
                  <a:lnTo>
                    <a:pt x="85342" y="2182"/>
                  </a:lnTo>
                  <a:lnTo>
                    <a:pt x="1047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766">
              <a:extLst>
                <a:ext uri="{FF2B5EF4-FFF2-40B4-BE49-F238E27FC236}">
                  <a16:creationId xmlns:a16="http://schemas.microsoft.com/office/drawing/2014/main" xmlns="" id="{F162B945-FD31-43A7-93B7-74D0A3416B6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987925" y="32766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6811" y="3044"/>
                  </a:lnTo>
                  <a:lnTo>
                    <a:pt x="73604" y="4058"/>
                  </a:lnTo>
                  <a:lnTo>
                    <a:pt x="14605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2" name="SMARTInkShape-Group256">
            <a:extLst>
              <a:ext uri="{FF2B5EF4-FFF2-40B4-BE49-F238E27FC236}">
                <a16:creationId xmlns:a16="http://schemas.microsoft.com/office/drawing/2014/main" xmlns="" id="{B3089E13-9FAC-425C-8F20-92D17CD1B507}"/>
              </a:ext>
            </a:extLst>
          </p:cNvPr>
          <p:cNvGrpSpPr/>
          <p:nvPr/>
        </p:nvGrpSpPr>
        <p:grpSpPr>
          <a:xfrm>
            <a:off x="5228896" y="3011280"/>
            <a:ext cx="676223" cy="543173"/>
            <a:chOff x="5228896" y="3011280"/>
            <a:chExt cx="676223" cy="543173"/>
          </a:xfrm>
        </p:grpSpPr>
        <p:sp>
          <p:nvSpPr>
            <p:cNvPr id="159" name="SMARTInkShape-767">
              <a:extLst>
                <a:ext uri="{FF2B5EF4-FFF2-40B4-BE49-F238E27FC236}">
                  <a16:creationId xmlns:a16="http://schemas.microsoft.com/office/drawing/2014/main" xmlns="" id="{8F7A15C9-E37B-407B-880A-873C9B9C68D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96055" y="3114215"/>
              <a:ext cx="203581" cy="304306"/>
            </a:xfrm>
            <a:custGeom>
              <a:avLst/>
              <a:gdLst/>
              <a:ahLst/>
              <a:cxnLst/>
              <a:rect l="0" t="0" r="0" b="0"/>
              <a:pathLst>
                <a:path w="203581" h="304306">
                  <a:moveTo>
                    <a:pt x="171295" y="460"/>
                  </a:moveTo>
                  <a:lnTo>
                    <a:pt x="171295" y="460"/>
                  </a:lnTo>
                  <a:lnTo>
                    <a:pt x="171295" y="3504"/>
                  </a:lnTo>
                  <a:lnTo>
                    <a:pt x="125013" y="4096"/>
                  </a:lnTo>
                  <a:lnTo>
                    <a:pt x="77445" y="772"/>
                  </a:lnTo>
                  <a:lnTo>
                    <a:pt x="30779" y="0"/>
                  </a:lnTo>
                  <a:lnTo>
                    <a:pt x="28934" y="153"/>
                  </a:lnTo>
                  <a:lnTo>
                    <a:pt x="25003" y="4087"/>
                  </a:lnTo>
                  <a:lnTo>
                    <a:pt x="18416" y="16424"/>
                  </a:lnTo>
                  <a:lnTo>
                    <a:pt x="10333" y="61359"/>
                  </a:lnTo>
                  <a:lnTo>
                    <a:pt x="631" y="107437"/>
                  </a:lnTo>
                  <a:lnTo>
                    <a:pt x="0" y="113314"/>
                  </a:lnTo>
                  <a:lnTo>
                    <a:pt x="1007" y="113796"/>
                  </a:lnTo>
                  <a:lnTo>
                    <a:pt x="4947" y="114331"/>
                  </a:lnTo>
                  <a:lnTo>
                    <a:pt x="11430" y="112948"/>
                  </a:lnTo>
                  <a:lnTo>
                    <a:pt x="36008" y="103721"/>
                  </a:lnTo>
                  <a:lnTo>
                    <a:pt x="80202" y="103098"/>
                  </a:lnTo>
                  <a:lnTo>
                    <a:pt x="109047" y="108184"/>
                  </a:lnTo>
                  <a:lnTo>
                    <a:pt x="152683" y="130011"/>
                  </a:lnTo>
                  <a:lnTo>
                    <a:pt x="171425" y="151774"/>
                  </a:lnTo>
                  <a:lnTo>
                    <a:pt x="197197" y="195857"/>
                  </a:lnTo>
                  <a:lnTo>
                    <a:pt x="202998" y="218752"/>
                  </a:lnTo>
                  <a:lnTo>
                    <a:pt x="203580" y="240587"/>
                  </a:lnTo>
                  <a:lnTo>
                    <a:pt x="198147" y="262148"/>
                  </a:lnTo>
                  <a:lnTo>
                    <a:pt x="184778" y="284176"/>
                  </a:lnTo>
                  <a:lnTo>
                    <a:pt x="172468" y="296230"/>
                  </a:lnTo>
                  <a:lnTo>
                    <a:pt x="152005" y="302035"/>
                  </a:lnTo>
                  <a:lnTo>
                    <a:pt x="130890" y="304305"/>
                  </a:lnTo>
                  <a:lnTo>
                    <a:pt x="94299" y="295714"/>
                  </a:lnTo>
                  <a:lnTo>
                    <a:pt x="67852" y="282208"/>
                  </a:lnTo>
                  <a:lnTo>
                    <a:pt x="38783" y="260725"/>
                  </a:lnTo>
                  <a:lnTo>
                    <a:pt x="25245" y="2417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768">
              <a:extLst>
                <a:ext uri="{FF2B5EF4-FFF2-40B4-BE49-F238E27FC236}">
                  <a16:creationId xmlns:a16="http://schemas.microsoft.com/office/drawing/2014/main" xmlns="" id="{22FBBCA6-91AB-4B81-8F34-D2C588E3F2B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96471" y="3137472"/>
              <a:ext cx="156630" cy="278767"/>
            </a:xfrm>
            <a:custGeom>
              <a:avLst/>
              <a:gdLst/>
              <a:ahLst/>
              <a:cxnLst/>
              <a:rect l="0" t="0" r="0" b="0"/>
              <a:pathLst>
                <a:path w="156630" h="278767">
                  <a:moveTo>
                    <a:pt x="156629" y="5778"/>
                  </a:moveTo>
                  <a:lnTo>
                    <a:pt x="156629" y="5778"/>
                  </a:lnTo>
                  <a:lnTo>
                    <a:pt x="154944" y="4092"/>
                  </a:lnTo>
                  <a:lnTo>
                    <a:pt x="148839" y="1359"/>
                  </a:lnTo>
                  <a:lnTo>
                    <a:pt x="138642" y="0"/>
                  </a:lnTo>
                  <a:lnTo>
                    <a:pt x="118190" y="2429"/>
                  </a:lnTo>
                  <a:lnTo>
                    <a:pt x="98851" y="9640"/>
                  </a:lnTo>
                  <a:lnTo>
                    <a:pt x="58404" y="44134"/>
                  </a:lnTo>
                  <a:lnTo>
                    <a:pt x="26023" y="85439"/>
                  </a:lnTo>
                  <a:lnTo>
                    <a:pt x="12333" y="108756"/>
                  </a:lnTo>
                  <a:lnTo>
                    <a:pt x="1466" y="154883"/>
                  </a:lnTo>
                  <a:lnTo>
                    <a:pt x="0" y="180406"/>
                  </a:lnTo>
                  <a:lnTo>
                    <a:pt x="3408" y="200748"/>
                  </a:lnTo>
                  <a:lnTo>
                    <a:pt x="21389" y="232331"/>
                  </a:lnTo>
                  <a:lnTo>
                    <a:pt x="44647" y="259400"/>
                  </a:lnTo>
                  <a:lnTo>
                    <a:pt x="72133" y="275513"/>
                  </a:lnTo>
                  <a:lnTo>
                    <a:pt x="85209" y="278766"/>
                  </a:lnTo>
                  <a:lnTo>
                    <a:pt x="109009" y="277908"/>
                  </a:lnTo>
                  <a:lnTo>
                    <a:pt x="121941" y="273833"/>
                  </a:lnTo>
                  <a:lnTo>
                    <a:pt x="139139" y="258847"/>
                  </a:lnTo>
                  <a:lnTo>
                    <a:pt x="148664" y="243823"/>
                  </a:lnTo>
                  <a:lnTo>
                    <a:pt x="153720" y="223693"/>
                  </a:lnTo>
                  <a:lnTo>
                    <a:pt x="149025" y="194797"/>
                  </a:lnTo>
                  <a:lnTo>
                    <a:pt x="140382" y="175143"/>
                  </a:lnTo>
                  <a:lnTo>
                    <a:pt x="116718" y="150998"/>
                  </a:lnTo>
                  <a:lnTo>
                    <a:pt x="106317" y="144639"/>
                  </a:lnTo>
                  <a:lnTo>
                    <a:pt x="75051" y="138387"/>
                  </a:lnTo>
                  <a:lnTo>
                    <a:pt x="63104" y="138564"/>
                  </a:lnTo>
                  <a:lnTo>
                    <a:pt x="41704" y="147388"/>
                  </a:lnTo>
                  <a:lnTo>
                    <a:pt x="17145" y="168355"/>
                  </a:lnTo>
                  <a:lnTo>
                    <a:pt x="7382" y="179164"/>
                  </a:lnTo>
                  <a:lnTo>
                    <a:pt x="2102" y="190788"/>
                  </a:lnTo>
                  <a:lnTo>
                    <a:pt x="1054" y="2121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SMARTInkShape-769">
              <a:extLst>
                <a:ext uri="{FF2B5EF4-FFF2-40B4-BE49-F238E27FC236}">
                  <a16:creationId xmlns:a16="http://schemas.microsoft.com/office/drawing/2014/main" xmlns="" id="{2AF1B591-52BE-4272-BA41-5692E996A31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28896" y="3011280"/>
              <a:ext cx="676223" cy="543173"/>
            </a:xfrm>
            <a:custGeom>
              <a:avLst/>
              <a:gdLst/>
              <a:ahLst/>
              <a:cxnLst/>
              <a:rect l="0" t="0" r="0" b="0"/>
              <a:pathLst>
                <a:path w="676223" h="543173">
                  <a:moveTo>
                    <a:pt x="555954" y="52595"/>
                  </a:moveTo>
                  <a:lnTo>
                    <a:pt x="555954" y="52595"/>
                  </a:lnTo>
                  <a:lnTo>
                    <a:pt x="526479" y="29862"/>
                  </a:lnTo>
                  <a:lnTo>
                    <a:pt x="481197" y="8258"/>
                  </a:lnTo>
                  <a:lnTo>
                    <a:pt x="455890" y="2032"/>
                  </a:lnTo>
                  <a:lnTo>
                    <a:pt x="412886" y="0"/>
                  </a:lnTo>
                  <a:lnTo>
                    <a:pt x="386492" y="951"/>
                  </a:lnTo>
                  <a:lnTo>
                    <a:pt x="355138" y="2291"/>
                  </a:lnTo>
                  <a:lnTo>
                    <a:pt x="311833" y="4720"/>
                  </a:lnTo>
                  <a:lnTo>
                    <a:pt x="269604" y="9012"/>
                  </a:lnTo>
                  <a:lnTo>
                    <a:pt x="226890" y="18468"/>
                  </a:lnTo>
                  <a:lnTo>
                    <a:pt x="189355" y="28698"/>
                  </a:lnTo>
                  <a:lnTo>
                    <a:pt x="143788" y="47339"/>
                  </a:lnTo>
                  <a:lnTo>
                    <a:pt x="97576" y="76095"/>
                  </a:lnTo>
                  <a:lnTo>
                    <a:pt x="58377" y="111098"/>
                  </a:lnTo>
                  <a:lnTo>
                    <a:pt x="26769" y="152463"/>
                  </a:lnTo>
                  <a:lnTo>
                    <a:pt x="8139" y="199100"/>
                  </a:lnTo>
                  <a:lnTo>
                    <a:pt x="408" y="241937"/>
                  </a:lnTo>
                  <a:lnTo>
                    <a:pt x="0" y="283439"/>
                  </a:lnTo>
                  <a:lnTo>
                    <a:pt x="6229" y="321841"/>
                  </a:lnTo>
                  <a:lnTo>
                    <a:pt x="17952" y="357914"/>
                  </a:lnTo>
                  <a:lnTo>
                    <a:pt x="41087" y="397283"/>
                  </a:lnTo>
                  <a:lnTo>
                    <a:pt x="76925" y="439707"/>
                  </a:lnTo>
                  <a:lnTo>
                    <a:pt x="118672" y="474242"/>
                  </a:lnTo>
                  <a:lnTo>
                    <a:pt x="164098" y="501270"/>
                  </a:lnTo>
                  <a:lnTo>
                    <a:pt x="209394" y="519204"/>
                  </a:lnTo>
                  <a:lnTo>
                    <a:pt x="250775" y="530104"/>
                  </a:lnTo>
                  <a:lnTo>
                    <a:pt x="289377" y="537802"/>
                  </a:lnTo>
                  <a:lnTo>
                    <a:pt x="335034" y="542670"/>
                  </a:lnTo>
                  <a:lnTo>
                    <a:pt x="380430" y="543172"/>
                  </a:lnTo>
                  <a:lnTo>
                    <a:pt x="413738" y="540504"/>
                  </a:lnTo>
                  <a:lnTo>
                    <a:pt x="449708" y="533439"/>
                  </a:lnTo>
                  <a:lnTo>
                    <a:pt x="487119" y="524601"/>
                  </a:lnTo>
                  <a:lnTo>
                    <a:pt x="534622" y="506213"/>
                  </a:lnTo>
                  <a:lnTo>
                    <a:pt x="568830" y="487529"/>
                  </a:lnTo>
                  <a:lnTo>
                    <a:pt x="614674" y="450270"/>
                  </a:lnTo>
                  <a:lnTo>
                    <a:pt x="641767" y="409320"/>
                  </a:lnTo>
                  <a:lnTo>
                    <a:pt x="658930" y="370396"/>
                  </a:lnTo>
                  <a:lnTo>
                    <a:pt x="670074" y="331144"/>
                  </a:lnTo>
                  <a:lnTo>
                    <a:pt x="675314" y="290277"/>
                  </a:lnTo>
                  <a:lnTo>
                    <a:pt x="676222" y="252449"/>
                  </a:lnTo>
                  <a:lnTo>
                    <a:pt x="671106" y="213454"/>
                  </a:lnTo>
                  <a:lnTo>
                    <a:pt x="662152" y="169742"/>
                  </a:lnTo>
                  <a:lnTo>
                    <a:pt x="652331" y="145278"/>
                  </a:lnTo>
                  <a:lnTo>
                    <a:pt x="623130" y="99085"/>
                  </a:lnTo>
                  <a:lnTo>
                    <a:pt x="575717" y="58847"/>
                  </a:lnTo>
                  <a:lnTo>
                    <a:pt x="546429" y="4307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3" name="SMARTInkShape-770">
            <a:extLst>
              <a:ext uri="{FF2B5EF4-FFF2-40B4-BE49-F238E27FC236}">
                <a16:creationId xmlns:a16="http://schemas.microsoft.com/office/drawing/2014/main" xmlns="" id="{94361DC5-A6E1-4BC7-888A-F4E30AF1E0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61330" y="2425741"/>
            <a:ext cx="771400" cy="550849"/>
          </a:xfrm>
          <a:custGeom>
            <a:avLst/>
            <a:gdLst/>
            <a:ahLst/>
            <a:cxnLst/>
            <a:rect l="0" t="0" r="0" b="0"/>
            <a:pathLst>
              <a:path w="771400" h="550849">
                <a:moveTo>
                  <a:pt x="259770" y="9484"/>
                </a:moveTo>
                <a:lnTo>
                  <a:pt x="259770" y="9484"/>
                </a:lnTo>
                <a:lnTo>
                  <a:pt x="258084" y="9484"/>
                </a:lnTo>
                <a:lnTo>
                  <a:pt x="217282" y="1013"/>
                </a:lnTo>
                <a:lnTo>
                  <a:pt x="170907" y="0"/>
                </a:lnTo>
                <a:lnTo>
                  <a:pt x="165707" y="324"/>
                </a:lnTo>
                <a:lnTo>
                  <a:pt x="135409" y="12823"/>
                </a:lnTo>
                <a:lnTo>
                  <a:pt x="89572" y="34344"/>
                </a:lnTo>
                <a:lnTo>
                  <a:pt x="61443" y="54259"/>
                </a:lnTo>
                <a:lnTo>
                  <a:pt x="27199" y="98048"/>
                </a:lnTo>
                <a:lnTo>
                  <a:pt x="9219" y="139749"/>
                </a:lnTo>
                <a:lnTo>
                  <a:pt x="638" y="179471"/>
                </a:lnTo>
                <a:lnTo>
                  <a:pt x="0" y="219829"/>
                </a:lnTo>
                <a:lnTo>
                  <a:pt x="7244" y="265379"/>
                </a:lnTo>
                <a:lnTo>
                  <a:pt x="18554" y="312259"/>
                </a:lnTo>
                <a:lnTo>
                  <a:pt x="34597" y="359706"/>
                </a:lnTo>
                <a:lnTo>
                  <a:pt x="58733" y="404362"/>
                </a:lnTo>
                <a:lnTo>
                  <a:pt x="76849" y="428933"/>
                </a:lnTo>
                <a:lnTo>
                  <a:pt x="124015" y="469053"/>
                </a:lnTo>
                <a:lnTo>
                  <a:pt x="158280" y="490199"/>
                </a:lnTo>
                <a:lnTo>
                  <a:pt x="204837" y="513780"/>
                </a:lnTo>
                <a:lnTo>
                  <a:pt x="250239" y="528734"/>
                </a:lnTo>
                <a:lnTo>
                  <a:pt x="284894" y="536849"/>
                </a:lnTo>
                <a:lnTo>
                  <a:pt x="327578" y="543722"/>
                </a:lnTo>
                <a:lnTo>
                  <a:pt x="363050" y="548078"/>
                </a:lnTo>
                <a:lnTo>
                  <a:pt x="401157" y="550484"/>
                </a:lnTo>
                <a:lnTo>
                  <a:pt x="438320" y="550848"/>
                </a:lnTo>
                <a:lnTo>
                  <a:pt x="470123" y="548658"/>
                </a:lnTo>
                <a:lnTo>
                  <a:pt x="504249" y="544392"/>
                </a:lnTo>
                <a:lnTo>
                  <a:pt x="550695" y="536981"/>
                </a:lnTo>
                <a:lnTo>
                  <a:pt x="593032" y="525613"/>
                </a:lnTo>
                <a:lnTo>
                  <a:pt x="635445" y="509427"/>
                </a:lnTo>
                <a:lnTo>
                  <a:pt x="670237" y="490049"/>
                </a:lnTo>
                <a:lnTo>
                  <a:pt x="711783" y="459818"/>
                </a:lnTo>
                <a:lnTo>
                  <a:pt x="745086" y="415762"/>
                </a:lnTo>
                <a:lnTo>
                  <a:pt x="764936" y="371018"/>
                </a:lnTo>
                <a:lnTo>
                  <a:pt x="771399" y="329840"/>
                </a:lnTo>
                <a:lnTo>
                  <a:pt x="770342" y="287305"/>
                </a:lnTo>
                <a:lnTo>
                  <a:pt x="760674" y="243521"/>
                </a:lnTo>
                <a:lnTo>
                  <a:pt x="741436" y="200504"/>
                </a:lnTo>
                <a:lnTo>
                  <a:pt x="729942" y="177443"/>
                </a:lnTo>
                <a:lnTo>
                  <a:pt x="689350" y="135218"/>
                </a:lnTo>
                <a:lnTo>
                  <a:pt x="646838" y="102798"/>
                </a:lnTo>
                <a:lnTo>
                  <a:pt x="606978" y="82127"/>
                </a:lnTo>
                <a:lnTo>
                  <a:pt x="567106" y="62952"/>
                </a:lnTo>
                <a:lnTo>
                  <a:pt x="529231" y="47053"/>
                </a:lnTo>
                <a:lnTo>
                  <a:pt x="488639" y="32022"/>
                </a:lnTo>
                <a:lnTo>
                  <a:pt x="453290" y="22473"/>
                </a:lnTo>
                <a:lnTo>
                  <a:pt x="408479" y="15528"/>
                </a:lnTo>
                <a:lnTo>
                  <a:pt x="371136" y="12405"/>
                </a:lnTo>
                <a:lnTo>
                  <a:pt x="333843" y="10782"/>
                </a:lnTo>
                <a:lnTo>
                  <a:pt x="278820" y="948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SMARTInkShape-771">
            <a:extLst>
              <a:ext uri="{FF2B5EF4-FFF2-40B4-BE49-F238E27FC236}">
                <a16:creationId xmlns:a16="http://schemas.microsoft.com/office/drawing/2014/main" xmlns="" id="{8543C8D7-63D6-4C55-BA29-0E3A5B1566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08116" y="2536760"/>
            <a:ext cx="221460" cy="303400"/>
          </a:xfrm>
          <a:custGeom>
            <a:avLst/>
            <a:gdLst/>
            <a:ahLst/>
            <a:cxnLst/>
            <a:rect l="0" t="0" r="0" b="0"/>
            <a:pathLst>
              <a:path w="221460" h="303400">
                <a:moveTo>
                  <a:pt x="107159" y="108015"/>
                </a:moveTo>
                <a:lnTo>
                  <a:pt x="107159" y="108015"/>
                </a:lnTo>
                <a:lnTo>
                  <a:pt x="105474" y="106329"/>
                </a:lnTo>
                <a:lnTo>
                  <a:pt x="100883" y="106443"/>
                </a:lnTo>
                <a:lnTo>
                  <a:pt x="89809" y="107704"/>
                </a:lnTo>
                <a:lnTo>
                  <a:pt x="77287" y="104963"/>
                </a:lnTo>
                <a:lnTo>
                  <a:pt x="38761" y="82493"/>
                </a:lnTo>
                <a:lnTo>
                  <a:pt x="33133" y="77740"/>
                </a:lnTo>
                <a:lnTo>
                  <a:pt x="25998" y="64355"/>
                </a:lnTo>
                <a:lnTo>
                  <a:pt x="22786" y="52040"/>
                </a:lnTo>
                <a:lnTo>
                  <a:pt x="26891" y="36632"/>
                </a:lnTo>
                <a:lnTo>
                  <a:pt x="39867" y="20346"/>
                </a:lnTo>
                <a:lnTo>
                  <a:pt x="53746" y="9406"/>
                </a:lnTo>
                <a:lnTo>
                  <a:pt x="75223" y="1696"/>
                </a:lnTo>
                <a:lnTo>
                  <a:pt x="98323" y="0"/>
                </a:lnTo>
                <a:lnTo>
                  <a:pt x="122494" y="5102"/>
                </a:lnTo>
                <a:lnTo>
                  <a:pt x="142472" y="15002"/>
                </a:lnTo>
                <a:lnTo>
                  <a:pt x="168332" y="37536"/>
                </a:lnTo>
                <a:lnTo>
                  <a:pt x="176210" y="47528"/>
                </a:lnTo>
                <a:lnTo>
                  <a:pt x="188493" y="90083"/>
                </a:lnTo>
                <a:lnTo>
                  <a:pt x="191076" y="134341"/>
                </a:lnTo>
                <a:lnTo>
                  <a:pt x="183237" y="177578"/>
                </a:lnTo>
                <a:lnTo>
                  <a:pt x="164298" y="223106"/>
                </a:lnTo>
                <a:lnTo>
                  <a:pt x="151410" y="241599"/>
                </a:lnTo>
                <a:lnTo>
                  <a:pt x="107821" y="271896"/>
                </a:lnTo>
                <a:lnTo>
                  <a:pt x="102309" y="275477"/>
                </a:lnTo>
                <a:lnTo>
                  <a:pt x="74325" y="278832"/>
                </a:lnTo>
                <a:lnTo>
                  <a:pt x="38493" y="272089"/>
                </a:lnTo>
                <a:lnTo>
                  <a:pt x="26429" y="267837"/>
                </a:lnTo>
                <a:lnTo>
                  <a:pt x="10018" y="253050"/>
                </a:lnTo>
                <a:lnTo>
                  <a:pt x="726" y="239771"/>
                </a:lnTo>
                <a:lnTo>
                  <a:pt x="0" y="229720"/>
                </a:lnTo>
                <a:lnTo>
                  <a:pt x="1913" y="214449"/>
                </a:lnTo>
                <a:lnTo>
                  <a:pt x="7819" y="208000"/>
                </a:lnTo>
                <a:lnTo>
                  <a:pt x="16441" y="201842"/>
                </a:lnTo>
                <a:lnTo>
                  <a:pt x="23801" y="199105"/>
                </a:lnTo>
                <a:lnTo>
                  <a:pt x="42322" y="199249"/>
                </a:lnTo>
                <a:lnTo>
                  <a:pt x="62313" y="204897"/>
                </a:lnTo>
                <a:lnTo>
                  <a:pt x="72411" y="212222"/>
                </a:lnTo>
                <a:lnTo>
                  <a:pt x="95768" y="243166"/>
                </a:lnTo>
                <a:lnTo>
                  <a:pt x="116634" y="270948"/>
                </a:lnTo>
                <a:lnTo>
                  <a:pt x="145988" y="296083"/>
                </a:lnTo>
                <a:lnTo>
                  <a:pt x="172404" y="303399"/>
                </a:lnTo>
                <a:lnTo>
                  <a:pt x="221459" y="30169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SMARTInkShape-772">
            <a:extLst>
              <a:ext uri="{FF2B5EF4-FFF2-40B4-BE49-F238E27FC236}">
                <a16:creationId xmlns:a16="http://schemas.microsoft.com/office/drawing/2014/main" xmlns="" id="{A033B7CA-2665-4D49-BB17-F170347E6BC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26472" y="2533724"/>
            <a:ext cx="198478" cy="288802"/>
          </a:xfrm>
          <a:custGeom>
            <a:avLst/>
            <a:gdLst/>
            <a:ahLst/>
            <a:cxnLst/>
            <a:rect l="0" t="0" r="0" b="0"/>
            <a:pathLst>
              <a:path w="198478" h="288802">
                <a:moveTo>
                  <a:pt x="133328" y="25326"/>
                </a:moveTo>
                <a:lnTo>
                  <a:pt x="133328" y="25326"/>
                </a:lnTo>
                <a:lnTo>
                  <a:pt x="135013" y="25326"/>
                </a:lnTo>
                <a:lnTo>
                  <a:pt x="135157" y="24620"/>
                </a:lnTo>
                <a:lnTo>
                  <a:pt x="134376" y="21955"/>
                </a:lnTo>
                <a:lnTo>
                  <a:pt x="130268" y="14802"/>
                </a:lnTo>
                <a:lnTo>
                  <a:pt x="119525" y="7666"/>
                </a:lnTo>
                <a:lnTo>
                  <a:pt x="102190" y="176"/>
                </a:lnTo>
                <a:lnTo>
                  <a:pt x="93332" y="0"/>
                </a:lnTo>
                <a:lnTo>
                  <a:pt x="47512" y="13432"/>
                </a:lnTo>
                <a:lnTo>
                  <a:pt x="14023" y="30229"/>
                </a:lnTo>
                <a:lnTo>
                  <a:pt x="4456" y="41028"/>
                </a:lnTo>
                <a:lnTo>
                  <a:pt x="557" y="50649"/>
                </a:lnTo>
                <a:lnTo>
                  <a:pt x="0" y="57277"/>
                </a:lnTo>
                <a:lnTo>
                  <a:pt x="10098" y="73403"/>
                </a:lnTo>
                <a:lnTo>
                  <a:pt x="53612" y="109210"/>
                </a:lnTo>
                <a:lnTo>
                  <a:pt x="92470" y="136182"/>
                </a:lnTo>
                <a:lnTo>
                  <a:pt x="135371" y="167286"/>
                </a:lnTo>
                <a:lnTo>
                  <a:pt x="178217" y="203873"/>
                </a:lnTo>
                <a:lnTo>
                  <a:pt x="186322" y="213336"/>
                </a:lnTo>
                <a:lnTo>
                  <a:pt x="196569" y="241126"/>
                </a:lnTo>
                <a:lnTo>
                  <a:pt x="198477" y="251059"/>
                </a:lnTo>
                <a:lnTo>
                  <a:pt x="196180" y="265973"/>
                </a:lnTo>
                <a:lnTo>
                  <a:pt x="190073" y="274450"/>
                </a:lnTo>
                <a:lnTo>
                  <a:pt x="185974" y="278192"/>
                </a:lnTo>
                <a:lnTo>
                  <a:pt x="163352" y="286829"/>
                </a:lnTo>
                <a:lnTo>
                  <a:pt x="144419" y="288801"/>
                </a:lnTo>
                <a:lnTo>
                  <a:pt x="99311" y="276602"/>
                </a:lnTo>
                <a:lnTo>
                  <a:pt x="60109" y="258702"/>
                </a:lnTo>
                <a:lnTo>
                  <a:pt x="35270" y="237817"/>
                </a:lnTo>
                <a:lnTo>
                  <a:pt x="30597" y="227834"/>
                </a:lnTo>
                <a:lnTo>
                  <a:pt x="26409" y="209731"/>
                </a:lnTo>
                <a:lnTo>
                  <a:pt x="30540" y="199477"/>
                </a:lnTo>
                <a:lnTo>
                  <a:pt x="43723" y="181701"/>
                </a:lnTo>
                <a:lnTo>
                  <a:pt x="89693" y="145066"/>
                </a:lnTo>
                <a:lnTo>
                  <a:pt x="136814" y="102136"/>
                </a:lnTo>
                <a:lnTo>
                  <a:pt x="151107" y="78794"/>
                </a:lnTo>
                <a:lnTo>
                  <a:pt x="157654" y="54226"/>
                </a:lnTo>
                <a:lnTo>
                  <a:pt x="151668" y="37730"/>
                </a:lnTo>
                <a:lnTo>
                  <a:pt x="142642" y="23945"/>
                </a:lnTo>
                <a:lnTo>
                  <a:pt x="126524" y="11472"/>
                </a:lnTo>
                <a:lnTo>
                  <a:pt x="109479" y="3896"/>
                </a:lnTo>
                <a:lnTo>
                  <a:pt x="84829" y="2788"/>
                </a:lnTo>
                <a:lnTo>
                  <a:pt x="50778" y="945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8" name="SMARTInkShape-Group260">
            <a:extLst>
              <a:ext uri="{FF2B5EF4-FFF2-40B4-BE49-F238E27FC236}">
                <a16:creationId xmlns:a16="http://schemas.microsoft.com/office/drawing/2014/main" xmlns="" id="{234C980B-F22E-4A28-8583-3E5425DDBE9C}"/>
              </a:ext>
            </a:extLst>
          </p:cNvPr>
          <p:cNvGrpSpPr/>
          <p:nvPr/>
        </p:nvGrpSpPr>
        <p:grpSpPr>
          <a:xfrm>
            <a:off x="7237171" y="3197225"/>
            <a:ext cx="170105" cy="175034"/>
            <a:chOff x="7237171" y="3197225"/>
            <a:chExt cx="170105" cy="175034"/>
          </a:xfrm>
        </p:grpSpPr>
        <p:sp>
          <p:nvSpPr>
            <p:cNvPr id="166" name="SMARTInkShape-773">
              <a:extLst>
                <a:ext uri="{FF2B5EF4-FFF2-40B4-BE49-F238E27FC236}">
                  <a16:creationId xmlns:a16="http://schemas.microsoft.com/office/drawing/2014/main" xmlns="" id="{F3E7AE8C-F618-44D7-937B-13486C54155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12859" y="3197225"/>
              <a:ext cx="11867" cy="175034"/>
            </a:xfrm>
            <a:custGeom>
              <a:avLst/>
              <a:gdLst/>
              <a:ahLst/>
              <a:cxnLst/>
              <a:rect l="0" t="0" r="0" b="0"/>
              <a:pathLst>
                <a:path w="11867" h="175034">
                  <a:moveTo>
                    <a:pt x="11866" y="0"/>
                  </a:moveTo>
                  <a:lnTo>
                    <a:pt x="11866" y="0"/>
                  </a:lnTo>
                  <a:lnTo>
                    <a:pt x="10181" y="0"/>
                  </a:lnTo>
                  <a:lnTo>
                    <a:pt x="10037" y="706"/>
                  </a:lnTo>
                  <a:lnTo>
                    <a:pt x="11861" y="47328"/>
                  </a:lnTo>
                  <a:lnTo>
                    <a:pt x="9043" y="84242"/>
                  </a:lnTo>
                  <a:lnTo>
                    <a:pt x="4967" y="120697"/>
                  </a:lnTo>
                  <a:lnTo>
                    <a:pt x="0" y="165576"/>
                  </a:lnTo>
                  <a:lnTo>
                    <a:pt x="477" y="172367"/>
                  </a:lnTo>
                  <a:lnTo>
                    <a:pt x="1512" y="175033"/>
                  </a:lnTo>
                  <a:lnTo>
                    <a:pt x="2341" y="1746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774">
              <a:extLst>
                <a:ext uri="{FF2B5EF4-FFF2-40B4-BE49-F238E27FC236}">
                  <a16:creationId xmlns:a16="http://schemas.microsoft.com/office/drawing/2014/main" xmlns="" id="{828A155B-F353-4CF0-A3FF-5FED79AFA48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37171" y="3270250"/>
              <a:ext cx="170105" cy="9569"/>
            </a:xfrm>
            <a:custGeom>
              <a:avLst/>
              <a:gdLst/>
              <a:ahLst/>
              <a:cxnLst/>
              <a:rect l="0" t="0" r="0" b="0"/>
              <a:pathLst>
                <a:path w="170105" h="9569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8601" y="705"/>
                  </a:lnTo>
                  <a:lnTo>
                    <a:pt x="39618" y="6528"/>
                  </a:lnTo>
                  <a:lnTo>
                    <a:pt x="77303" y="7958"/>
                  </a:lnTo>
                  <a:lnTo>
                    <a:pt x="124739" y="9568"/>
                  </a:lnTo>
                  <a:lnTo>
                    <a:pt x="170104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1" name="SMARTInkShape-Group261">
            <a:extLst>
              <a:ext uri="{FF2B5EF4-FFF2-40B4-BE49-F238E27FC236}">
                <a16:creationId xmlns:a16="http://schemas.microsoft.com/office/drawing/2014/main" xmlns="" id="{F204B17C-CE97-4F37-8E7D-044AED66D073}"/>
              </a:ext>
            </a:extLst>
          </p:cNvPr>
          <p:cNvGrpSpPr/>
          <p:nvPr/>
        </p:nvGrpSpPr>
        <p:grpSpPr>
          <a:xfrm>
            <a:off x="7518450" y="3127375"/>
            <a:ext cx="1336626" cy="450851"/>
            <a:chOff x="7518450" y="3127375"/>
            <a:chExt cx="1336626" cy="450851"/>
          </a:xfrm>
        </p:grpSpPr>
        <p:sp>
          <p:nvSpPr>
            <p:cNvPr id="169" name="SMARTInkShape-775">
              <a:extLst>
                <a:ext uri="{FF2B5EF4-FFF2-40B4-BE49-F238E27FC236}">
                  <a16:creationId xmlns:a16="http://schemas.microsoft.com/office/drawing/2014/main" xmlns="" id="{8D3E5516-CBAA-4C75-9D19-595DF93AD96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21812" y="3127375"/>
              <a:ext cx="191889" cy="271292"/>
            </a:xfrm>
            <a:custGeom>
              <a:avLst/>
              <a:gdLst/>
              <a:ahLst/>
              <a:cxnLst/>
              <a:rect l="0" t="0" r="0" b="0"/>
              <a:pathLst>
                <a:path w="191889" h="271292">
                  <a:moveTo>
                    <a:pt x="191888" y="0"/>
                  </a:moveTo>
                  <a:lnTo>
                    <a:pt x="191888" y="0"/>
                  </a:lnTo>
                  <a:lnTo>
                    <a:pt x="191888" y="4419"/>
                  </a:lnTo>
                  <a:lnTo>
                    <a:pt x="191535" y="5063"/>
                  </a:lnTo>
                  <a:lnTo>
                    <a:pt x="190948" y="5492"/>
                  </a:lnTo>
                  <a:lnTo>
                    <a:pt x="188844" y="6300"/>
                  </a:lnTo>
                  <a:lnTo>
                    <a:pt x="147699" y="8522"/>
                  </a:lnTo>
                  <a:lnTo>
                    <a:pt x="103397" y="9393"/>
                  </a:lnTo>
                  <a:lnTo>
                    <a:pt x="57446" y="12247"/>
                  </a:lnTo>
                  <a:lnTo>
                    <a:pt x="41987" y="15937"/>
                  </a:lnTo>
                  <a:lnTo>
                    <a:pt x="30703" y="21498"/>
                  </a:lnTo>
                  <a:lnTo>
                    <a:pt x="25824" y="26488"/>
                  </a:lnTo>
                  <a:lnTo>
                    <a:pt x="19816" y="38315"/>
                  </a:lnTo>
                  <a:lnTo>
                    <a:pt x="11225" y="82555"/>
                  </a:lnTo>
                  <a:lnTo>
                    <a:pt x="0" y="125450"/>
                  </a:lnTo>
                  <a:lnTo>
                    <a:pt x="110" y="127025"/>
                  </a:lnTo>
                  <a:lnTo>
                    <a:pt x="536" y="128075"/>
                  </a:lnTo>
                  <a:lnTo>
                    <a:pt x="1525" y="128775"/>
                  </a:lnTo>
                  <a:lnTo>
                    <a:pt x="4506" y="129553"/>
                  </a:lnTo>
                  <a:lnTo>
                    <a:pt x="20496" y="129152"/>
                  </a:lnTo>
                  <a:lnTo>
                    <a:pt x="66956" y="122308"/>
                  </a:lnTo>
                  <a:lnTo>
                    <a:pt x="105492" y="125215"/>
                  </a:lnTo>
                  <a:lnTo>
                    <a:pt x="122192" y="129842"/>
                  </a:lnTo>
                  <a:lnTo>
                    <a:pt x="151373" y="147334"/>
                  </a:lnTo>
                  <a:lnTo>
                    <a:pt x="168770" y="165334"/>
                  </a:lnTo>
                  <a:lnTo>
                    <a:pt x="178218" y="182691"/>
                  </a:lnTo>
                  <a:lnTo>
                    <a:pt x="184505" y="213269"/>
                  </a:lnTo>
                  <a:lnTo>
                    <a:pt x="180176" y="231387"/>
                  </a:lnTo>
                  <a:lnTo>
                    <a:pt x="171278" y="242421"/>
                  </a:lnTo>
                  <a:lnTo>
                    <a:pt x="146723" y="260654"/>
                  </a:lnTo>
                  <a:lnTo>
                    <a:pt x="121440" y="270288"/>
                  </a:lnTo>
                  <a:lnTo>
                    <a:pt x="101282" y="271291"/>
                  </a:lnTo>
                  <a:lnTo>
                    <a:pt x="69607" y="266784"/>
                  </a:lnTo>
                  <a:lnTo>
                    <a:pt x="41492" y="256211"/>
                  </a:lnTo>
                  <a:lnTo>
                    <a:pt x="20438" y="2413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776">
              <a:extLst>
                <a:ext uri="{FF2B5EF4-FFF2-40B4-BE49-F238E27FC236}">
                  <a16:creationId xmlns:a16="http://schemas.microsoft.com/office/drawing/2014/main" xmlns="" id="{1152A40E-2217-4C81-898C-722EABA260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18450" y="3559390"/>
              <a:ext cx="1336626" cy="18836"/>
            </a:xfrm>
            <a:custGeom>
              <a:avLst/>
              <a:gdLst/>
              <a:ahLst/>
              <a:cxnLst/>
              <a:rect l="0" t="0" r="0" b="0"/>
              <a:pathLst>
                <a:path w="1336626" h="18836">
                  <a:moveTo>
                    <a:pt x="6300" y="18835"/>
                  </a:moveTo>
                  <a:lnTo>
                    <a:pt x="6300" y="18835"/>
                  </a:lnTo>
                  <a:lnTo>
                    <a:pt x="0" y="18835"/>
                  </a:lnTo>
                  <a:lnTo>
                    <a:pt x="47481" y="18835"/>
                  </a:lnTo>
                  <a:lnTo>
                    <a:pt x="90781" y="18835"/>
                  </a:lnTo>
                  <a:lnTo>
                    <a:pt x="136049" y="18835"/>
                  </a:lnTo>
                  <a:lnTo>
                    <a:pt x="177079" y="18835"/>
                  </a:lnTo>
                  <a:lnTo>
                    <a:pt x="223779" y="18835"/>
                  </a:lnTo>
                  <a:lnTo>
                    <a:pt x="270059" y="18835"/>
                  </a:lnTo>
                  <a:lnTo>
                    <a:pt x="311812" y="18835"/>
                  </a:lnTo>
                  <a:lnTo>
                    <a:pt x="356083" y="18835"/>
                  </a:lnTo>
                  <a:lnTo>
                    <a:pt x="397727" y="18835"/>
                  </a:lnTo>
                  <a:lnTo>
                    <a:pt x="439611" y="18835"/>
                  </a:lnTo>
                  <a:lnTo>
                    <a:pt x="479007" y="18835"/>
                  </a:lnTo>
                  <a:lnTo>
                    <a:pt x="518503" y="18835"/>
                  </a:lnTo>
                  <a:lnTo>
                    <a:pt x="560821" y="18835"/>
                  </a:lnTo>
                  <a:lnTo>
                    <a:pt x="606653" y="18835"/>
                  </a:lnTo>
                  <a:lnTo>
                    <a:pt x="647038" y="18835"/>
                  </a:lnTo>
                  <a:lnTo>
                    <a:pt x="684100" y="18835"/>
                  </a:lnTo>
                  <a:lnTo>
                    <a:pt x="725674" y="18835"/>
                  </a:lnTo>
                  <a:lnTo>
                    <a:pt x="765705" y="18835"/>
                  </a:lnTo>
                  <a:lnTo>
                    <a:pt x="811716" y="18835"/>
                  </a:lnTo>
                  <a:lnTo>
                    <a:pt x="858279" y="17894"/>
                  </a:lnTo>
                  <a:lnTo>
                    <a:pt x="898923" y="14416"/>
                  </a:lnTo>
                  <a:lnTo>
                    <a:pt x="942086" y="10332"/>
                  </a:lnTo>
                  <a:lnTo>
                    <a:pt x="984426" y="7069"/>
                  </a:lnTo>
                  <a:lnTo>
                    <a:pt x="1030000" y="4076"/>
                  </a:lnTo>
                  <a:lnTo>
                    <a:pt x="1077206" y="1421"/>
                  </a:lnTo>
                  <a:lnTo>
                    <a:pt x="1121754" y="0"/>
                  </a:lnTo>
                  <a:lnTo>
                    <a:pt x="1163350" y="166"/>
                  </a:lnTo>
                  <a:lnTo>
                    <a:pt x="1210415" y="3244"/>
                  </a:lnTo>
                  <a:lnTo>
                    <a:pt x="1257668" y="7936"/>
                  </a:lnTo>
                  <a:lnTo>
                    <a:pt x="1303808" y="11724"/>
                  </a:lnTo>
                  <a:lnTo>
                    <a:pt x="1336625" y="156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2" name="SMARTInkShape-777">
            <a:extLst>
              <a:ext uri="{FF2B5EF4-FFF2-40B4-BE49-F238E27FC236}">
                <a16:creationId xmlns:a16="http://schemas.microsoft.com/office/drawing/2014/main" xmlns="" id="{4C2B6079-11E1-4A39-B73E-3A03706D54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25807" y="3130681"/>
            <a:ext cx="256315" cy="312364"/>
          </a:xfrm>
          <a:custGeom>
            <a:avLst/>
            <a:gdLst/>
            <a:ahLst/>
            <a:cxnLst/>
            <a:rect l="0" t="0" r="0" b="0"/>
            <a:pathLst>
              <a:path w="256315" h="312364">
                <a:moveTo>
                  <a:pt x="153043" y="3044"/>
                </a:moveTo>
                <a:lnTo>
                  <a:pt x="153043" y="3044"/>
                </a:lnTo>
                <a:lnTo>
                  <a:pt x="149672" y="1358"/>
                </a:lnTo>
                <a:lnTo>
                  <a:pt x="123811" y="0"/>
                </a:lnTo>
                <a:lnTo>
                  <a:pt x="87776" y="9005"/>
                </a:lnTo>
                <a:lnTo>
                  <a:pt x="60387" y="24940"/>
                </a:lnTo>
                <a:lnTo>
                  <a:pt x="17582" y="68356"/>
                </a:lnTo>
                <a:lnTo>
                  <a:pt x="9230" y="83930"/>
                </a:lnTo>
                <a:lnTo>
                  <a:pt x="0" y="124659"/>
                </a:lnTo>
                <a:lnTo>
                  <a:pt x="1339" y="172098"/>
                </a:lnTo>
                <a:lnTo>
                  <a:pt x="6454" y="201771"/>
                </a:lnTo>
                <a:lnTo>
                  <a:pt x="19181" y="227340"/>
                </a:lnTo>
                <a:lnTo>
                  <a:pt x="60346" y="273307"/>
                </a:lnTo>
                <a:lnTo>
                  <a:pt x="93288" y="294071"/>
                </a:lnTo>
                <a:lnTo>
                  <a:pt x="131793" y="308494"/>
                </a:lnTo>
                <a:lnTo>
                  <a:pt x="173122" y="312363"/>
                </a:lnTo>
                <a:lnTo>
                  <a:pt x="205797" y="307064"/>
                </a:lnTo>
                <a:lnTo>
                  <a:pt x="217764" y="301500"/>
                </a:lnTo>
                <a:lnTo>
                  <a:pt x="240865" y="280629"/>
                </a:lnTo>
                <a:lnTo>
                  <a:pt x="247460" y="269290"/>
                </a:lnTo>
                <a:lnTo>
                  <a:pt x="256314" y="233313"/>
                </a:lnTo>
                <a:lnTo>
                  <a:pt x="252452" y="205816"/>
                </a:lnTo>
                <a:lnTo>
                  <a:pt x="245488" y="190360"/>
                </a:lnTo>
                <a:lnTo>
                  <a:pt x="229235" y="169395"/>
                </a:lnTo>
                <a:lnTo>
                  <a:pt x="197927" y="144986"/>
                </a:lnTo>
                <a:lnTo>
                  <a:pt x="160524" y="136628"/>
                </a:lnTo>
                <a:lnTo>
                  <a:pt x="138953" y="137365"/>
                </a:lnTo>
                <a:lnTo>
                  <a:pt x="97661" y="149640"/>
                </a:lnTo>
                <a:lnTo>
                  <a:pt x="65772" y="172746"/>
                </a:lnTo>
                <a:lnTo>
                  <a:pt x="33975" y="207947"/>
                </a:lnTo>
                <a:lnTo>
                  <a:pt x="19693" y="24434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5" name="SMARTInkShape-Group263">
            <a:extLst>
              <a:ext uri="{FF2B5EF4-FFF2-40B4-BE49-F238E27FC236}">
                <a16:creationId xmlns:a16="http://schemas.microsoft.com/office/drawing/2014/main" xmlns="" id="{095E7A39-5DBF-4B25-9DFF-69F8AEAEB518}"/>
              </a:ext>
            </a:extLst>
          </p:cNvPr>
          <p:cNvGrpSpPr/>
          <p:nvPr/>
        </p:nvGrpSpPr>
        <p:grpSpPr>
          <a:xfrm>
            <a:off x="8431050" y="3705225"/>
            <a:ext cx="141451" cy="282576"/>
            <a:chOff x="8431050" y="3705225"/>
            <a:chExt cx="141451" cy="282576"/>
          </a:xfrm>
        </p:grpSpPr>
        <p:sp>
          <p:nvSpPr>
            <p:cNvPr id="173" name="SMARTInkShape-778">
              <a:extLst>
                <a:ext uri="{FF2B5EF4-FFF2-40B4-BE49-F238E27FC236}">
                  <a16:creationId xmlns:a16="http://schemas.microsoft.com/office/drawing/2014/main" xmlns="" id="{F56A1689-DA4C-42CB-9A65-9B873513111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31050" y="3705225"/>
              <a:ext cx="141451" cy="165062"/>
            </a:xfrm>
            <a:custGeom>
              <a:avLst/>
              <a:gdLst/>
              <a:ahLst/>
              <a:cxnLst/>
              <a:rect l="0" t="0" r="0" b="0"/>
              <a:pathLst>
                <a:path w="141451" h="165062">
                  <a:moveTo>
                    <a:pt x="39850" y="0"/>
                  </a:moveTo>
                  <a:lnTo>
                    <a:pt x="39850" y="0"/>
                  </a:lnTo>
                  <a:lnTo>
                    <a:pt x="36806" y="27701"/>
                  </a:lnTo>
                  <a:lnTo>
                    <a:pt x="27211" y="65353"/>
                  </a:lnTo>
                  <a:lnTo>
                    <a:pt x="13573" y="110777"/>
                  </a:lnTo>
                  <a:lnTo>
                    <a:pt x="3795" y="134981"/>
                  </a:lnTo>
                  <a:lnTo>
                    <a:pt x="0" y="155744"/>
                  </a:lnTo>
                  <a:lnTo>
                    <a:pt x="231" y="156746"/>
                  </a:lnTo>
                  <a:lnTo>
                    <a:pt x="737" y="157414"/>
                  </a:lnTo>
                  <a:lnTo>
                    <a:pt x="48225" y="158740"/>
                  </a:lnTo>
                  <a:lnTo>
                    <a:pt x="91744" y="161837"/>
                  </a:lnTo>
                  <a:lnTo>
                    <a:pt x="132858" y="162864"/>
                  </a:lnTo>
                  <a:lnTo>
                    <a:pt x="141301" y="165061"/>
                  </a:lnTo>
                  <a:lnTo>
                    <a:pt x="141450" y="161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779">
              <a:extLst>
                <a:ext uri="{FF2B5EF4-FFF2-40B4-BE49-F238E27FC236}">
                  <a16:creationId xmlns:a16="http://schemas.microsoft.com/office/drawing/2014/main" xmlns="" id="{3F4B4C9A-852A-4349-8964-B5DCC04D701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32768" y="3779596"/>
              <a:ext cx="20683" cy="208205"/>
            </a:xfrm>
            <a:custGeom>
              <a:avLst/>
              <a:gdLst/>
              <a:ahLst/>
              <a:cxnLst/>
              <a:rect l="0" t="0" r="0" b="0"/>
              <a:pathLst>
                <a:path w="20683" h="208205">
                  <a:moveTo>
                    <a:pt x="20682" y="1829"/>
                  </a:moveTo>
                  <a:lnTo>
                    <a:pt x="20682" y="1829"/>
                  </a:lnTo>
                  <a:lnTo>
                    <a:pt x="18997" y="1829"/>
                  </a:lnTo>
                  <a:lnTo>
                    <a:pt x="18500" y="1476"/>
                  </a:lnTo>
                  <a:lnTo>
                    <a:pt x="18169" y="888"/>
                  </a:lnTo>
                  <a:lnTo>
                    <a:pt x="17948" y="143"/>
                  </a:lnTo>
                  <a:lnTo>
                    <a:pt x="17802" y="0"/>
                  </a:lnTo>
                  <a:lnTo>
                    <a:pt x="17703" y="257"/>
                  </a:lnTo>
                  <a:lnTo>
                    <a:pt x="16449" y="38397"/>
                  </a:lnTo>
                  <a:lnTo>
                    <a:pt x="9968" y="85279"/>
                  </a:lnTo>
                  <a:lnTo>
                    <a:pt x="3880" y="128987"/>
                  </a:lnTo>
                  <a:lnTo>
                    <a:pt x="0" y="175373"/>
                  </a:lnTo>
                  <a:lnTo>
                    <a:pt x="1632" y="2082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6" name="SMARTInkShape-780">
            <a:extLst>
              <a:ext uri="{FF2B5EF4-FFF2-40B4-BE49-F238E27FC236}">
                <a16:creationId xmlns:a16="http://schemas.microsoft.com/office/drawing/2014/main" xmlns="" id="{C8DF81AC-552C-4C8E-800E-88901C6397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08900" y="2185450"/>
            <a:ext cx="101601" cy="151351"/>
          </a:xfrm>
          <a:custGeom>
            <a:avLst/>
            <a:gdLst/>
            <a:ahLst/>
            <a:cxnLst/>
            <a:rect l="0" t="0" r="0" b="0"/>
            <a:pathLst>
              <a:path w="101601" h="151351">
                <a:moveTo>
                  <a:pt x="0" y="135475"/>
                </a:moveTo>
                <a:lnTo>
                  <a:pt x="0" y="135475"/>
                </a:lnTo>
                <a:lnTo>
                  <a:pt x="5778" y="129697"/>
                </a:lnTo>
                <a:lnTo>
                  <a:pt x="6096" y="128438"/>
                </a:lnTo>
                <a:lnTo>
                  <a:pt x="6180" y="127609"/>
                </a:lnTo>
                <a:lnTo>
                  <a:pt x="45712" y="81260"/>
                </a:lnTo>
                <a:lnTo>
                  <a:pt x="73252" y="36273"/>
                </a:lnTo>
                <a:lnTo>
                  <a:pt x="87687" y="4265"/>
                </a:lnTo>
                <a:lnTo>
                  <a:pt x="88091" y="2493"/>
                </a:lnTo>
                <a:lnTo>
                  <a:pt x="88713" y="1312"/>
                </a:lnTo>
                <a:lnTo>
                  <a:pt x="89481" y="525"/>
                </a:lnTo>
                <a:lnTo>
                  <a:pt x="90346" y="0"/>
                </a:lnTo>
                <a:lnTo>
                  <a:pt x="91275" y="3"/>
                </a:lnTo>
                <a:lnTo>
                  <a:pt x="94657" y="1776"/>
                </a:lnTo>
                <a:lnTo>
                  <a:pt x="89147" y="48799"/>
                </a:lnTo>
                <a:lnTo>
                  <a:pt x="91648" y="92841"/>
                </a:lnTo>
                <a:lnTo>
                  <a:pt x="98389" y="138834"/>
                </a:lnTo>
                <a:lnTo>
                  <a:pt x="101600" y="15135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SMARTInkShape-781">
            <a:extLst>
              <a:ext uri="{FF2B5EF4-FFF2-40B4-BE49-F238E27FC236}">
                <a16:creationId xmlns:a16="http://schemas.microsoft.com/office/drawing/2014/main" xmlns="" id="{B768019D-41E1-4508-BEF5-5C3F9899C60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04004" y="3698875"/>
            <a:ext cx="203614" cy="323188"/>
          </a:xfrm>
          <a:custGeom>
            <a:avLst/>
            <a:gdLst/>
            <a:ahLst/>
            <a:cxnLst/>
            <a:rect l="0" t="0" r="0" b="0"/>
            <a:pathLst>
              <a:path w="203614" h="323188">
                <a:moveTo>
                  <a:pt x="127146" y="12700"/>
                </a:moveTo>
                <a:lnTo>
                  <a:pt x="127146" y="12700"/>
                </a:lnTo>
                <a:lnTo>
                  <a:pt x="129880" y="12700"/>
                </a:lnTo>
                <a:lnTo>
                  <a:pt x="128505" y="11014"/>
                </a:lnTo>
                <a:lnTo>
                  <a:pt x="125863" y="8281"/>
                </a:lnTo>
                <a:lnTo>
                  <a:pt x="123871" y="7208"/>
                </a:lnTo>
                <a:lnTo>
                  <a:pt x="121404" y="6519"/>
                </a:lnTo>
                <a:lnTo>
                  <a:pt x="119291" y="4715"/>
                </a:lnTo>
                <a:lnTo>
                  <a:pt x="74440" y="4996"/>
                </a:lnTo>
                <a:lnTo>
                  <a:pt x="56410" y="9675"/>
                </a:lnTo>
                <a:lnTo>
                  <a:pt x="26182" y="25350"/>
                </a:lnTo>
                <a:lnTo>
                  <a:pt x="7939" y="46294"/>
                </a:lnTo>
                <a:lnTo>
                  <a:pt x="3257" y="54795"/>
                </a:lnTo>
                <a:lnTo>
                  <a:pt x="0" y="66804"/>
                </a:lnTo>
                <a:lnTo>
                  <a:pt x="199" y="77551"/>
                </a:lnTo>
                <a:lnTo>
                  <a:pt x="4390" y="94262"/>
                </a:lnTo>
                <a:lnTo>
                  <a:pt x="14299" y="106168"/>
                </a:lnTo>
                <a:lnTo>
                  <a:pt x="25036" y="113576"/>
                </a:lnTo>
                <a:lnTo>
                  <a:pt x="71342" y="129567"/>
                </a:lnTo>
                <a:lnTo>
                  <a:pt x="117000" y="142400"/>
                </a:lnTo>
                <a:lnTo>
                  <a:pt x="134170" y="148922"/>
                </a:lnTo>
                <a:lnTo>
                  <a:pt x="169971" y="174223"/>
                </a:lnTo>
                <a:lnTo>
                  <a:pt x="187385" y="190656"/>
                </a:lnTo>
                <a:lnTo>
                  <a:pt x="202094" y="225555"/>
                </a:lnTo>
                <a:lnTo>
                  <a:pt x="203613" y="235360"/>
                </a:lnTo>
                <a:lnTo>
                  <a:pt x="200028" y="257021"/>
                </a:lnTo>
                <a:lnTo>
                  <a:pt x="196208" y="271123"/>
                </a:lnTo>
                <a:lnTo>
                  <a:pt x="171524" y="298447"/>
                </a:lnTo>
                <a:lnTo>
                  <a:pt x="146291" y="315897"/>
                </a:lnTo>
                <a:lnTo>
                  <a:pt x="134949" y="320315"/>
                </a:lnTo>
                <a:lnTo>
                  <a:pt x="96276" y="323187"/>
                </a:lnTo>
                <a:lnTo>
                  <a:pt x="72507" y="319390"/>
                </a:lnTo>
                <a:lnTo>
                  <a:pt x="61215" y="313003"/>
                </a:lnTo>
                <a:lnTo>
                  <a:pt x="34971" y="284224"/>
                </a:lnTo>
                <a:lnTo>
                  <a:pt x="27202" y="270168"/>
                </a:lnTo>
                <a:lnTo>
                  <a:pt x="26399" y="258128"/>
                </a:lnTo>
                <a:lnTo>
                  <a:pt x="29915" y="241230"/>
                </a:lnTo>
                <a:lnTo>
                  <a:pt x="34896" y="232097"/>
                </a:lnTo>
                <a:lnTo>
                  <a:pt x="60817" y="203851"/>
                </a:lnTo>
                <a:lnTo>
                  <a:pt x="106548" y="173109"/>
                </a:lnTo>
                <a:lnTo>
                  <a:pt x="154029" y="136076"/>
                </a:lnTo>
                <a:lnTo>
                  <a:pt x="181127" y="106175"/>
                </a:lnTo>
                <a:lnTo>
                  <a:pt x="188766" y="91549"/>
                </a:lnTo>
                <a:lnTo>
                  <a:pt x="195890" y="63733"/>
                </a:lnTo>
                <a:lnTo>
                  <a:pt x="196259" y="59422"/>
                </a:lnTo>
                <a:lnTo>
                  <a:pt x="191721" y="43242"/>
                </a:lnTo>
                <a:lnTo>
                  <a:pt x="187045" y="33469"/>
                </a:lnTo>
                <a:lnTo>
                  <a:pt x="166325" y="20461"/>
                </a:lnTo>
                <a:lnTo>
                  <a:pt x="123767" y="6278"/>
                </a:lnTo>
                <a:lnTo>
                  <a:pt x="85871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SMARTInkShape-782">
            <a:extLst>
              <a:ext uri="{FF2B5EF4-FFF2-40B4-BE49-F238E27FC236}">
                <a16:creationId xmlns:a16="http://schemas.microsoft.com/office/drawing/2014/main" xmlns="" id="{F8BF8339-AD86-408B-A66D-4B098373DF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38400" y="4146550"/>
            <a:ext cx="525732" cy="452346"/>
          </a:xfrm>
          <a:custGeom>
            <a:avLst/>
            <a:gdLst/>
            <a:ahLst/>
            <a:cxnLst/>
            <a:rect l="0" t="0" r="0" b="0"/>
            <a:pathLst>
              <a:path w="525732" h="452346">
                <a:moveTo>
                  <a:pt x="0" y="0"/>
                </a:moveTo>
                <a:lnTo>
                  <a:pt x="0" y="0"/>
                </a:lnTo>
                <a:lnTo>
                  <a:pt x="0" y="4419"/>
                </a:lnTo>
                <a:lnTo>
                  <a:pt x="6234" y="22853"/>
                </a:lnTo>
                <a:lnTo>
                  <a:pt x="6272" y="23702"/>
                </a:lnTo>
                <a:lnTo>
                  <a:pt x="22667" y="67933"/>
                </a:lnTo>
                <a:lnTo>
                  <a:pt x="42316" y="107465"/>
                </a:lnTo>
                <a:lnTo>
                  <a:pt x="89437" y="152784"/>
                </a:lnTo>
                <a:lnTo>
                  <a:pt x="112813" y="166507"/>
                </a:lnTo>
                <a:lnTo>
                  <a:pt x="160222" y="178861"/>
                </a:lnTo>
                <a:lnTo>
                  <a:pt x="185527" y="175292"/>
                </a:lnTo>
                <a:lnTo>
                  <a:pt x="221398" y="158124"/>
                </a:lnTo>
                <a:lnTo>
                  <a:pt x="263269" y="128355"/>
                </a:lnTo>
                <a:lnTo>
                  <a:pt x="281950" y="106078"/>
                </a:lnTo>
                <a:lnTo>
                  <a:pt x="297007" y="71597"/>
                </a:lnTo>
                <a:lnTo>
                  <a:pt x="299573" y="60749"/>
                </a:lnTo>
                <a:lnTo>
                  <a:pt x="296950" y="47696"/>
                </a:lnTo>
                <a:lnTo>
                  <a:pt x="291080" y="34251"/>
                </a:lnTo>
                <a:lnTo>
                  <a:pt x="283768" y="24747"/>
                </a:lnTo>
                <a:lnTo>
                  <a:pt x="273933" y="18878"/>
                </a:lnTo>
                <a:lnTo>
                  <a:pt x="263212" y="15798"/>
                </a:lnTo>
                <a:lnTo>
                  <a:pt x="253743" y="15606"/>
                </a:lnTo>
                <a:lnTo>
                  <a:pt x="235423" y="24223"/>
                </a:lnTo>
                <a:lnTo>
                  <a:pt x="219411" y="36262"/>
                </a:lnTo>
                <a:lnTo>
                  <a:pt x="205730" y="55508"/>
                </a:lnTo>
                <a:lnTo>
                  <a:pt x="194240" y="97499"/>
                </a:lnTo>
                <a:lnTo>
                  <a:pt x="191239" y="140027"/>
                </a:lnTo>
                <a:lnTo>
                  <a:pt x="190719" y="179896"/>
                </a:lnTo>
                <a:lnTo>
                  <a:pt x="190543" y="223919"/>
                </a:lnTo>
                <a:lnTo>
                  <a:pt x="190509" y="266834"/>
                </a:lnTo>
                <a:lnTo>
                  <a:pt x="189797" y="304016"/>
                </a:lnTo>
                <a:lnTo>
                  <a:pt x="185784" y="346627"/>
                </a:lnTo>
                <a:lnTo>
                  <a:pt x="176621" y="392296"/>
                </a:lnTo>
                <a:lnTo>
                  <a:pt x="167926" y="411197"/>
                </a:lnTo>
                <a:lnTo>
                  <a:pt x="153590" y="429106"/>
                </a:lnTo>
                <a:lnTo>
                  <a:pt x="135937" y="441075"/>
                </a:lnTo>
                <a:lnTo>
                  <a:pt x="122623" y="443801"/>
                </a:lnTo>
                <a:lnTo>
                  <a:pt x="102382" y="442676"/>
                </a:lnTo>
                <a:lnTo>
                  <a:pt x="88936" y="433298"/>
                </a:lnTo>
                <a:lnTo>
                  <a:pt x="78837" y="422719"/>
                </a:lnTo>
                <a:lnTo>
                  <a:pt x="65311" y="395466"/>
                </a:lnTo>
                <a:lnTo>
                  <a:pt x="62894" y="384960"/>
                </a:lnTo>
                <a:lnTo>
                  <a:pt x="65036" y="350913"/>
                </a:lnTo>
                <a:lnTo>
                  <a:pt x="74617" y="330693"/>
                </a:lnTo>
                <a:lnTo>
                  <a:pt x="91998" y="314667"/>
                </a:lnTo>
                <a:lnTo>
                  <a:pt x="107731" y="306038"/>
                </a:lnTo>
                <a:lnTo>
                  <a:pt x="124701" y="302933"/>
                </a:lnTo>
                <a:lnTo>
                  <a:pt x="138078" y="303698"/>
                </a:lnTo>
                <a:lnTo>
                  <a:pt x="160808" y="318732"/>
                </a:lnTo>
                <a:lnTo>
                  <a:pt x="169542" y="326161"/>
                </a:lnTo>
                <a:lnTo>
                  <a:pt x="188015" y="367903"/>
                </a:lnTo>
                <a:lnTo>
                  <a:pt x="207128" y="414806"/>
                </a:lnTo>
                <a:lnTo>
                  <a:pt x="222634" y="438595"/>
                </a:lnTo>
                <a:lnTo>
                  <a:pt x="231593" y="445521"/>
                </a:lnTo>
                <a:lnTo>
                  <a:pt x="246164" y="452345"/>
                </a:lnTo>
                <a:lnTo>
                  <a:pt x="262928" y="451842"/>
                </a:lnTo>
                <a:lnTo>
                  <a:pt x="272197" y="448469"/>
                </a:lnTo>
                <a:lnTo>
                  <a:pt x="304590" y="424684"/>
                </a:lnTo>
                <a:lnTo>
                  <a:pt x="319820" y="401481"/>
                </a:lnTo>
                <a:lnTo>
                  <a:pt x="323054" y="393552"/>
                </a:lnTo>
                <a:lnTo>
                  <a:pt x="323829" y="387559"/>
                </a:lnTo>
                <a:lnTo>
                  <a:pt x="333735" y="390102"/>
                </a:lnTo>
                <a:lnTo>
                  <a:pt x="350626" y="387016"/>
                </a:lnTo>
                <a:lnTo>
                  <a:pt x="360536" y="383051"/>
                </a:lnTo>
                <a:lnTo>
                  <a:pt x="368822" y="373180"/>
                </a:lnTo>
                <a:lnTo>
                  <a:pt x="374609" y="357399"/>
                </a:lnTo>
                <a:lnTo>
                  <a:pt x="376872" y="344374"/>
                </a:lnTo>
                <a:lnTo>
                  <a:pt x="374749" y="321410"/>
                </a:lnTo>
                <a:lnTo>
                  <a:pt x="371637" y="311359"/>
                </a:lnTo>
                <a:lnTo>
                  <a:pt x="366961" y="304070"/>
                </a:lnTo>
                <a:lnTo>
                  <a:pt x="357437" y="295999"/>
                </a:lnTo>
                <a:lnTo>
                  <a:pt x="347560" y="291021"/>
                </a:lnTo>
                <a:lnTo>
                  <a:pt x="344949" y="290322"/>
                </a:lnTo>
                <a:lnTo>
                  <a:pt x="338283" y="291428"/>
                </a:lnTo>
                <a:lnTo>
                  <a:pt x="331323" y="294623"/>
                </a:lnTo>
                <a:lnTo>
                  <a:pt x="325878" y="299571"/>
                </a:lnTo>
                <a:lnTo>
                  <a:pt x="318846" y="311678"/>
                </a:lnTo>
                <a:lnTo>
                  <a:pt x="313389" y="342482"/>
                </a:lnTo>
                <a:lnTo>
                  <a:pt x="317084" y="382839"/>
                </a:lnTo>
                <a:lnTo>
                  <a:pt x="326191" y="408005"/>
                </a:lnTo>
                <a:lnTo>
                  <a:pt x="339125" y="422006"/>
                </a:lnTo>
                <a:lnTo>
                  <a:pt x="356363" y="432269"/>
                </a:lnTo>
                <a:lnTo>
                  <a:pt x="368134" y="436407"/>
                </a:lnTo>
                <a:lnTo>
                  <a:pt x="386203" y="432577"/>
                </a:lnTo>
                <a:lnTo>
                  <a:pt x="406060" y="423054"/>
                </a:lnTo>
                <a:lnTo>
                  <a:pt x="420293" y="411295"/>
                </a:lnTo>
                <a:lnTo>
                  <a:pt x="440424" y="381235"/>
                </a:lnTo>
                <a:lnTo>
                  <a:pt x="447957" y="359394"/>
                </a:lnTo>
                <a:lnTo>
                  <a:pt x="453156" y="314424"/>
                </a:lnTo>
                <a:lnTo>
                  <a:pt x="450966" y="287468"/>
                </a:lnTo>
                <a:lnTo>
                  <a:pt x="445491" y="269714"/>
                </a:lnTo>
                <a:lnTo>
                  <a:pt x="444808" y="268709"/>
                </a:lnTo>
                <a:lnTo>
                  <a:pt x="443999" y="268039"/>
                </a:lnTo>
                <a:lnTo>
                  <a:pt x="443108" y="267593"/>
                </a:lnTo>
                <a:lnTo>
                  <a:pt x="442866" y="267648"/>
                </a:lnTo>
                <a:lnTo>
                  <a:pt x="449380" y="276885"/>
                </a:lnTo>
                <a:lnTo>
                  <a:pt x="481204" y="319613"/>
                </a:lnTo>
                <a:lnTo>
                  <a:pt x="507241" y="361915"/>
                </a:lnTo>
                <a:lnTo>
                  <a:pt x="523790" y="399081"/>
                </a:lnTo>
                <a:lnTo>
                  <a:pt x="525731" y="412228"/>
                </a:lnTo>
                <a:lnTo>
                  <a:pt x="524229" y="425570"/>
                </a:lnTo>
                <a:lnTo>
                  <a:pt x="521197" y="433090"/>
                </a:lnTo>
                <a:lnTo>
                  <a:pt x="517864" y="438723"/>
                </a:lnTo>
                <a:lnTo>
                  <a:pt x="512149" y="442873"/>
                </a:lnTo>
                <a:lnTo>
                  <a:pt x="504199" y="445541"/>
                </a:lnTo>
                <a:lnTo>
                  <a:pt x="482790" y="446313"/>
                </a:lnTo>
                <a:lnTo>
                  <a:pt x="467722" y="443156"/>
                </a:lnTo>
                <a:lnTo>
                  <a:pt x="459054" y="439317"/>
                </a:lnTo>
                <a:lnTo>
                  <a:pt x="438150" y="42227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5" name="SMARTInkShape-Group267">
            <a:extLst>
              <a:ext uri="{FF2B5EF4-FFF2-40B4-BE49-F238E27FC236}">
                <a16:creationId xmlns:a16="http://schemas.microsoft.com/office/drawing/2014/main" xmlns="" id="{BB4D4525-E11E-437A-92D4-96F919E11034}"/>
              </a:ext>
            </a:extLst>
          </p:cNvPr>
          <p:cNvGrpSpPr/>
          <p:nvPr/>
        </p:nvGrpSpPr>
        <p:grpSpPr>
          <a:xfrm>
            <a:off x="3124200" y="4179961"/>
            <a:ext cx="1736726" cy="732698"/>
            <a:chOff x="3124200" y="4179961"/>
            <a:chExt cx="1736726" cy="732698"/>
          </a:xfrm>
        </p:grpSpPr>
        <p:sp>
          <p:nvSpPr>
            <p:cNvPr id="179" name="SMARTInkShape-783">
              <a:extLst>
                <a:ext uri="{FF2B5EF4-FFF2-40B4-BE49-F238E27FC236}">
                  <a16:creationId xmlns:a16="http://schemas.microsoft.com/office/drawing/2014/main" xmlns="" id="{002D04DF-B05A-420A-8101-E5AD2699D49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24200" y="4179961"/>
              <a:ext cx="622430" cy="732698"/>
            </a:xfrm>
            <a:custGeom>
              <a:avLst/>
              <a:gdLst/>
              <a:ahLst/>
              <a:cxnLst/>
              <a:rect l="0" t="0" r="0" b="0"/>
              <a:pathLst>
                <a:path w="622430" h="732698">
                  <a:moveTo>
                    <a:pt x="0" y="334889"/>
                  </a:moveTo>
                  <a:lnTo>
                    <a:pt x="0" y="334889"/>
                  </a:lnTo>
                  <a:lnTo>
                    <a:pt x="1686" y="336574"/>
                  </a:lnTo>
                  <a:lnTo>
                    <a:pt x="2513" y="339284"/>
                  </a:lnTo>
                  <a:lnTo>
                    <a:pt x="3172" y="350568"/>
                  </a:lnTo>
                  <a:lnTo>
                    <a:pt x="27042" y="346344"/>
                  </a:lnTo>
                  <a:lnTo>
                    <a:pt x="31786" y="344642"/>
                  </a:lnTo>
                  <a:lnTo>
                    <a:pt x="46891" y="332134"/>
                  </a:lnTo>
                  <a:lnTo>
                    <a:pt x="57481" y="320079"/>
                  </a:lnTo>
                  <a:lnTo>
                    <a:pt x="67391" y="285341"/>
                  </a:lnTo>
                  <a:lnTo>
                    <a:pt x="67436" y="269878"/>
                  </a:lnTo>
                  <a:lnTo>
                    <a:pt x="63250" y="260840"/>
                  </a:lnTo>
                  <a:lnTo>
                    <a:pt x="57392" y="254353"/>
                  </a:lnTo>
                  <a:lnTo>
                    <a:pt x="52436" y="251470"/>
                  </a:lnTo>
                  <a:lnTo>
                    <a:pt x="46000" y="251130"/>
                  </a:lnTo>
                  <a:lnTo>
                    <a:pt x="42308" y="251533"/>
                  </a:lnTo>
                  <a:lnTo>
                    <a:pt x="36325" y="254803"/>
                  </a:lnTo>
                  <a:lnTo>
                    <a:pt x="33742" y="257157"/>
                  </a:lnTo>
                  <a:lnTo>
                    <a:pt x="22344" y="279030"/>
                  </a:lnTo>
                  <a:lnTo>
                    <a:pt x="14814" y="312985"/>
                  </a:lnTo>
                  <a:lnTo>
                    <a:pt x="15866" y="353655"/>
                  </a:lnTo>
                  <a:lnTo>
                    <a:pt x="18928" y="368041"/>
                  </a:lnTo>
                  <a:lnTo>
                    <a:pt x="31361" y="388338"/>
                  </a:lnTo>
                  <a:lnTo>
                    <a:pt x="43394" y="399331"/>
                  </a:lnTo>
                  <a:lnTo>
                    <a:pt x="58719" y="406507"/>
                  </a:lnTo>
                  <a:lnTo>
                    <a:pt x="66784" y="408112"/>
                  </a:lnTo>
                  <a:lnTo>
                    <a:pt x="73426" y="407296"/>
                  </a:lnTo>
                  <a:lnTo>
                    <a:pt x="89955" y="400773"/>
                  </a:lnTo>
                  <a:lnTo>
                    <a:pt x="100423" y="383926"/>
                  </a:lnTo>
                  <a:lnTo>
                    <a:pt x="108998" y="358869"/>
                  </a:lnTo>
                  <a:lnTo>
                    <a:pt x="114494" y="312354"/>
                  </a:lnTo>
                  <a:lnTo>
                    <a:pt x="123071" y="284174"/>
                  </a:lnTo>
                  <a:lnTo>
                    <a:pt x="130892" y="274041"/>
                  </a:lnTo>
                  <a:lnTo>
                    <a:pt x="141598" y="268255"/>
                  </a:lnTo>
                  <a:lnTo>
                    <a:pt x="150336" y="265992"/>
                  </a:lnTo>
                  <a:lnTo>
                    <a:pt x="160765" y="268692"/>
                  </a:lnTo>
                  <a:lnTo>
                    <a:pt x="168700" y="276776"/>
                  </a:lnTo>
                  <a:lnTo>
                    <a:pt x="181921" y="297030"/>
                  </a:lnTo>
                  <a:lnTo>
                    <a:pt x="192580" y="339010"/>
                  </a:lnTo>
                  <a:lnTo>
                    <a:pt x="196600" y="384255"/>
                  </a:lnTo>
                  <a:lnTo>
                    <a:pt x="193799" y="406844"/>
                  </a:lnTo>
                  <a:lnTo>
                    <a:pt x="193405" y="406495"/>
                  </a:lnTo>
                  <a:lnTo>
                    <a:pt x="192026" y="404226"/>
                  </a:lnTo>
                  <a:lnTo>
                    <a:pt x="190802" y="393427"/>
                  </a:lnTo>
                  <a:lnTo>
                    <a:pt x="192197" y="346758"/>
                  </a:lnTo>
                  <a:lnTo>
                    <a:pt x="201539" y="303681"/>
                  </a:lnTo>
                  <a:lnTo>
                    <a:pt x="207568" y="286013"/>
                  </a:lnTo>
                  <a:lnTo>
                    <a:pt x="211727" y="279888"/>
                  </a:lnTo>
                  <a:lnTo>
                    <a:pt x="217808" y="275989"/>
                  </a:lnTo>
                  <a:lnTo>
                    <a:pt x="224862" y="273786"/>
                  </a:lnTo>
                  <a:lnTo>
                    <a:pt x="231525" y="273983"/>
                  </a:lnTo>
                  <a:lnTo>
                    <a:pt x="244597" y="282819"/>
                  </a:lnTo>
                  <a:lnTo>
                    <a:pt x="252899" y="289867"/>
                  </a:lnTo>
                  <a:lnTo>
                    <a:pt x="262904" y="330735"/>
                  </a:lnTo>
                  <a:lnTo>
                    <a:pt x="279624" y="376881"/>
                  </a:lnTo>
                  <a:lnTo>
                    <a:pt x="287306" y="390919"/>
                  </a:lnTo>
                  <a:lnTo>
                    <a:pt x="297421" y="401232"/>
                  </a:lnTo>
                  <a:lnTo>
                    <a:pt x="307670" y="407619"/>
                  </a:lnTo>
                  <a:lnTo>
                    <a:pt x="319095" y="411746"/>
                  </a:lnTo>
                  <a:lnTo>
                    <a:pt x="329145" y="410323"/>
                  </a:lnTo>
                  <a:lnTo>
                    <a:pt x="345762" y="402631"/>
                  </a:lnTo>
                  <a:lnTo>
                    <a:pt x="363809" y="389075"/>
                  </a:lnTo>
                  <a:lnTo>
                    <a:pt x="381002" y="367603"/>
                  </a:lnTo>
                  <a:lnTo>
                    <a:pt x="398444" y="324378"/>
                  </a:lnTo>
                  <a:lnTo>
                    <a:pt x="409989" y="279256"/>
                  </a:lnTo>
                  <a:lnTo>
                    <a:pt x="418986" y="238214"/>
                  </a:lnTo>
                  <a:lnTo>
                    <a:pt x="428171" y="191406"/>
                  </a:lnTo>
                  <a:lnTo>
                    <a:pt x="432024" y="152265"/>
                  </a:lnTo>
                  <a:lnTo>
                    <a:pt x="433160" y="113444"/>
                  </a:lnTo>
                  <a:lnTo>
                    <a:pt x="430383" y="71249"/>
                  </a:lnTo>
                  <a:lnTo>
                    <a:pt x="418893" y="27213"/>
                  </a:lnTo>
                  <a:lnTo>
                    <a:pt x="408377" y="13558"/>
                  </a:lnTo>
                  <a:lnTo>
                    <a:pt x="399146" y="3946"/>
                  </a:lnTo>
                  <a:lnTo>
                    <a:pt x="392357" y="831"/>
                  </a:lnTo>
                  <a:lnTo>
                    <a:pt x="388572" y="0"/>
                  </a:lnTo>
                  <a:lnTo>
                    <a:pt x="380602" y="1900"/>
                  </a:lnTo>
                  <a:lnTo>
                    <a:pt x="367359" y="10057"/>
                  </a:lnTo>
                  <a:lnTo>
                    <a:pt x="358496" y="23095"/>
                  </a:lnTo>
                  <a:lnTo>
                    <a:pt x="354224" y="36993"/>
                  </a:lnTo>
                  <a:lnTo>
                    <a:pt x="352883" y="78566"/>
                  </a:lnTo>
                  <a:lnTo>
                    <a:pt x="356858" y="122943"/>
                  </a:lnTo>
                  <a:lnTo>
                    <a:pt x="363466" y="166598"/>
                  </a:lnTo>
                  <a:lnTo>
                    <a:pt x="371966" y="210252"/>
                  </a:lnTo>
                  <a:lnTo>
                    <a:pt x="378837" y="251225"/>
                  </a:lnTo>
                  <a:lnTo>
                    <a:pt x="385088" y="296882"/>
                  </a:lnTo>
                  <a:lnTo>
                    <a:pt x="389438" y="335626"/>
                  </a:lnTo>
                  <a:lnTo>
                    <a:pt x="393069" y="378556"/>
                  </a:lnTo>
                  <a:lnTo>
                    <a:pt x="395757" y="420146"/>
                  </a:lnTo>
                  <a:lnTo>
                    <a:pt x="396654" y="462751"/>
                  </a:lnTo>
                  <a:lnTo>
                    <a:pt x="398517" y="500943"/>
                  </a:lnTo>
                  <a:lnTo>
                    <a:pt x="399747" y="540838"/>
                  </a:lnTo>
                  <a:lnTo>
                    <a:pt x="400729" y="584617"/>
                  </a:lnTo>
                  <a:lnTo>
                    <a:pt x="407199" y="631052"/>
                  </a:lnTo>
                  <a:lnTo>
                    <a:pt x="415471" y="676620"/>
                  </a:lnTo>
                  <a:lnTo>
                    <a:pt x="426158" y="719082"/>
                  </a:lnTo>
                  <a:lnTo>
                    <a:pt x="431265" y="726909"/>
                  </a:lnTo>
                  <a:lnTo>
                    <a:pt x="436148" y="730547"/>
                  </a:lnTo>
                  <a:lnTo>
                    <a:pt x="441141" y="732634"/>
                  </a:lnTo>
                  <a:lnTo>
                    <a:pt x="442966" y="732697"/>
                  </a:lnTo>
                  <a:lnTo>
                    <a:pt x="444536" y="732386"/>
                  </a:lnTo>
                  <a:lnTo>
                    <a:pt x="458670" y="722101"/>
                  </a:lnTo>
                  <a:lnTo>
                    <a:pt x="468023" y="710203"/>
                  </a:lnTo>
                  <a:lnTo>
                    <a:pt x="486460" y="672641"/>
                  </a:lnTo>
                  <a:lnTo>
                    <a:pt x="491379" y="629795"/>
                  </a:lnTo>
                  <a:lnTo>
                    <a:pt x="489082" y="605007"/>
                  </a:lnTo>
                  <a:lnTo>
                    <a:pt x="477936" y="573439"/>
                  </a:lnTo>
                  <a:lnTo>
                    <a:pt x="454025" y="528306"/>
                  </a:lnTo>
                  <a:lnTo>
                    <a:pt x="426717" y="484346"/>
                  </a:lnTo>
                  <a:lnTo>
                    <a:pt x="388365" y="437884"/>
                  </a:lnTo>
                  <a:lnTo>
                    <a:pt x="386037" y="432288"/>
                  </a:lnTo>
                  <a:lnTo>
                    <a:pt x="386122" y="430160"/>
                  </a:lnTo>
                  <a:lnTo>
                    <a:pt x="386884" y="428389"/>
                  </a:lnTo>
                  <a:lnTo>
                    <a:pt x="390671" y="424775"/>
                  </a:lnTo>
                  <a:lnTo>
                    <a:pt x="403711" y="416654"/>
                  </a:lnTo>
                  <a:lnTo>
                    <a:pt x="449416" y="394562"/>
                  </a:lnTo>
                  <a:lnTo>
                    <a:pt x="476767" y="376718"/>
                  </a:lnTo>
                  <a:lnTo>
                    <a:pt x="489534" y="364726"/>
                  </a:lnTo>
                  <a:lnTo>
                    <a:pt x="495669" y="354666"/>
                  </a:lnTo>
                  <a:lnTo>
                    <a:pt x="497921" y="344766"/>
                  </a:lnTo>
                  <a:lnTo>
                    <a:pt x="498365" y="339388"/>
                  </a:lnTo>
                  <a:lnTo>
                    <a:pt x="502066" y="363756"/>
                  </a:lnTo>
                  <a:lnTo>
                    <a:pt x="515825" y="391128"/>
                  </a:lnTo>
                  <a:lnTo>
                    <a:pt x="534240" y="406388"/>
                  </a:lnTo>
                  <a:lnTo>
                    <a:pt x="548897" y="414204"/>
                  </a:lnTo>
                  <a:lnTo>
                    <a:pt x="577535" y="419700"/>
                  </a:lnTo>
                  <a:lnTo>
                    <a:pt x="588646" y="416445"/>
                  </a:lnTo>
                  <a:lnTo>
                    <a:pt x="600287" y="409589"/>
                  </a:lnTo>
                  <a:lnTo>
                    <a:pt x="611341" y="399486"/>
                  </a:lnTo>
                  <a:lnTo>
                    <a:pt x="618370" y="383237"/>
                  </a:lnTo>
                  <a:lnTo>
                    <a:pt x="622429" y="358857"/>
                  </a:lnTo>
                  <a:lnTo>
                    <a:pt x="622386" y="352984"/>
                  </a:lnTo>
                  <a:lnTo>
                    <a:pt x="612213" y="327864"/>
                  </a:lnTo>
                  <a:lnTo>
                    <a:pt x="599163" y="309877"/>
                  </a:lnTo>
                  <a:lnTo>
                    <a:pt x="575214" y="292488"/>
                  </a:lnTo>
                  <a:lnTo>
                    <a:pt x="563743" y="286528"/>
                  </a:lnTo>
                  <a:lnTo>
                    <a:pt x="551825" y="284350"/>
                  </a:lnTo>
                  <a:lnTo>
                    <a:pt x="531983" y="285826"/>
                  </a:lnTo>
                  <a:lnTo>
                    <a:pt x="516164" y="296951"/>
                  </a:lnTo>
                  <a:lnTo>
                    <a:pt x="507983" y="308737"/>
                  </a:lnTo>
                  <a:lnTo>
                    <a:pt x="501292" y="327376"/>
                  </a:lnTo>
                  <a:lnTo>
                    <a:pt x="500433" y="338958"/>
                  </a:lnTo>
                  <a:lnTo>
                    <a:pt x="504825" y="36346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784">
              <a:extLst>
                <a:ext uri="{FF2B5EF4-FFF2-40B4-BE49-F238E27FC236}">
                  <a16:creationId xmlns:a16="http://schemas.microsoft.com/office/drawing/2014/main" xmlns="" id="{6E3603D2-581E-4471-A6E4-DF337168BE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24275" y="4323597"/>
              <a:ext cx="438151" cy="272256"/>
            </a:xfrm>
            <a:custGeom>
              <a:avLst/>
              <a:gdLst/>
              <a:ahLst/>
              <a:cxnLst/>
              <a:rect l="0" t="0" r="0" b="0"/>
              <a:pathLst>
                <a:path w="438151" h="272256">
                  <a:moveTo>
                    <a:pt x="0" y="140453"/>
                  </a:moveTo>
                  <a:lnTo>
                    <a:pt x="0" y="140453"/>
                  </a:lnTo>
                  <a:lnTo>
                    <a:pt x="353" y="145522"/>
                  </a:lnTo>
                  <a:lnTo>
                    <a:pt x="12226" y="188992"/>
                  </a:lnTo>
                  <a:lnTo>
                    <a:pt x="27298" y="230290"/>
                  </a:lnTo>
                  <a:lnTo>
                    <a:pt x="33064" y="245174"/>
                  </a:lnTo>
                  <a:lnTo>
                    <a:pt x="39625" y="253201"/>
                  </a:lnTo>
                  <a:lnTo>
                    <a:pt x="43350" y="255835"/>
                  </a:lnTo>
                  <a:lnTo>
                    <a:pt x="47597" y="256885"/>
                  </a:lnTo>
                  <a:lnTo>
                    <a:pt x="57020" y="256171"/>
                  </a:lnTo>
                  <a:lnTo>
                    <a:pt x="65500" y="253488"/>
                  </a:lnTo>
                  <a:lnTo>
                    <a:pt x="69798" y="245842"/>
                  </a:lnTo>
                  <a:lnTo>
                    <a:pt x="80245" y="208633"/>
                  </a:lnTo>
                  <a:lnTo>
                    <a:pt x="84033" y="166200"/>
                  </a:lnTo>
                  <a:lnTo>
                    <a:pt x="86909" y="149179"/>
                  </a:lnTo>
                  <a:lnTo>
                    <a:pt x="93366" y="137982"/>
                  </a:lnTo>
                  <a:lnTo>
                    <a:pt x="96817" y="135631"/>
                  </a:lnTo>
                  <a:lnTo>
                    <a:pt x="105354" y="133018"/>
                  </a:lnTo>
                  <a:lnTo>
                    <a:pt x="113146" y="133739"/>
                  </a:lnTo>
                  <a:lnTo>
                    <a:pt x="116706" y="134918"/>
                  </a:lnTo>
                  <a:lnTo>
                    <a:pt x="123483" y="141873"/>
                  </a:lnTo>
                  <a:lnTo>
                    <a:pt x="134772" y="160215"/>
                  </a:lnTo>
                  <a:lnTo>
                    <a:pt x="146420" y="205704"/>
                  </a:lnTo>
                  <a:lnTo>
                    <a:pt x="154124" y="252958"/>
                  </a:lnTo>
                  <a:lnTo>
                    <a:pt x="155447" y="262217"/>
                  </a:lnTo>
                  <a:lnTo>
                    <a:pt x="155490" y="262199"/>
                  </a:lnTo>
                  <a:lnTo>
                    <a:pt x="156515" y="215194"/>
                  </a:lnTo>
                  <a:lnTo>
                    <a:pt x="163889" y="170119"/>
                  </a:lnTo>
                  <a:lnTo>
                    <a:pt x="172032" y="153124"/>
                  </a:lnTo>
                  <a:lnTo>
                    <a:pt x="181147" y="142326"/>
                  </a:lnTo>
                  <a:lnTo>
                    <a:pt x="187049" y="137757"/>
                  </a:lnTo>
                  <a:lnTo>
                    <a:pt x="192024" y="135727"/>
                  </a:lnTo>
                  <a:lnTo>
                    <a:pt x="197527" y="136706"/>
                  </a:lnTo>
                  <a:lnTo>
                    <a:pt x="200477" y="137955"/>
                  </a:lnTo>
                  <a:lnTo>
                    <a:pt x="209684" y="146455"/>
                  </a:lnTo>
                  <a:lnTo>
                    <a:pt x="219742" y="169926"/>
                  </a:lnTo>
                  <a:lnTo>
                    <a:pt x="228960" y="216625"/>
                  </a:lnTo>
                  <a:lnTo>
                    <a:pt x="236276" y="238637"/>
                  </a:lnTo>
                  <a:lnTo>
                    <a:pt x="246553" y="252800"/>
                  </a:lnTo>
                  <a:lnTo>
                    <a:pt x="253512" y="257413"/>
                  </a:lnTo>
                  <a:lnTo>
                    <a:pt x="260133" y="259110"/>
                  </a:lnTo>
                  <a:lnTo>
                    <a:pt x="266604" y="258689"/>
                  </a:lnTo>
                  <a:lnTo>
                    <a:pt x="271126" y="257325"/>
                  </a:lnTo>
                  <a:lnTo>
                    <a:pt x="272826" y="256468"/>
                  </a:lnTo>
                  <a:lnTo>
                    <a:pt x="283645" y="245148"/>
                  </a:lnTo>
                  <a:lnTo>
                    <a:pt x="301979" y="202087"/>
                  </a:lnTo>
                  <a:lnTo>
                    <a:pt x="310162" y="162152"/>
                  </a:lnTo>
                  <a:lnTo>
                    <a:pt x="313855" y="116491"/>
                  </a:lnTo>
                  <a:lnTo>
                    <a:pt x="318636" y="70670"/>
                  </a:lnTo>
                  <a:lnTo>
                    <a:pt x="321347" y="27869"/>
                  </a:lnTo>
                  <a:lnTo>
                    <a:pt x="323785" y="0"/>
                  </a:lnTo>
                  <a:lnTo>
                    <a:pt x="323849" y="44799"/>
                  </a:lnTo>
                  <a:lnTo>
                    <a:pt x="323850" y="84334"/>
                  </a:lnTo>
                  <a:lnTo>
                    <a:pt x="324791" y="127734"/>
                  </a:lnTo>
                  <a:lnTo>
                    <a:pt x="326363" y="167847"/>
                  </a:lnTo>
                  <a:lnTo>
                    <a:pt x="331951" y="215322"/>
                  </a:lnTo>
                  <a:lnTo>
                    <a:pt x="338558" y="239189"/>
                  </a:lnTo>
                  <a:lnTo>
                    <a:pt x="351727" y="258020"/>
                  </a:lnTo>
                  <a:lnTo>
                    <a:pt x="363051" y="265965"/>
                  </a:lnTo>
                  <a:lnTo>
                    <a:pt x="375139" y="270319"/>
                  </a:lnTo>
                  <a:lnTo>
                    <a:pt x="387567" y="272255"/>
                  </a:lnTo>
                  <a:lnTo>
                    <a:pt x="409835" y="266602"/>
                  </a:lnTo>
                  <a:lnTo>
                    <a:pt x="438150" y="24522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785">
              <a:extLst>
                <a:ext uri="{FF2B5EF4-FFF2-40B4-BE49-F238E27FC236}">
                  <a16:creationId xmlns:a16="http://schemas.microsoft.com/office/drawing/2014/main" xmlns="" id="{703D3BEC-BFA2-4452-94EF-B3089F7482D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29075" y="4400550"/>
              <a:ext cx="53976" cy="6351"/>
            </a:xfrm>
            <a:custGeom>
              <a:avLst/>
              <a:gdLst/>
              <a:ahLst/>
              <a:cxnLst/>
              <a:rect l="0" t="0" r="0" b="0"/>
              <a:pathLst>
                <a:path w="53976" h="6351">
                  <a:moveTo>
                    <a:pt x="0" y="6350"/>
                  </a:moveTo>
                  <a:lnTo>
                    <a:pt x="0" y="6350"/>
                  </a:lnTo>
                  <a:lnTo>
                    <a:pt x="44729" y="95"/>
                  </a:lnTo>
                  <a:lnTo>
                    <a:pt x="539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786">
              <a:extLst>
                <a:ext uri="{FF2B5EF4-FFF2-40B4-BE49-F238E27FC236}">
                  <a16:creationId xmlns:a16="http://schemas.microsoft.com/office/drawing/2014/main" xmlns="" id="{003F7693-4496-4145-ACD6-0598EFA449B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47896" y="4386952"/>
              <a:ext cx="110898" cy="188224"/>
            </a:xfrm>
            <a:custGeom>
              <a:avLst/>
              <a:gdLst/>
              <a:ahLst/>
              <a:cxnLst/>
              <a:rect l="0" t="0" r="0" b="0"/>
              <a:pathLst>
                <a:path w="110898" h="188224">
                  <a:moveTo>
                    <a:pt x="1829" y="188223"/>
                  </a:moveTo>
                  <a:lnTo>
                    <a:pt x="1829" y="188223"/>
                  </a:lnTo>
                  <a:lnTo>
                    <a:pt x="1829" y="186537"/>
                  </a:lnTo>
                  <a:lnTo>
                    <a:pt x="1476" y="186041"/>
                  </a:lnTo>
                  <a:lnTo>
                    <a:pt x="888" y="185710"/>
                  </a:lnTo>
                  <a:lnTo>
                    <a:pt x="143" y="185489"/>
                  </a:lnTo>
                  <a:lnTo>
                    <a:pt x="0" y="184284"/>
                  </a:lnTo>
                  <a:lnTo>
                    <a:pt x="1737" y="175927"/>
                  </a:lnTo>
                  <a:lnTo>
                    <a:pt x="34920" y="130842"/>
                  </a:lnTo>
                  <a:lnTo>
                    <a:pt x="58803" y="85182"/>
                  </a:lnTo>
                  <a:lnTo>
                    <a:pt x="70141" y="51609"/>
                  </a:lnTo>
                  <a:lnTo>
                    <a:pt x="72595" y="28976"/>
                  </a:lnTo>
                  <a:lnTo>
                    <a:pt x="68580" y="8574"/>
                  </a:lnTo>
                  <a:lnTo>
                    <a:pt x="66068" y="3957"/>
                  </a:lnTo>
                  <a:lnTo>
                    <a:pt x="62600" y="729"/>
                  </a:lnTo>
                  <a:lnTo>
                    <a:pt x="61393" y="80"/>
                  </a:lnTo>
                  <a:lnTo>
                    <a:pt x="60589" y="0"/>
                  </a:lnTo>
                  <a:lnTo>
                    <a:pt x="60052" y="299"/>
                  </a:lnTo>
                  <a:lnTo>
                    <a:pt x="59456" y="2513"/>
                  </a:lnTo>
                  <a:lnTo>
                    <a:pt x="59297" y="4092"/>
                  </a:lnTo>
                  <a:lnTo>
                    <a:pt x="60759" y="9684"/>
                  </a:lnTo>
                  <a:lnTo>
                    <a:pt x="87987" y="53138"/>
                  </a:lnTo>
                  <a:lnTo>
                    <a:pt x="106178" y="98073"/>
                  </a:lnTo>
                  <a:lnTo>
                    <a:pt x="110897" y="125587"/>
                  </a:lnTo>
                  <a:lnTo>
                    <a:pt x="109562" y="141050"/>
                  </a:lnTo>
                  <a:lnTo>
                    <a:pt x="106625" y="148913"/>
                  </a:lnTo>
                  <a:lnTo>
                    <a:pt x="102968" y="154053"/>
                  </a:lnTo>
                  <a:lnTo>
                    <a:pt x="98638" y="157514"/>
                  </a:lnTo>
                  <a:lnTo>
                    <a:pt x="93186" y="160229"/>
                  </a:lnTo>
                  <a:lnTo>
                    <a:pt x="66590" y="162595"/>
                  </a:lnTo>
                  <a:lnTo>
                    <a:pt x="45535" y="159339"/>
                  </a:lnTo>
                  <a:lnTo>
                    <a:pt x="42608" y="158384"/>
                  </a:lnTo>
                  <a:lnTo>
                    <a:pt x="33432" y="150297"/>
                  </a:lnTo>
                  <a:lnTo>
                    <a:pt x="31717" y="147417"/>
                  </a:lnTo>
                  <a:lnTo>
                    <a:pt x="30404" y="1374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SMARTInkShape-787">
              <a:extLst>
                <a:ext uri="{FF2B5EF4-FFF2-40B4-BE49-F238E27FC236}">
                  <a16:creationId xmlns:a16="http://schemas.microsoft.com/office/drawing/2014/main" xmlns="" id="{386B82C6-138F-40AC-A821-4AA2B92EF88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10590" y="4308094"/>
              <a:ext cx="450336" cy="265505"/>
            </a:xfrm>
            <a:custGeom>
              <a:avLst/>
              <a:gdLst/>
              <a:ahLst/>
              <a:cxnLst/>
              <a:rect l="0" t="0" r="0" b="0"/>
              <a:pathLst>
                <a:path w="450336" h="265505">
                  <a:moveTo>
                    <a:pt x="24885" y="140081"/>
                  </a:moveTo>
                  <a:lnTo>
                    <a:pt x="24885" y="140081"/>
                  </a:lnTo>
                  <a:lnTo>
                    <a:pt x="21514" y="141766"/>
                  </a:lnTo>
                  <a:lnTo>
                    <a:pt x="20521" y="142616"/>
                  </a:lnTo>
                  <a:lnTo>
                    <a:pt x="11105" y="156123"/>
                  </a:lnTo>
                  <a:lnTo>
                    <a:pt x="645" y="185527"/>
                  </a:lnTo>
                  <a:lnTo>
                    <a:pt x="0" y="191324"/>
                  </a:lnTo>
                  <a:lnTo>
                    <a:pt x="7191" y="236398"/>
                  </a:lnTo>
                  <a:lnTo>
                    <a:pt x="12788" y="250975"/>
                  </a:lnTo>
                  <a:lnTo>
                    <a:pt x="19744" y="259100"/>
                  </a:lnTo>
                  <a:lnTo>
                    <a:pt x="23574" y="261760"/>
                  </a:lnTo>
                  <a:lnTo>
                    <a:pt x="44135" y="265504"/>
                  </a:lnTo>
                  <a:lnTo>
                    <a:pt x="65278" y="261557"/>
                  </a:lnTo>
                  <a:lnTo>
                    <a:pt x="81578" y="253685"/>
                  </a:lnTo>
                  <a:lnTo>
                    <a:pt x="97030" y="236222"/>
                  </a:lnTo>
                  <a:lnTo>
                    <a:pt x="106037" y="219916"/>
                  </a:lnTo>
                  <a:lnTo>
                    <a:pt x="106696" y="205902"/>
                  </a:lnTo>
                  <a:lnTo>
                    <a:pt x="102159" y="182984"/>
                  </a:lnTo>
                  <a:lnTo>
                    <a:pt x="95918" y="169732"/>
                  </a:lnTo>
                  <a:lnTo>
                    <a:pt x="81562" y="153766"/>
                  </a:lnTo>
                  <a:lnTo>
                    <a:pt x="73711" y="148162"/>
                  </a:lnTo>
                  <a:lnTo>
                    <a:pt x="53228" y="144710"/>
                  </a:lnTo>
                  <a:lnTo>
                    <a:pt x="32107" y="148743"/>
                  </a:lnTo>
                  <a:lnTo>
                    <a:pt x="26878" y="152912"/>
                  </a:lnTo>
                  <a:lnTo>
                    <a:pt x="19185" y="165069"/>
                  </a:lnTo>
                  <a:lnTo>
                    <a:pt x="16237" y="174235"/>
                  </a:lnTo>
                  <a:lnTo>
                    <a:pt x="15944" y="177667"/>
                  </a:lnTo>
                  <a:lnTo>
                    <a:pt x="18442" y="184303"/>
                  </a:lnTo>
                  <a:lnTo>
                    <a:pt x="20590" y="187554"/>
                  </a:lnTo>
                  <a:lnTo>
                    <a:pt x="26739" y="192107"/>
                  </a:lnTo>
                  <a:lnTo>
                    <a:pt x="30354" y="193815"/>
                  </a:lnTo>
                  <a:lnTo>
                    <a:pt x="47241" y="194533"/>
                  </a:lnTo>
                  <a:lnTo>
                    <a:pt x="57046" y="191446"/>
                  </a:lnTo>
                  <a:lnTo>
                    <a:pt x="99550" y="161154"/>
                  </a:lnTo>
                  <a:lnTo>
                    <a:pt x="132061" y="135619"/>
                  </a:lnTo>
                  <a:lnTo>
                    <a:pt x="138489" y="133159"/>
                  </a:lnTo>
                  <a:lnTo>
                    <a:pt x="143697" y="133242"/>
                  </a:lnTo>
                  <a:lnTo>
                    <a:pt x="148363" y="135395"/>
                  </a:lnTo>
                  <a:lnTo>
                    <a:pt x="153142" y="139762"/>
                  </a:lnTo>
                  <a:lnTo>
                    <a:pt x="161077" y="151785"/>
                  </a:lnTo>
                  <a:lnTo>
                    <a:pt x="170181" y="183010"/>
                  </a:lnTo>
                  <a:lnTo>
                    <a:pt x="176499" y="229586"/>
                  </a:lnTo>
                  <a:lnTo>
                    <a:pt x="178754" y="247693"/>
                  </a:lnTo>
                  <a:lnTo>
                    <a:pt x="177575" y="257293"/>
                  </a:lnTo>
                  <a:lnTo>
                    <a:pt x="177831" y="258439"/>
                  </a:lnTo>
                  <a:lnTo>
                    <a:pt x="178355" y="259203"/>
                  </a:lnTo>
                  <a:lnTo>
                    <a:pt x="179057" y="259712"/>
                  </a:lnTo>
                  <a:lnTo>
                    <a:pt x="178895" y="255575"/>
                  </a:lnTo>
                  <a:lnTo>
                    <a:pt x="178354" y="247856"/>
                  </a:lnTo>
                  <a:lnTo>
                    <a:pt x="188148" y="204765"/>
                  </a:lnTo>
                  <a:lnTo>
                    <a:pt x="198776" y="174256"/>
                  </a:lnTo>
                  <a:lnTo>
                    <a:pt x="208694" y="157885"/>
                  </a:lnTo>
                  <a:lnTo>
                    <a:pt x="213469" y="154108"/>
                  </a:lnTo>
                  <a:lnTo>
                    <a:pt x="219120" y="151607"/>
                  </a:lnTo>
                  <a:lnTo>
                    <a:pt x="225159" y="150495"/>
                  </a:lnTo>
                  <a:lnTo>
                    <a:pt x="231370" y="152823"/>
                  </a:lnTo>
                  <a:lnTo>
                    <a:pt x="234509" y="154926"/>
                  </a:lnTo>
                  <a:lnTo>
                    <a:pt x="238937" y="164788"/>
                  </a:lnTo>
                  <a:lnTo>
                    <a:pt x="246399" y="209479"/>
                  </a:lnTo>
                  <a:lnTo>
                    <a:pt x="248756" y="237630"/>
                  </a:lnTo>
                  <a:lnTo>
                    <a:pt x="255073" y="254691"/>
                  </a:lnTo>
                  <a:lnTo>
                    <a:pt x="259012" y="259576"/>
                  </a:lnTo>
                  <a:lnTo>
                    <a:pt x="262109" y="260666"/>
                  </a:lnTo>
                  <a:lnTo>
                    <a:pt x="270253" y="260937"/>
                  </a:lnTo>
                  <a:lnTo>
                    <a:pt x="279752" y="257060"/>
                  </a:lnTo>
                  <a:lnTo>
                    <a:pt x="300223" y="241387"/>
                  </a:lnTo>
                  <a:lnTo>
                    <a:pt x="310921" y="226464"/>
                  </a:lnTo>
                  <a:lnTo>
                    <a:pt x="328025" y="182459"/>
                  </a:lnTo>
                  <a:lnTo>
                    <a:pt x="336618" y="141594"/>
                  </a:lnTo>
                  <a:lnTo>
                    <a:pt x="344160" y="95386"/>
                  </a:lnTo>
                  <a:lnTo>
                    <a:pt x="347727" y="52700"/>
                  </a:lnTo>
                  <a:lnTo>
                    <a:pt x="348696" y="6057"/>
                  </a:lnTo>
                  <a:lnTo>
                    <a:pt x="348727" y="0"/>
                  </a:lnTo>
                  <a:lnTo>
                    <a:pt x="342630" y="40357"/>
                  </a:lnTo>
                  <a:lnTo>
                    <a:pt x="337148" y="85965"/>
                  </a:lnTo>
                  <a:lnTo>
                    <a:pt x="336534" y="129858"/>
                  </a:lnTo>
                  <a:lnTo>
                    <a:pt x="340458" y="175260"/>
                  </a:lnTo>
                  <a:lnTo>
                    <a:pt x="350663" y="220326"/>
                  </a:lnTo>
                  <a:lnTo>
                    <a:pt x="361614" y="238372"/>
                  </a:lnTo>
                  <a:lnTo>
                    <a:pt x="370922" y="248089"/>
                  </a:lnTo>
                  <a:lnTo>
                    <a:pt x="382820" y="254289"/>
                  </a:lnTo>
                  <a:lnTo>
                    <a:pt x="395281" y="257515"/>
                  </a:lnTo>
                  <a:lnTo>
                    <a:pt x="405523" y="257773"/>
                  </a:lnTo>
                  <a:lnTo>
                    <a:pt x="424279" y="250879"/>
                  </a:lnTo>
                  <a:lnTo>
                    <a:pt x="438734" y="241584"/>
                  </a:lnTo>
                  <a:lnTo>
                    <a:pt x="450335" y="21945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SMARTInkShape-788">
              <a:extLst>
                <a:ext uri="{FF2B5EF4-FFF2-40B4-BE49-F238E27FC236}">
                  <a16:creationId xmlns:a16="http://schemas.microsoft.com/office/drawing/2014/main" xmlns="" id="{38D8E9D8-0470-4F9E-B60A-95AF9C4D160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27575" y="43815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6916" y="0"/>
                  </a:lnTo>
                  <a:lnTo>
                    <a:pt x="13335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3" name="SMARTInkShape-Group268">
            <a:extLst>
              <a:ext uri="{FF2B5EF4-FFF2-40B4-BE49-F238E27FC236}">
                <a16:creationId xmlns:a16="http://schemas.microsoft.com/office/drawing/2014/main" xmlns="" id="{10678A6D-FAD1-4F8B-B42C-5930E11A28F6}"/>
              </a:ext>
            </a:extLst>
          </p:cNvPr>
          <p:cNvGrpSpPr/>
          <p:nvPr/>
        </p:nvGrpSpPr>
        <p:grpSpPr>
          <a:xfrm>
            <a:off x="4978439" y="4264025"/>
            <a:ext cx="1508087" cy="597864"/>
            <a:chOff x="4978439" y="4264025"/>
            <a:chExt cx="1508087" cy="597864"/>
          </a:xfrm>
        </p:grpSpPr>
        <p:sp>
          <p:nvSpPr>
            <p:cNvPr id="186" name="SMARTInkShape-789">
              <a:extLst>
                <a:ext uri="{FF2B5EF4-FFF2-40B4-BE49-F238E27FC236}">
                  <a16:creationId xmlns:a16="http://schemas.microsoft.com/office/drawing/2014/main" xmlns="" id="{6E77D0CC-857C-438A-83F2-786D413344F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61717" y="4400550"/>
              <a:ext cx="10581" cy="174626"/>
            </a:xfrm>
            <a:custGeom>
              <a:avLst/>
              <a:gdLst/>
              <a:ahLst/>
              <a:cxnLst/>
              <a:rect l="0" t="0" r="0" b="0"/>
              <a:pathLst>
                <a:path w="10581" h="174626">
                  <a:moveTo>
                    <a:pt x="5758" y="0"/>
                  </a:moveTo>
                  <a:lnTo>
                    <a:pt x="5758" y="0"/>
                  </a:lnTo>
                  <a:lnTo>
                    <a:pt x="7443" y="0"/>
                  </a:lnTo>
                  <a:lnTo>
                    <a:pt x="7940" y="353"/>
                  </a:lnTo>
                  <a:lnTo>
                    <a:pt x="8271" y="941"/>
                  </a:lnTo>
                  <a:lnTo>
                    <a:pt x="10580" y="12520"/>
                  </a:lnTo>
                  <a:lnTo>
                    <a:pt x="7935" y="50865"/>
                  </a:lnTo>
                  <a:lnTo>
                    <a:pt x="2405" y="97464"/>
                  </a:lnTo>
                  <a:lnTo>
                    <a:pt x="0" y="140216"/>
                  </a:lnTo>
                  <a:lnTo>
                    <a:pt x="5758" y="1746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SMARTInkShape-790">
              <a:extLst>
                <a:ext uri="{FF2B5EF4-FFF2-40B4-BE49-F238E27FC236}">
                  <a16:creationId xmlns:a16="http://schemas.microsoft.com/office/drawing/2014/main" xmlns="" id="{E474DE8E-3223-4903-8532-66E1351E64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69531" y="4304268"/>
              <a:ext cx="152284" cy="286904"/>
            </a:xfrm>
            <a:custGeom>
              <a:avLst/>
              <a:gdLst/>
              <a:ahLst/>
              <a:cxnLst/>
              <a:rect l="0" t="0" r="0" b="0"/>
              <a:pathLst>
                <a:path w="152284" h="286904">
                  <a:moveTo>
                    <a:pt x="101094" y="39132"/>
                  </a:moveTo>
                  <a:lnTo>
                    <a:pt x="101094" y="39132"/>
                  </a:lnTo>
                  <a:lnTo>
                    <a:pt x="102779" y="35761"/>
                  </a:lnTo>
                  <a:lnTo>
                    <a:pt x="103828" y="26923"/>
                  </a:lnTo>
                  <a:lnTo>
                    <a:pt x="102453" y="18738"/>
                  </a:lnTo>
                  <a:lnTo>
                    <a:pt x="95059" y="2149"/>
                  </a:lnTo>
                  <a:lnTo>
                    <a:pt x="93355" y="0"/>
                  </a:lnTo>
                  <a:lnTo>
                    <a:pt x="54540" y="1873"/>
                  </a:lnTo>
                  <a:lnTo>
                    <a:pt x="36189" y="7521"/>
                  </a:lnTo>
                  <a:lnTo>
                    <a:pt x="10414" y="26303"/>
                  </a:lnTo>
                  <a:lnTo>
                    <a:pt x="3054" y="32960"/>
                  </a:lnTo>
                  <a:lnTo>
                    <a:pt x="1162" y="36428"/>
                  </a:lnTo>
                  <a:lnTo>
                    <a:pt x="0" y="44045"/>
                  </a:lnTo>
                  <a:lnTo>
                    <a:pt x="1600" y="50253"/>
                  </a:lnTo>
                  <a:lnTo>
                    <a:pt x="5722" y="56069"/>
                  </a:lnTo>
                  <a:lnTo>
                    <a:pt x="24320" y="72023"/>
                  </a:lnTo>
                  <a:lnTo>
                    <a:pt x="64941" y="93403"/>
                  </a:lnTo>
                  <a:lnTo>
                    <a:pt x="96429" y="113028"/>
                  </a:lnTo>
                  <a:lnTo>
                    <a:pt x="111824" y="128643"/>
                  </a:lnTo>
                  <a:lnTo>
                    <a:pt x="137117" y="173034"/>
                  </a:lnTo>
                  <a:lnTo>
                    <a:pt x="151355" y="213299"/>
                  </a:lnTo>
                  <a:lnTo>
                    <a:pt x="152283" y="234357"/>
                  </a:lnTo>
                  <a:lnTo>
                    <a:pt x="143582" y="257921"/>
                  </a:lnTo>
                  <a:lnTo>
                    <a:pt x="134889" y="272665"/>
                  </a:lnTo>
                  <a:lnTo>
                    <a:pt x="126345" y="278862"/>
                  </a:lnTo>
                  <a:lnTo>
                    <a:pt x="106984" y="286903"/>
                  </a:lnTo>
                  <a:lnTo>
                    <a:pt x="78660" y="284637"/>
                  </a:lnTo>
                  <a:lnTo>
                    <a:pt x="67370" y="282536"/>
                  </a:lnTo>
                  <a:lnTo>
                    <a:pt x="48024" y="270942"/>
                  </a:lnTo>
                  <a:lnTo>
                    <a:pt x="39525" y="261868"/>
                  </a:lnTo>
                  <a:lnTo>
                    <a:pt x="29509" y="239488"/>
                  </a:lnTo>
                  <a:lnTo>
                    <a:pt x="27947" y="220205"/>
                  </a:lnTo>
                  <a:lnTo>
                    <a:pt x="33089" y="196029"/>
                  </a:lnTo>
                  <a:lnTo>
                    <a:pt x="46372" y="170443"/>
                  </a:lnTo>
                  <a:lnTo>
                    <a:pt x="68347" y="145948"/>
                  </a:lnTo>
                  <a:lnTo>
                    <a:pt x="115962" y="105487"/>
                  </a:lnTo>
                  <a:lnTo>
                    <a:pt x="128778" y="83584"/>
                  </a:lnTo>
                  <a:lnTo>
                    <a:pt x="131037" y="75469"/>
                  </a:lnTo>
                  <a:lnTo>
                    <a:pt x="128938" y="59894"/>
                  </a:lnTo>
                  <a:lnTo>
                    <a:pt x="123847" y="46930"/>
                  </a:lnTo>
                  <a:lnTo>
                    <a:pt x="109443" y="33015"/>
                  </a:lnTo>
                  <a:lnTo>
                    <a:pt x="96277" y="24463"/>
                  </a:lnTo>
                  <a:lnTo>
                    <a:pt x="71532" y="18146"/>
                  </a:lnTo>
                  <a:lnTo>
                    <a:pt x="67628" y="17733"/>
                  </a:lnTo>
                  <a:lnTo>
                    <a:pt x="57645" y="21037"/>
                  </a:lnTo>
                  <a:lnTo>
                    <a:pt x="37594" y="359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SMARTInkShape-791">
              <a:extLst>
                <a:ext uri="{FF2B5EF4-FFF2-40B4-BE49-F238E27FC236}">
                  <a16:creationId xmlns:a16="http://schemas.microsoft.com/office/drawing/2014/main" xmlns="" id="{B7801EA5-C177-4108-8F1D-752297B77AB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05500" y="4264025"/>
              <a:ext cx="47626" cy="50801"/>
            </a:xfrm>
            <a:custGeom>
              <a:avLst/>
              <a:gdLst/>
              <a:ahLst/>
              <a:cxnLst/>
              <a:rect l="0" t="0" r="0" b="0"/>
              <a:pathLst>
                <a:path w="47626" h="50801">
                  <a:moveTo>
                    <a:pt x="47625" y="0"/>
                  </a:moveTo>
                  <a:lnTo>
                    <a:pt x="47625" y="0"/>
                  </a:lnTo>
                  <a:lnTo>
                    <a:pt x="45940" y="0"/>
                  </a:lnTo>
                  <a:lnTo>
                    <a:pt x="33009" y="7153"/>
                  </a:lnTo>
                  <a:lnTo>
                    <a:pt x="0" y="50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SMARTInkShape-792">
              <a:extLst>
                <a:ext uri="{FF2B5EF4-FFF2-40B4-BE49-F238E27FC236}">
                  <a16:creationId xmlns:a16="http://schemas.microsoft.com/office/drawing/2014/main" xmlns="" id="{7CE31074-144A-45CF-8028-4617A82D523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73033" y="4424540"/>
              <a:ext cx="240418" cy="437349"/>
            </a:xfrm>
            <a:custGeom>
              <a:avLst/>
              <a:gdLst/>
              <a:ahLst/>
              <a:cxnLst/>
              <a:rect l="0" t="0" r="0" b="0"/>
              <a:pathLst>
                <a:path w="240418" h="437349">
                  <a:moveTo>
                    <a:pt x="24517" y="4585"/>
                  </a:moveTo>
                  <a:lnTo>
                    <a:pt x="24517" y="4585"/>
                  </a:lnTo>
                  <a:lnTo>
                    <a:pt x="24517" y="6270"/>
                  </a:lnTo>
                  <a:lnTo>
                    <a:pt x="24870" y="6767"/>
                  </a:lnTo>
                  <a:lnTo>
                    <a:pt x="25458" y="7098"/>
                  </a:lnTo>
                  <a:lnTo>
                    <a:pt x="26202" y="7319"/>
                  </a:lnTo>
                  <a:lnTo>
                    <a:pt x="26699" y="8171"/>
                  </a:lnTo>
                  <a:lnTo>
                    <a:pt x="35835" y="55016"/>
                  </a:lnTo>
                  <a:lnTo>
                    <a:pt x="39958" y="100879"/>
                  </a:lnTo>
                  <a:lnTo>
                    <a:pt x="44080" y="138046"/>
                  </a:lnTo>
                  <a:lnTo>
                    <a:pt x="49600" y="184850"/>
                  </a:lnTo>
                  <a:lnTo>
                    <a:pt x="53939" y="221803"/>
                  </a:lnTo>
                  <a:lnTo>
                    <a:pt x="60040" y="266528"/>
                  </a:lnTo>
                  <a:lnTo>
                    <a:pt x="63539" y="304095"/>
                  </a:lnTo>
                  <a:lnTo>
                    <a:pt x="66436" y="347446"/>
                  </a:lnTo>
                  <a:lnTo>
                    <a:pt x="65096" y="387263"/>
                  </a:lnTo>
                  <a:lnTo>
                    <a:pt x="61666" y="406779"/>
                  </a:lnTo>
                  <a:lnTo>
                    <a:pt x="53359" y="422635"/>
                  </a:lnTo>
                  <a:lnTo>
                    <a:pt x="45332" y="431762"/>
                  </a:lnTo>
                  <a:lnTo>
                    <a:pt x="38484" y="436700"/>
                  </a:lnTo>
                  <a:lnTo>
                    <a:pt x="31313" y="437348"/>
                  </a:lnTo>
                  <a:lnTo>
                    <a:pt x="26931" y="437027"/>
                  </a:lnTo>
                  <a:lnTo>
                    <a:pt x="18299" y="432908"/>
                  </a:lnTo>
                  <a:lnTo>
                    <a:pt x="8328" y="424536"/>
                  </a:lnTo>
                  <a:lnTo>
                    <a:pt x="6316" y="422136"/>
                  </a:lnTo>
                  <a:lnTo>
                    <a:pt x="1799" y="408644"/>
                  </a:lnTo>
                  <a:lnTo>
                    <a:pt x="0" y="388781"/>
                  </a:lnTo>
                  <a:lnTo>
                    <a:pt x="5291" y="345968"/>
                  </a:lnTo>
                  <a:lnTo>
                    <a:pt x="19503" y="300048"/>
                  </a:lnTo>
                  <a:lnTo>
                    <a:pt x="34793" y="256049"/>
                  </a:lnTo>
                  <a:lnTo>
                    <a:pt x="51682" y="209588"/>
                  </a:lnTo>
                  <a:lnTo>
                    <a:pt x="72640" y="164646"/>
                  </a:lnTo>
                  <a:lnTo>
                    <a:pt x="88082" y="131509"/>
                  </a:lnTo>
                  <a:lnTo>
                    <a:pt x="108394" y="103606"/>
                  </a:lnTo>
                  <a:lnTo>
                    <a:pt x="114163" y="97777"/>
                  </a:lnTo>
                  <a:lnTo>
                    <a:pt x="114972" y="96346"/>
                  </a:lnTo>
                  <a:lnTo>
                    <a:pt x="116218" y="95393"/>
                  </a:lnTo>
                  <a:lnTo>
                    <a:pt x="119483" y="94333"/>
                  </a:lnTo>
                  <a:lnTo>
                    <a:pt x="159225" y="94942"/>
                  </a:lnTo>
                  <a:lnTo>
                    <a:pt x="182666" y="82041"/>
                  </a:lnTo>
                  <a:lnTo>
                    <a:pt x="194300" y="68810"/>
                  </a:lnTo>
                  <a:lnTo>
                    <a:pt x="201627" y="54855"/>
                  </a:lnTo>
                  <a:lnTo>
                    <a:pt x="206032" y="40098"/>
                  </a:lnTo>
                  <a:lnTo>
                    <a:pt x="206200" y="22868"/>
                  </a:lnTo>
                  <a:lnTo>
                    <a:pt x="203926" y="15298"/>
                  </a:lnTo>
                  <a:lnTo>
                    <a:pt x="202331" y="12785"/>
                  </a:lnTo>
                  <a:lnTo>
                    <a:pt x="188509" y="2207"/>
                  </a:lnTo>
                  <a:lnTo>
                    <a:pt x="184069" y="0"/>
                  </a:lnTo>
                  <a:lnTo>
                    <a:pt x="171157" y="444"/>
                  </a:lnTo>
                  <a:lnTo>
                    <a:pt x="158982" y="4495"/>
                  </a:lnTo>
                  <a:lnTo>
                    <a:pt x="145302" y="18591"/>
                  </a:lnTo>
                  <a:lnTo>
                    <a:pt x="135133" y="41778"/>
                  </a:lnTo>
                  <a:lnTo>
                    <a:pt x="132708" y="60330"/>
                  </a:lnTo>
                  <a:lnTo>
                    <a:pt x="138593" y="106064"/>
                  </a:lnTo>
                  <a:lnTo>
                    <a:pt x="146125" y="117891"/>
                  </a:lnTo>
                  <a:lnTo>
                    <a:pt x="163152" y="134799"/>
                  </a:lnTo>
                  <a:lnTo>
                    <a:pt x="181854" y="142611"/>
                  </a:lnTo>
                  <a:lnTo>
                    <a:pt x="203584" y="146023"/>
                  </a:lnTo>
                  <a:lnTo>
                    <a:pt x="240417" y="1379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SMARTInkShape-793">
              <a:extLst>
                <a:ext uri="{FF2B5EF4-FFF2-40B4-BE49-F238E27FC236}">
                  <a16:creationId xmlns:a16="http://schemas.microsoft.com/office/drawing/2014/main" xmlns="" id="{0C732CD2-5721-47CB-89AF-74F9F32E3D5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00675" y="4405732"/>
              <a:ext cx="406996" cy="173532"/>
            </a:xfrm>
            <a:custGeom>
              <a:avLst/>
              <a:gdLst/>
              <a:ahLst/>
              <a:cxnLst/>
              <a:rect l="0" t="0" r="0" b="0"/>
              <a:pathLst>
                <a:path w="406996" h="173532">
                  <a:moveTo>
                    <a:pt x="0" y="36093"/>
                  </a:moveTo>
                  <a:lnTo>
                    <a:pt x="0" y="36093"/>
                  </a:lnTo>
                  <a:lnTo>
                    <a:pt x="5870" y="82374"/>
                  </a:lnTo>
                  <a:lnTo>
                    <a:pt x="16421" y="120206"/>
                  </a:lnTo>
                  <a:lnTo>
                    <a:pt x="24425" y="144820"/>
                  </a:lnTo>
                  <a:lnTo>
                    <a:pt x="27220" y="148794"/>
                  </a:lnTo>
                  <a:lnTo>
                    <a:pt x="34087" y="153210"/>
                  </a:lnTo>
                  <a:lnTo>
                    <a:pt x="42516" y="155696"/>
                  </a:lnTo>
                  <a:lnTo>
                    <a:pt x="45630" y="153928"/>
                  </a:lnTo>
                  <a:lnTo>
                    <a:pt x="55697" y="142386"/>
                  </a:lnTo>
                  <a:lnTo>
                    <a:pt x="61737" y="129676"/>
                  </a:lnTo>
                  <a:lnTo>
                    <a:pt x="72013" y="82270"/>
                  </a:lnTo>
                  <a:lnTo>
                    <a:pt x="81937" y="45478"/>
                  </a:lnTo>
                  <a:lnTo>
                    <a:pt x="87974" y="35503"/>
                  </a:lnTo>
                  <a:lnTo>
                    <a:pt x="91105" y="33583"/>
                  </a:lnTo>
                  <a:lnTo>
                    <a:pt x="99287" y="31449"/>
                  </a:lnTo>
                  <a:lnTo>
                    <a:pt x="105982" y="32383"/>
                  </a:lnTo>
                  <a:lnTo>
                    <a:pt x="108755" y="33620"/>
                  </a:lnTo>
                  <a:lnTo>
                    <a:pt x="117713" y="45473"/>
                  </a:lnTo>
                  <a:lnTo>
                    <a:pt x="128987" y="86526"/>
                  </a:lnTo>
                  <a:lnTo>
                    <a:pt x="134958" y="129596"/>
                  </a:lnTo>
                  <a:lnTo>
                    <a:pt x="133425" y="173457"/>
                  </a:lnTo>
                  <a:lnTo>
                    <a:pt x="133400" y="173531"/>
                  </a:lnTo>
                  <a:lnTo>
                    <a:pt x="133360" y="167742"/>
                  </a:lnTo>
                  <a:lnTo>
                    <a:pt x="142000" y="127279"/>
                  </a:lnTo>
                  <a:lnTo>
                    <a:pt x="153191" y="82181"/>
                  </a:lnTo>
                  <a:lnTo>
                    <a:pt x="168149" y="43699"/>
                  </a:lnTo>
                  <a:lnTo>
                    <a:pt x="175528" y="34975"/>
                  </a:lnTo>
                  <a:lnTo>
                    <a:pt x="182317" y="32068"/>
                  </a:lnTo>
                  <a:lnTo>
                    <a:pt x="186103" y="31293"/>
                  </a:lnTo>
                  <a:lnTo>
                    <a:pt x="188980" y="31835"/>
                  </a:lnTo>
                  <a:lnTo>
                    <a:pt x="191250" y="33254"/>
                  </a:lnTo>
                  <a:lnTo>
                    <a:pt x="193117" y="35259"/>
                  </a:lnTo>
                  <a:lnTo>
                    <a:pt x="205360" y="67116"/>
                  </a:lnTo>
                  <a:lnTo>
                    <a:pt x="214965" y="108608"/>
                  </a:lnTo>
                  <a:lnTo>
                    <a:pt x="218660" y="120886"/>
                  </a:lnTo>
                  <a:lnTo>
                    <a:pt x="227967" y="134320"/>
                  </a:lnTo>
                  <a:lnTo>
                    <a:pt x="233140" y="137958"/>
                  </a:lnTo>
                  <a:lnTo>
                    <a:pt x="238732" y="138634"/>
                  </a:lnTo>
                  <a:lnTo>
                    <a:pt x="246889" y="137031"/>
                  </a:lnTo>
                  <a:lnTo>
                    <a:pt x="251545" y="134929"/>
                  </a:lnTo>
                  <a:lnTo>
                    <a:pt x="255967" y="131643"/>
                  </a:lnTo>
                  <a:lnTo>
                    <a:pt x="269825" y="90621"/>
                  </a:lnTo>
                  <a:lnTo>
                    <a:pt x="275595" y="54333"/>
                  </a:lnTo>
                  <a:lnTo>
                    <a:pt x="275452" y="52487"/>
                  </a:lnTo>
                  <a:lnTo>
                    <a:pt x="275005" y="51255"/>
                  </a:lnTo>
                  <a:lnTo>
                    <a:pt x="274353" y="50434"/>
                  </a:lnTo>
                  <a:lnTo>
                    <a:pt x="273566" y="51299"/>
                  </a:lnTo>
                  <a:lnTo>
                    <a:pt x="271125" y="58904"/>
                  </a:lnTo>
                  <a:lnTo>
                    <a:pt x="270889" y="104135"/>
                  </a:lnTo>
                  <a:lnTo>
                    <a:pt x="277680" y="130123"/>
                  </a:lnTo>
                  <a:lnTo>
                    <a:pt x="287866" y="144975"/>
                  </a:lnTo>
                  <a:lnTo>
                    <a:pt x="304878" y="156078"/>
                  </a:lnTo>
                  <a:lnTo>
                    <a:pt x="325559" y="161014"/>
                  </a:lnTo>
                  <a:lnTo>
                    <a:pt x="347326" y="159106"/>
                  </a:lnTo>
                  <a:lnTo>
                    <a:pt x="377575" y="145241"/>
                  </a:lnTo>
                  <a:lnTo>
                    <a:pt x="387592" y="138226"/>
                  </a:lnTo>
                  <a:lnTo>
                    <a:pt x="400867" y="114842"/>
                  </a:lnTo>
                  <a:lnTo>
                    <a:pt x="406995" y="86708"/>
                  </a:lnTo>
                  <a:lnTo>
                    <a:pt x="403996" y="50168"/>
                  </a:lnTo>
                  <a:lnTo>
                    <a:pt x="400510" y="36469"/>
                  </a:lnTo>
                  <a:lnTo>
                    <a:pt x="390024" y="23560"/>
                  </a:lnTo>
                  <a:lnTo>
                    <a:pt x="367535" y="4768"/>
                  </a:lnTo>
                  <a:lnTo>
                    <a:pt x="344515" y="0"/>
                  </a:lnTo>
                  <a:lnTo>
                    <a:pt x="326332" y="3589"/>
                  </a:lnTo>
                  <a:lnTo>
                    <a:pt x="303889" y="13645"/>
                  </a:lnTo>
                  <a:lnTo>
                    <a:pt x="298901" y="16894"/>
                  </a:lnTo>
                  <a:lnTo>
                    <a:pt x="285139" y="38322"/>
                  </a:lnTo>
                  <a:lnTo>
                    <a:pt x="281127" y="52371"/>
                  </a:lnTo>
                  <a:lnTo>
                    <a:pt x="282575" y="837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SMARTInkShape-794">
              <a:extLst>
                <a:ext uri="{FF2B5EF4-FFF2-40B4-BE49-F238E27FC236}">
                  <a16:creationId xmlns:a16="http://schemas.microsoft.com/office/drawing/2014/main" xmlns="" id="{79C33DA9-6DAA-446C-9147-9D361BC01F1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78439" y="4414776"/>
              <a:ext cx="434811" cy="159336"/>
            </a:xfrm>
            <a:custGeom>
              <a:avLst/>
              <a:gdLst/>
              <a:ahLst/>
              <a:cxnLst/>
              <a:rect l="0" t="0" r="0" b="0"/>
              <a:pathLst>
                <a:path w="434811" h="159336">
                  <a:moveTo>
                    <a:pt x="3136" y="96899"/>
                  </a:moveTo>
                  <a:lnTo>
                    <a:pt x="3136" y="96899"/>
                  </a:lnTo>
                  <a:lnTo>
                    <a:pt x="3136" y="98584"/>
                  </a:lnTo>
                  <a:lnTo>
                    <a:pt x="2783" y="99081"/>
                  </a:lnTo>
                  <a:lnTo>
                    <a:pt x="2195" y="99412"/>
                  </a:lnTo>
                  <a:lnTo>
                    <a:pt x="1451" y="99633"/>
                  </a:lnTo>
                  <a:lnTo>
                    <a:pt x="954" y="100133"/>
                  </a:lnTo>
                  <a:lnTo>
                    <a:pt x="255" y="101816"/>
                  </a:lnTo>
                  <a:lnTo>
                    <a:pt x="157" y="101588"/>
                  </a:lnTo>
                  <a:lnTo>
                    <a:pt x="0" y="100373"/>
                  </a:lnTo>
                  <a:lnTo>
                    <a:pt x="11846" y="57558"/>
                  </a:lnTo>
                  <a:lnTo>
                    <a:pt x="26208" y="26718"/>
                  </a:lnTo>
                  <a:lnTo>
                    <a:pt x="30559" y="21845"/>
                  </a:lnTo>
                  <a:lnTo>
                    <a:pt x="32707" y="20758"/>
                  </a:lnTo>
                  <a:lnTo>
                    <a:pt x="36975" y="20490"/>
                  </a:lnTo>
                  <a:lnTo>
                    <a:pt x="40283" y="21547"/>
                  </a:lnTo>
                  <a:lnTo>
                    <a:pt x="41659" y="22323"/>
                  </a:lnTo>
                  <a:lnTo>
                    <a:pt x="48584" y="35536"/>
                  </a:lnTo>
                  <a:lnTo>
                    <a:pt x="56533" y="67482"/>
                  </a:lnTo>
                  <a:lnTo>
                    <a:pt x="60732" y="111134"/>
                  </a:lnTo>
                  <a:lnTo>
                    <a:pt x="63430" y="158005"/>
                  </a:lnTo>
                  <a:lnTo>
                    <a:pt x="63447" y="159335"/>
                  </a:lnTo>
                  <a:lnTo>
                    <a:pt x="67047" y="113280"/>
                  </a:lnTo>
                  <a:lnTo>
                    <a:pt x="75965" y="67729"/>
                  </a:lnTo>
                  <a:lnTo>
                    <a:pt x="90255" y="41552"/>
                  </a:lnTo>
                  <a:lnTo>
                    <a:pt x="96771" y="36082"/>
                  </a:lnTo>
                  <a:lnTo>
                    <a:pt x="103666" y="33180"/>
                  </a:lnTo>
                  <a:lnTo>
                    <a:pt x="109081" y="33066"/>
                  </a:lnTo>
                  <a:lnTo>
                    <a:pt x="114782" y="36073"/>
                  </a:lnTo>
                  <a:lnTo>
                    <a:pt x="117783" y="38357"/>
                  </a:lnTo>
                  <a:lnTo>
                    <a:pt x="127064" y="60111"/>
                  </a:lnTo>
                  <a:lnTo>
                    <a:pt x="135942" y="105978"/>
                  </a:lnTo>
                  <a:lnTo>
                    <a:pt x="139443" y="135012"/>
                  </a:lnTo>
                  <a:lnTo>
                    <a:pt x="138623" y="137709"/>
                  </a:lnTo>
                  <a:lnTo>
                    <a:pt x="136908" y="140630"/>
                  </a:lnTo>
                  <a:lnTo>
                    <a:pt x="136674" y="139148"/>
                  </a:lnTo>
                  <a:lnTo>
                    <a:pt x="138182" y="109365"/>
                  </a:lnTo>
                  <a:lnTo>
                    <a:pt x="149418" y="66811"/>
                  </a:lnTo>
                  <a:lnTo>
                    <a:pt x="166408" y="30728"/>
                  </a:lnTo>
                  <a:lnTo>
                    <a:pt x="173891" y="23275"/>
                  </a:lnTo>
                  <a:lnTo>
                    <a:pt x="178356" y="20300"/>
                  </a:lnTo>
                  <a:lnTo>
                    <a:pt x="187080" y="17934"/>
                  </a:lnTo>
                  <a:lnTo>
                    <a:pt x="194603" y="18059"/>
                  </a:lnTo>
                  <a:lnTo>
                    <a:pt x="199122" y="19291"/>
                  </a:lnTo>
                  <a:lnTo>
                    <a:pt x="203247" y="24777"/>
                  </a:lnTo>
                  <a:lnTo>
                    <a:pt x="207080" y="33800"/>
                  </a:lnTo>
                  <a:lnTo>
                    <a:pt x="211878" y="71874"/>
                  </a:lnTo>
                  <a:lnTo>
                    <a:pt x="219487" y="117614"/>
                  </a:lnTo>
                  <a:lnTo>
                    <a:pt x="221453" y="122351"/>
                  </a:lnTo>
                  <a:lnTo>
                    <a:pt x="228342" y="130436"/>
                  </a:lnTo>
                  <a:lnTo>
                    <a:pt x="236578" y="136499"/>
                  </a:lnTo>
                  <a:lnTo>
                    <a:pt x="243765" y="139193"/>
                  </a:lnTo>
                  <a:lnTo>
                    <a:pt x="252369" y="137569"/>
                  </a:lnTo>
                  <a:lnTo>
                    <a:pt x="268895" y="129588"/>
                  </a:lnTo>
                  <a:lnTo>
                    <a:pt x="290725" y="104885"/>
                  </a:lnTo>
                  <a:lnTo>
                    <a:pt x="300994" y="85350"/>
                  </a:lnTo>
                  <a:lnTo>
                    <a:pt x="313701" y="38043"/>
                  </a:lnTo>
                  <a:lnTo>
                    <a:pt x="314026" y="35463"/>
                  </a:lnTo>
                  <a:lnTo>
                    <a:pt x="313760" y="35128"/>
                  </a:lnTo>
                  <a:lnTo>
                    <a:pt x="313230" y="35257"/>
                  </a:lnTo>
                  <a:lnTo>
                    <a:pt x="312523" y="35696"/>
                  </a:lnTo>
                  <a:lnTo>
                    <a:pt x="317599" y="81411"/>
                  </a:lnTo>
                  <a:lnTo>
                    <a:pt x="323407" y="110773"/>
                  </a:lnTo>
                  <a:lnTo>
                    <a:pt x="329297" y="123940"/>
                  </a:lnTo>
                  <a:lnTo>
                    <a:pt x="343938" y="137915"/>
                  </a:lnTo>
                  <a:lnTo>
                    <a:pt x="362230" y="146486"/>
                  </a:lnTo>
                  <a:lnTo>
                    <a:pt x="376634" y="146101"/>
                  </a:lnTo>
                  <a:lnTo>
                    <a:pt x="396847" y="139935"/>
                  </a:lnTo>
                  <a:lnTo>
                    <a:pt x="407425" y="132959"/>
                  </a:lnTo>
                  <a:lnTo>
                    <a:pt x="428822" y="106421"/>
                  </a:lnTo>
                  <a:lnTo>
                    <a:pt x="434810" y="82865"/>
                  </a:lnTo>
                  <a:lnTo>
                    <a:pt x="434571" y="50552"/>
                  </a:lnTo>
                  <a:lnTo>
                    <a:pt x="431716" y="34085"/>
                  </a:lnTo>
                  <a:lnTo>
                    <a:pt x="423392" y="20181"/>
                  </a:lnTo>
                  <a:lnTo>
                    <a:pt x="406354" y="3624"/>
                  </a:lnTo>
                  <a:lnTo>
                    <a:pt x="385036" y="0"/>
                  </a:lnTo>
                  <a:lnTo>
                    <a:pt x="366489" y="611"/>
                  </a:lnTo>
                  <a:lnTo>
                    <a:pt x="355714" y="5892"/>
                  </a:lnTo>
                  <a:lnTo>
                    <a:pt x="340672" y="19722"/>
                  </a:lnTo>
                  <a:lnTo>
                    <a:pt x="332010" y="32259"/>
                  </a:lnTo>
                  <a:lnTo>
                    <a:pt x="317461" y="6514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SMARTInkShape-795">
              <a:extLst>
                <a:ext uri="{FF2B5EF4-FFF2-40B4-BE49-F238E27FC236}">
                  <a16:creationId xmlns:a16="http://schemas.microsoft.com/office/drawing/2014/main" xmlns="" id="{BB8AEDC4-8A7C-47FE-8238-647507287A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88645" y="4305300"/>
              <a:ext cx="97881" cy="174193"/>
            </a:xfrm>
            <a:custGeom>
              <a:avLst/>
              <a:gdLst/>
              <a:ahLst/>
              <a:cxnLst/>
              <a:rect l="0" t="0" r="0" b="0"/>
              <a:pathLst>
                <a:path w="97881" h="174193">
                  <a:moveTo>
                    <a:pt x="43905" y="0"/>
                  </a:moveTo>
                  <a:lnTo>
                    <a:pt x="43905" y="0"/>
                  </a:lnTo>
                  <a:lnTo>
                    <a:pt x="42220" y="23454"/>
                  </a:lnTo>
                  <a:lnTo>
                    <a:pt x="29647" y="68105"/>
                  </a:lnTo>
                  <a:lnTo>
                    <a:pt x="12370" y="113093"/>
                  </a:lnTo>
                  <a:lnTo>
                    <a:pt x="1295" y="149789"/>
                  </a:lnTo>
                  <a:lnTo>
                    <a:pt x="0" y="161700"/>
                  </a:lnTo>
                  <a:lnTo>
                    <a:pt x="1579" y="167234"/>
                  </a:lnTo>
                  <a:lnTo>
                    <a:pt x="4280" y="171340"/>
                  </a:lnTo>
                  <a:lnTo>
                    <a:pt x="6656" y="173165"/>
                  </a:lnTo>
                  <a:lnTo>
                    <a:pt x="15034" y="174192"/>
                  </a:lnTo>
                  <a:lnTo>
                    <a:pt x="59572" y="165370"/>
                  </a:lnTo>
                  <a:lnTo>
                    <a:pt x="78032" y="165488"/>
                  </a:lnTo>
                  <a:lnTo>
                    <a:pt x="97880" y="1682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8" name="SMARTInkShape-Group269">
            <a:extLst>
              <a:ext uri="{FF2B5EF4-FFF2-40B4-BE49-F238E27FC236}">
                <a16:creationId xmlns:a16="http://schemas.microsoft.com/office/drawing/2014/main" xmlns="" id="{5C335702-549B-4A8A-A28B-908BD6C9959E}"/>
              </a:ext>
            </a:extLst>
          </p:cNvPr>
          <p:cNvGrpSpPr/>
          <p:nvPr/>
        </p:nvGrpSpPr>
        <p:grpSpPr>
          <a:xfrm>
            <a:off x="6631190" y="4330700"/>
            <a:ext cx="934836" cy="261748"/>
            <a:chOff x="6631190" y="4330700"/>
            <a:chExt cx="934836" cy="261748"/>
          </a:xfrm>
        </p:grpSpPr>
        <p:sp>
          <p:nvSpPr>
            <p:cNvPr id="194" name="SMARTInkShape-796">
              <a:extLst>
                <a:ext uri="{FF2B5EF4-FFF2-40B4-BE49-F238E27FC236}">
                  <a16:creationId xmlns:a16="http://schemas.microsoft.com/office/drawing/2014/main" xmlns="" id="{B410D167-4BFD-443B-A2CD-A9FE92A62FF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62850" y="456882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3175" y="3175"/>
                  </a:moveTo>
                  <a:lnTo>
                    <a:pt x="3175" y="31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SMARTInkShape-797">
              <a:extLst>
                <a:ext uri="{FF2B5EF4-FFF2-40B4-BE49-F238E27FC236}">
                  <a16:creationId xmlns:a16="http://schemas.microsoft.com/office/drawing/2014/main" xmlns="" id="{39FEFF20-508A-47B3-A0B5-33EE35437BF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69125" y="4330700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635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SMARTInkShape-798">
              <a:extLst>
                <a:ext uri="{FF2B5EF4-FFF2-40B4-BE49-F238E27FC236}">
                  <a16:creationId xmlns:a16="http://schemas.microsoft.com/office/drawing/2014/main" xmlns="" id="{F80D6002-7A3E-45B8-8EB8-4EAAF2BB33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16775" y="4435105"/>
              <a:ext cx="243767" cy="149580"/>
            </a:xfrm>
            <a:custGeom>
              <a:avLst/>
              <a:gdLst/>
              <a:ahLst/>
              <a:cxnLst/>
              <a:rect l="0" t="0" r="0" b="0"/>
              <a:pathLst>
                <a:path w="243767" h="149580">
                  <a:moveTo>
                    <a:pt x="0" y="89270"/>
                  </a:moveTo>
                  <a:lnTo>
                    <a:pt x="0" y="89270"/>
                  </a:lnTo>
                  <a:lnTo>
                    <a:pt x="9886" y="92004"/>
                  </a:lnTo>
                  <a:lnTo>
                    <a:pt x="25458" y="92442"/>
                  </a:lnTo>
                  <a:lnTo>
                    <a:pt x="66464" y="77588"/>
                  </a:lnTo>
                  <a:lnTo>
                    <a:pt x="90087" y="60125"/>
                  </a:lnTo>
                  <a:lnTo>
                    <a:pt x="92866" y="57140"/>
                  </a:lnTo>
                  <a:lnTo>
                    <a:pt x="95955" y="50060"/>
                  </a:lnTo>
                  <a:lnTo>
                    <a:pt x="96778" y="46197"/>
                  </a:lnTo>
                  <a:lnTo>
                    <a:pt x="96621" y="42916"/>
                  </a:lnTo>
                  <a:lnTo>
                    <a:pt x="94566" y="37389"/>
                  </a:lnTo>
                  <a:lnTo>
                    <a:pt x="89443" y="30310"/>
                  </a:lnTo>
                  <a:lnTo>
                    <a:pt x="80792" y="26847"/>
                  </a:lnTo>
                  <a:lnTo>
                    <a:pt x="69421" y="24837"/>
                  </a:lnTo>
                  <a:lnTo>
                    <a:pt x="58488" y="25120"/>
                  </a:lnTo>
                  <a:lnTo>
                    <a:pt x="47750" y="29244"/>
                  </a:lnTo>
                  <a:lnTo>
                    <a:pt x="38509" y="35428"/>
                  </a:lnTo>
                  <a:lnTo>
                    <a:pt x="33225" y="41704"/>
                  </a:lnTo>
                  <a:lnTo>
                    <a:pt x="24161" y="75119"/>
                  </a:lnTo>
                  <a:lnTo>
                    <a:pt x="22607" y="98273"/>
                  </a:lnTo>
                  <a:lnTo>
                    <a:pt x="25709" y="116005"/>
                  </a:lnTo>
                  <a:lnTo>
                    <a:pt x="34468" y="132430"/>
                  </a:lnTo>
                  <a:lnTo>
                    <a:pt x="44835" y="140320"/>
                  </a:lnTo>
                  <a:lnTo>
                    <a:pt x="68241" y="149448"/>
                  </a:lnTo>
                  <a:lnTo>
                    <a:pt x="96043" y="149579"/>
                  </a:lnTo>
                  <a:lnTo>
                    <a:pt x="107009" y="148059"/>
                  </a:lnTo>
                  <a:lnTo>
                    <a:pt x="129543" y="136793"/>
                  </a:lnTo>
                  <a:lnTo>
                    <a:pt x="146216" y="123420"/>
                  </a:lnTo>
                  <a:lnTo>
                    <a:pt x="159544" y="103779"/>
                  </a:lnTo>
                  <a:lnTo>
                    <a:pt x="173096" y="62359"/>
                  </a:lnTo>
                  <a:lnTo>
                    <a:pt x="177181" y="25654"/>
                  </a:lnTo>
                  <a:lnTo>
                    <a:pt x="174245" y="7822"/>
                  </a:lnTo>
                  <a:lnTo>
                    <a:pt x="171752" y="1918"/>
                  </a:lnTo>
                  <a:lnTo>
                    <a:pt x="170593" y="344"/>
                  </a:lnTo>
                  <a:lnTo>
                    <a:pt x="169820" y="0"/>
                  </a:lnTo>
                  <a:lnTo>
                    <a:pt x="169305" y="476"/>
                  </a:lnTo>
                  <a:lnTo>
                    <a:pt x="168733" y="2887"/>
                  </a:lnTo>
                  <a:lnTo>
                    <a:pt x="168479" y="6310"/>
                  </a:lnTo>
                  <a:lnTo>
                    <a:pt x="171187" y="11124"/>
                  </a:lnTo>
                  <a:lnTo>
                    <a:pt x="213209" y="55967"/>
                  </a:lnTo>
                  <a:lnTo>
                    <a:pt x="236728" y="79334"/>
                  </a:lnTo>
                  <a:lnTo>
                    <a:pt x="242082" y="89816"/>
                  </a:lnTo>
                  <a:lnTo>
                    <a:pt x="243766" y="102328"/>
                  </a:lnTo>
                  <a:lnTo>
                    <a:pt x="242580" y="112150"/>
                  </a:lnTo>
                  <a:lnTo>
                    <a:pt x="228792" y="132699"/>
                  </a:lnTo>
                  <a:lnTo>
                    <a:pt x="223052" y="137337"/>
                  </a:lnTo>
                  <a:lnTo>
                    <a:pt x="193218" y="144736"/>
                  </a:lnTo>
                  <a:lnTo>
                    <a:pt x="182183" y="144966"/>
                  </a:lnTo>
                  <a:lnTo>
                    <a:pt x="146083" y="135798"/>
                  </a:lnTo>
                  <a:lnTo>
                    <a:pt x="117475" y="12102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SMARTInkShape-799">
              <a:extLst>
                <a:ext uri="{FF2B5EF4-FFF2-40B4-BE49-F238E27FC236}">
                  <a16:creationId xmlns:a16="http://schemas.microsoft.com/office/drawing/2014/main" xmlns="" id="{CCC4DE1D-C327-4EC0-AA71-A9CF8E24EF6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31190" y="4426754"/>
              <a:ext cx="586547" cy="165694"/>
            </a:xfrm>
            <a:custGeom>
              <a:avLst/>
              <a:gdLst/>
              <a:ahLst/>
              <a:cxnLst/>
              <a:rect l="0" t="0" r="0" b="0"/>
              <a:pathLst>
                <a:path w="586547" h="165694">
                  <a:moveTo>
                    <a:pt x="68060" y="46821"/>
                  </a:moveTo>
                  <a:lnTo>
                    <a:pt x="68060" y="46821"/>
                  </a:lnTo>
                  <a:lnTo>
                    <a:pt x="70595" y="43934"/>
                  </a:lnTo>
                  <a:lnTo>
                    <a:pt x="76211" y="32902"/>
                  </a:lnTo>
                  <a:lnTo>
                    <a:pt x="77569" y="19974"/>
                  </a:lnTo>
                  <a:lnTo>
                    <a:pt x="50692" y="19293"/>
                  </a:lnTo>
                  <a:lnTo>
                    <a:pt x="41409" y="21769"/>
                  </a:lnTo>
                  <a:lnTo>
                    <a:pt x="23788" y="35557"/>
                  </a:lnTo>
                  <a:lnTo>
                    <a:pt x="13040" y="50225"/>
                  </a:lnTo>
                  <a:lnTo>
                    <a:pt x="0" y="97613"/>
                  </a:lnTo>
                  <a:lnTo>
                    <a:pt x="2111" y="119491"/>
                  </a:lnTo>
                  <a:lnTo>
                    <a:pt x="6294" y="131330"/>
                  </a:lnTo>
                  <a:lnTo>
                    <a:pt x="13092" y="140825"/>
                  </a:lnTo>
                  <a:lnTo>
                    <a:pt x="30803" y="155029"/>
                  </a:lnTo>
                  <a:lnTo>
                    <a:pt x="50632" y="163471"/>
                  </a:lnTo>
                  <a:lnTo>
                    <a:pt x="61137" y="165693"/>
                  </a:lnTo>
                  <a:lnTo>
                    <a:pt x="80041" y="161888"/>
                  </a:lnTo>
                  <a:lnTo>
                    <a:pt x="88437" y="157816"/>
                  </a:lnTo>
                  <a:lnTo>
                    <a:pt x="105694" y="139741"/>
                  </a:lnTo>
                  <a:lnTo>
                    <a:pt x="118389" y="122417"/>
                  </a:lnTo>
                  <a:lnTo>
                    <a:pt x="122837" y="114258"/>
                  </a:lnTo>
                  <a:lnTo>
                    <a:pt x="129836" y="105548"/>
                  </a:lnTo>
                  <a:lnTo>
                    <a:pt x="130794" y="103143"/>
                  </a:lnTo>
                  <a:lnTo>
                    <a:pt x="131755" y="102361"/>
                  </a:lnTo>
                  <a:lnTo>
                    <a:pt x="134704" y="101492"/>
                  </a:lnTo>
                  <a:lnTo>
                    <a:pt x="167134" y="102980"/>
                  </a:lnTo>
                  <a:lnTo>
                    <a:pt x="180176" y="99542"/>
                  </a:lnTo>
                  <a:lnTo>
                    <a:pt x="190689" y="93134"/>
                  </a:lnTo>
                  <a:lnTo>
                    <a:pt x="195822" y="87513"/>
                  </a:lnTo>
                  <a:lnTo>
                    <a:pt x="208236" y="57636"/>
                  </a:lnTo>
                  <a:lnTo>
                    <a:pt x="207854" y="48688"/>
                  </a:lnTo>
                  <a:lnTo>
                    <a:pt x="206765" y="43832"/>
                  </a:lnTo>
                  <a:lnTo>
                    <a:pt x="201791" y="35615"/>
                  </a:lnTo>
                  <a:lnTo>
                    <a:pt x="195229" y="29493"/>
                  </a:lnTo>
                  <a:lnTo>
                    <a:pt x="184879" y="25694"/>
                  </a:lnTo>
                  <a:lnTo>
                    <a:pt x="172013" y="23197"/>
                  </a:lnTo>
                  <a:lnTo>
                    <a:pt x="165885" y="23739"/>
                  </a:lnTo>
                  <a:lnTo>
                    <a:pt x="145291" y="34213"/>
                  </a:lnTo>
                  <a:lnTo>
                    <a:pt x="138133" y="40512"/>
                  </a:lnTo>
                  <a:lnTo>
                    <a:pt x="128451" y="56750"/>
                  </a:lnTo>
                  <a:lnTo>
                    <a:pt x="117854" y="93807"/>
                  </a:lnTo>
                  <a:lnTo>
                    <a:pt x="117131" y="99312"/>
                  </a:lnTo>
                  <a:lnTo>
                    <a:pt x="121170" y="118857"/>
                  </a:lnTo>
                  <a:lnTo>
                    <a:pt x="127384" y="133546"/>
                  </a:lnTo>
                  <a:lnTo>
                    <a:pt x="136289" y="141105"/>
                  </a:lnTo>
                  <a:lnTo>
                    <a:pt x="153700" y="151209"/>
                  </a:lnTo>
                  <a:lnTo>
                    <a:pt x="179913" y="153715"/>
                  </a:lnTo>
                  <a:lnTo>
                    <a:pt x="190915" y="152773"/>
                  </a:lnTo>
                  <a:lnTo>
                    <a:pt x="210099" y="145203"/>
                  </a:lnTo>
                  <a:lnTo>
                    <a:pt x="236940" y="123457"/>
                  </a:lnTo>
                  <a:lnTo>
                    <a:pt x="244953" y="113572"/>
                  </a:lnTo>
                  <a:lnTo>
                    <a:pt x="255494" y="85942"/>
                  </a:lnTo>
                  <a:lnTo>
                    <a:pt x="261339" y="41336"/>
                  </a:lnTo>
                  <a:lnTo>
                    <a:pt x="261471" y="37872"/>
                  </a:lnTo>
                  <a:lnTo>
                    <a:pt x="258795" y="31202"/>
                  </a:lnTo>
                  <a:lnTo>
                    <a:pt x="252280" y="23379"/>
                  </a:lnTo>
                  <a:lnTo>
                    <a:pt x="244940" y="18826"/>
                  </a:lnTo>
                  <a:lnTo>
                    <a:pt x="238035" y="15813"/>
                  </a:lnTo>
                  <a:lnTo>
                    <a:pt x="237116" y="15918"/>
                  </a:lnTo>
                  <a:lnTo>
                    <a:pt x="235153" y="16976"/>
                  </a:lnTo>
                  <a:lnTo>
                    <a:pt x="234841" y="17752"/>
                  </a:lnTo>
                  <a:lnTo>
                    <a:pt x="234987" y="18622"/>
                  </a:lnTo>
                  <a:lnTo>
                    <a:pt x="235436" y="19555"/>
                  </a:lnTo>
                  <a:lnTo>
                    <a:pt x="239439" y="22554"/>
                  </a:lnTo>
                  <a:lnTo>
                    <a:pt x="246780" y="23991"/>
                  </a:lnTo>
                  <a:lnTo>
                    <a:pt x="282129" y="24232"/>
                  </a:lnTo>
                  <a:lnTo>
                    <a:pt x="296906" y="21861"/>
                  </a:lnTo>
                  <a:lnTo>
                    <a:pt x="301238" y="22557"/>
                  </a:lnTo>
                  <a:lnTo>
                    <a:pt x="302887" y="23237"/>
                  </a:lnTo>
                  <a:lnTo>
                    <a:pt x="305660" y="25873"/>
                  </a:lnTo>
                  <a:lnTo>
                    <a:pt x="307716" y="29397"/>
                  </a:lnTo>
                  <a:lnTo>
                    <a:pt x="308873" y="36758"/>
                  </a:lnTo>
                  <a:lnTo>
                    <a:pt x="304922" y="83247"/>
                  </a:lnTo>
                  <a:lnTo>
                    <a:pt x="303177" y="121762"/>
                  </a:lnTo>
                  <a:lnTo>
                    <a:pt x="308117" y="135544"/>
                  </a:lnTo>
                  <a:lnTo>
                    <a:pt x="312453" y="141875"/>
                  </a:lnTo>
                  <a:lnTo>
                    <a:pt x="314597" y="144057"/>
                  </a:lnTo>
                  <a:lnTo>
                    <a:pt x="324357" y="148813"/>
                  </a:lnTo>
                  <a:lnTo>
                    <a:pt x="332814" y="150772"/>
                  </a:lnTo>
                  <a:lnTo>
                    <a:pt x="346531" y="146295"/>
                  </a:lnTo>
                  <a:lnTo>
                    <a:pt x="374792" y="123717"/>
                  </a:lnTo>
                  <a:lnTo>
                    <a:pt x="389966" y="101378"/>
                  </a:lnTo>
                  <a:lnTo>
                    <a:pt x="400469" y="67755"/>
                  </a:lnTo>
                  <a:lnTo>
                    <a:pt x="405389" y="34214"/>
                  </a:lnTo>
                  <a:lnTo>
                    <a:pt x="407645" y="31137"/>
                  </a:lnTo>
                  <a:lnTo>
                    <a:pt x="400227" y="71475"/>
                  </a:lnTo>
                  <a:lnTo>
                    <a:pt x="400061" y="118697"/>
                  </a:lnTo>
                  <a:lnTo>
                    <a:pt x="406084" y="134636"/>
                  </a:lnTo>
                  <a:lnTo>
                    <a:pt x="414572" y="145474"/>
                  </a:lnTo>
                  <a:lnTo>
                    <a:pt x="425475" y="153153"/>
                  </a:lnTo>
                  <a:lnTo>
                    <a:pt x="434462" y="154875"/>
                  </a:lnTo>
                  <a:lnTo>
                    <a:pt x="443983" y="154112"/>
                  </a:lnTo>
                  <a:lnTo>
                    <a:pt x="457983" y="149010"/>
                  </a:lnTo>
                  <a:lnTo>
                    <a:pt x="469253" y="142568"/>
                  </a:lnTo>
                  <a:lnTo>
                    <a:pt x="484128" y="124265"/>
                  </a:lnTo>
                  <a:lnTo>
                    <a:pt x="496726" y="96103"/>
                  </a:lnTo>
                  <a:lnTo>
                    <a:pt x="504822" y="53921"/>
                  </a:lnTo>
                  <a:lnTo>
                    <a:pt x="497887" y="20830"/>
                  </a:lnTo>
                  <a:lnTo>
                    <a:pt x="490023" y="5299"/>
                  </a:lnTo>
                  <a:lnTo>
                    <a:pt x="484850" y="0"/>
                  </a:lnTo>
                  <a:lnTo>
                    <a:pt x="485927" y="4491"/>
                  </a:lnTo>
                  <a:lnTo>
                    <a:pt x="490165" y="10839"/>
                  </a:lnTo>
                  <a:lnTo>
                    <a:pt x="536310" y="44841"/>
                  </a:lnTo>
                  <a:lnTo>
                    <a:pt x="564018" y="67220"/>
                  </a:lnTo>
                  <a:lnTo>
                    <a:pt x="580945" y="92355"/>
                  </a:lnTo>
                  <a:lnTo>
                    <a:pt x="585896" y="101666"/>
                  </a:lnTo>
                  <a:lnTo>
                    <a:pt x="586546" y="108473"/>
                  </a:lnTo>
                  <a:lnTo>
                    <a:pt x="584090" y="122656"/>
                  </a:lnTo>
                  <a:lnTo>
                    <a:pt x="579537" y="134123"/>
                  </a:lnTo>
                  <a:lnTo>
                    <a:pt x="572901" y="140420"/>
                  </a:lnTo>
                  <a:lnTo>
                    <a:pt x="561011" y="148526"/>
                  </a:lnTo>
                  <a:lnTo>
                    <a:pt x="548083" y="150686"/>
                  </a:lnTo>
                  <a:lnTo>
                    <a:pt x="532532" y="149641"/>
                  </a:lnTo>
                  <a:lnTo>
                    <a:pt x="516753" y="143726"/>
                  </a:lnTo>
                  <a:lnTo>
                    <a:pt x="509014" y="137279"/>
                  </a:lnTo>
                  <a:lnTo>
                    <a:pt x="503929" y="130416"/>
                  </a:lnTo>
                  <a:lnTo>
                    <a:pt x="499860" y="11984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23295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59" y="145383"/>
            <a:ext cx="4969668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Troisième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Rose a mangé 28 cerises, Oscar en mange la moitié. </a:t>
            </a:r>
          </a:p>
          <a:p>
            <a:r>
              <a:rPr lang="fr-FR" sz="2400" dirty="0"/>
              <a:t>Combien les enfants ont-ils mangé de cerises ? 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89ACDE9-EE36-6B47-B6ED-F1325AA155BF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47376" r="-10" b="4209"/>
          <a:stretch/>
        </p:blipFill>
        <p:spPr>
          <a:xfrm>
            <a:off x="657374" y="2194560"/>
            <a:ext cx="10461840" cy="3990535"/>
          </a:xfrm>
          <a:prstGeom prst="rect">
            <a:avLst/>
          </a:prstGeom>
        </p:spPr>
      </p:pic>
      <p:grpSp>
        <p:nvGrpSpPr>
          <p:cNvPr id="61" name="SMARTInkShape-Group270">
            <a:extLst>
              <a:ext uri="{FF2B5EF4-FFF2-40B4-BE49-F238E27FC236}">
                <a16:creationId xmlns:a16="http://schemas.microsoft.com/office/drawing/2014/main" xmlns="" id="{3892C4D8-919D-433E-BDFD-E032017A80BA}"/>
              </a:ext>
            </a:extLst>
          </p:cNvPr>
          <p:cNvGrpSpPr/>
          <p:nvPr/>
        </p:nvGrpSpPr>
        <p:grpSpPr>
          <a:xfrm>
            <a:off x="6799646" y="4016375"/>
            <a:ext cx="142818" cy="295276"/>
            <a:chOff x="6799646" y="4016375"/>
            <a:chExt cx="142818" cy="295276"/>
          </a:xfrm>
        </p:grpSpPr>
        <p:sp>
          <p:nvSpPr>
            <p:cNvPr id="59" name="SMARTInkShape-800">
              <a:extLst>
                <a:ext uri="{FF2B5EF4-FFF2-40B4-BE49-F238E27FC236}">
                  <a16:creationId xmlns:a16="http://schemas.microsoft.com/office/drawing/2014/main" xmlns="" id="{9A955138-8A54-4FD8-B09C-CC9CF4C95F2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901685" y="4122496"/>
              <a:ext cx="22941" cy="189155"/>
            </a:xfrm>
            <a:custGeom>
              <a:avLst/>
              <a:gdLst/>
              <a:ahLst/>
              <a:cxnLst/>
              <a:rect l="0" t="0" r="0" b="0"/>
              <a:pathLst>
                <a:path w="22941" h="189155">
                  <a:moveTo>
                    <a:pt x="16640" y="1829"/>
                  </a:moveTo>
                  <a:lnTo>
                    <a:pt x="16640" y="1829"/>
                  </a:lnTo>
                  <a:lnTo>
                    <a:pt x="16640" y="143"/>
                  </a:lnTo>
                  <a:lnTo>
                    <a:pt x="16993" y="0"/>
                  </a:lnTo>
                  <a:lnTo>
                    <a:pt x="18325" y="781"/>
                  </a:lnTo>
                  <a:lnTo>
                    <a:pt x="21702" y="8521"/>
                  </a:lnTo>
                  <a:lnTo>
                    <a:pt x="22940" y="14274"/>
                  </a:lnTo>
                  <a:lnTo>
                    <a:pt x="20093" y="58759"/>
                  </a:lnTo>
                  <a:lnTo>
                    <a:pt x="12791" y="100974"/>
                  </a:lnTo>
                  <a:lnTo>
                    <a:pt x="5042" y="144295"/>
                  </a:lnTo>
                  <a:lnTo>
                    <a:pt x="0" y="169880"/>
                  </a:lnTo>
                  <a:lnTo>
                    <a:pt x="765" y="1891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801">
              <a:extLst>
                <a:ext uri="{FF2B5EF4-FFF2-40B4-BE49-F238E27FC236}">
                  <a16:creationId xmlns:a16="http://schemas.microsoft.com/office/drawing/2014/main" xmlns="" id="{EB673E05-97C2-4983-9DB3-CAC5C89AF72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99646" y="4016375"/>
              <a:ext cx="142818" cy="202117"/>
            </a:xfrm>
            <a:custGeom>
              <a:avLst/>
              <a:gdLst/>
              <a:ahLst/>
              <a:cxnLst/>
              <a:rect l="0" t="0" r="0" b="0"/>
              <a:pathLst>
                <a:path w="142818" h="202117">
                  <a:moveTo>
                    <a:pt x="52004" y="0"/>
                  </a:moveTo>
                  <a:lnTo>
                    <a:pt x="52004" y="0"/>
                  </a:lnTo>
                  <a:lnTo>
                    <a:pt x="54738" y="2734"/>
                  </a:lnTo>
                  <a:lnTo>
                    <a:pt x="45997" y="34028"/>
                  </a:lnTo>
                  <a:lnTo>
                    <a:pt x="43286" y="43440"/>
                  </a:lnTo>
                  <a:lnTo>
                    <a:pt x="28999" y="82329"/>
                  </a:lnTo>
                  <a:lnTo>
                    <a:pt x="12875" y="123821"/>
                  </a:lnTo>
                  <a:lnTo>
                    <a:pt x="0" y="166662"/>
                  </a:lnTo>
                  <a:lnTo>
                    <a:pt x="976" y="182252"/>
                  </a:lnTo>
                  <a:lnTo>
                    <a:pt x="6193" y="192564"/>
                  </a:lnTo>
                  <a:lnTo>
                    <a:pt x="11070" y="199500"/>
                  </a:lnTo>
                  <a:lnTo>
                    <a:pt x="15467" y="201556"/>
                  </a:lnTo>
                  <a:lnTo>
                    <a:pt x="20949" y="202116"/>
                  </a:lnTo>
                  <a:lnTo>
                    <a:pt x="67532" y="197300"/>
                  </a:lnTo>
                  <a:lnTo>
                    <a:pt x="93760" y="195337"/>
                  </a:lnTo>
                  <a:lnTo>
                    <a:pt x="141010" y="199725"/>
                  </a:lnTo>
                  <a:lnTo>
                    <a:pt x="142715" y="199892"/>
                  </a:lnTo>
                  <a:lnTo>
                    <a:pt x="142817" y="199936"/>
                  </a:lnTo>
                  <a:lnTo>
                    <a:pt x="134554" y="200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SMARTInkShape-802">
            <a:extLst>
              <a:ext uri="{FF2B5EF4-FFF2-40B4-BE49-F238E27FC236}">
                <a16:creationId xmlns:a16="http://schemas.microsoft.com/office/drawing/2014/main" xmlns="" id="{9B921525-A4D3-4153-8B98-326B5EA105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67500" y="2534955"/>
            <a:ext cx="103082" cy="128871"/>
          </a:xfrm>
          <a:custGeom>
            <a:avLst/>
            <a:gdLst/>
            <a:ahLst/>
            <a:cxnLst/>
            <a:rect l="0" t="0" r="0" b="0"/>
            <a:pathLst>
              <a:path w="103082" h="128871">
                <a:moveTo>
                  <a:pt x="0" y="119345"/>
                </a:moveTo>
                <a:lnTo>
                  <a:pt x="0" y="119345"/>
                </a:lnTo>
                <a:lnTo>
                  <a:pt x="4419" y="119345"/>
                </a:lnTo>
                <a:lnTo>
                  <a:pt x="15979" y="114523"/>
                </a:lnTo>
                <a:lnTo>
                  <a:pt x="60652" y="73371"/>
                </a:lnTo>
                <a:lnTo>
                  <a:pt x="89657" y="28543"/>
                </a:lnTo>
                <a:lnTo>
                  <a:pt x="97027" y="12259"/>
                </a:lnTo>
                <a:lnTo>
                  <a:pt x="99834" y="3099"/>
                </a:lnTo>
                <a:lnTo>
                  <a:pt x="101756" y="652"/>
                </a:lnTo>
                <a:lnTo>
                  <a:pt x="102763" y="0"/>
                </a:lnTo>
                <a:lnTo>
                  <a:pt x="103081" y="270"/>
                </a:lnTo>
                <a:lnTo>
                  <a:pt x="97188" y="47575"/>
                </a:lnTo>
                <a:lnTo>
                  <a:pt x="95283" y="94839"/>
                </a:lnTo>
                <a:lnTo>
                  <a:pt x="95250" y="12887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SMARTInkShape-803">
            <a:extLst>
              <a:ext uri="{FF2B5EF4-FFF2-40B4-BE49-F238E27FC236}">
                <a16:creationId xmlns:a16="http://schemas.microsoft.com/office/drawing/2014/main" xmlns="" id="{7502A3B4-1EDF-4A64-A91B-826F404BF3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82563" y="3982860"/>
            <a:ext cx="240613" cy="331166"/>
          </a:xfrm>
          <a:custGeom>
            <a:avLst/>
            <a:gdLst/>
            <a:ahLst/>
            <a:cxnLst/>
            <a:rect l="0" t="0" r="0" b="0"/>
            <a:pathLst>
              <a:path w="240613" h="331166">
                <a:moveTo>
                  <a:pt x="100912" y="100190"/>
                </a:moveTo>
                <a:lnTo>
                  <a:pt x="100912" y="100190"/>
                </a:lnTo>
                <a:lnTo>
                  <a:pt x="95134" y="105968"/>
                </a:lnTo>
                <a:lnTo>
                  <a:pt x="93876" y="106286"/>
                </a:lnTo>
                <a:lnTo>
                  <a:pt x="55358" y="107573"/>
                </a:lnTo>
                <a:lnTo>
                  <a:pt x="44376" y="103475"/>
                </a:lnTo>
                <a:lnTo>
                  <a:pt x="31536" y="93235"/>
                </a:lnTo>
                <a:lnTo>
                  <a:pt x="23755" y="82372"/>
                </a:lnTo>
                <a:lnTo>
                  <a:pt x="14645" y="59015"/>
                </a:lnTo>
                <a:lnTo>
                  <a:pt x="12532" y="40316"/>
                </a:lnTo>
                <a:lnTo>
                  <a:pt x="14650" y="25059"/>
                </a:lnTo>
                <a:lnTo>
                  <a:pt x="16477" y="19644"/>
                </a:lnTo>
                <a:lnTo>
                  <a:pt x="24545" y="10943"/>
                </a:lnTo>
                <a:lnTo>
                  <a:pt x="41390" y="1762"/>
                </a:lnTo>
                <a:lnTo>
                  <a:pt x="47529" y="0"/>
                </a:lnTo>
                <a:lnTo>
                  <a:pt x="74610" y="2109"/>
                </a:lnTo>
                <a:lnTo>
                  <a:pt x="104090" y="11557"/>
                </a:lnTo>
                <a:lnTo>
                  <a:pt x="135120" y="33983"/>
                </a:lnTo>
                <a:lnTo>
                  <a:pt x="155872" y="62493"/>
                </a:lnTo>
                <a:lnTo>
                  <a:pt x="167919" y="98377"/>
                </a:lnTo>
                <a:lnTo>
                  <a:pt x="170512" y="139016"/>
                </a:lnTo>
                <a:lnTo>
                  <a:pt x="163822" y="177366"/>
                </a:lnTo>
                <a:lnTo>
                  <a:pt x="144094" y="223375"/>
                </a:lnTo>
                <a:lnTo>
                  <a:pt x="137146" y="236133"/>
                </a:lnTo>
                <a:lnTo>
                  <a:pt x="120874" y="253664"/>
                </a:lnTo>
                <a:lnTo>
                  <a:pt x="93881" y="272096"/>
                </a:lnTo>
                <a:lnTo>
                  <a:pt x="65530" y="282458"/>
                </a:lnTo>
                <a:lnTo>
                  <a:pt x="39391" y="285802"/>
                </a:lnTo>
                <a:lnTo>
                  <a:pt x="35556" y="285315"/>
                </a:lnTo>
                <a:lnTo>
                  <a:pt x="28474" y="281951"/>
                </a:lnTo>
                <a:lnTo>
                  <a:pt x="16988" y="272853"/>
                </a:lnTo>
                <a:lnTo>
                  <a:pt x="5296" y="256230"/>
                </a:lnTo>
                <a:lnTo>
                  <a:pt x="1634" y="246926"/>
                </a:lnTo>
                <a:lnTo>
                  <a:pt x="0" y="236918"/>
                </a:lnTo>
                <a:lnTo>
                  <a:pt x="1201" y="227250"/>
                </a:lnTo>
                <a:lnTo>
                  <a:pt x="5477" y="219368"/>
                </a:lnTo>
                <a:lnTo>
                  <a:pt x="12898" y="212565"/>
                </a:lnTo>
                <a:lnTo>
                  <a:pt x="19697" y="210107"/>
                </a:lnTo>
                <a:lnTo>
                  <a:pt x="30502" y="208528"/>
                </a:lnTo>
                <a:lnTo>
                  <a:pt x="39872" y="211626"/>
                </a:lnTo>
                <a:lnTo>
                  <a:pt x="62945" y="224762"/>
                </a:lnTo>
                <a:lnTo>
                  <a:pt x="69104" y="230697"/>
                </a:lnTo>
                <a:lnTo>
                  <a:pt x="101508" y="276332"/>
                </a:lnTo>
                <a:lnTo>
                  <a:pt x="136945" y="316690"/>
                </a:lnTo>
                <a:lnTo>
                  <a:pt x="153186" y="328073"/>
                </a:lnTo>
                <a:lnTo>
                  <a:pt x="157986" y="330428"/>
                </a:lnTo>
                <a:lnTo>
                  <a:pt x="171787" y="331165"/>
                </a:lnTo>
                <a:lnTo>
                  <a:pt x="196404" y="327573"/>
                </a:lnTo>
                <a:lnTo>
                  <a:pt x="218003" y="314034"/>
                </a:lnTo>
                <a:lnTo>
                  <a:pt x="229680" y="303016"/>
                </a:lnTo>
                <a:lnTo>
                  <a:pt x="235283" y="293816"/>
                </a:lnTo>
                <a:lnTo>
                  <a:pt x="240612" y="26846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SMARTInkShape-Group273">
            <a:extLst>
              <a:ext uri="{FF2B5EF4-FFF2-40B4-BE49-F238E27FC236}">
                <a16:creationId xmlns:a16="http://schemas.microsoft.com/office/drawing/2014/main" xmlns="" id="{44E7CB46-64C0-4044-969F-C5C65CBFCD30}"/>
              </a:ext>
            </a:extLst>
          </p:cNvPr>
          <p:cNvGrpSpPr/>
          <p:nvPr/>
        </p:nvGrpSpPr>
        <p:grpSpPr>
          <a:xfrm>
            <a:off x="6572250" y="3441700"/>
            <a:ext cx="1273176" cy="466064"/>
            <a:chOff x="6572250" y="3441700"/>
            <a:chExt cx="1273176" cy="466064"/>
          </a:xfrm>
        </p:grpSpPr>
        <p:sp>
          <p:nvSpPr>
            <p:cNvPr id="64" name="SMARTInkShape-804">
              <a:extLst>
                <a:ext uri="{FF2B5EF4-FFF2-40B4-BE49-F238E27FC236}">
                  <a16:creationId xmlns:a16="http://schemas.microsoft.com/office/drawing/2014/main" xmlns="" id="{D4408033-5D4C-4253-B999-D3B0EA636A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572250" y="3860823"/>
              <a:ext cx="1273176" cy="46941"/>
            </a:xfrm>
            <a:custGeom>
              <a:avLst/>
              <a:gdLst/>
              <a:ahLst/>
              <a:cxnLst/>
              <a:rect l="0" t="0" r="0" b="0"/>
              <a:pathLst>
                <a:path w="1273176" h="46941">
                  <a:moveTo>
                    <a:pt x="0" y="44427"/>
                  </a:moveTo>
                  <a:lnTo>
                    <a:pt x="0" y="44427"/>
                  </a:lnTo>
                  <a:lnTo>
                    <a:pt x="5069" y="44780"/>
                  </a:lnTo>
                  <a:lnTo>
                    <a:pt x="14747" y="46940"/>
                  </a:lnTo>
                  <a:lnTo>
                    <a:pt x="61957" y="45913"/>
                  </a:lnTo>
                  <a:lnTo>
                    <a:pt x="100198" y="44368"/>
                  </a:lnTo>
                  <a:lnTo>
                    <a:pt x="141200" y="41972"/>
                  </a:lnTo>
                  <a:lnTo>
                    <a:pt x="188254" y="38812"/>
                  </a:lnTo>
                  <a:lnTo>
                    <a:pt x="231514" y="35779"/>
                  </a:lnTo>
                  <a:lnTo>
                    <a:pt x="269784" y="33390"/>
                  </a:lnTo>
                  <a:lnTo>
                    <a:pt x="306429" y="29168"/>
                  </a:lnTo>
                  <a:lnTo>
                    <a:pt x="345107" y="24579"/>
                  </a:lnTo>
                  <a:lnTo>
                    <a:pt x="385512" y="21731"/>
                  </a:lnTo>
                  <a:lnTo>
                    <a:pt x="425493" y="19828"/>
                  </a:lnTo>
                  <a:lnTo>
                    <a:pt x="469556" y="17500"/>
                  </a:lnTo>
                  <a:lnTo>
                    <a:pt x="506251" y="14655"/>
                  </a:lnTo>
                  <a:lnTo>
                    <a:pt x="549308" y="12715"/>
                  </a:lnTo>
                  <a:lnTo>
                    <a:pt x="590129" y="10611"/>
                  </a:lnTo>
                  <a:lnTo>
                    <a:pt x="626254" y="8780"/>
                  </a:lnTo>
                  <a:lnTo>
                    <a:pt x="672680" y="6297"/>
                  </a:lnTo>
                  <a:lnTo>
                    <a:pt x="710958" y="3888"/>
                  </a:lnTo>
                  <a:lnTo>
                    <a:pt x="749895" y="1292"/>
                  </a:lnTo>
                  <a:lnTo>
                    <a:pt x="783265" y="367"/>
                  </a:lnTo>
                  <a:lnTo>
                    <a:pt x="825843" y="92"/>
                  </a:lnTo>
                  <a:lnTo>
                    <a:pt x="868685" y="0"/>
                  </a:lnTo>
                  <a:lnTo>
                    <a:pt x="906735" y="925"/>
                  </a:lnTo>
                  <a:lnTo>
                    <a:pt x="944467" y="2492"/>
                  </a:lnTo>
                  <a:lnTo>
                    <a:pt x="986504" y="4707"/>
                  </a:lnTo>
                  <a:lnTo>
                    <a:pt x="1023606" y="5847"/>
                  </a:lnTo>
                  <a:lnTo>
                    <a:pt x="1064742" y="6185"/>
                  </a:lnTo>
                  <a:lnTo>
                    <a:pt x="1104807" y="6652"/>
                  </a:lnTo>
                  <a:lnTo>
                    <a:pt x="1149828" y="8835"/>
                  </a:lnTo>
                  <a:lnTo>
                    <a:pt x="1190053" y="11056"/>
                  </a:lnTo>
                  <a:lnTo>
                    <a:pt x="1236089" y="15268"/>
                  </a:lnTo>
                  <a:lnTo>
                    <a:pt x="1270108" y="15837"/>
                  </a:lnTo>
                  <a:lnTo>
                    <a:pt x="1271130" y="15489"/>
                  </a:lnTo>
                  <a:lnTo>
                    <a:pt x="1273175" y="126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805">
              <a:extLst>
                <a:ext uri="{FF2B5EF4-FFF2-40B4-BE49-F238E27FC236}">
                  <a16:creationId xmlns:a16="http://schemas.microsoft.com/office/drawing/2014/main" xmlns="" id="{29F5EEC2-9918-4950-B37D-23B7D57E4C5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34275" y="3549650"/>
              <a:ext cx="15745" cy="146051"/>
            </a:xfrm>
            <a:custGeom>
              <a:avLst/>
              <a:gdLst/>
              <a:ahLst/>
              <a:cxnLst/>
              <a:rect l="0" t="0" r="0" b="0"/>
              <a:pathLst>
                <a:path w="15745" h="146051">
                  <a:moveTo>
                    <a:pt x="12700" y="0"/>
                  </a:moveTo>
                  <a:lnTo>
                    <a:pt x="12700" y="0"/>
                  </a:lnTo>
                  <a:lnTo>
                    <a:pt x="13640" y="16964"/>
                  </a:lnTo>
                  <a:lnTo>
                    <a:pt x="15744" y="24906"/>
                  </a:lnTo>
                  <a:lnTo>
                    <a:pt x="13977" y="57655"/>
                  </a:lnTo>
                  <a:lnTo>
                    <a:pt x="8719" y="103072"/>
                  </a:lnTo>
                  <a:lnTo>
                    <a:pt x="0" y="146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806">
              <a:extLst>
                <a:ext uri="{FF2B5EF4-FFF2-40B4-BE49-F238E27FC236}">
                  <a16:creationId xmlns:a16="http://schemas.microsoft.com/office/drawing/2014/main" xmlns="" id="{0DCBE9E9-D298-40D0-BD57-91143FC5ACB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437251" y="3441700"/>
              <a:ext cx="125600" cy="177655"/>
            </a:xfrm>
            <a:custGeom>
              <a:avLst/>
              <a:gdLst/>
              <a:ahLst/>
              <a:cxnLst/>
              <a:rect l="0" t="0" r="0" b="0"/>
              <a:pathLst>
                <a:path w="125600" h="177655">
                  <a:moveTo>
                    <a:pt x="39874" y="0"/>
                  </a:moveTo>
                  <a:lnTo>
                    <a:pt x="39874" y="0"/>
                  </a:lnTo>
                  <a:lnTo>
                    <a:pt x="39874" y="32648"/>
                  </a:lnTo>
                  <a:lnTo>
                    <a:pt x="23019" y="74702"/>
                  </a:lnTo>
                  <a:lnTo>
                    <a:pt x="5691" y="119512"/>
                  </a:lnTo>
                  <a:lnTo>
                    <a:pt x="0" y="140769"/>
                  </a:lnTo>
                  <a:lnTo>
                    <a:pt x="162" y="147348"/>
                  </a:lnTo>
                  <a:lnTo>
                    <a:pt x="3141" y="157321"/>
                  </a:lnTo>
                  <a:lnTo>
                    <a:pt x="7909" y="160819"/>
                  </a:lnTo>
                  <a:lnTo>
                    <a:pt x="15084" y="163197"/>
                  </a:lnTo>
                  <a:lnTo>
                    <a:pt x="61876" y="167811"/>
                  </a:lnTo>
                  <a:lnTo>
                    <a:pt x="81089" y="169155"/>
                  </a:lnTo>
                  <a:lnTo>
                    <a:pt x="98870" y="173761"/>
                  </a:lnTo>
                  <a:lnTo>
                    <a:pt x="103489" y="174594"/>
                  </a:lnTo>
                  <a:lnTo>
                    <a:pt x="108778" y="176693"/>
                  </a:lnTo>
                  <a:lnTo>
                    <a:pt x="121032" y="177654"/>
                  </a:lnTo>
                  <a:lnTo>
                    <a:pt x="122554" y="177350"/>
                  </a:lnTo>
                  <a:lnTo>
                    <a:pt x="123569" y="176794"/>
                  </a:lnTo>
                  <a:lnTo>
                    <a:pt x="125599" y="1746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SMARTInkShape-807">
            <a:extLst>
              <a:ext uri="{FF2B5EF4-FFF2-40B4-BE49-F238E27FC236}">
                <a16:creationId xmlns:a16="http://schemas.microsoft.com/office/drawing/2014/main" xmlns="" id="{0B6DA8DC-158E-445A-B410-0E2AEEEF88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35775" y="3424084"/>
            <a:ext cx="147524" cy="265267"/>
          </a:xfrm>
          <a:custGeom>
            <a:avLst/>
            <a:gdLst/>
            <a:ahLst/>
            <a:cxnLst/>
            <a:rect l="0" t="0" r="0" b="0"/>
            <a:pathLst>
              <a:path w="147524" h="265267">
                <a:moveTo>
                  <a:pt x="0" y="185891"/>
                </a:moveTo>
                <a:lnTo>
                  <a:pt x="0" y="185891"/>
                </a:lnTo>
                <a:lnTo>
                  <a:pt x="1685" y="184205"/>
                </a:lnTo>
                <a:lnTo>
                  <a:pt x="11038" y="169091"/>
                </a:lnTo>
                <a:lnTo>
                  <a:pt x="54298" y="122516"/>
                </a:lnTo>
                <a:lnTo>
                  <a:pt x="93314" y="80358"/>
                </a:lnTo>
                <a:lnTo>
                  <a:pt x="125413" y="34799"/>
                </a:lnTo>
                <a:lnTo>
                  <a:pt x="137506" y="17561"/>
                </a:lnTo>
                <a:lnTo>
                  <a:pt x="145294" y="189"/>
                </a:lnTo>
                <a:lnTo>
                  <a:pt x="145899" y="0"/>
                </a:lnTo>
                <a:lnTo>
                  <a:pt x="146655" y="228"/>
                </a:lnTo>
                <a:lnTo>
                  <a:pt x="147512" y="732"/>
                </a:lnTo>
                <a:lnTo>
                  <a:pt x="147523" y="5996"/>
                </a:lnTo>
                <a:lnTo>
                  <a:pt x="146596" y="30589"/>
                </a:lnTo>
                <a:lnTo>
                  <a:pt x="146766" y="69992"/>
                </a:lnTo>
                <a:lnTo>
                  <a:pt x="145251" y="109088"/>
                </a:lnTo>
                <a:lnTo>
                  <a:pt x="142835" y="151997"/>
                </a:lnTo>
                <a:lnTo>
                  <a:pt x="140183" y="198222"/>
                </a:lnTo>
                <a:lnTo>
                  <a:pt x="139743" y="243811"/>
                </a:lnTo>
                <a:lnTo>
                  <a:pt x="140061" y="258467"/>
                </a:lnTo>
                <a:lnTo>
                  <a:pt x="142875" y="26526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" name="SMARTInkShape-Group275">
            <a:extLst>
              <a:ext uri="{FF2B5EF4-FFF2-40B4-BE49-F238E27FC236}">
                <a16:creationId xmlns:a16="http://schemas.microsoft.com/office/drawing/2014/main" xmlns="" id="{3D7F00EF-16A9-4E91-9B8F-DB0C35109B06}"/>
              </a:ext>
            </a:extLst>
          </p:cNvPr>
          <p:cNvGrpSpPr/>
          <p:nvPr/>
        </p:nvGrpSpPr>
        <p:grpSpPr>
          <a:xfrm>
            <a:off x="6264275" y="3530600"/>
            <a:ext cx="190501" cy="155576"/>
            <a:chOff x="6264275" y="3530600"/>
            <a:chExt cx="190501" cy="155576"/>
          </a:xfrm>
        </p:grpSpPr>
        <p:sp>
          <p:nvSpPr>
            <p:cNvPr id="69" name="SMARTInkShape-808">
              <a:extLst>
                <a:ext uri="{FF2B5EF4-FFF2-40B4-BE49-F238E27FC236}">
                  <a16:creationId xmlns:a16="http://schemas.microsoft.com/office/drawing/2014/main" xmlns="" id="{8863835D-D98D-46ED-A888-0FFCF4373C3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334125" y="3530600"/>
              <a:ext cx="9423" cy="155576"/>
            </a:xfrm>
            <a:custGeom>
              <a:avLst/>
              <a:gdLst/>
              <a:ahLst/>
              <a:cxnLst/>
              <a:rect l="0" t="0" r="0" b="0"/>
              <a:pathLst>
                <a:path w="9423" h="155576">
                  <a:moveTo>
                    <a:pt x="6350" y="0"/>
                  </a:moveTo>
                  <a:lnTo>
                    <a:pt x="6350" y="0"/>
                  </a:lnTo>
                  <a:lnTo>
                    <a:pt x="8179" y="11968"/>
                  </a:lnTo>
                  <a:lnTo>
                    <a:pt x="9422" y="55995"/>
                  </a:lnTo>
                  <a:lnTo>
                    <a:pt x="6123" y="91067"/>
                  </a:lnTo>
                  <a:lnTo>
                    <a:pt x="1575" y="132968"/>
                  </a:lnTo>
                  <a:lnTo>
                    <a:pt x="0" y="155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809">
              <a:extLst>
                <a:ext uri="{FF2B5EF4-FFF2-40B4-BE49-F238E27FC236}">
                  <a16:creationId xmlns:a16="http://schemas.microsoft.com/office/drawing/2014/main" xmlns="" id="{A1C0E994-9E91-478F-9F1B-F5F6587DB65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64275" y="3588191"/>
              <a:ext cx="190501" cy="9085"/>
            </a:xfrm>
            <a:custGeom>
              <a:avLst/>
              <a:gdLst/>
              <a:ahLst/>
              <a:cxnLst/>
              <a:rect l="0" t="0" r="0" b="0"/>
              <a:pathLst>
                <a:path w="190501" h="9085">
                  <a:moveTo>
                    <a:pt x="0" y="5909"/>
                  </a:moveTo>
                  <a:lnTo>
                    <a:pt x="0" y="5909"/>
                  </a:lnTo>
                  <a:lnTo>
                    <a:pt x="0" y="4223"/>
                  </a:lnTo>
                  <a:lnTo>
                    <a:pt x="353" y="3727"/>
                  </a:lnTo>
                  <a:lnTo>
                    <a:pt x="941" y="3396"/>
                  </a:lnTo>
                  <a:lnTo>
                    <a:pt x="4395" y="2930"/>
                  </a:lnTo>
                  <a:lnTo>
                    <a:pt x="39529" y="553"/>
                  </a:lnTo>
                  <a:lnTo>
                    <a:pt x="75189" y="0"/>
                  </a:lnTo>
                  <a:lnTo>
                    <a:pt x="122028" y="2331"/>
                  </a:lnTo>
                  <a:lnTo>
                    <a:pt x="168120" y="5432"/>
                  </a:lnTo>
                  <a:lnTo>
                    <a:pt x="190500" y="908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2" name="SMARTInkShape-810">
            <a:extLst>
              <a:ext uri="{FF2B5EF4-FFF2-40B4-BE49-F238E27FC236}">
                <a16:creationId xmlns:a16="http://schemas.microsoft.com/office/drawing/2014/main" xmlns="" id="{6245A939-4917-460D-B7E2-511C96537B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03150" y="2838723"/>
            <a:ext cx="190908" cy="297126"/>
          </a:xfrm>
          <a:custGeom>
            <a:avLst/>
            <a:gdLst/>
            <a:ahLst/>
            <a:cxnLst/>
            <a:rect l="0" t="0" r="0" b="0"/>
            <a:pathLst>
              <a:path w="190908" h="297126">
                <a:moveTo>
                  <a:pt x="137475" y="21952"/>
                </a:moveTo>
                <a:lnTo>
                  <a:pt x="137475" y="21952"/>
                </a:lnTo>
                <a:lnTo>
                  <a:pt x="134940" y="19064"/>
                </a:lnTo>
                <a:lnTo>
                  <a:pt x="126641" y="8384"/>
                </a:lnTo>
                <a:lnTo>
                  <a:pt x="118196" y="4398"/>
                </a:lnTo>
                <a:lnTo>
                  <a:pt x="92531" y="0"/>
                </a:lnTo>
                <a:lnTo>
                  <a:pt x="50193" y="14977"/>
                </a:lnTo>
                <a:lnTo>
                  <a:pt x="19421" y="31096"/>
                </a:lnTo>
                <a:lnTo>
                  <a:pt x="5286" y="44809"/>
                </a:lnTo>
                <a:lnTo>
                  <a:pt x="1114" y="52572"/>
                </a:lnTo>
                <a:lnTo>
                  <a:pt x="0" y="56123"/>
                </a:lnTo>
                <a:lnTo>
                  <a:pt x="3468" y="66655"/>
                </a:lnTo>
                <a:lnTo>
                  <a:pt x="13455" y="81764"/>
                </a:lnTo>
                <a:lnTo>
                  <a:pt x="33053" y="98247"/>
                </a:lnTo>
                <a:lnTo>
                  <a:pt x="75661" y="122840"/>
                </a:lnTo>
                <a:lnTo>
                  <a:pt x="120835" y="152426"/>
                </a:lnTo>
                <a:lnTo>
                  <a:pt x="168418" y="196486"/>
                </a:lnTo>
                <a:lnTo>
                  <a:pt x="184380" y="223259"/>
                </a:lnTo>
                <a:lnTo>
                  <a:pt x="190492" y="242544"/>
                </a:lnTo>
                <a:lnTo>
                  <a:pt x="190907" y="256165"/>
                </a:lnTo>
                <a:lnTo>
                  <a:pt x="187174" y="272911"/>
                </a:lnTo>
                <a:lnTo>
                  <a:pt x="182847" y="280951"/>
                </a:lnTo>
                <a:lnTo>
                  <a:pt x="176220" y="288051"/>
                </a:lnTo>
                <a:lnTo>
                  <a:pt x="162870" y="294628"/>
                </a:lnTo>
                <a:lnTo>
                  <a:pt x="144372" y="297125"/>
                </a:lnTo>
                <a:lnTo>
                  <a:pt x="128308" y="294494"/>
                </a:lnTo>
                <a:lnTo>
                  <a:pt x="82985" y="274910"/>
                </a:lnTo>
                <a:lnTo>
                  <a:pt x="57959" y="257951"/>
                </a:lnTo>
                <a:lnTo>
                  <a:pt x="46299" y="244317"/>
                </a:lnTo>
                <a:lnTo>
                  <a:pt x="42272" y="234258"/>
                </a:lnTo>
                <a:lnTo>
                  <a:pt x="41198" y="229106"/>
                </a:lnTo>
                <a:lnTo>
                  <a:pt x="42827" y="217737"/>
                </a:lnTo>
                <a:lnTo>
                  <a:pt x="47431" y="206334"/>
                </a:lnTo>
                <a:lnTo>
                  <a:pt x="64707" y="185634"/>
                </a:lnTo>
                <a:lnTo>
                  <a:pt x="111011" y="150309"/>
                </a:lnTo>
                <a:lnTo>
                  <a:pt x="140443" y="119086"/>
                </a:lnTo>
                <a:lnTo>
                  <a:pt x="155263" y="92850"/>
                </a:lnTo>
                <a:lnTo>
                  <a:pt x="156699" y="69104"/>
                </a:lnTo>
                <a:lnTo>
                  <a:pt x="153672" y="40046"/>
                </a:lnTo>
                <a:lnTo>
                  <a:pt x="150435" y="30699"/>
                </a:lnTo>
                <a:lnTo>
                  <a:pt x="133881" y="12417"/>
                </a:lnTo>
                <a:lnTo>
                  <a:pt x="127528" y="7366"/>
                </a:lnTo>
                <a:lnTo>
                  <a:pt x="103551" y="1602"/>
                </a:lnTo>
                <a:lnTo>
                  <a:pt x="58100" y="290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SMARTInkShape-811">
            <a:extLst>
              <a:ext uri="{FF2B5EF4-FFF2-40B4-BE49-F238E27FC236}">
                <a16:creationId xmlns:a16="http://schemas.microsoft.com/office/drawing/2014/main" xmlns="" id="{764028BD-A0B5-4770-B8E8-B9947966A8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05656" y="2840300"/>
            <a:ext cx="230145" cy="302571"/>
          </a:xfrm>
          <a:custGeom>
            <a:avLst/>
            <a:gdLst/>
            <a:ahLst/>
            <a:cxnLst/>
            <a:rect l="0" t="0" r="0" b="0"/>
            <a:pathLst>
              <a:path w="230145" h="302571">
                <a:moveTo>
                  <a:pt x="122194" y="93400"/>
                </a:moveTo>
                <a:lnTo>
                  <a:pt x="122194" y="93400"/>
                </a:lnTo>
                <a:lnTo>
                  <a:pt x="117775" y="93400"/>
                </a:lnTo>
                <a:lnTo>
                  <a:pt x="84842" y="101420"/>
                </a:lnTo>
                <a:lnTo>
                  <a:pt x="61895" y="97423"/>
                </a:lnTo>
                <a:lnTo>
                  <a:pt x="47334" y="91221"/>
                </a:lnTo>
                <a:lnTo>
                  <a:pt x="38552" y="84915"/>
                </a:lnTo>
                <a:lnTo>
                  <a:pt x="29795" y="70150"/>
                </a:lnTo>
                <a:lnTo>
                  <a:pt x="27388" y="58960"/>
                </a:lnTo>
                <a:lnTo>
                  <a:pt x="28718" y="39090"/>
                </a:lnTo>
                <a:lnTo>
                  <a:pt x="36446" y="24196"/>
                </a:lnTo>
                <a:lnTo>
                  <a:pt x="44301" y="13667"/>
                </a:lnTo>
                <a:lnTo>
                  <a:pt x="57840" y="4394"/>
                </a:lnTo>
                <a:lnTo>
                  <a:pt x="71885" y="0"/>
                </a:lnTo>
                <a:lnTo>
                  <a:pt x="88355" y="384"/>
                </a:lnTo>
                <a:lnTo>
                  <a:pt x="120553" y="13107"/>
                </a:lnTo>
                <a:lnTo>
                  <a:pt x="136407" y="24689"/>
                </a:lnTo>
                <a:lnTo>
                  <a:pt x="160785" y="57066"/>
                </a:lnTo>
                <a:lnTo>
                  <a:pt x="181646" y="102967"/>
                </a:lnTo>
                <a:lnTo>
                  <a:pt x="186723" y="145436"/>
                </a:lnTo>
                <a:lnTo>
                  <a:pt x="180843" y="191809"/>
                </a:lnTo>
                <a:lnTo>
                  <a:pt x="163910" y="235929"/>
                </a:lnTo>
                <a:lnTo>
                  <a:pt x="151253" y="255222"/>
                </a:lnTo>
                <a:lnTo>
                  <a:pt x="128012" y="277334"/>
                </a:lnTo>
                <a:lnTo>
                  <a:pt x="101210" y="291697"/>
                </a:lnTo>
                <a:lnTo>
                  <a:pt x="74435" y="295632"/>
                </a:lnTo>
                <a:lnTo>
                  <a:pt x="47418" y="296409"/>
                </a:lnTo>
                <a:lnTo>
                  <a:pt x="27914" y="289801"/>
                </a:lnTo>
                <a:lnTo>
                  <a:pt x="17497" y="281819"/>
                </a:lnTo>
                <a:lnTo>
                  <a:pt x="3873" y="264008"/>
                </a:lnTo>
                <a:lnTo>
                  <a:pt x="0" y="247785"/>
                </a:lnTo>
                <a:lnTo>
                  <a:pt x="538" y="236314"/>
                </a:lnTo>
                <a:lnTo>
                  <a:pt x="2932" y="228447"/>
                </a:lnTo>
                <a:lnTo>
                  <a:pt x="15981" y="213275"/>
                </a:lnTo>
                <a:lnTo>
                  <a:pt x="21602" y="208649"/>
                </a:lnTo>
                <a:lnTo>
                  <a:pt x="29273" y="207299"/>
                </a:lnTo>
                <a:lnTo>
                  <a:pt x="40687" y="208522"/>
                </a:lnTo>
                <a:lnTo>
                  <a:pt x="46810" y="210887"/>
                </a:lnTo>
                <a:lnTo>
                  <a:pt x="62978" y="222309"/>
                </a:lnTo>
                <a:lnTo>
                  <a:pt x="100243" y="267617"/>
                </a:lnTo>
                <a:lnTo>
                  <a:pt x="126534" y="286851"/>
                </a:lnTo>
                <a:lnTo>
                  <a:pt x="159711" y="298618"/>
                </a:lnTo>
                <a:lnTo>
                  <a:pt x="197458" y="302570"/>
                </a:lnTo>
                <a:lnTo>
                  <a:pt x="230144" y="2966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SMARTInkShape-812">
            <a:extLst>
              <a:ext uri="{FF2B5EF4-FFF2-40B4-BE49-F238E27FC236}">
                <a16:creationId xmlns:a16="http://schemas.microsoft.com/office/drawing/2014/main" xmlns="" id="{D3A7747D-40A4-46E4-982D-D1BDA1B98D4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076221" y="2683983"/>
            <a:ext cx="833568" cy="566791"/>
          </a:xfrm>
          <a:custGeom>
            <a:avLst/>
            <a:gdLst/>
            <a:ahLst/>
            <a:cxnLst/>
            <a:rect l="0" t="0" r="0" b="0"/>
            <a:pathLst>
              <a:path w="833568" h="566791">
                <a:moveTo>
                  <a:pt x="359129" y="43342"/>
                </a:moveTo>
                <a:lnTo>
                  <a:pt x="359129" y="43342"/>
                </a:lnTo>
                <a:lnTo>
                  <a:pt x="357443" y="39971"/>
                </a:lnTo>
                <a:lnTo>
                  <a:pt x="342516" y="29623"/>
                </a:lnTo>
                <a:lnTo>
                  <a:pt x="296568" y="9325"/>
                </a:lnTo>
                <a:lnTo>
                  <a:pt x="283651" y="3915"/>
                </a:lnTo>
                <a:lnTo>
                  <a:pt x="242142" y="929"/>
                </a:lnTo>
                <a:lnTo>
                  <a:pt x="201887" y="0"/>
                </a:lnTo>
                <a:lnTo>
                  <a:pt x="155835" y="6820"/>
                </a:lnTo>
                <a:lnTo>
                  <a:pt x="116987" y="23310"/>
                </a:lnTo>
                <a:lnTo>
                  <a:pt x="76244" y="53143"/>
                </a:lnTo>
                <a:lnTo>
                  <a:pt x="54316" y="74978"/>
                </a:lnTo>
                <a:lnTo>
                  <a:pt x="30767" y="113785"/>
                </a:lnTo>
                <a:lnTo>
                  <a:pt x="15517" y="150850"/>
                </a:lnTo>
                <a:lnTo>
                  <a:pt x="4847" y="189771"/>
                </a:lnTo>
                <a:lnTo>
                  <a:pt x="0" y="227055"/>
                </a:lnTo>
                <a:lnTo>
                  <a:pt x="4757" y="273890"/>
                </a:lnTo>
                <a:lnTo>
                  <a:pt x="17883" y="319089"/>
                </a:lnTo>
                <a:lnTo>
                  <a:pt x="35259" y="359250"/>
                </a:lnTo>
                <a:lnTo>
                  <a:pt x="61054" y="398275"/>
                </a:lnTo>
                <a:lnTo>
                  <a:pt x="99403" y="439802"/>
                </a:lnTo>
                <a:lnTo>
                  <a:pt x="143045" y="472914"/>
                </a:lnTo>
                <a:lnTo>
                  <a:pt x="181314" y="494669"/>
                </a:lnTo>
                <a:lnTo>
                  <a:pt x="219973" y="512247"/>
                </a:lnTo>
                <a:lnTo>
                  <a:pt x="264432" y="529763"/>
                </a:lnTo>
                <a:lnTo>
                  <a:pt x="311861" y="544505"/>
                </a:lnTo>
                <a:lnTo>
                  <a:pt x="353394" y="552295"/>
                </a:lnTo>
                <a:lnTo>
                  <a:pt x="386096" y="558116"/>
                </a:lnTo>
                <a:lnTo>
                  <a:pt x="425325" y="562349"/>
                </a:lnTo>
                <a:lnTo>
                  <a:pt x="462280" y="565053"/>
                </a:lnTo>
                <a:lnTo>
                  <a:pt x="505969" y="566790"/>
                </a:lnTo>
                <a:lnTo>
                  <a:pt x="551079" y="565447"/>
                </a:lnTo>
                <a:lnTo>
                  <a:pt x="595345" y="559603"/>
                </a:lnTo>
                <a:lnTo>
                  <a:pt x="639005" y="550200"/>
                </a:lnTo>
                <a:lnTo>
                  <a:pt x="684649" y="534737"/>
                </a:lnTo>
                <a:lnTo>
                  <a:pt x="726478" y="515763"/>
                </a:lnTo>
                <a:lnTo>
                  <a:pt x="771806" y="485334"/>
                </a:lnTo>
                <a:lnTo>
                  <a:pt x="806602" y="445740"/>
                </a:lnTo>
                <a:lnTo>
                  <a:pt x="826981" y="402143"/>
                </a:lnTo>
                <a:lnTo>
                  <a:pt x="831647" y="384137"/>
                </a:lnTo>
                <a:lnTo>
                  <a:pt x="833567" y="345441"/>
                </a:lnTo>
                <a:lnTo>
                  <a:pt x="827312" y="305811"/>
                </a:lnTo>
                <a:lnTo>
                  <a:pt x="814304" y="271067"/>
                </a:lnTo>
                <a:lnTo>
                  <a:pt x="788332" y="229162"/>
                </a:lnTo>
                <a:lnTo>
                  <a:pt x="749155" y="181694"/>
                </a:lnTo>
                <a:lnTo>
                  <a:pt x="705404" y="141982"/>
                </a:lnTo>
                <a:lnTo>
                  <a:pt x="667124" y="116039"/>
                </a:lnTo>
                <a:lnTo>
                  <a:pt x="625090" y="92751"/>
                </a:lnTo>
                <a:lnTo>
                  <a:pt x="593633" y="78119"/>
                </a:lnTo>
                <a:lnTo>
                  <a:pt x="547850" y="59761"/>
                </a:lnTo>
                <a:lnTo>
                  <a:pt x="516383" y="50992"/>
                </a:lnTo>
                <a:lnTo>
                  <a:pt x="470647" y="42391"/>
                </a:lnTo>
                <a:lnTo>
                  <a:pt x="433623" y="36687"/>
                </a:lnTo>
                <a:lnTo>
                  <a:pt x="401762" y="33329"/>
                </a:lnTo>
                <a:lnTo>
                  <a:pt x="366436" y="31836"/>
                </a:lnTo>
                <a:lnTo>
                  <a:pt x="329387" y="32681"/>
                </a:lnTo>
                <a:lnTo>
                  <a:pt x="284230" y="36852"/>
                </a:lnTo>
                <a:lnTo>
                  <a:pt x="251179" y="4016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SMARTInkShape-813">
            <a:extLst>
              <a:ext uri="{FF2B5EF4-FFF2-40B4-BE49-F238E27FC236}">
                <a16:creationId xmlns:a16="http://schemas.microsoft.com/office/drawing/2014/main" xmlns="" id="{6DE5B33C-95BB-46D2-9E0B-6F2B0DF5108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33985" y="3822126"/>
            <a:ext cx="708920" cy="720039"/>
          </a:xfrm>
          <a:custGeom>
            <a:avLst/>
            <a:gdLst/>
            <a:ahLst/>
            <a:cxnLst/>
            <a:rect l="0" t="0" r="0" b="0"/>
            <a:pathLst>
              <a:path w="708920" h="720039">
                <a:moveTo>
                  <a:pt x="617440" y="238699"/>
                </a:moveTo>
                <a:lnTo>
                  <a:pt x="617440" y="238699"/>
                </a:lnTo>
                <a:lnTo>
                  <a:pt x="608096" y="195051"/>
                </a:lnTo>
                <a:lnTo>
                  <a:pt x="586057" y="152349"/>
                </a:lnTo>
                <a:lnTo>
                  <a:pt x="555685" y="110373"/>
                </a:lnTo>
                <a:lnTo>
                  <a:pt x="511690" y="75219"/>
                </a:lnTo>
                <a:lnTo>
                  <a:pt x="472983" y="53735"/>
                </a:lnTo>
                <a:lnTo>
                  <a:pt x="435055" y="35258"/>
                </a:lnTo>
                <a:lnTo>
                  <a:pt x="397595" y="19200"/>
                </a:lnTo>
                <a:lnTo>
                  <a:pt x="360389" y="8680"/>
                </a:lnTo>
                <a:lnTo>
                  <a:pt x="315369" y="490"/>
                </a:lnTo>
                <a:lnTo>
                  <a:pt x="271939" y="0"/>
                </a:lnTo>
                <a:lnTo>
                  <a:pt x="230652" y="7146"/>
                </a:lnTo>
                <a:lnTo>
                  <a:pt x="191787" y="19250"/>
                </a:lnTo>
                <a:lnTo>
                  <a:pt x="148885" y="42859"/>
                </a:lnTo>
                <a:lnTo>
                  <a:pt x="105057" y="76045"/>
                </a:lnTo>
                <a:lnTo>
                  <a:pt x="65471" y="122230"/>
                </a:lnTo>
                <a:lnTo>
                  <a:pt x="41854" y="163129"/>
                </a:lnTo>
                <a:lnTo>
                  <a:pt x="26228" y="198904"/>
                </a:lnTo>
                <a:lnTo>
                  <a:pt x="13210" y="237334"/>
                </a:lnTo>
                <a:lnTo>
                  <a:pt x="4924" y="272593"/>
                </a:lnTo>
                <a:lnTo>
                  <a:pt x="430" y="310909"/>
                </a:lnTo>
                <a:lnTo>
                  <a:pt x="0" y="348211"/>
                </a:lnTo>
                <a:lnTo>
                  <a:pt x="5752" y="387603"/>
                </a:lnTo>
                <a:lnTo>
                  <a:pt x="17959" y="432755"/>
                </a:lnTo>
                <a:lnTo>
                  <a:pt x="33416" y="475996"/>
                </a:lnTo>
                <a:lnTo>
                  <a:pt x="52756" y="518210"/>
                </a:lnTo>
                <a:lnTo>
                  <a:pt x="83609" y="558808"/>
                </a:lnTo>
                <a:lnTo>
                  <a:pt x="125916" y="602303"/>
                </a:lnTo>
                <a:lnTo>
                  <a:pt x="171059" y="636802"/>
                </a:lnTo>
                <a:lnTo>
                  <a:pt x="216587" y="667136"/>
                </a:lnTo>
                <a:lnTo>
                  <a:pt x="251333" y="685181"/>
                </a:lnTo>
                <a:lnTo>
                  <a:pt x="292946" y="699465"/>
                </a:lnTo>
                <a:lnTo>
                  <a:pt x="330363" y="709264"/>
                </a:lnTo>
                <a:lnTo>
                  <a:pt x="368848" y="714950"/>
                </a:lnTo>
                <a:lnTo>
                  <a:pt x="409141" y="719679"/>
                </a:lnTo>
                <a:lnTo>
                  <a:pt x="454887" y="720038"/>
                </a:lnTo>
                <a:lnTo>
                  <a:pt x="497763" y="715131"/>
                </a:lnTo>
                <a:lnTo>
                  <a:pt x="540767" y="700605"/>
                </a:lnTo>
                <a:lnTo>
                  <a:pt x="586294" y="673235"/>
                </a:lnTo>
                <a:lnTo>
                  <a:pt x="627585" y="638931"/>
                </a:lnTo>
                <a:lnTo>
                  <a:pt x="663513" y="595643"/>
                </a:lnTo>
                <a:lnTo>
                  <a:pt x="688209" y="553358"/>
                </a:lnTo>
                <a:lnTo>
                  <a:pt x="703281" y="508143"/>
                </a:lnTo>
                <a:lnTo>
                  <a:pt x="708284" y="467880"/>
                </a:lnTo>
                <a:lnTo>
                  <a:pt x="708919" y="426060"/>
                </a:lnTo>
                <a:lnTo>
                  <a:pt x="705072" y="385867"/>
                </a:lnTo>
                <a:lnTo>
                  <a:pt x="693055" y="338774"/>
                </a:lnTo>
                <a:lnTo>
                  <a:pt x="679884" y="300852"/>
                </a:lnTo>
                <a:lnTo>
                  <a:pt x="658158" y="255938"/>
                </a:lnTo>
                <a:lnTo>
                  <a:pt x="646015" y="23552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7" name="SMARTInkShape-Group280">
            <a:extLst>
              <a:ext uri="{FF2B5EF4-FFF2-40B4-BE49-F238E27FC236}">
                <a16:creationId xmlns:a16="http://schemas.microsoft.com/office/drawing/2014/main" xmlns="" id="{A841EBF6-4CC1-4850-87D6-E1BC11019C93}"/>
              </a:ext>
            </a:extLst>
          </p:cNvPr>
          <p:cNvGrpSpPr/>
          <p:nvPr/>
        </p:nvGrpSpPr>
        <p:grpSpPr>
          <a:xfrm>
            <a:off x="3705225" y="3781425"/>
            <a:ext cx="1263651" cy="587376"/>
            <a:chOff x="3705225" y="3781425"/>
            <a:chExt cx="1263651" cy="587376"/>
          </a:xfrm>
        </p:grpSpPr>
        <p:sp>
          <p:nvSpPr>
            <p:cNvPr id="76" name="SMARTInkShape-814">
              <a:extLst>
                <a:ext uri="{FF2B5EF4-FFF2-40B4-BE49-F238E27FC236}">
                  <a16:creationId xmlns:a16="http://schemas.microsoft.com/office/drawing/2014/main" xmlns="" id="{F4B82FAA-D120-4534-9320-96F26D2A77E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43325" y="4175125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6006" y="36095"/>
                  </a:lnTo>
                  <a:lnTo>
                    <a:pt x="6103" y="81471"/>
                  </a:lnTo>
                  <a:lnTo>
                    <a:pt x="388" y="126639"/>
                  </a:lnTo>
                  <a:lnTo>
                    <a:pt x="0" y="139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815">
              <a:extLst>
                <a:ext uri="{FF2B5EF4-FFF2-40B4-BE49-F238E27FC236}">
                  <a16:creationId xmlns:a16="http://schemas.microsoft.com/office/drawing/2014/main" xmlns="" id="{B78477A2-8249-45F3-AE3F-A028B9CBDAC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05225" y="4235450"/>
              <a:ext cx="130176" cy="22226"/>
            </a:xfrm>
            <a:custGeom>
              <a:avLst/>
              <a:gdLst/>
              <a:ahLst/>
              <a:cxnLst/>
              <a:rect l="0" t="0" r="0" b="0"/>
              <a:pathLst>
                <a:path w="130176" h="22226">
                  <a:moveTo>
                    <a:pt x="0" y="0"/>
                  </a:moveTo>
                  <a:lnTo>
                    <a:pt x="0" y="0"/>
                  </a:lnTo>
                  <a:lnTo>
                    <a:pt x="47523" y="8914"/>
                  </a:lnTo>
                  <a:lnTo>
                    <a:pt x="92650" y="16213"/>
                  </a:lnTo>
                  <a:lnTo>
                    <a:pt x="130175" y="22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816">
              <a:extLst>
                <a:ext uri="{FF2B5EF4-FFF2-40B4-BE49-F238E27FC236}">
                  <a16:creationId xmlns:a16="http://schemas.microsoft.com/office/drawing/2014/main" xmlns="" id="{907B6CC1-15AC-402B-8163-46504F7FF9B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27500" y="3781425"/>
              <a:ext cx="85595" cy="279401"/>
            </a:xfrm>
            <a:custGeom>
              <a:avLst/>
              <a:gdLst/>
              <a:ahLst/>
              <a:cxnLst/>
              <a:rect l="0" t="0" r="0" b="0"/>
              <a:pathLst>
                <a:path w="85595" h="279401">
                  <a:moveTo>
                    <a:pt x="82550" y="0"/>
                  </a:moveTo>
                  <a:lnTo>
                    <a:pt x="82550" y="0"/>
                  </a:lnTo>
                  <a:lnTo>
                    <a:pt x="85284" y="2734"/>
                  </a:lnTo>
                  <a:lnTo>
                    <a:pt x="85594" y="6415"/>
                  </a:lnTo>
                  <a:lnTo>
                    <a:pt x="73845" y="52649"/>
                  </a:lnTo>
                  <a:lnTo>
                    <a:pt x="62450" y="98503"/>
                  </a:lnTo>
                  <a:lnTo>
                    <a:pt x="48907" y="139911"/>
                  </a:lnTo>
                  <a:lnTo>
                    <a:pt x="37360" y="178207"/>
                  </a:lnTo>
                  <a:lnTo>
                    <a:pt x="23813" y="220422"/>
                  </a:lnTo>
                  <a:lnTo>
                    <a:pt x="10290" y="265131"/>
                  </a:lnTo>
                  <a:lnTo>
                    <a:pt x="7396" y="271647"/>
                  </a:lnTo>
                  <a:lnTo>
                    <a:pt x="0" y="2794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817">
              <a:extLst>
                <a:ext uri="{FF2B5EF4-FFF2-40B4-BE49-F238E27FC236}">
                  <a16:creationId xmlns:a16="http://schemas.microsoft.com/office/drawing/2014/main" xmlns="" id="{5D11DBF8-498C-4C56-A9F7-C042A656D4A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95750" y="4003675"/>
              <a:ext cx="98426" cy="59231"/>
            </a:xfrm>
            <a:custGeom>
              <a:avLst/>
              <a:gdLst/>
              <a:ahLst/>
              <a:cxnLst/>
              <a:rect l="0" t="0" r="0" b="0"/>
              <a:pathLst>
                <a:path w="98426" h="59231">
                  <a:moveTo>
                    <a:pt x="0" y="0"/>
                  </a:moveTo>
                  <a:lnTo>
                    <a:pt x="0" y="0"/>
                  </a:lnTo>
                  <a:lnTo>
                    <a:pt x="353" y="22830"/>
                  </a:lnTo>
                  <a:lnTo>
                    <a:pt x="2734" y="30436"/>
                  </a:lnTo>
                  <a:lnTo>
                    <a:pt x="4730" y="33046"/>
                  </a:lnTo>
                  <a:lnTo>
                    <a:pt x="27079" y="52010"/>
                  </a:lnTo>
                  <a:lnTo>
                    <a:pt x="41616" y="57861"/>
                  </a:lnTo>
                  <a:lnTo>
                    <a:pt x="48011" y="59230"/>
                  </a:lnTo>
                  <a:lnTo>
                    <a:pt x="68577" y="56727"/>
                  </a:lnTo>
                  <a:lnTo>
                    <a:pt x="75987" y="54140"/>
                  </a:lnTo>
                  <a:lnTo>
                    <a:pt x="94463" y="41656"/>
                  </a:lnTo>
                  <a:lnTo>
                    <a:pt x="96664" y="39328"/>
                  </a:lnTo>
                  <a:lnTo>
                    <a:pt x="98425" y="34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818">
              <a:extLst>
                <a:ext uri="{FF2B5EF4-FFF2-40B4-BE49-F238E27FC236}">
                  <a16:creationId xmlns:a16="http://schemas.microsoft.com/office/drawing/2014/main" xmlns="" id="{F6BA5282-3B47-4191-9B26-197569251D7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962575" y="4076700"/>
              <a:ext cx="130001" cy="205011"/>
            </a:xfrm>
            <a:custGeom>
              <a:avLst/>
              <a:gdLst/>
              <a:ahLst/>
              <a:cxnLst/>
              <a:rect l="0" t="0" r="0" b="0"/>
              <a:pathLst>
                <a:path w="130001" h="205011">
                  <a:moveTo>
                    <a:pt x="25225" y="0"/>
                  </a:moveTo>
                  <a:lnTo>
                    <a:pt x="25225" y="0"/>
                  </a:lnTo>
                  <a:lnTo>
                    <a:pt x="26911" y="1686"/>
                  </a:lnTo>
                  <a:lnTo>
                    <a:pt x="27738" y="3454"/>
                  </a:lnTo>
                  <a:lnTo>
                    <a:pt x="27959" y="4419"/>
                  </a:lnTo>
                  <a:lnTo>
                    <a:pt x="29955" y="7463"/>
                  </a:lnTo>
                  <a:lnTo>
                    <a:pt x="31095" y="19027"/>
                  </a:lnTo>
                  <a:lnTo>
                    <a:pt x="25785" y="66365"/>
                  </a:lnTo>
                  <a:lnTo>
                    <a:pt x="13367" y="111913"/>
                  </a:lnTo>
                  <a:lnTo>
                    <a:pt x="2814" y="159062"/>
                  </a:lnTo>
                  <a:lnTo>
                    <a:pt x="0" y="194535"/>
                  </a:lnTo>
                  <a:lnTo>
                    <a:pt x="1784" y="199467"/>
                  </a:lnTo>
                  <a:lnTo>
                    <a:pt x="4576" y="203305"/>
                  </a:lnTo>
                  <a:lnTo>
                    <a:pt x="6993" y="205010"/>
                  </a:lnTo>
                  <a:lnTo>
                    <a:pt x="26510" y="203062"/>
                  </a:lnTo>
                  <a:lnTo>
                    <a:pt x="72035" y="200066"/>
                  </a:lnTo>
                  <a:lnTo>
                    <a:pt x="118210" y="202907"/>
                  </a:lnTo>
                  <a:lnTo>
                    <a:pt x="130000" y="203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819">
              <a:extLst>
                <a:ext uri="{FF2B5EF4-FFF2-40B4-BE49-F238E27FC236}">
                  <a16:creationId xmlns:a16="http://schemas.microsoft.com/office/drawing/2014/main" xmlns="" id="{CED96F3A-B362-472B-820E-BA88C271956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51300" y="421005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25400" y="0"/>
                  </a:moveTo>
                  <a:lnTo>
                    <a:pt x="25400" y="0"/>
                  </a:lnTo>
                  <a:lnTo>
                    <a:pt x="24459" y="6276"/>
                  </a:lnTo>
                  <a:lnTo>
                    <a:pt x="17028" y="48807"/>
                  </a:lnTo>
                  <a:lnTo>
                    <a:pt x="8979" y="91777"/>
                  </a:lnTo>
                  <a:lnTo>
                    <a:pt x="1774" y="136009"/>
                  </a:lnTo>
                  <a:lnTo>
                    <a:pt x="0" y="158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820">
              <a:extLst>
                <a:ext uri="{FF2B5EF4-FFF2-40B4-BE49-F238E27FC236}">
                  <a16:creationId xmlns:a16="http://schemas.microsoft.com/office/drawing/2014/main" xmlns="" id="{4E754F21-FDB8-40E3-A384-0A834EA42A4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52925" y="4295775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6029" y="3214"/>
                  </a:lnTo>
                  <a:lnTo>
                    <a:pt x="93202" y="3180"/>
                  </a:lnTo>
                  <a:lnTo>
                    <a:pt x="1206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821">
              <a:extLst>
                <a:ext uri="{FF2B5EF4-FFF2-40B4-BE49-F238E27FC236}">
                  <a16:creationId xmlns:a16="http://schemas.microsoft.com/office/drawing/2014/main" xmlns="" id="{943DCD86-42CD-40F2-89EC-F0CF8708CA6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341571" y="4167531"/>
              <a:ext cx="116130" cy="7595"/>
            </a:xfrm>
            <a:custGeom>
              <a:avLst/>
              <a:gdLst/>
              <a:ahLst/>
              <a:cxnLst/>
              <a:rect l="0" t="0" r="0" b="0"/>
              <a:pathLst>
                <a:path w="116130" h="7595">
                  <a:moveTo>
                    <a:pt x="1829" y="4419"/>
                  </a:moveTo>
                  <a:lnTo>
                    <a:pt x="1829" y="4419"/>
                  </a:lnTo>
                  <a:lnTo>
                    <a:pt x="144" y="4419"/>
                  </a:lnTo>
                  <a:lnTo>
                    <a:pt x="0" y="4066"/>
                  </a:lnTo>
                  <a:lnTo>
                    <a:pt x="781" y="2733"/>
                  </a:lnTo>
                  <a:lnTo>
                    <a:pt x="8260" y="0"/>
                  </a:lnTo>
                  <a:lnTo>
                    <a:pt x="54337" y="1220"/>
                  </a:lnTo>
                  <a:lnTo>
                    <a:pt x="98436" y="5603"/>
                  </a:lnTo>
                  <a:lnTo>
                    <a:pt x="116129" y="75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822">
              <a:extLst>
                <a:ext uri="{FF2B5EF4-FFF2-40B4-BE49-F238E27FC236}">
                  <a16:creationId xmlns:a16="http://schemas.microsoft.com/office/drawing/2014/main" xmlns="" id="{52BCAA02-13CE-4E00-A87F-639E98CD716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562916" y="4069037"/>
              <a:ext cx="186526" cy="236595"/>
            </a:xfrm>
            <a:custGeom>
              <a:avLst/>
              <a:gdLst/>
              <a:ahLst/>
              <a:cxnLst/>
              <a:rect l="0" t="0" r="0" b="0"/>
              <a:pathLst>
                <a:path w="186526" h="236595">
                  <a:moveTo>
                    <a:pt x="2734" y="220388"/>
                  </a:moveTo>
                  <a:lnTo>
                    <a:pt x="2734" y="220388"/>
                  </a:lnTo>
                  <a:lnTo>
                    <a:pt x="0" y="220388"/>
                  </a:lnTo>
                  <a:lnTo>
                    <a:pt x="1375" y="220388"/>
                  </a:lnTo>
                  <a:lnTo>
                    <a:pt x="11899" y="215319"/>
                  </a:lnTo>
                  <a:lnTo>
                    <a:pt x="21882" y="208098"/>
                  </a:lnTo>
                  <a:lnTo>
                    <a:pt x="26414" y="206342"/>
                  </a:lnTo>
                  <a:lnTo>
                    <a:pt x="70859" y="167072"/>
                  </a:lnTo>
                  <a:lnTo>
                    <a:pt x="109243" y="121901"/>
                  </a:lnTo>
                  <a:lnTo>
                    <a:pt x="136286" y="80550"/>
                  </a:lnTo>
                  <a:lnTo>
                    <a:pt x="162253" y="35293"/>
                  </a:lnTo>
                  <a:lnTo>
                    <a:pt x="185671" y="0"/>
                  </a:lnTo>
                  <a:lnTo>
                    <a:pt x="186076" y="85"/>
                  </a:lnTo>
                  <a:lnTo>
                    <a:pt x="186525" y="2061"/>
                  </a:lnTo>
                  <a:lnTo>
                    <a:pt x="186460" y="11613"/>
                  </a:lnTo>
                  <a:lnTo>
                    <a:pt x="176684" y="53308"/>
                  </a:lnTo>
                  <a:lnTo>
                    <a:pt x="172000" y="93441"/>
                  </a:lnTo>
                  <a:lnTo>
                    <a:pt x="168605" y="139034"/>
                  </a:lnTo>
                  <a:lnTo>
                    <a:pt x="165052" y="186237"/>
                  </a:lnTo>
                  <a:lnTo>
                    <a:pt x="167550" y="232748"/>
                  </a:lnTo>
                  <a:lnTo>
                    <a:pt x="167708" y="236230"/>
                  </a:lnTo>
                  <a:lnTo>
                    <a:pt x="168103" y="236594"/>
                  </a:lnTo>
                  <a:lnTo>
                    <a:pt x="171009" y="2330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823">
              <a:extLst>
                <a:ext uri="{FF2B5EF4-FFF2-40B4-BE49-F238E27FC236}">
                  <a16:creationId xmlns:a16="http://schemas.microsoft.com/office/drawing/2014/main" xmlns="" id="{3F246FDF-D6CC-476E-B90E-0DB78789459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42984" y="4051300"/>
              <a:ext cx="125892" cy="228547"/>
            </a:xfrm>
            <a:custGeom>
              <a:avLst/>
              <a:gdLst/>
              <a:ahLst/>
              <a:cxnLst/>
              <a:rect l="0" t="0" r="0" b="0"/>
              <a:pathLst>
                <a:path w="125892" h="228547">
                  <a:moveTo>
                    <a:pt x="21116" y="0"/>
                  </a:moveTo>
                  <a:lnTo>
                    <a:pt x="21116" y="0"/>
                  </a:lnTo>
                  <a:lnTo>
                    <a:pt x="21116" y="1686"/>
                  </a:lnTo>
                  <a:lnTo>
                    <a:pt x="22945" y="8303"/>
                  </a:lnTo>
                  <a:lnTo>
                    <a:pt x="17176" y="54785"/>
                  </a:lnTo>
                  <a:lnTo>
                    <a:pt x="9957" y="99725"/>
                  </a:lnTo>
                  <a:lnTo>
                    <a:pt x="4633" y="134751"/>
                  </a:lnTo>
                  <a:lnTo>
                    <a:pt x="0" y="179866"/>
                  </a:lnTo>
                  <a:lnTo>
                    <a:pt x="1724" y="203150"/>
                  </a:lnTo>
                  <a:lnTo>
                    <a:pt x="2897" y="205636"/>
                  </a:lnTo>
                  <a:lnTo>
                    <a:pt x="11922" y="213407"/>
                  </a:lnTo>
                  <a:lnTo>
                    <a:pt x="18980" y="216847"/>
                  </a:lnTo>
                  <a:lnTo>
                    <a:pt x="65462" y="223436"/>
                  </a:lnTo>
                  <a:lnTo>
                    <a:pt x="111618" y="228519"/>
                  </a:lnTo>
                  <a:lnTo>
                    <a:pt x="115317" y="228546"/>
                  </a:lnTo>
                  <a:lnTo>
                    <a:pt x="118136" y="227858"/>
                  </a:lnTo>
                  <a:lnTo>
                    <a:pt x="125891" y="2222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824">
              <a:extLst>
                <a:ext uri="{FF2B5EF4-FFF2-40B4-BE49-F238E27FC236}">
                  <a16:creationId xmlns:a16="http://schemas.microsoft.com/office/drawing/2014/main" xmlns="" id="{7641890B-A20D-4625-82EB-22627A62B02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924425" y="419417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5753" y="39332"/>
                  </a:lnTo>
                  <a:lnTo>
                    <a:pt x="18689" y="81578"/>
                  </a:lnTo>
                  <a:lnTo>
                    <a:pt x="9885" y="124874"/>
                  </a:lnTo>
                  <a:lnTo>
                    <a:pt x="0" y="1714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" name="SMARTInkShape-Group281">
            <a:extLst>
              <a:ext uri="{FF2B5EF4-FFF2-40B4-BE49-F238E27FC236}">
                <a16:creationId xmlns:a16="http://schemas.microsoft.com/office/drawing/2014/main" xmlns="" id="{3994791F-97AC-4002-A1EB-C072E020F14C}"/>
              </a:ext>
            </a:extLst>
          </p:cNvPr>
          <p:cNvGrpSpPr/>
          <p:nvPr/>
        </p:nvGrpSpPr>
        <p:grpSpPr>
          <a:xfrm>
            <a:off x="3194050" y="3781425"/>
            <a:ext cx="411235" cy="533244"/>
            <a:chOff x="3194050" y="3781425"/>
            <a:chExt cx="411235" cy="533244"/>
          </a:xfrm>
        </p:grpSpPr>
        <p:sp>
          <p:nvSpPr>
            <p:cNvPr id="88" name="SMARTInkShape-825">
              <a:extLst>
                <a:ext uri="{FF2B5EF4-FFF2-40B4-BE49-F238E27FC236}">
                  <a16:creationId xmlns:a16="http://schemas.microsoft.com/office/drawing/2014/main" xmlns="" id="{E86E43AB-2ADC-44B1-A4C8-A02C1A6C4D5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02025" y="3781425"/>
              <a:ext cx="85726" cy="196851"/>
            </a:xfrm>
            <a:custGeom>
              <a:avLst/>
              <a:gdLst/>
              <a:ahLst/>
              <a:cxnLst/>
              <a:rect l="0" t="0" r="0" b="0"/>
              <a:pathLst>
                <a:path w="85726" h="196851">
                  <a:moveTo>
                    <a:pt x="85725" y="0"/>
                  </a:moveTo>
                  <a:lnTo>
                    <a:pt x="85725" y="0"/>
                  </a:lnTo>
                  <a:lnTo>
                    <a:pt x="82354" y="1686"/>
                  </a:lnTo>
                  <a:lnTo>
                    <a:pt x="81361" y="2887"/>
                  </a:lnTo>
                  <a:lnTo>
                    <a:pt x="60894" y="47071"/>
                  </a:lnTo>
                  <a:lnTo>
                    <a:pt x="38857" y="92616"/>
                  </a:lnTo>
                  <a:lnTo>
                    <a:pt x="18768" y="136240"/>
                  </a:lnTo>
                  <a:lnTo>
                    <a:pt x="1415" y="183221"/>
                  </a:lnTo>
                  <a:lnTo>
                    <a:pt x="0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826">
              <a:extLst>
                <a:ext uri="{FF2B5EF4-FFF2-40B4-BE49-F238E27FC236}">
                  <a16:creationId xmlns:a16="http://schemas.microsoft.com/office/drawing/2014/main" xmlns="" id="{9F462974-6B1D-46F0-8CD4-B4972D7EA38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42434" y="3940175"/>
              <a:ext cx="123092" cy="79902"/>
            </a:xfrm>
            <a:custGeom>
              <a:avLst/>
              <a:gdLst/>
              <a:ahLst/>
              <a:cxnLst/>
              <a:rect l="0" t="0" r="0" b="0"/>
              <a:pathLst>
                <a:path w="123092" h="79902">
                  <a:moveTo>
                    <a:pt x="5616" y="0"/>
                  </a:moveTo>
                  <a:lnTo>
                    <a:pt x="5616" y="0"/>
                  </a:lnTo>
                  <a:lnTo>
                    <a:pt x="3930" y="1686"/>
                  </a:lnTo>
                  <a:lnTo>
                    <a:pt x="1197" y="9475"/>
                  </a:lnTo>
                  <a:lnTo>
                    <a:pt x="0" y="26579"/>
                  </a:lnTo>
                  <a:lnTo>
                    <a:pt x="2717" y="50199"/>
                  </a:lnTo>
                  <a:lnTo>
                    <a:pt x="6717" y="57599"/>
                  </a:lnTo>
                  <a:lnTo>
                    <a:pt x="19465" y="73903"/>
                  </a:lnTo>
                  <a:lnTo>
                    <a:pt x="26941" y="78707"/>
                  </a:lnTo>
                  <a:lnTo>
                    <a:pt x="33791" y="79901"/>
                  </a:lnTo>
                  <a:lnTo>
                    <a:pt x="45479" y="77649"/>
                  </a:lnTo>
                  <a:lnTo>
                    <a:pt x="66917" y="67196"/>
                  </a:lnTo>
                  <a:lnTo>
                    <a:pt x="106621" y="44143"/>
                  </a:lnTo>
                  <a:lnTo>
                    <a:pt x="123091" y="412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827">
              <a:extLst>
                <a:ext uri="{FF2B5EF4-FFF2-40B4-BE49-F238E27FC236}">
                  <a16:creationId xmlns:a16="http://schemas.microsoft.com/office/drawing/2014/main" xmlns="" id="{740930E7-8194-4953-8ED9-854FB315EBA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194050" y="4076583"/>
              <a:ext cx="180624" cy="219193"/>
            </a:xfrm>
            <a:custGeom>
              <a:avLst/>
              <a:gdLst/>
              <a:ahLst/>
              <a:cxnLst/>
              <a:rect l="0" t="0" r="0" b="0"/>
              <a:pathLst>
                <a:path w="180624" h="219193">
                  <a:moveTo>
                    <a:pt x="0" y="219192"/>
                  </a:moveTo>
                  <a:lnTo>
                    <a:pt x="0" y="219192"/>
                  </a:lnTo>
                  <a:lnTo>
                    <a:pt x="7153" y="219192"/>
                  </a:lnTo>
                  <a:lnTo>
                    <a:pt x="23560" y="213769"/>
                  </a:lnTo>
                  <a:lnTo>
                    <a:pt x="41996" y="202140"/>
                  </a:lnTo>
                  <a:lnTo>
                    <a:pt x="86447" y="166460"/>
                  </a:lnTo>
                  <a:lnTo>
                    <a:pt x="125157" y="125499"/>
                  </a:lnTo>
                  <a:lnTo>
                    <a:pt x="147902" y="84858"/>
                  </a:lnTo>
                  <a:lnTo>
                    <a:pt x="168002" y="37934"/>
                  </a:lnTo>
                  <a:lnTo>
                    <a:pt x="180447" y="0"/>
                  </a:lnTo>
                  <a:lnTo>
                    <a:pt x="180623" y="391"/>
                  </a:lnTo>
                  <a:lnTo>
                    <a:pt x="180608" y="22745"/>
                  </a:lnTo>
                  <a:lnTo>
                    <a:pt x="175197" y="69193"/>
                  </a:lnTo>
                  <a:lnTo>
                    <a:pt x="169316" y="109704"/>
                  </a:lnTo>
                  <a:lnTo>
                    <a:pt x="158665" y="155611"/>
                  </a:lnTo>
                  <a:lnTo>
                    <a:pt x="150379" y="199890"/>
                  </a:lnTo>
                  <a:lnTo>
                    <a:pt x="149567" y="211239"/>
                  </a:lnTo>
                  <a:lnTo>
                    <a:pt x="150159" y="212831"/>
                  </a:lnTo>
                  <a:lnTo>
                    <a:pt x="155575" y="2160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828">
              <a:extLst>
                <a:ext uri="{FF2B5EF4-FFF2-40B4-BE49-F238E27FC236}">
                  <a16:creationId xmlns:a16="http://schemas.microsoft.com/office/drawing/2014/main" xmlns="" id="{7EC1260B-878E-449D-BA48-7DB9D1F77FF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32175" y="4081173"/>
              <a:ext cx="173110" cy="233496"/>
            </a:xfrm>
            <a:custGeom>
              <a:avLst/>
              <a:gdLst/>
              <a:ahLst/>
              <a:cxnLst/>
              <a:rect l="0" t="0" r="0" b="0"/>
              <a:pathLst>
                <a:path w="173110" h="233496">
                  <a:moveTo>
                    <a:pt x="34925" y="46327"/>
                  </a:moveTo>
                  <a:lnTo>
                    <a:pt x="34925" y="46327"/>
                  </a:lnTo>
                  <a:lnTo>
                    <a:pt x="21684" y="61254"/>
                  </a:lnTo>
                  <a:lnTo>
                    <a:pt x="13030" y="83535"/>
                  </a:lnTo>
                  <a:lnTo>
                    <a:pt x="11113" y="121244"/>
                  </a:lnTo>
                  <a:lnTo>
                    <a:pt x="13079" y="160008"/>
                  </a:lnTo>
                  <a:lnTo>
                    <a:pt x="24183" y="199673"/>
                  </a:lnTo>
                  <a:lnTo>
                    <a:pt x="35701" y="216372"/>
                  </a:lnTo>
                  <a:lnTo>
                    <a:pt x="50285" y="227435"/>
                  </a:lnTo>
                  <a:lnTo>
                    <a:pt x="72520" y="233495"/>
                  </a:lnTo>
                  <a:lnTo>
                    <a:pt x="88205" y="232524"/>
                  </a:lnTo>
                  <a:lnTo>
                    <a:pt x="115025" y="223277"/>
                  </a:lnTo>
                  <a:lnTo>
                    <a:pt x="139138" y="204008"/>
                  </a:lnTo>
                  <a:lnTo>
                    <a:pt x="158221" y="180028"/>
                  </a:lnTo>
                  <a:lnTo>
                    <a:pt x="170523" y="155170"/>
                  </a:lnTo>
                  <a:lnTo>
                    <a:pt x="173109" y="117451"/>
                  </a:lnTo>
                  <a:lnTo>
                    <a:pt x="165680" y="77147"/>
                  </a:lnTo>
                  <a:lnTo>
                    <a:pt x="145216" y="35065"/>
                  </a:lnTo>
                  <a:lnTo>
                    <a:pt x="127850" y="17237"/>
                  </a:lnTo>
                  <a:lnTo>
                    <a:pt x="111573" y="6977"/>
                  </a:lnTo>
                  <a:lnTo>
                    <a:pt x="88714" y="702"/>
                  </a:lnTo>
                  <a:lnTo>
                    <a:pt x="71520" y="0"/>
                  </a:lnTo>
                  <a:lnTo>
                    <a:pt x="51452" y="4653"/>
                  </a:lnTo>
                  <a:lnTo>
                    <a:pt x="33001" y="14655"/>
                  </a:lnTo>
                  <a:lnTo>
                    <a:pt x="19656" y="28319"/>
                  </a:lnTo>
                  <a:lnTo>
                    <a:pt x="0" y="590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SMARTInkShape-Group282">
            <a:extLst>
              <a:ext uri="{FF2B5EF4-FFF2-40B4-BE49-F238E27FC236}">
                <a16:creationId xmlns:a16="http://schemas.microsoft.com/office/drawing/2014/main" xmlns="" id="{B8062425-D02A-469E-8C47-DC767A316207}"/>
              </a:ext>
            </a:extLst>
          </p:cNvPr>
          <p:cNvGrpSpPr/>
          <p:nvPr/>
        </p:nvGrpSpPr>
        <p:grpSpPr>
          <a:xfrm>
            <a:off x="3349584" y="3407767"/>
            <a:ext cx="943369" cy="355121"/>
            <a:chOff x="3349584" y="3407767"/>
            <a:chExt cx="943369" cy="355121"/>
          </a:xfrm>
        </p:grpSpPr>
        <p:sp>
          <p:nvSpPr>
            <p:cNvPr id="93" name="SMARTInkShape-829">
              <a:extLst>
                <a:ext uri="{FF2B5EF4-FFF2-40B4-BE49-F238E27FC236}">
                  <a16:creationId xmlns:a16="http://schemas.microsoft.com/office/drawing/2014/main" xmlns="" id="{65ACD88E-33A7-42C0-AF34-F00592C077C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49584" y="3407767"/>
              <a:ext cx="203242" cy="324618"/>
            </a:xfrm>
            <a:custGeom>
              <a:avLst/>
              <a:gdLst/>
              <a:ahLst/>
              <a:cxnLst/>
              <a:rect l="0" t="0" r="0" b="0"/>
              <a:pathLst>
                <a:path w="203242" h="324618">
                  <a:moveTo>
                    <a:pt x="117516" y="138708"/>
                  </a:moveTo>
                  <a:lnTo>
                    <a:pt x="117516" y="138708"/>
                  </a:lnTo>
                  <a:lnTo>
                    <a:pt x="114145" y="142079"/>
                  </a:lnTo>
                  <a:lnTo>
                    <a:pt x="95436" y="149215"/>
                  </a:lnTo>
                  <a:lnTo>
                    <a:pt x="78292" y="151351"/>
                  </a:lnTo>
                  <a:lnTo>
                    <a:pt x="54937" y="137907"/>
                  </a:lnTo>
                  <a:lnTo>
                    <a:pt x="41961" y="124712"/>
                  </a:lnTo>
                  <a:lnTo>
                    <a:pt x="29566" y="102861"/>
                  </a:lnTo>
                  <a:lnTo>
                    <a:pt x="28349" y="81637"/>
                  </a:lnTo>
                  <a:lnTo>
                    <a:pt x="34338" y="49615"/>
                  </a:lnTo>
                  <a:lnTo>
                    <a:pt x="40802" y="36787"/>
                  </a:lnTo>
                  <a:lnTo>
                    <a:pt x="57431" y="19648"/>
                  </a:lnTo>
                  <a:lnTo>
                    <a:pt x="74626" y="8455"/>
                  </a:lnTo>
                  <a:lnTo>
                    <a:pt x="107225" y="496"/>
                  </a:lnTo>
                  <a:lnTo>
                    <a:pt x="111714" y="0"/>
                  </a:lnTo>
                  <a:lnTo>
                    <a:pt x="129830" y="4358"/>
                  </a:lnTo>
                  <a:lnTo>
                    <a:pt x="140863" y="12322"/>
                  </a:lnTo>
                  <a:lnTo>
                    <a:pt x="157758" y="34681"/>
                  </a:lnTo>
                  <a:lnTo>
                    <a:pt x="170136" y="75834"/>
                  </a:lnTo>
                  <a:lnTo>
                    <a:pt x="173771" y="118449"/>
                  </a:lnTo>
                  <a:lnTo>
                    <a:pt x="170153" y="165408"/>
                  </a:lnTo>
                  <a:lnTo>
                    <a:pt x="161923" y="201300"/>
                  </a:lnTo>
                  <a:lnTo>
                    <a:pt x="142623" y="248903"/>
                  </a:lnTo>
                  <a:lnTo>
                    <a:pt x="118257" y="285149"/>
                  </a:lnTo>
                  <a:lnTo>
                    <a:pt x="79233" y="310683"/>
                  </a:lnTo>
                  <a:lnTo>
                    <a:pt x="55804" y="314782"/>
                  </a:lnTo>
                  <a:lnTo>
                    <a:pt x="44110" y="313859"/>
                  </a:lnTo>
                  <a:lnTo>
                    <a:pt x="35502" y="310392"/>
                  </a:lnTo>
                  <a:lnTo>
                    <a:pt x="25797" y="304147"/>
                  </a:lnTo>
                  <a:lnTo>
                    <a:pt x="10416" y="284270"/>
                  </a:lnTo>
                  <a:lnTo>
                    <a:pt x="1430" y="266700"/>
                  </a:lnTo>
                  <a:lnTo>
                    <a:pt x="0" y="230181"/>
                  </a:lnTo>
                  <a:lnTo>
                    <a:pt x="3786" y="221461"/>
                  </a:lnTo>
                  <a:lnTo>
                    <a:pt x="12658" y="209421"/>
                  </a:lnTo>
                  <a:lnTo>
                    <a:pt x="16349" y="207178"/>
                  </a:lnTo>
                  <a:lnTo>
                    <a:pt x="18322" y="206579"/>
                  </a:lnTo>
                  <a:lnTo>
                    <a:pt x="31210" y="212479"/>
                  </a:lnTo>
                  <a:lnTo>
                    <a:pt x="41693" y="221479"/>
                  </a:lnTo>
                  <a:lnTo>
                    <a:pt x="76608" y="265324"/>
                  </a:lnTo>
                  <a:lnTo>
                    <a:pt x="98867" y="293396"/>
                  </a:lnTo>
                  <a:lnTo>
                    <a:pt x="127830" y="317419"/>
                  </a:lnTo>
                  <a:lnTo>
                    <a:pt x="150833" y="324617"/>
                  </a:lnTo>
                  <a:lnTo>
                    <a:pt x="167131" y="324346"/>
                  </a:lnTo>
                  <a:lnTo>
                    <a:pt x="181548" y="320344"/>
                  </a:lnTo>
                  <a:lnTo>
                    <a:pt x="203241" y="3069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SMARTInkShape-830">
              <a:extLst>
                <a:ext uri="{FF2B5EF4-FFF2-40B4-BE49-F238E27FC236}">
                  <a16:creationId xmlns:a16="http://schemas.microsoft.com/office/drawing/2014/main" xmlns="" id="{D91B69C6-DA3C-4705-A880-CE03A0F5844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600854" y="3440065"/>
              <a:ext cx="195295" cy="266826"/>
            </a:xfrm>
            <a:custGeom>
              <a:avLst/>
              <a:gdLst/>
              <a:ahLst/>
              <a:cxnLst/>
              <a:rect l="0" t="0" r="0" b="0"/>
              <a:pathLst>
                <a:path w="195295" h="266826">
                  <a:moveTo>
                    <a:pt x="24996" y="1635"/>
                  </a:moveTo>
                  <a:lnTo>
                    <a:pt x="24996" y="1635"/>
                  </a:lnTo>
                  <a:lnTo>
                    <a:pt x="24996" y="3321"/>
                  </a:lnTo>
                  <a:lnTo>
                    <a:pt x="24055" y="5089"/>
                  </a:lnTo>
                  <a:lnTo>
                    <a:pt x="22109" y="8462"/>
                  </a:lnTo>
                  <a:lnTo>
                    <a:pt x="8895" y="49453"/>
                  </a:lnTo>
                  <a:lnTo>
                    <a:pt x="0" y="85695"/>
                  </a:lnTo>
                  <a:lnTo>
                    <a:pt x="3087" y="132375"/>
                  </a:lnTo>
                  <a:lnTo>
                    <a:pt x="9379" y="168162"/>
                  </a:lnTo>
                  <a:lnTo>
                    <a:pt x="19819" y="199119"/>
                  </a:lnTo>
                  <a:lnTo>
                    <a:pt x="44825" y="234617"/>
                  </a:lnTo>
                  <a:lnTo>
                    <a:pt x="69716" y="255679"/>
                  </a:lnTo>
                  <a:lnTo>
                    <a:pt x="84030" y="262475"/>
                  </a:lnTo>
                  <a:lnTo>
                    <a:pt x="119965" y="266825"/>
                  </a:lnTo>
                  <a:lnTo>
                    <a:pt x="130234" y="266135"/>
                  </a:lnTo>
                  <a:lnTo>
                    <a:pt x="151781" y="253650"/>
                  </a:lnTo>
                  <a:lnTo>
                    <a:pt x="171531" y="234311"/>
                  </a:lnTo>
                  <a:lnTo>
                    <a:pt x="190414" y="199813"/>
                  </a:lnTo>
                  <a:lnTo>
                    <a:pt x="195294" y="186140"/>
                  </a:lnTo>
                  <a:lnTo>
                    <a:pt x="194050" y="138635"/>
                  </a:lnTo>
                  <a:lnTo>
                    <a:pt x="192088" y="120379"/>
                  </a:lnTo>
                  <a:lnTo>
                    <a:pt x="170917" y="75081"/>
                  </a:lnTo>
                  <a:lnTo>
                    <a:pt x="144336" y="32761"/>
                  </a:lnTo>
                  <a:lnTo>
                    <a:pt x="114513" y="9626"/>
                  </a:lnTo>
                  <a:lnTo>
                    <a:pt x="102763" y="3658"/>
                  </a:lnTo>
                  <a:lnTo>
                    <a:pt x="81474" y="0"/>
                  </a:lnTo>
                  <a:lnTo>
                    <a:pt x="64034" y="602"/>
                  </a:lnTo>
                  <a:lnTo>
                    <a:pt x="43187" y="11442"/>
                  </a:lnTo>
                  <a:lnTo>
                    <a:pt x="12296" y="460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SMARTInkShape-831">
              <a:extLst>
                <a:ext uri="{FF2B5EF4-FFF2-40B4-BE49-F238E27FC236}">
                  <a16:creationId xmlns:a16="http://schemas.microsoft.com/office/drawing/2014/main" xmlns="" id="{E39F9A4B-5C3E-43F4-B8C2-A5860558756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09426" y="3606800"/>
              <a:ext cx="5350" cy="133351"/>
            </a:xfrm>
            <a:custGeom>
              <a:avLst/>
              <a:gdLst/>
              <a:ahLst/>
              <a:cxnLst/>
              <a:rect l="0" t="0" r="0" b="0"/>
              <a:pathLst>
                <a:path w="5350" h="133351">
                  <a:moveTo>
                    <a:pt x="5349" y="0"/>
                  </a:moveTo>
                  <a:lnTo>
                    <a:pt x="5349" y="0"/>
                  </a:lnTo>
                  <a:lnTo>
                    <a:pt x="2213" y="40646"/>
                  </a:lnTo>
                  <a:lnTo>
                    <a:pt x="0" y="83262"/>
                  </a:lnTo>
                  <a:lnTo>
                    <a:pt x="1772" y="127885"/>
                  </a:lnTo>
                  <a:lnTo>
                    <a:pt x="2258" y="129706"/>
                  </a:lnTo>
                  <a:lnTo>
                    <a:pt x="5349" y="133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832">
              <a:extLst>
                <a:ext uri="{FF2B5EF4-FFF2-40B4-BE49-F238E27FC236}">
                  <a16:creationId xmlns:a16="http://schemas.microsoft.com/office/drawing/2014/main" xmlns="" id="{446D4FFC-F1A3-44DD-AC81-25F57C6A110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54450" y="3644900"/>
              <a:ext cx="120651" cy="3176"/>
            </a:xfrm>
            <a:custGeom>
              <a:avLst/>
              <a:gdLst/>
              <a:ahLst/>
              <a:cxnLst/>
              <a:rect l="0" t="0" r="0" b="0"/>
              <a:pathLst>
                <a:path w="120651" h="3176">
                  <a:moveTo>
                    <a:pt x="0" y="0"/>
                  </a:moveTo>
                  <a:lnTo>
                    <a:pt x="0" y="0"/>
                  </a:lnTo>
                  <a:lnTo>
                    <a:pt x="45631" y="3044"/>
                  </a:lnTo>
                  <a:lnTo>
                    <a:pt x="12065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833">
              <a:extLst>
                <a:ext uri="{FF2B5EF4-FFF2-40B4-BE49-F238E27FC236}">
                  <a16:creationId xmlns:a16="http://schemas.microsoft.com/office/drawing/2014/main" xmlns="" id="{A2C2A443-8EA0-4F96-A827-5D38F1694B0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07004" y="3470275"/>
              <a:ext cx="185949" cy="292613"/>
            </a:xfrm>
            <a:custGeom>
              <a:avLst/>
              <a:gdLst/>
              <a:ahLst/>
              <a:cxnLst/>
              <a:rect l="0" t="0" r="0" b="0"/>
              <a:pathLst>
                <a:path w="185949" h="292613">
                  <a:moveTo>
                    <a:pt x="131621" y="60325"/>
                  </a:moveTo>
                  <a:lnTo>
                    <a:pt x="131621" y="60325"/>
                  </a:lnTo>
                  <a:lnTo>
                    <a:pt x="131974" y="55256"/>
                  </a:lnTo>
                  <a:lnTo>
                    <a:pt x="134134" y="46519"/>
                  </a:lnTo>
                  <a:lnTo>
                    <a:pt x="134757" y="23239"/>
                  </a:lnTo>
                  <a:lnTo>
                    <a:pt x="133838" y="19971"/>
                  </a:lnTo>
                  <a:lnTo>
                    <a:pt x="133099" y="18605"/>
                  </a:lnTo>
                  <a:lnTo>
                    <a:pt x="100019" y="7686"/>
                  </a:lnTo>
                  <a:lnTo>
                    <a:pt x="56320" y="5455"/>
                  </a:lnTo>
                  <a:lnTo>
                    <a:pt x="19072" y="15653"/>
                  </a:lnTo>
                  <a:lnTo>
                    <a:pt x="14255" y="17843"/>
                  </a:lnTo>
                  <a:lnTo>
                    <a:pt x="7021" y="25922"/>
                  </a:lnTo>
                  <a:lnTo>
                    <a:pt x="0" y="39928"/>
                  </a:lnTo>
                  <a:lnTo>
                    <a:pt x="2802" y="48085"/>
                  </a:lnTo>
                  <a:lnTo>
                    <a:pt x="8752" y="57707"/>
                  </a:lnTo>
                  <a:lnTo>
                    <a:pt x="54698" y="97153"/>
                  </a:lnTo>
                  <a:lnTo>
                    <a:pt x="96405" y="129106"/>
                  </a:lnTo>
                  <a:lnTo>
                    <a:pt x="137832" y="165850"/>
                  </a:lnTo>
                  <a:lnTo>
                    <a:pt x="176055" y="210589"/>
                  </a:lnTo>
                  <a:lnTo>
                    <a:pt x="180297" y="221301"/>
                  </a:lnTo>
                  <a:lnTo>
                    <a:pt x="185948" y="254204"/>
                  </a:lnTo>
                  <a:lnTo>
                    <a:pt x="183819" y="269935"/>
                  </a:lnTo>
                  <a:lnTo>
                    <a:pt x="182294" y="275207"/>
                  </a:lnTo>
                  <a:lnTo>
                    <a:pt x="176838" y="282946"/>
                  </a:lnTo>
                  <a:lnTo>
                    <a:pt x="173407" y="285997"/>
                  </a:lnTo>
                  <a:lnTo>
                    <a:pt x="156781" y="291977"/>
                  </a:lnTo>
                  <a:lnTo>
                    <a:pt x="142956" y="292612"/>
                  </a:lnTo>
                  <a:lnTo>
                    <a:pt x="106901" y="277839"/>
                  </a:lnTo>
                  <a:lnTo>
                    <a:pt x="87921" y="262670"/>
                  </a:lnTo>
                  <a:lnTo>
                    <a:pt x="73400" y="242536"/>
                  </a:lnTo>
                  <a:lnTo>
                    <a:pt x="65765" y="224302"/>
                  </a:lnTo>
                  <a:lnTo>
                    <a:pt x="64640" y="204357"/>
                  </a:lnTo>
                  <a:lnTo>
                    <a:pt x="68226" y="189549"/>
                  </a:lnTo>
                  <a:lnTo>
                    <a:pt x="84707" y="160750"/>
                  </a:lnTo>
                  <a:lnTo>
                    <a:pt x="126500" y="116007"/>
                  </a:lnTo>
                  <a:lnTo>
                    <a:pt x="148340" y="78231"/>
                  </a:lnTo>
                  <a:lnTo>
                    <a:pt x="152215" y="63161"/>
                  </a:lnTo>
                  <a:lnTo>
                    <a:pt x="153524" y="42266"/>
                  </a:lnTo>
                  <a:lnTo>
                    <a:pt x="149940" y="31720"/>
                  </a:lnTo>
                  <a:lnTo>
                    <a:pt x="139512" y="15634"/>
                  </a:lnTo>
                  <a:lnTo>
                    <a:pt x="127766" y="7964"/>
                  </a:lnTo>
                  <a:lnTo>
                    <a:pt x="8399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SMARTInkShape-Group283">
            <a:extLst>
              <a:ext uri="{FF2B5EF4-FFF2-40B4-BE49-F238E27FC236}">
                <a16:creationId xmlns:a16="http://schemas.microsoft.com/office/drawing/2014/main" xmlns="" id="{9397A884-BF1B-497E-9CD8-BA72A1E6F418}"/>
              </a:ext>
            </a:extLst>
          </p:cNvPr>
          <p:cNvGrpSpPr/>
          <p:nvPr/>
        </p:nvGrpSpPr>
        <p:grpSpPr>
          <a:xfrm>
            <a:off x="2090844" y="2713125"/>
            <a:ext cx="1676681" cy="1059881"/>
            <a:chOff x="2090844" y="2713125"/>
            <a:chExt cx="1676681" cy="1059881"/>
          </a:xfrm>
        </p:grpSpPr>
        <p:sp>
          <p:nvSpPr>
            <p:cNvPr id="99" name="SMARTInkShape-834">
              <a:extLst>
                <a:ext uri="{FF2B5EF4-FFF2-40B4-BE49-F238E27FC236}">
                  <a16:creationId xmlns:a16="http://schemas.microsoft.com/office/drawing/2014/main" xmlns="" id="{A7FD5512-A2CF-46BC-825A-704AE127BF9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33600" y="2713125"/>
              <a:ext cx="590219" cy="448668"/>
            </a:xfrm>
            <a:custGeom>
              <a:avLst/>
              <a:gdLst/>
              <a:ahLst/>
              <a:cxnLst/>
              <a:rect l="0" t="0" r="0" b="0"/>
              <a:pathLst>
                <a:path w="590219" h="448668">
                  <a:moveTo>
                    <a:pt x="0" y="39600"/>
                  </a:moveTo>
                  <a:lnTo>
                    <a:pt x="0" y="39600"/>
                  </a:lnTo>
                  <a:lnTo>
                    <a:pt x="20394" y="18158"/>
                  </a:lnTo>
                  <a:lnTo>
                    <a:pt x="58756" y="2126"/>
                  </a:lnTo>
                  <a:lnTo>
                    <a:pt x="71659" y="0"/>
                  </a:lnTo>
                  <a:lnTo>
                    <a:pt x="102169" y="3773"/>
                  </a:lnTo>
                  <a:lnTo>
                    <a:pt x="139247" y="10624"/>
                  </a:lnTo>
                  <a:lnTo>
                    <a:pt x="172374" y="21489"/>
                  </a:lnTo>
                  <a:lnTo>
                    <a:pt x="208152" y="46296"/>
                  </a:lnTo>
                  <a:lnTo>
                    <a:pt x="224266" y="62868"/>
                  </a:lnTo>
                  <a:lnTo>
                    <a:pt x="244102" y="103058"/>
                  </a:lnTo>
                  <a:lnTo>
                    <a:pt x="249366" y="120838"/>
                  </a:lnTo>
                  <a:lnTo>
                    <a:pt x="248368" y="166236"/>
                  </a:lnTo>
                  <a:lnTo>
                    <a:pt x="246440" y="179844"/>
                  </a:lnTo>
                  <a:lnTo>
                    <a:pt x="228203" y="208624"/>
                  </a:lnTo>
                  <a:lnTo>
                    <a:pt x="185300" y="241837"/>
                  </a:lnTo>
                  <a:lnTo>
                    <a:pt x="149178" y="257021"/>
                  </a:lnTo>
                  <a:lnTo>
                    <a:pt x="122165" y="261713"/>
                  </a:lnTo>
                  <a:lnTo>
                    <a:pt x="106506" y="260378"/>
                  </a:lnTo>
                  <a:lnTo>
                    <a:pt x="64943" y="247536"/>
                  </a:lnTo>
                  <a:lnTo>
                    <a:pt x="48797" y="235776"/>
                  </a:lnTo>
                  <a:lnTo>
                    <a:pt x="42855" y="228977"/>
                  </a:lnTo>
                  <a:lnTo>
                    <a:pt x="41270" y="226177"/>
                  </a:lnTo>
                  <a:lnTo>
                    <a:pt x="41272" y="223604"/>
                  </a:lnTo>
                  <a:lnTo>
                    <a:pt x="42331" y="221183"/>
                  </a:lnTo>
                  <a:lnTo>
                    <a:pt x="44096" y="218864"/>
                  </a:lnTo>
                  <a:lnTo>
                    <a:pt x="49819" y="216287"/>
                  </a:lnTo>
                  <a:lnTo>
                    <a:pt x="56714" y="215494"/>
                  </a:lnTo>
                  <a:lnTo>
                    <a:pt x="63306" y="216318"/>
                  </a:lnTo>
                  <a:lnTo>
                    <a:pt x="78024" y="225507"/>
                  </a:lnTo>
                  <a:lnTo>
                    <a:pt x="94105" y="241086"/>
                  </a:lnTo>
                  <a:lnTo>
                    <a:pt x="121270" y="286645"/>
                  </a:lnTo>
                  <a:lnTo>
                    <a:pt x="143728" y="328223"/>
                  </a:lnTo>
                  <a:lnTo>
                    <a:pt x="170047" y="371419"/>
                  </a:lnTo>
                  <a:lnTo>
                    <a:pt x="190084" y="396033"/>
                  </a:lnTo>
                  <a:lnTo>
                    <a:pt x="224193" y="417537"/>
                  </a:lnTo>
                  <a:lnTo>
                    <a:pt x="237813" y="424060"/>
                  </a:lnTo>
                  <a:lnTo>
                    <a:pt x="260453" y="426642"/>
                  </a:lnTo>
                  <a:lnTo>
                    <a:pt x="276609" y="425173"/>
                  </a:lnTo>
                  <a:lnTo>
                    <a:pt x="286391" y="418752"/>
                  </a:lnTo>
                  <a:lnTo>
                    <a:pt x="301987" y="402439"/>
                  </a:lnTo>
                  <a:lnTo>
                    <a:pt x="307886" y="383861"/>
                  </a:lnTo>
                  <a:lnTo>
                    <a:pt x="310864" y="352947"/>
                  </a:lnTo>
                  <a:lnTo>
                    <a:pt x="310082" y="349022"/>
                  </a:lnTo>
                  <a:lnTo>
                    <a:pt x="309380" y="347481"/>
                  </a:lnTo>
                  <a:lnTo>
                    <a:pt x="308911" y="347160"/>
                  </a:lnTo>
                  <a:lnTo>
                    <a:pt x="308599" y="347651"/>
                  </a:lnTo>
                  <a:lnTo>
                    <a:pt x="308391" y="348684"/>
                  </a:lnTo>
                  <a:lnTo>
                    <a:pt x="317135" y="393070"/>
                  </a:lnTo>
                  <a:lnTo>
                    <a:pt x="325687" y="406953"/>
                  </a:lnTo>
                  <a:lnTo>
                    <a:pt x="347927" y="429742"/>
                  </a:lnTo>
                  <a:lnTo>
                    <a:pt x="383726" y="446825"/>
                  </a:lnTo>
                  <a:lnTo>
                    <a:pt x="389168" y="448667"/>
                  </a:lnTo>
                  <a:lnTo>
                    <a:pt x="415366" y="447888"/>
                  </a:lnTo>
                  <a:lnTo>
                    <a:pt x="434221" y="443188"/>
                  </a:lnTo>
                  <a:lnTo>
                    <a:pt x="451567" y="428900"/>
                  </a:lnTo>
                  <a:lnTo>
                    <a:pt x="461685" y="415768"/>
                  </a:lnTo>
                  <a:lnTo>
                    <a:pt x="466917" y="398433"/>
                  </a:lnTo>
                  <a:lnTo>
                    <a:pt x="467331" y="382713"/>
                  </a:lnTo>
                  <a:lnTo>
                    <a:pt x="458477" y="359006"/>
                  </a:lnTo>
                  <a:lnTo>
                    <a:pt x="439626" y="333009"/>
                  </a:lnTo>
                  <a:lnTo>
                    <a:pt x="407739" y="312489"/>
                  </a:lnTo>
                  <a:lnTo>
                    <a:pt x="379358" y="303665"/>
                  </a:lnTo>
                  <a:lnTo>
                    <a:pt x="355310" y="304422"/>
                  </a:lnTo>
                  <a:lnTo>
                    <a:pt x="339286" y="309114"/>
                  </a:lnTo>
                  <a:lnTo>
                    <a:pt x="326150" y="320030"/>
                  </a:lnTo>
                  <a:lnTo>
                    <a:pt x="321345" y="328512"/>
                  </a:lnTo>
                  <a:lnTo>
                    <a:pt x="319562" y="336281"/>
                  </a:lnTo>
                  <a:lnTo>
                    <a:pt x="319945" y="342085"/>
                  </a:lnTo>
                  <a:lnTo>
                    <a:pt x="325995" y="347957"/>
                  </a:lnTo>
                  <a:lnTo>
                    <a:pt x="335034" y="353036"/>
                  </a:lnTo>
                  <a:lnTo>
                    <a:pt x="343755" y="355294"/>
                  </a:lnTo>
                  <a:lnTo>
                    <a:pt x="378308" y="351674"/>
                  </a:lnTo>
                  <a:lnTo>
                    <a:pt x="416520" y="338755"/>
                  </a:lnTo>
                  <a:lnTo>
                    <a:pt x="439620" y="321992"/>
                  </a:lnTo>
                  <a:lnTo>
                    <a:pt x="462489" y="290401"/>
                  </a:lnTo>
                  <a:lnTo>
                    <a:pt x="477725" y="255525"/>
                  </a:lnTo>
                  <a:lnTo>
                    <a:pt x="478669" y="250690"/>
                  </a:lnTo>
                  <a:lnTo>
                    <a:pt x="479274" y="249471"/>
                  </a:lnTo>
                  <a:lnTo>
                    <a:pt x="480030" y="249011"/>
                  </a:lnTo>
                  <a:lnTo>
                    <a:pt x="480887" y="249058"/>
                  </a:lnTo>
                  <a:lnTo>
                    <a:pt x="491695" y="258918"/>
                  </a:lnTo>
                  <a:lnTo>
                    <a:pt x="535299" y="302172"/>
                  </a:lnTo>
                  <a:lnTo>
                    <a:pt x="569176" y="345189"/>
                  </a:lnTo>
                  <a:lnTo>
                    <a:pt x="586363" y="380265"/>
                  </a:lnTo>
                  <a:lnTo>
                    <a:pt x="590218" y="392678"/>
                  </a:lnTo>
                  <a:lnTo>
                    <a:pt x="589344" y="403134"/>
                  </a:lnTo>
                  <a:lnTo>
                    <a:pt x="587629" y="407897"/>
                  </a:lnTo>
                  <a:lnTo>
                    <a:pt x="581021" y="415072"/>
                  </a:lnTo>
                  <a:lnTo>
                    <a:pt x="576789" y="417973"/>
                  </a:lnTo>
                  <a:lnTo>
                    <a:pt x="559034" y="422056"/>
                  </a:lnTo>
                  <a:lnTo>
                    <a:pt x="518624" y="413737"/>
                  </a:lnTo>
                  <a:lnTo>
                    <a:pt x="507077" y="404733"/>
                  </a:lnTo>
                  <a:lnTo>
                    <a:pt x="488950" y="385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835">
              <a:extLst>
                <a:ext uri="{FF2B5EF4-FFF2-40B4-BE49-F238E27FC236}">
                  <a16:creationId xmlns:a16="http://schemas.microsoft.com/office/drawing/2014/main" xmlns="" id="{1944E7AC-B232-4624-BDDE-52E033AC72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727998" y="2994114"/>
              <a:ext cx="177128" cy="147691"/>
            </a:xfrm>
            <a:custGeom>
              <a:avLst/>
              <a:gdLst/>
              <a:ahLst/>
              <a:cxnLst/>
              <a:rect l="0" t="0" r="0" b="0"/>
              <a:pathLst>
                <a:path w="177128" h="147691">
                  <a:moveTo>
                    <a:pt x="2502" y="63411"/>
                  </a:moveTo>
                  <a:lnTo>
                    <a:pt x="2502" y="63411"/>
                  </a:lnTo>
                  <a:lnTo>
                    <a:pt x="6896" y="70319"/>
                  </a:lnTo>
                  <a:lnTo>
                    <a:pt x="12388" y="75336"/>
                  </a:lnTo>
                  <a:lnTo>
                    <a:pt x="23494" y="81789"/>
                  </a:lnTo>
                  <a:lnTo>
                    <a:pt x="31104" y="82262"/>
                  </a:lnTo>
                  <a:lnTo>
                    <a:pt x="47352" y="77346"/>
                  </a:lnTo>
                  <a:lnTo>
                    <a:pt x="75031" y="57827"/>
                  </a:lnTo>
                  <a:lnTo>
                    <a:pt x="82127" y="50816"/>
                  </a:lnTo>
                  <a:lnTo>
                    <a:pt x="88105" y="34475"/>
                  </a:lnTo>
                  <a:lnTo>
                    <a:pt x="88996" y="25739"/>
                  </a:lnTo>
                  <a:lnTo>
                    <a:pt x="87863" y="18798"/>
                  </a:lnTo>
                  <a:lnTo>
                    <a:pt x="85008" y="11010"/>
                  </a:lnTo>
                  <a:lnTo>
                    <a:pt x="75742" y="4726"/>
                  </a:lnTo>
                  <a:lnTo>
                    <a:pt x="63981" y="640"/>
                  </a:lnTo>
                  <a:lnTo>
                    <a:pt x="55226" y="0"/>
                  </a:lnTo>
                  <a:lnTo>
                    <a:pt x="37605" y="6679"/>
                  </a:lnTo>
                  <a:lnTo>
                    <a:pt x="23486" y="15910"/>
                  </a:lnTo>
                  <a:lnTo>
                    <a:pt x="9229" y="33775"/>
                  </a:lnTo>
                  <a:lnTo>
                    <a:pt x="576" y="56943"/>
                  </a:lnTo>
                  <a:lnTo>
                    <a:pt x="0" y="71472"/>
                  </a:lnTo>
                  <a:lnTo>
                    <a:pt x="3154" y="85338"/>
                  </a:lnTo>
                  <a:lnTo>
                    <a:pt x="14494" y="105617"/>
                  </a:lnTo>
                  <a:lnTo>
                    <a:pt x="22766" y="114977"/>
                  </a:lnTo>
                  <a:lnTo>
                    <a:pt x="68845" y="140006"/>
                  </a:lnTo>
                  <a:lnTo>
                    <a:pt x="115021" y="147690"/>
                  </a:lnTo>
                  <a:lnTo>
                    <a:pt x="150277" y="145479"/>
                  </a:lnTo>
                  <a:lnTo>
                    <a:pt x="177127" y="1396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836">
              <a:extLst>
                <a:ext uri="{FF2B5EF4-FFF2-40B4-BE49-F238E27FC236}">
                  <a16:creationId xmlns:a16="http://schemas.microsoft.com/office/drawing/2014/main" xmlns="" id="{5E4DB042-D75A-4CA6-8B78-C4E17359385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41650" y="3155950"/>
              <a:ext cx="1830" cy="5910"/>
            </a:xfrm>
            <a:custGeom>
              <a:avLst/>
              <a:gdLst/>
              <a:ahLst/>
              <a:cxnLst/>
              <a:rect l="0" t="0" r="0" b="0"/>
              <a:pathLst>
                <a:path w="1830" h="5910">
                  <a:moveTo>
                    <a:pt x="0" y="3175"/>
                  </a:moveTo>
                  <a:lnTo>
                    <a:pt x="0" y="3175"/>
                  </a:lnTo>
                  <a:lnTo>
                    <a:pt x="0" y="4861"/>
                  </a:lnTo>
                  <a:lnTo>
                    <a:pt x="353" y="5357"/>
                  </a:lnTo>
                  <a:lnTo>
                    <a:pt x="941" y="5688"/>
                  </a:lnTo>
                  <a:lnTo>
                    <a:pt x="1686" y="5909"/>
                  </a:lnTo>
                  <a:lnTo>
                    <a:pt x="1829" y="5703"/>
                  </a:lnTo>
                  <a:lnTo>
                    <a:pt x="699" y="372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837">
              <a:extLst>
                <a:ext uri="{FF2B5EF4-FFF2-40B4-BE49-F238E27FC236}">
                  <a16:creationId xmlns:a16="http://schemas.microsoft.com/office/drawing/2014/main" xmlns="" id="{90FC2806-46B4-49F3-BEF7-F9292090F72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09900" y="3011333"/>
              <a:ext cx="3176" cy="4918"/>
            </a:xfrm>
            <a:custGeom>
              <a:avLst/>
              <a:gdLst/>
              <a:ahLst/>
              <a:cxnLst/>
              <a:rect l="0" t="0" r="0" b="0"/>
              <a:pathLst>
                <a:path w="3176" h="4918">
                  <a:moveTo>
                    <a:pt x="0" y="4917"/>
                  </a:moveTo>
                  <a:lnTo>
                    <a:pt x="0" y="4917"/>
                  </a:lnTo>
                  <a:lnTo>
                    <a:pt x="0" y="3231"/>
                  </a:lnTo>
                  <a:lnTo>
                    <a:pt x="353" y="2735"/>
                  </a:lnTo>
                  <a:lnTo>
                    <a:pt x="941" y="2404"/>
                  </a:lnTo>
                  <a:lnTo>
                    <a:pt x="1686" y="2183"/>
                  </a:lnTo>
                  <a:lnTo>
                    <a:pt x="2182" y="1683"/>
                  </a:lnTo>
                  <a:lnTo>
                    <a:pt x="2881" y="0"/>
                  </a:lnTo>
                  <a:lnTo>
                    <a:pt x="2979" y="228"/>
                  </a:lnTo>
                  <a:lnTo>
                    <a:pt x="3175" y="17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838">
              <a:extLst>
                <a:ext uri="{FF2B5EF4-FFF2-40B4-BE49-F238E27FC236}">
                  <a16:creationId xmlns:a16="http://schemas.microsoft.com/office/drawing/2014/main" xmlns="" id="{4AF6ED9B-ADB4-44EC-A339-7AFDDDB2982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04161" y="2786082"/>
              <a:ext cx="269290" cy="378967"/>
            </a:xfrm>
            <a:custGeom>
              <a:avLst/>
              <a:gdLst/>
              <a:ahLst/>
              <a:cxnLst/>
              <a:rect l="0" t="0" r="0" b="0"/>
              <a:pathLst>
                <a:path w="269290" h="378967">
                  <a:moveTo>
                    <a:pt x="132764" y="115868"/>
                  </a:moveTo>
                  <a:lnTo>
                    <a:pt x="132764" y="115868"/>
                  </a:lnTo>
                  <a:lnTo>
                    <a:pt x="131078" y="119239"/>
                  </a:lnTo>
                  <a:lnTo>
                    <a:pt x="122632" y="126346"/>
                  </a:lnTo>
                  <a:lnTo>
                    <a:pt x="118148" y="129109"/>
                  </a:lnTo>
                  <a:lnTo>
                    <a:pt x="103169" y="131512"/>
                  </a:lnTo>
                  <a:lnTo>
                    <a:pt x="98281" y="131674"/>
                  </a:lnTo>
                  <a:lnTo>
                    <a:pt x="67431" y="111804"/>
                  </a:lnTo>
                  <a:lnTo>
                    <a:pt x="49044" y="92008"/>
                  </a:lnTo>
                  <a:lnTo>
                    <a:pt x="42874" y="81510"/>
                  </a:lnTo>
                  <a:lnTo>
                    <a:pt x="41777" y="67437"/>
                  </a:lnTo>
                  <a:lnTo>
                    <a:pt x="44348" y="51304"/>
                  </a:lnTo>
                  <a:lnTo>
                    <a:pt x="54081" y="29397"/>
                  </a:lnTo>
                  <a:lnTo>
                    <a:pt x="74730" y="7654"/>
                  </a:lnTo>
                  <a:lnTo>
                    <a:pt x="88248" y="0"/>
                  </a:lnTo>
                  <a:lnTo>
                    <a:pt x="102984" y="166"/>
                  </a:lnTo>
                  <a:lnTo>
                    <a:pt x="131076" y="5524"/>
                  </a:lnTo>
                  <a:lnTo>
                    <a:pt x="152450" y="17322"/>
                  </a:lnTo>
                  <a:lnTo>
                    <a:pt x="188608" y="64011"/>
                  </a:lnTo>
                  <a:lnTo>
                    <a:pt x="206589" y="102920"/>
                  </a:lnTo>
                  <a:lnTo>
                    <a:pt x="215420" y="147360"/>
                  </a:lnTo>
                  <a:lnTo>
                    <a:pt x="214797" y="184779"/>
                  </a:lnTo>
                  <a:lnTo>
                    <a:pt x="205622" y="231446"/>
                  </a:lnTo>
                  <a:lnTo>
                    <a:pt x="185451" y="277849"/>
                  </a:lnTo>
                  <a:lnTo>
                    <a:pt x="165096" y="308666"/>
                  </a:lnTo>
                  <a:lnTo>
                    <a:pt x="136281" y="336121"/>
                  </a:lnTo>
                  <a:lnTo>
                    <a:pt x="115854" y="347051"/>
                  </a:lnTo>
                  <a:lnTo>
                    <a:pt x="68238" y="356117"/>
                  </a:lnTo>
                  <a:lnTo>
                    <a:pt x="51595" y="353486"/>
                  </a:lnTo>
                  <a:lnTo>
                    <a:pt x="35493" y="348237"/>
                  </a:lnTo>
                  <a:lnTo>
                    <a:pt x="16180" y="328730"/>
                  </a:lnTo>
                  <a:lnTo>
                    <a:pt x="3245" y="300607"/>
                  </a:lnTo>
                  <a:lnTo>
                    <a:pt x="0" y="281731"/>
                  </a:lnTo>
                  <a:lnTo>
                    <a:pt x="4378" y="269430"/>
                  </a:lnTo>
                  <a:lnTo>
                    <a:pt x="14819" y="251525"/>
                  </a:lnTo>
                  <a:lnTo>
                    <a:pt x="29183" y="240925"/>
                  </a:lnTo>
                  <a:lnTo>
                    <a:pt x="44022" y="235590"/>
                  </a:lnTo>
                  <a:lnTo>
                    <a:pt x="53930" y="236223"/>
                  </a:lnTo>
                  <a:lnTo>
                    <a:pt x="59041" y="237380"/>
                  </a:lnTo>
                  <a:lnTo>
                    <a:pt x="68483" y="243369"/>
                  </a:lnTo>
                  <a:lnTo>
                    <a:pt x="86317" y="263330"/>
                  </a:lnTo>
                  <a:lnTo>
                    <a:pt x="115231" y="307174"/>
                  </a:lnTo>
                  <a:lnTo>
                    <a:pt x="131809" y="331966"/>
                  </a:lnTo>
                  <a:lnTo>
                    <a:pt x="170455" y="360885"/>
                  </a:lnTo>
                  <a:lnTo>
                    <a:pt x="216492" y="378966"/>
                  </a:lnTo>
                  <a:lnTo>
                    <a:pt x="269289" y="3762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839">
              <a:extLst>
                <a:ext uri="{FF2B5EF4-FFF2-40B4-BE49-F238E27FC236}">
                  <a16:creationId xmlns:a16="http://schemas.microsoft.com/office/drawing/2014/main" xmlns="" id="{772F8706-2535-4794-8776-FE3F18A80ED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45714" y="2857861"/>
              <a:ext cx="221811" cy="318808"/>
            </a:xfrm>
            <a:custGeom>
              <a:avLst/>
              <a:gdLst/>
              <a:ahLst/>
              <a:cxnLst/>
              <a:rect l="0" t="0" r="0" b="0"/>
              <a:pathLst>
                <a:path w="221811" h="318808">
                  <a:moveTo>
                    <a:pt x="124586" y="37739"/>
                  </a:moveTo>
                  <a:lnTo>
                    <a:pt x="124586" y="37739"/>
                  </a:lnTo>
                  <a:lnTo>
                    <a:pt x="124233" y="28305"/>
                  </a:lnTo>
                  <a:lnTo>
                    <a:pt x="122900" y="23433"/>
                  </a:lnTo>
                  <a:lnTo>
                    <a:pt x="113425" y="11667"/>
                  </a:lnTo>
                  <a:lnTo>
                    <a:pt x="96609" y="0"/>
                  </a:lnTo>
                  <a:lnTo>
                    <a:pt x="57421" y="4802"/>
                  </a:lnTo>
                  <a:lnTo>
                    <a:pt x="23076" y="14614"/>
                  </a:lnTo>
                  <a:lnTo>
                    <a:pt x="10561" y="22404"/>
                  </a:lnTo>
                  <a:lnTo>
                    <a:pt x="6236" y="26458"/>
                  </a:lnTo>
                  <a:lnTo>
                    <a:pt x="1430" y="36606"/>
                  </a:lnTo>
                  <a:lnTo>
                    <a:pt x="0" y="47113"/>
                  </a:lnTo>
                  <a:lnTo>
                    <a:pt x="1716" y="55311"/>
                  </a:lnTo>
                  <a:lnTo>
                    <a:pt x="13391" y="69247"/>
                  </a:lnTo>
                  <a:lnTo>
                    <a:pt x="58464" y="100023"/>
                  </a:lnTo>
                  <a:lnTo>
                    <a:pt x="98629" y="125536"/>
                  </a:lnTo>
                  <a:lnTo>
                    <a:pt x="142265" y="156040"/>
                  </a:lnTo>
                  <a:lnTo>
                    <a:pt x="182222" y="189634"/>
                  </a:lnTo>
                  <a:lnTo>
                    <a:pt x="206853" y="224546"/>
                  </a:lnTo>
                  <a:lnTo>
                    <a:pt x="218957" y="252086"/>
                  </a:lnTo>
                  <a:lnTo>
                    <a:pt x="221810" y="273366"/>
                  </a:lnTo>
                  <a:lnTo>
                    <a:pt x="219284" y="292488"/>
                  </a:lnTo>
                  <a:lnTo>
                    <a:pt x="211242" y="302890"/>
                  </a:lnTo>
                  <a:lnTo>
                    <a:pt x="195653" y="313858"/>
                  </a:lnTo>
                  <a:lnTo>
                    <a:pt x="191014" y="316010"/>
                  </a:lnTo>
                  <a:lnTo>
                    <a:pt x="145585" y="318807"/>
                  </a:lnTo>
                  <a:lnTo>
                    <a:pt x="129686" y="315764"/>
                  </a:lnTo>
                  <a:lnTo>
                    <a:pt x="98698" y="301444"/>
                  </a:lnTo>
                  <a:lnTo>
                    <a:pt x="64227" y="271977"/>
                  </a:lnTo>
                  <a:lnTo>
                    <a:pt x="50806" y="248920"/>
                  </a:lnTo>
                  <a:lnTo>
                    <a:pt x="44635" y="229859"/>
                  </a:lnTo>
                  <a:lnTo>
                    <a:pt x="46954" y="216141"/>
                  </a:lnTo>
                  <a:lnTo>
                    <a:pt x="53041" y="201696"/>
                  </a:lnTo>
                  <a:lnTo>
                    <a:pt x="87285" y="161352"/>
                  </a:lnTo>
                  <a:lnTo>
                    <a:pt x="129547" y="120384"/>
                  </a:lnTo>
                  <a:lnTo>
                    <a:pt x="156693" y="91674"/>
                  </a:lnTo>
                  <a:lnTo>
                    <a:pt x="164281" y="72064"/>
                  </a:lnTo>
                  <a:lnTo>
                    <a:pt x="167627" y="52887"/>
                  </a:lnTo>
                  <a:lnTo>
                    <a:pt x="164647" y="40591"/>
                  </a:lnTo>
                  <a:lnTo>
                    <a:pt x="155976" y="24591"/>
                  </a:lnTo>
                  <a:lnTo>
                    <a:pt x="152921" y="20507"/>
                  </a:lnTo>
                  <a:lnTo>
                    <a:pt x="135137" y="9703"/>
                  </a:lnTo>
                  <a:lnTo>
                    <a:pt x="94345" y="2345"/>
                  </a:lnTo>
                  <a:lnTo>
                    <a:pt x="67436" y="28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840">
              <a:extLst>
                <a:ext uri="{FF2B5EF4-FFF2-40B4-BE49-F238E27FC236}">
                  <a16:creationId xmlns:a16="http://schemas.microsoft.com/office/drawing/2014/main" xmlns="" id="{7C00AB7D-98E1-4A8C-AC05-A8B7BFAA8C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090844" y="3288758"/>
              <a:ext cx="287878" cy="484248"/>
            </a:xfrm>
            <a:custGeom>
              <a:avLst/>
              <a:gdLst/>
              <a:ahLst/>
              <a:cxnLst/>
              <a:rect l="0" t="0" r="0" b="0"/>
              <a:pathLst>
                <a:path w="287878" h="484248">
                  <a:moveTo>
                    <a:pt x="169756" y="6892"/>
                  </a:moveTo>
                  <a:lnTo>
                    <a:pt x="169756" y="6892"/>
                  </a:lnTo>
                  <a:lnTo>
                    <a:pt x="168070" y="6892"/>
                  </a:lnTo>
                  <a:lnTo>
                    <a:pt x="146756" y="0"/>
                  </a:lnTo>
                  <a:lnTo>
                    <a:pt x="139073" y="66"/>
                  </a:lnTo>
                  <a:lnTo>
                    <a:pt x="107168" y="11348"/>
                  </a:lnTo>
                  <a:lnTo>
                    <a:pt x="75588" y="40750"/>
                  </a:lnTo>
                  <a:lnTo>
                    <a:pt x="46772" y="82986"/>
                  </a:lnTo>
                  <a:lnTo>
                    <a:pt x="28071" y="119514"/>
                  </a:lnTo>
                  <a:lnTo>
                    <a:pt x="13240" y="161029"/>
                  </a:lnTo>
                  <a:lnTo>
                    <a:pt x="4024" y="204845"/>
                  </a:lnTo>
                  <a:lnTo>
                    <a:pt x="0" y="247343"/>
                  </a:lnTo>
                  <a:lnTo>
                    <a:pt x="689" y="282513"/>
                  </a:lnTo>
                  <a:lnTo>
                    <a:pt x="5558" y="327055"/>
                  </a:lnTo>
                  <a:lnTo>
                    <a:pt x="14568" y="365148"/>
                  </a:lnTo>
                  <a:lnTo>
                    <a:pt x="38508" y="412392"/>
                  </a:lnTo>
                  <a:lnTo>
                    <a:pt x="51804" y="431942"/>
                  </a:lnTo>
                  <a:lnTo>
                    <a:pt x="84534" y="464745"/>
                  </a:lnTo>
                  <a:lnTo>
                    <a:pt x="112745" y="478750"/>
                  </a:lnTo>
                  <a:lnTo>
                    <a:pt x="133011" y="484247"/>
                  </a:lnTo>
                  <a:lnTo>
                    <a:pt x="169609" y="482882"/>
                  </a:lnTo>
                  <a:lnTo>
                    <a:pt x="196014" y="474089"/>
                  </a:lnTo>
                  <a:lnTo>
                    <a:pt x="242972" y="435819"/>
                  </a:lnTo>
                  <a:lnTo>
                    <a:pt x="266533" y="405120"/>
                  </a:lnTo>
                  <a:lnTo>
                    <a:pt x="279452" y="379513"/>
                  </a:lnTo>
                  <a:lnTo>
                    <a:pt x="287877" y="332837"/>
                  </a:lnTo>
                  <a:lnTo>
                    <a:pt x="287084" y="287869"/>
                  </a:lnTo>
                  <a:lnTo>
                    <a:pt x="277050" y="240821"/>
                  </a:lnTo>
                  <a:lnTo>
                    <a:pt x="250397" y="195763"/>
                  </a:lnTo>
                  <a:lnTo>
                    <a:pt x="236610" y="182916"/>
                  </a:lnTo>
                  <a:lnTo>
                    <a:pt x="203057" y="163606"/>
                  </a:lnTo>
                  <a:lnTo>
                    <a:pt x="189260" y="159445"/>
                  </a:lnTo>
                  <a:lnTo>
                    <a:pt x="164834" y="160474"/>
                  </a:lnTo>
                  <a:lnTo>
                    <a:pt x="145916" y="166933"/>
                  </a:lnTo>
                  <a:lnTo>
                    <a:pt x="118859" y="190213"/>
                  </a:lnTo>
                  <a:lnTo>
                    <a:pt x="103081" y="21326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841">
              <a:extLst>
                <a:ext uri="{FF2B5EF4-FFF2-40B4-BE49-F238E27FC236}">
                  <a16:creationId xmlns:a16="http://schemas.microsoft.com/office/drawing/2014/main" xmlns="" id="{8BDCD738-5A0B-4652-99B9-8E7DC232F18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336800" y="3549975"/>
              <a:ext cx="182856" cy="196526"/>
            </a:xfrm>
            <a:custGeom>
              <a:avLst/>
              <a:gdLst/>
              <a:ahLst/>
              <a:cxnLst/>
              <a:rect l="0" t="0" r="0" b="0"/>
              <a:pathLst>
                <a:path w="182856" h="196526">
                  <a:moveTo>
                    <a:pt x="0" y="196525"/>
                  </a:moveTo>
                  <a:lnTo>
                    <a:pt x="0" y="196525"/>
                  </a:lnTo>
                  <a:lnTo>
                    <a:pt x="36842" y="162855"/>
                  </a:lnTo>
                  <a:lnTo>
                    <a:pt x="57061" y="133230"/>
                  </a:lnTo>
                  <a:lnTo>
                    <a:pt x="81100" y="95369"/>
                  </a:lnTo>
                  <a:lnTo>
                    <a:pt x="103273" y="53764"/>
                  </a:lnTo>
                  <a:lnTo>
                    <a:pt x="111259" y="24901"/>
                  </a:lnTo>
                  <a:lnTo>
                    <a:pt x="111714" y="8796"/>
                  </a:lnTo>
                  <a:lnTo>
                    <a:pt x="109614" y="692"/>
                  </a:lnTo>
                  <a:lnTo>
                    <a:pt x="108707" y="0"/>
                  </a:lnTo>
                  <a:lnTo>
                    <a:pt x="107749" y="244"/>
                  </a:lnTo>
                  <a:lnTo>
                    <a:pt x="103677" y="4021"/>
                  </a:lnTo>
                  <a:lnTo>
                    <a:pt x="103464" y="9838"/>
                  </a:lnTo>
                  <a:lnTo>
                    <a:pt x="105251" y="17950"/>
                  </a:lnTo>
                  <a:lnTo>
                    <a:pt x="113265" y="31156"/>
                  </a:lnTo>
                  <a:lnTo>
                    <a:pt x="150983" y="74560"/>
                  </a:lnTo>
                  <a:lnTo>
                    <a:pt x="176991" y="113597"/>
                  </a:lnTo>
                  <a:lnTo>
                    <a:pt x="180968" y="125096"/>
                  </a:lnTo>
                  <a:lnTo>
                    <a:pt x="182855" y="143689"/>
                  </a:lnTo>
                  <a:lnTo>
                    <a:pt x="182046" y="151405"/>
                  </a:lnTo>
                  <a:lnTo>
                    <a:pt x="178867" y="154804"/>
                  </a:lnTo>
                  <a:lnTo>
                    <a:pt x="154143" y="167695"/>
                  </a:lnTo>
                  <a:lnTo>
                    <a:pt x="133278" y="166738"/>
                  </a:lnTo>
                  <a:lnTo>
                    <a:pt x="119795" y="160944"/>
                  </a:lnTo>
                  <a:lnTo>
                    <a:pt x="101823" y="147908"/>
                  </a:lnTo>
                  <a:lnTo>
                    <a:pt x="97230" y="137405"/>
                  </a:lnTo>
                  <a:lnTo>
                    <a:pt x="92075" y="1171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SMARTInkShape-842">
              <a:extLst>
                <a:ext uri="{FF2B5EF4-FFF2-40B4-BE49-F238E27FC236}">
                  <a16:creationId xmlns:a16="http://schemas.microsoft.com/office/drawing/2014/main" xmlns="" id="{1287CA7B-8529-4027-9B29-E7732955D93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529788" y="3564052"/>
              <a:ext cx="253125" cy="161574"/>
            </a:xfrm>
            <a:custGeom>
              <a:avLst/>
              <a:gdLst/>
              <a:ahLst/>
              <a:cxnLst/>
              <a:rect l="0" t="0" r="0" b="0"/>
              <a:pathLst>
                <a:path w="253125" h="161574">
                  <a:moveTo>
                    <a:pt x="64187" y="23698"/>
                  </a:moveTo>
                  <a:lnTo>
                    <a:pt x="64187" y="23698"/>
                  </a:lnTo>
                  <a:lnTo>
                    <a:pt x="63834" y="16447"/>
                  </a:lnTo>
                  <a:lnTo>
                    <a:pt x="62501" y="12126"/>
                  </a:lnTo>
                  <a:lnTo>
                    <a:pt x="53026" y="4041"/>
                  </a:lnTo>
                  <a:lnTo>
                    <a:pt x="45789" y="0"/>
                  </a:lnTo>
                  <a:lnTo>
                    <a:pt x="39900" y="936"/>
                  </a:lnTo>
                  <a:lnTo>
                    <a:pt x="27374" y="6203"/>
                  </a:lnTo>
                  <a:lnTo>
                    <a:pt x="24828" y="7802"/>
                  </a:lnTo>
                  <a:lnTo>
                    <a:pt x="7762" y="37019"/>
                  </a:lnTo>
                  <a:lnTo>
                    <a:pt x="0" y="76367"/>
                  </a:lnTo>
                  <a:lnTo>
                    <a:pt x="5203" y="100612"/>
                  </a:lnTo>
                  <a:lnTo>
                    <a:pt x="20237" y="129750"/>
                  </a:lnTo>
                  <a:lnTo>
                    <a:pt x="41209" y="143982"/>
                  </a:lnTo>
                  <a:lnTo>
                    <a:pt x="61735" y="148536"/>
                  </a:lnTo>
                  <a:lnTo>
                    <a:pt x="88626" y="148176"/>
                  </a:lnTo>
                  <a:lnTo>
                    <a:pt x="94238" y="146900"/>
                  </a:lnTo>
                  <a:lnTo>
                    <a:pt x="106118" y="137957"/>
                  </a:lnTo>
                  <a:lnTo>
                    <a:pt x="117395" y="124574"/>
                  </a:lnTo>
                  <a:lnTo>
                    <a:pt x="128636" y="102584"/>
                  </a:lnTo>
                  <a:lnTo>
                    <a:pt x="132084" y="86152"/>
                  </a:lnTo>
                  <a:lnTo>
                    <a:pt x="131028" y="71679"/>
                  </a:lnTo>
                  <a:lnTo>
                    <a:pt x="129407" y="66425"/>
                  </a:lnTo>
                  <a:lnTo>
                    <a:pt x="127511" y="63854"/>
                  </a:lnTo>
                  <a:lnTo>
                    <a:pt x="126511" y="63169"/>
                  </a:lnTo>
                  <a:lnTo>
                    <a:pt x="125845" y="63418"/>
                  </a:lnTo>
                  <a:lnTo>
                    <a:pt x="125401" y="64289"/>
                  </a:lnTo>
                  <a:lnTo>
                    <a:pt x="124688" y="77499"/>
                  </a:lnTo>
                  <a:lnTo>
                    <a:pt x="133366" y="115595"/>
                  </a:lnTo>
                  <a:lnTo>
                    <a:pt x="152432" y="141556"/>
                  </a:lnTo>
                  <a:lnTo>
                    <a:pt x="159381" y="148164"/>
                  </a:lnTo>
                  <a:lnTo>
                    <a:pt x="177373" y="157238"/>
                  </a:lnTo>
                  <a:lnTo>
                    <a:pt x="197207" y="161573"/>
                  </a:lnTo>
                  <a:lnTo>
                    <a:pt x="218175" y="157801"/>
                  </a:lnTo>
                  <a:lnTo>
                    <a:pt x="227993" y="152796"/>
                  </a:lnTo>
                  <a:lnTo>
                    <a:pt x="235062" y="146339"/>
                  </a:lnTo>
                  <a:lnTo>
                    <a:pt x="244992" y="131376"/>
                  </a:lnTo>
                  <a:lnTo>
                    <a:pt x="251436" y="116005"/>
                  </a:lnTo>
                  <a:lnTo>
                    <a:pt x="253124" y="98590"/>
                  </a:lnTo>
                  <a:lnTo>
                    <a:pt x="250465" y="80619"/>
                  </a:lnTo>
                  <a:lnTo>
                    <a:pt x="232882" y="44308"/>
                  </a:lnTo>
                  <a:lnTo>
                    <a:pt x="218773" y="35327"/>
                  </a:lnTo>
                  <a:lnTo>
                    <a:pt x="189894" y="25995"/>
                  </a:lnTo>
                  <a:lnTo>
                    <a:pt x="168383" y="27750"/>
                  </a:lnTo>
                  <a:lnTo>
                    <a:pt x="150877" y="34423"/>
                  </a:lnTo>
                  <a:lnTo>
                    <a:pt x="133382" y="53217"/>
                  </a:lnTo>
                  <a:lnTo>
                    <a:pt x="123220" y="75522"/>
                  </a:lnTo>
                  <a:lnTo>
                    <a:pt x="121337" y="9989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843">
              <a:extLst>
                <a:ext uri="{FF2B5EF4-FFF2-40B4-BE49-F238E27FC236}">
                  <a16:creationId xmlns:a16="http://schemas.microsoft.com/office/drawing/2014/main" xmlns="" id="{D90FAFEC-8003-4C88-B6ED-A593B37EABD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78566" y="3580471"/>
              <a:ext cx="282135" cy="143796"/>
            </a:xfrm>
            <a:custGeom>
              <a:avLst/>
              <a:gdLst/>
              <a:ahLst/>
              <a:cxnLst/>
              <a:rect l="0" t="0" r="0" b="0"/>
              <a:pathLst>
                <a:path w="282135" h="143796">
                  <a:moveTo>
                    <a:pt x="2734" y="26329"/>
                  </a:moveTo>
                  <a:lnTo>
                    <a:pt x="2734" y="26329"/>
                  </a:lnTo>
                  <a:lnTo>
                    <a:pt x="0" y="47377"/>
                  </a:lnTo>
                  <a:lnTo>
                    <a:pt x="8082" y="91847"/>
                  </a:lnTo>
                  <a:lnTo>
                    <a:pt x="21843" y="118121"/>
                  </a:lnTo>
                  <a:lnTo>
                    <a:pt x="38391" y="130861"/>
                  </a:lnTo>
                  <a:lnTo>
                    <a:pt x="70024" y="143795"/>
                  </a:lnTo>
                  <a:lnTo>
                    <a:pt x="84264" y="142742"/>
                  </a:lnTo>
                  <a:lnTo>
                    <a:pt x="92012" y="140979"/>
                  </a:lnTo>
                  <a:lnTo>
                    <a:pt x="106266" y="131495"/>
                  </a:lnTo>
                  <a:lnTo>
                    <a:pt x="118245" y="118225"/>
                  </a:lnTo>
                  <a:lnTo>
                    <a:pt x="125921" y="104096"/>
                  </a:lnTo>
                  <a:lnTo>
                    <a:pt x="131989" y="61874"/>
                  </a:lnTo>
                  <a:lnTo>
                    <a:pt x="130755" y="42388"/>
                  </a:lnTo>
                  <a:lnTo>
                    <a:pt x="127013" y="29938"/>
                  </a:lnTo>
                  <a:lnTo>
                    <a:pt x="116620" y="13719"/>
                  </a:lnTo>
                  <a:lnTo>
                    <a:pt x="103584" y="2954"/>
                  </a:lnTo>
                  <a:lnTo>
                    <a:pt x="97416" y="65"/>
                  </a:lnTo>
                  <a:lnTo>
                    <a:pt x="94430" y="0"/>
                  </a:lnTo>
                  <a:lnTo>
                    <a:pt x="88291" y="1810"/>
                  </a:lnTo>
                  <a:lnTo>
                    <a:pt x="86583" y="3280"/>
                  </a:lnTo>
                  <a:lnTo>
                    <a:pt x="85797" y="4966"/>
                  </a:lnTo>
                  <a:lnTo>
                    <a:pt x="85626" y="6795"/>
                  </a:lnTo>
                  <a:lnTo>
                    <a:pt x="86377" y="9768"/>
                  </a:lnTo>
                  <a:lnTo>
                    <a:pt x="87071" y="11055"/>
                  </a:lnTo>
                  <a:lnTo>
                    <a:pt x="102643" y="20556"/>
                  </a:lnTo>
                  <a:lnTo>
                    <a:pt x="128540" y="20192"/>
                  </a:lnTo>
                  <a:lnTo>
                    <a:pt x="170147" y="7597"/>
                  </a:lnTo>
                  <a:lnTo>
                    <a:pt x="172551" y="6433"/>
                  </a:lnTo>
                  <a:lnTo>
                    <a:pt x="178044" y="6080"/>
                  </a:lnTo>
                  <a:lnTo>
                    <a:pt x="186823" y="7042"/>
                  </a:lnTo>
                  <a:lnTo>
                    <a:pt x="190502" y="10937"/>
                  </a:lnTo>
                  <a:lnTo>
                    <a:pt x="196928" y="23249"/>
                  </a:lnTo>
                  <a:lnTo>
                    <a:pt x="203400" y="65652"/>
                  </a:lnTo>
                  <a:lnTo>
                    <a:pt x="211047" y="104344"/>
                  </a:lnTo>
                  <a:lnTo>
                    <a:pt x="219208" y="121529"/>
                  </a:lnTo>
                  <a:lnTo>
                    <a:pt x="225592" y="128965"/>
                  </a:lnTo>
                  <a:lnTo>
                    <a:pt x="233133" y="133446"/>
                  </a:lnTo>
                  <a:lnTo>
                    <a:pt x="244010" y="133791"/>
                  </a:lnTo>
                  <a:lnTo>
                    <a:pt x="264373" y="129949"/>
                  </a:lnTo>
                  <a:lnTo>
                    <a:pt x="282134" y="1184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844">
              <a:extLst>
                <a:ext uri="{FF2B5EF4-FFF2-40B4-BE49-F238E27FC236}">
                  <a16:creationId xmlns:a16="http://schemas.microsoft.com/office/drawing/2014/main" xmlns="" id="{C6DB3F41-EEBD-4B33-BABE-611E32B3F3A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87700" y="3702050"/>
              <a:ext cx="3176" cy="12701"/>
            </a:xfrm>
            <a:custGeom>
              <a:avLst/>
              <a:gdLst/>
              <a:ahLst/>
              <a:cxnLst/>
              <a:rect l="0" t="0" r="0" b="0"/>
              <a:pathLst>
                <a:path w="3176" h="12701">
                  <a:moveTo>
                    <a:pt x="0" y="12700"/>
                  </a:moveTo>
                  <a:lnTo>
                    <a:pt x="0" y="12700"/>
                  </a:lnTo>
                  <a:lnTo>
                    <a:pt x="1686" y="11014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845">
              <a:extLst>
                <a:ext uri="{FF2B5EF4-FFF2-40B4-BE49-F238E27FC236}">
                  <a16:creationId xmlns:a16="http://schemas.microsoft.com/office/drawing/2014/main" xmlns="" id="{A3AE4CCD-F4E9-4E1E-91F4-30AD94C41D0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181350" y="3590925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2513" y="3454"/>
                  </a:lnTo>
                  <a:lnTo>
                    <a:pt x="3175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846">
              <a:extLst>
                <a:ext uri="{FF2B5EF4-FFF2-40B4-BE49-F238E27FC236}">
                  <a16:creationId xmlns:a16="http://schemas.microsoft.com/office/drawing/2014/main" xmlns="" id="{05B48CF2-A17A-4CAE-934E-D17A85D736D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178050" y="2736850"/>
              <a:ext cx="12701" cy="390526"/>
            </a:xfrm>
            <a:custGeom>
              <a:avLst/>
              <a:gdLst/>
              <a:ahLst/>
              <a:cxnLst/>
              <a:rect l="0" t="0" r="0" b="0"/>
              <a:pathLst>
                <a:path w="12701" h="390526">
                  <a:moveTo>
                    <a:pt x="0" y="0"/>
                  </a:moveTo>
                  <a:lnTo>
                    <a:pt x="0" y="0"/>
                  </a:lnTo>
                  <a:lnTo>
                    <a:pt x="1686" y="43016"/>
                  </a:lnTo>
                  <a:lnTo>
                    <a:pt x="6105" y="90631"/>
                  </a:lnTo>
                  <a:lnTo>
                    <a:pt x="8512" y="130257"/>
                  </a:lnTo>
                  <a:lnTo>
                    <a:pt x="9225" y="169436"/>
                  </a:lnTo>
                  <a:lnTo>
                    <a:pt x="9436" y="205582"/>
                  </a:lnTo>
                  <a:lnTo>
                    <a:pt x="9499" y="245377"/>
                  </a:lnTo>
                  <a:lnTo>
                    <a:pt x="9873" y="292931"/>
                  </a:lnTo>
                  <a:lnTo>
                    <a:pt x="12037" y="333474"/>
                  </a:lnTo>
                  <a:lnTo>
                    <a:pt x="12674" y="380142"/>
                  </a:lnTo>
                  <a:lnTo>
                    <a:pt x="12700" y="390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3" name="SMARTInkShape-847">
            <a:extLst>
              <a:ext uri="{FF2B5EF4-FFF2-40B4-BE49-F238E27FC236}">
                <a16:creationId xmlns:a16="http://schemas.microsoft.com/office/drawing/2014/main" xmlns="" id="{89E6BCD8-5577-4F22-A052-43767037EAF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55084" y="5067118"/>
            <a:ext cx="414699" cy="448269"/>
          </a:xfrm>
          <a:custGeom>
            <a:avLst/>
            <a:gdLst/>
            <a:ahLst/>
            <a:cxnLst/>
            <a:rect l="0" t="0" r="0" b="0"/>
            <a:pathLst>
              <a:path w="414699" h="448269">
                <a:moveTo>
                  <a:pt x="8666" y="16057"/>
                </a:moveTo>
                <a:lnTo>
                  <a:pt x="8666" y="16057"/>
                </a:lnTo>
                <a:lnTo>
                  <a:pt x="22086" y="62287"/>
                </a:lnTo>
                <a:lnTo>
                  <a:pt x="24218" y="69012"/>
                </a:lnTo>
                <a:lnTo>
                  <a:pt x="60800" y="114529"/>
                </a:lnTo>
                <a:lnTo>
                  <a:pt x="74993" y="129672"/>
                </a:lnTo>
                <a:lnTo>
                  <a:pt x="94472" y="138989"/>
                </a:lnTo>
                <a:lnTo>
                  <a:pt x="130861" y="147349"/>
                </a:lnTo>
                <a:lnTo>
                  <a:pt x="157800" y="145426"/>
                </a:lnTo>
                <a:lnTo>
                  <a:pt x="181383" y="137017"/>
                </a:lnTo>
                <a:lnTo>
                  <a:pt x="218263" y="104653"/>
                </a:lnTo>
                <a:lnTo>
                  <a:pt x="227755" y="83544"/>
                </a:lnTo>
                <a:lnTo>
                  <a:pt x="230528" y="58317"/>
                </a:lnTo>
                <a:lnTo>
                  <a:pt x="227952" y="32819"/>
                </a:lnTo>
                <a:lnTo>
                  <a:pt x="222237" y="19730"/>
                </a:lnTo>
                <a:lnTo>
                  <a:pt x="215652" y="10046"/>
                </a:lnTo>
                <a:lnTo>
                  <a:pt x="207081" y="3625"/>
                </a:lnTo>
                <a:lnTo>
                  <a:pt x="198098" y="301"/>
                </a:lnTo>
                <a:lnTo>
                  <a:pt x="190577" y="0"/>
                </a:lnTo>
                <a:lnTo>
                  <a:pt x="182766" y="4805"/>
                </a:lnTo>
                <a:lnTo>
                  <a:pt x="169625" y="17205"/>
                </a:lnTo>
                <a:lnTo>
                  <a:pt x="160780" y="34350"/>
                </a:lnTo>
                <a:lnTo>
                  <a:pt x="152061" y="80895"/>
                </a:lnTo>
                <a:lnTo>
                  <a:pt x="148853" y="128390"/>
                </a:lnTo>
                <a:lnTo>
                  <a:pt x="148462" y="175595"/>
                </a:lnTo>
                <a:lnTo>
                  <a:pt x="147454" y="222666"/>
                </a:lnTo>
                <a:lnTo>
                  <a:pt x="144921" y="261659"/>
                </a:lnTo>
                <a:lnTo>
                  <a:pt x="141936" y="296026"/>
                </a:lnTo>
                <a:lnTo>
                  <a:pt x="137767" y="339667"/>
                </a:lnTo>
                <a:lnTo>
                  <a:pt x="128094" y="381921"/>
                </a:lnTo>
                <a:lnTo>
                  <a:pt x="111451" y="414375"/>
                </a:lnTo>
                <a:lnTo>
                  <a:pt x="97421" y="430451"/>
                </a:lnTo>
                <a:lnTo>
                  <a:pt x="79742" y="443556"/>
                </a:lnTo>
                <a:lnTo>
                  <a:pt x="64298" y="448268"/>
                </a:lnTo>
                <a:lnTo>
                  <a:pt x="44631" y="446842"/>
                </a:lnTo>
                <a:lnTo>
                  <a:pt x="31591" y="441951"/>
                </a:lnTo>
                <a:lnTo>
                  <a:pt x="16517" y="430977"/>
                </a:lnTo>
                <a:lnTo>
                  <a:pt x="9451" y="422481"/>
                </a:lnTo>
                <a:lnTo>
                  <a:pt x="5134" y="411884"/>
                </a:lnTo>
                <a:lnTo>
                  <a:pt x="0" y="379794"/>
                </a:lnTo>
                <a:lnTo>
                  <a:pt x="5086" y="346087"/>
                </a:lnTo>
                <a:lnTo>
                  <a:pt x="17872" y="312094"/>
                </a:lnTo>
                <a:lnTo>
                  <a:pt x="32291" y="295124"/>
                </a:lnTo>
                <a:lnTo>
                  <a:pt x="38099" y="290252"/>
                </a:lnTo>
                <a:lnTo>
                  <a:pt x="45854" y="287852"/>
                </a:lnTo>
                <a:lnTo>
                  <a:pt x="54122" y="287491"/>
                </a:lnTo>
                <a:lnTo>
                  <a:pt x="60148" y="289682"/>
                </a:lnTo>
                <a:lnTo>
                  <a:pt x="70879" y="296568"/>
                </a:lnTo>
                <a:lnTo>
                  <a:pt x="81310" y="308682"/>
                </a:lnTo>
                <a:lnTo>
                  <a:pt x="103030" y="353520"/>
                </a:lnTo>
                <a:lnTo>
                  <a:pt x="124736" y="398428"/>
                </a:lnTo>
                <a:lnTo>
                  <a:pt x="146753" y="432069"/>
                </a:lnTo>
                <a:lnTo>
                  <a:pt x="155728" y="440396"/>
                </a:lnTo>
                <a:lnTo>
                  <a:pt x="159271" y="441119"/>
                </a:lnTo>
                <a:lnTo>
                  <a:pt x="171627" y="439119"/>
                </a:lnTo>
                <a:lnTo>
                  <a:pt x="177637" y="437153"/>
                </a:lnTo>
                <a:lnTo>
                  <a:pt x="183600" y="429459"/>
                </a:lnTo>
                <a:lnTo>
                  <a:pt x="201988" y="384187"/>
                </a:lnTo>
                <a:lnTo>
                  <a:pt x="205404" y="372954"/>
                </a:lnTo>
                <a:lnTo>
                  <a:pt x="208189" y="369140"/>
                </a:lnTo>
                <a:lnTo>
                  <a:pt x="210349" y="369716"/>
                </a:lnTo>
                <a:lnTo>
                  <a:pt x="214591" y="372022"/>
                </a:lnTo>
                <a:lnTo>
                  <a:pt x="215800" y="372959"/>
                </a:lnTo>
                <a:lnTo>
                  <a:pt x="219024" y="373999"/>
                </a:lnTo>
                <a:lnTo>
                  <a:pt x="220871" y="374277"/>
                </a:lnTo>
                <a:lnTo>
                  <a:pt x="224805" y="373644"/>
                </a:lnTo>
                <a:lnTo>
                  <a:pt x="228906" y="371835"/>
                </a:lnTo>
                <a:lnTo>
                  <a:pt x="233080" y="368678"/>
                </a:lnTo>
                <a:lnTo>
                  <a:pt x="245520" y="351470"/>
                </a:lnTo>
                <a:lnTo>
                  <a:pt x="252472" y="330928"/>
                </a:lnTo>
                <a:lnTo>
                  <a:pt x="254236" y="311494"/>
                </a:lnTo>
                <a:lnTo>
                  <a:pt x="251672" y="292706"/>
                </a:lnTo>
                <a:lnTo>
                  <a:pt x="245415" y="282883"/>
                </a:lnTo>
                <a:lnTo>
                  <a:pt x="238544" y="276640"/>
                </a:lnTo>
                <a:lnTo>
                  <a:pt x="226983" y="274242"/>
                </a:lnTo>
                <a:lnTo>
                  <a:pt x="219128" y="273531"/>
                </a:lnTo>
                <a:lnTo>
                  <a:pt x="214035" y="277128"/>
                </a:lnTo>
                <a:lnTo>
                  <a:pt x="208597" y="284136"/>
                </a:lnTo>
                <a:lnTo>
                  <a:pt x="201238" y="303059"/>
                </a:lnTo>
                <a:lnTo>
                  <a:pt x="199792" y="332572"/>
                </a:lnTo>
                <a:lnTo>
                  <a:pt x="207140" y="375582"/>
                </a:lnTo>
                <a:lnTo>
                  <a:pt x="214150" y="394261"/>
                </a:lnTo>
                <a:lnTo>
                  <a:pt x="229904" y="415594"/>
                </a:lnTo>
                <a:lnTo>
                  <a:pt x="233416" y="418940"/>
                </a:lnTo>
                <a:lnTo>
                  <a:pt x="248472" y="425335"/>
                </a:lnTo>
                <a:lnTo>
                  <a:pt x="260238" y="425382"/>
                </a:lnTo>
                <a:lnTo>
                  <a:pt x="266339" y="424407"/>
                </a:lnTo>
                <a:lnTo>
                  <a:pt x="286724" y="412922"/>
                </a:lnTo>
                <a:lnTo>
                  <a:pt x="315801" y="382056"/>
                </a:lnTo>
                <a:lnTo>
                  <a:pt x="326231" y="362900"/>
                </a:lnTo>
                <a:lnTo>
                  <a:pt x="338679" y="320805"/>
                </a:lnTo>
                <a:lnTo>
                  <a:pt x="340657" y="280995"/>
                </a:lnTo>
                <a:lnTo>
                  <a:pt x="335569" y="257512"/>
                </a:lnTo>
                <a:lnTo>
                  <a:pt x="333520" y="253898"/>
                </a:lnTo>
                <a:lnTo>
                  <a:pt x="331434" y="252292"/>
                </a:lnTo>
                <a:lnTo>
                  <a:pt x="331089" y="252922"/>
                </a:lnTo>
                <a:lnTo>
                  <a:pt x="331647" y="256444"/>
                </a:lnTo>
                <a:lnTo>
                  <a:pt x="333944" y="261006"/>
                </a:lnTo>
                <a:lnTo>
                  <a:pt x="364451" y="304635"/>
                </a:lnTo>
                <a:lnTo>
                  <a:pt x="393509" y="348014"/>
                </a:lnTo>
                <a:lnTo>
                  <a:pt x="410877" y="375939"/>
                </a:lnTo>
                <a:lnTo>
                  <a:pt x="414514" y="397695"/>
                </a:lnTo>
                <a:lnTo>
                  <a:pt x="414698" y="400657"/>
                </a:lnTo>
                <a:lnTo>
                  <a:pt x="412080" y="406771"/>
                </a:lnTo>
                <a:lnTo>
                  <a:pt x="408095" y="411958"/>
                </a:lnTo>
                <a:lnTo>
                  <a:pt x="405147" y="414263"/>
                </a:lnTo>
                <a:lnTo>
                  <a:pt x="396448" y="417246"/>
                </a:lnTo>
                <a:lnTo>
                  <a:pt x="371536" y="419103"/>
                </a:lnTo>
                <a:lnTo>
                  <a:pt x="359678" y="415858"/>
                </a:lnTo>
                <a:lnTo>
                  <a:pt x="350599" y="410428"/>
                </a:lnTo>
                <a:lnTo>
                  <a:pt x="346668" y="405469"/>
                </a:lnTo>
                <a:lnTo>
                  <a:pt x="342041" y="39705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9" name="SMARTInkShape-Group285">
            <a:extLst>
              <a:ext uri="{FF2B5EF4-FFF2-40B4-BE49-F238E27FC236}">
                <a16:creationId xmlns:a16="http://schemas.microsoft.com/office/drawing/2014/main" xmlns="" id="{EE2E3BA3-8A67-4B77-BD63-585583E2A979}"/>
              </a:ext>
            </a:extLst>
          </p:cNvPr>
          <p:cNvGrpSpPr/>
          <p:nvPr/>
        </p:nvGrpSpPr>
        <p:grpSpPr>
          <a:xfrm>
            <a:off x="2571750" y="5042050"/>
            <a:ext cx="1692276" cy="762442"/>
            <a:chOff x="2571750" y="5042050"/>
            <a:chExt cx="1692276" cy="762442"/>
          </a:xfrm>
        </p:grpSpPr>
        <p:sp>
          <p:nvSpPr>
            <p:cNvPr id="114" name="SMARTInkShape-848">
              <a:extLst>
                <a:ext uri="{FF2B5EF4-FFF2-40B4-BE49-F238E27FC236}">
                  <a16:creationId xmlns:a16="http://schemas.microsoft.com/office/drawing/2014/main" xmlns="" id="{3423A0B0-45E7-48DC-A77C-E3E7D2E9E7A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71750" y="5042050"/>
              <a:ext cx="594717" cy="762442"/>
            </a:xfrm>
            <a:custGeom>
              <a:avLst/>
              <a:gdLst/>
              <a:ahLst/>
              <a:cxnLst/>
              <a:rect l="0" t="0" r="0" b="0"/>
              <a:pathLst>
                <a:path w="594717" h="762442">
                  <a:moveTo>
                    <a:pt x="0" y="361800"/>
                  </a:moveTo>
                  <a:lnTo>
                    <a:pt x="0" y="361800"/>
                  </a:lnTo>
                  <a:lnTo>
                    <a:pt x="0" y="363485"/>
                  </a:lnTo>
                  <a:lnTo>
                    <a:pt x="4419" y="373683"/>
                  </a:lnTo>
                  <a:lnTo>
                    <a:pt x="9149" y="379863"/>
                  </a:lnTo>
                  <a:lnTo>
                    <a:pt x="13003" y="382175"/>
                  </a:lnTo>
                  <a:lnTo>
                    <a:pt x="18696" y="383917"/>
                  </a:lnTo>
                  <a:lnTo>
                    <a:pt x="22316" y="383993"/>
                  </a:lnTo>
                  <a:lnTo>
                    <a:pt x="55837" y="358782"/>
                  </a:lnTo>
                  <a:lnTo>
                    <a:pt x="62915" y="349147"/>
                  </a:lnTo>
                  <a:lnTo>
                    <a:pt x="68932" y="336218"/>
                  </a:lnTo>
                  <a:lnTo>
                    <a:pt x="69324" y="325383"/>
                  </a:lnTo>
                  <a:lnTo>
                    <a:pt x="65513" y="307922"/>
                  </a:lnTo>
                  <a:lnTo>
                    <a:pt x="57354" y="298329"/>
                  </a:lnTo>
                  <a:lnTo>
                    <a:pt x="51057" y="293840"/>
                  </a:lnTo>
                  <a:lnTo>
                    <a:pt x="45271" y="292510"/>
                  </a:lnTo>
                  <a:lnTo>
                    <a:pt x="35717" y="295487"/>
                  </a:lnTo>
                  <a:lnTo>
                    <a:pt x="28927" y="302694"/>
                  </a:lnTo>
                  <a:lnTo>
                    <a:pt x="23087" y="312953"/>
                  </a:lnTo>
                  <a:lnTo>
                    <a:pt x="18169" y="331687"/>
                  </a:lnTo>
                  <a:lnTo>
                    <a:pt x="18210" y="366866"/>
                  </a:lnTo>
                  <a:lnTo>
                    <a:pt x="23117" y="399254"/>
                  </a:lnTo>
                  <a:lnTo>
                    <a:pt x="43287" y="441088"/>
                  </a:lnTo>
                  <a:lnTo>
                    <a:pt x="53223" y="449250"/>
                  </a:lnTo>
                  <a:lnTo>
                    <a:pt x="64930" y="454994"/>
                  </a:lnTo>
                  <a:lnTo>
                    <a:pt x="72485" y="456372"/>
                  </a:lnTo>
                  <a:lnTo>
                    <a:pt x="85761" y="451793"/>
                  </a:lnTo>
                  <a:lnTo>
                    <a:pt x="104991" y="429854"/>
                  </a:lnTo>
                  <a:lnTo>
                    <a:pt x="111456" y="420974"/>
                  </a:lnTo>
                  <a:lnTo>
                    <a:pt x="121366" y="381353"/>
                  </a:lnTo>
                  <a:lnTo>
                    <a:pt x="124387" y="335816"/>
                  </a:lnTo>
                  <a:lnTo>
                    <a:pt x="130279" y="311637"/>
                  </a:lnTo>
                  <a:lnTo>
                    <a:pt x="133279" y="307990"/>
                  </a:lnTo>
                  <a:lnTo>
                    <a:pt x="135067" y="307230"/>
                  </a:lnTo>
                  <a:lnTo>
                    <a:pt x="138934" y="307325"/>
                  </a:lnTo>
                  <a:lnTo>
                    <a:pt x="143005" y="312307"/>
                  </a:lnTo>
                  <a:lnTo>
                    <a:pt x="164907" y="355876"/>
                  </a:lnTo>
                  <a:lnTo>
                    <a:pt x="177783" y="395852"/>
                  </a:lnTo>
                  <a:lnTo>
                    <a:pt x="185731" y="440835"/>
                  </a:lnTo>
                  <a:lnTo>
                    <a:pt x="185088" y="446080"/>
                  </a:lnTo>
                  <a:lnTo>
                    <a:pt x="184775" y="446562"/>
                  </a:lnTo>
                  <a:lnTo>
                    <a:pt x="184428" y="444274"/>
                  </a:lnTo>
                  <a:lnTo>
                    <a:pt x="184157" y="401842"/>
                  </a:lnTo>
                  <a:lnTo>
                    <a:pt x="188570" y="360199"/>
                  </a:lnTo>
                  <a:lnTo>
                    <a:pt x="197153" y="331089"/>
                  </a:lnTo>
                  <a:lnTo>
                    <a:pt x="201218" y="324867"/>
                  </a:lnTo>
                  <a:lnTo>
                    <a:pt x="205377" y="320926"/>
                  </a:lnTo>
                  <a:lnTo>
                    <a:pt x="210517" y="318939"/>
                  </a:lnTo>
                  <a:lnTo>
                    <a:pt x="213370" y="318410"/>
                  </a:lnTo>
                  <a:lnTo>
                    <a:pt x="215977" y="318762"/>
                  </a:lnTo>
                  <a:lnTo>
                    <a:pt x="220756" y="321035"/>
                  </a:lnTo>
                  <a:lnTo>
                    <a:pt x="229098" y="329652"/>
                  </a:lnTo>
                  <a:lnTo>
                    <a:pt x="234902" y="342828"/>
                  </a:lnTo>
                  <a:lnTo>
                    <a:pt x="244608" y="381483"/>
                  </a:lnTo>
                  <a:lnTo>
                    <a:pt x="253599" y="417518"/>
                  </a:lnTo>
                  <a:lnTo>
                    <a:pt x="269753" y="445385"/>
                  </a:lnTo>
                  <a:lnTo>
                    <a:pt x="282735" y="454730"/>
                  </a:lnTo>
                  <a:lnTo>
                    <a:pt x="290760" y="456842"/>
                  </a:lnTo>
                  <a:lnTo>
                    <a:pt x="294381" y="456912"/>
                  </a:lnTo>
                  <a:lnTo>
                    <a:pt x="312963" y="450267"/>
                  </a:lnTo>
                  <a:lnTo>
                    <a:pt x="332971" y="432619"/>
                  </a:lnTo>
                  <a:lnTo>
                    <a:pt x="361618" y="393752"/>
                  </a:lnTo>
                  <a:lnTo>
                    <a:pt x="376309" y="362232"/>
                  </a:lnTo>
                  <a:lnTo>
                    <a:pt x="386352" y="326023"/>
                  </a:lnTo>
                  <a:lnTo>
                    <a:pt x="395136" y="284269"/>
                  </a:lnTo>
                  <a:lnTo>
                    <a:pt x="401418" y="241789"/>
                  </a:lnTo>
                  <a:lnTo>
                    <a:pt x="402690" y="208414"/>
                  </a:lnTo>
                  <a:lnTo>
                    <a:pt x="401185" y="165598"/>
                  </a:lnTo>
                  <a:lnTo>
                    <a:pt x="397726" y="123528"/>
                  </a:lnTo>
                  <a:lnTo>
                    <a:pt x="389792" y="80424"/>
                  </a:lnTo>
                  <a:lnTo>
                    <a:pt x="376795" y="34314"/>
                  </a:lnTo>
                  <a:lnTo>
                    <a:pt x="364502" y="11640"/>
                  </a:lnTo>
                  <a:lnTo>
                    <a:pt x="357101" y="2207"/>
                  </a:lnTo>
                  <a:lnTo>
                    <a:pt x="354484" y="715"/>
                  </a:lnTo>
                  <a:lnTo>
                    <a:pt x="348754" y="0"/>
                  </a:lnTo>
                  <a:lnTo>
                    <a:pt x="345744" y="1713"/>
                  </a:lnTo>
                  <a:lnTo>
                    <a:pt x="339578" y="8322"/>
                  </a:lnTo>
                  <a:lnTo>
                    <a:pt x="336132" y="15257"/>
                  </a:lnTo>
                  <a:lnTo>
                    <a:pt x="331104" y="52634"/>
                  </a:lnTo>
                  <a:lnTo>
                    <a:pt x="330319" y="95205"/>
                  </a:lnTo>
                  <a:lnTo>
                    <a:pt x="331164" y="135102"/>
                  </a:lnTo>
                  <a:lnTo>
                    <a:pt x="333661" y="172451"/>
                  </a:lnTo>
                  <a:lnTo>
                    <a:pt x="337665" y="218996"/>
                  </a:lnTo>
                  <a:lnTo>
                    <a:pt x="344388" y="262527"/>
                  </a:lnTo>
                  <a:lnTo>
                    <a:pt x="352510" y="300288"/>
                  </a:lnTo>
                  <a:lnTo>
                    <a:pt x="359223" y="339380"/>
                  </a:lnTo>
                  <a:lnTo>
                    <a:pt x="367558" y="385990"/>
                  </a:lnTo>
                  <a:lnTo>
                    <a:pt x="375676" y="431203"/>
                  </a:lnTo>
                  <a:lnTo>
                    <a:pt x="380229" y="473842"/>
                  </a:lnTo>
                  <a:lnTo>
                    <a:pt x="380848" y="515282"/>
                  </a:lnTo>
                  <a:lnTo>
                    <a:pt x="380987" y="560529"/>
                  </a:lnTo>
                  <a:lnTo>
                    <a:pt x="380998" y="606156"/>
                  </a:lnTo>
                  <a:lnTo>
                    <a:pt x="383513" y="646489"/>
                  </a:lnTo>
                  <a:lnTo>
                    <a:pt x="386630" y="691597"/>
                  </a:lnTo>
                  <a:lnTo>
                    <a:pt x="394461" y="733848"/>
                  </a:lnTo>
                  <a:lnTo>
                    <a:pt x="406550" y="757368"/>
                  </a:lnTo>
                  <a:lnTo>
                    <a:pt x="411053" y="760799"/>
                  </a:lnTo>
                  <a:lnTo>
                    <a:pt x="413735" y="762208"/>
                  </a:lnTo>
                  <a:lnTo>
                    <a:pt x="416582" y="762441"/>
                  </a:lnTo>
                  <a:lnTo>
                    <a:pt x="422567" y="760819"/>
                  </a:lnTo>
                  <a:lnTo>
                    <a:pt x="426873" y="757746"/>
                  </a:lnTo>
                  <a:lnTo>
                    <a:pt x="428516" y="755939"/>
                  </a:lnTo>
                  <a:lnTo>
                    <a:pt x="443138" y="721246"/>
                  </a:lnTo>
                  <a:lnTo>
                    <a:pt x="449695" y="677620"/>
                  </a:lnTo>
                  <a:lnTo>
                    <a:pt x="449563" y="633264"/>
                  </a:lnTo>
                  <a:lnTo>
                    <a:pt x="440444" y="587500"/>
                  </a:lnTo>
                  <a:lnTo>
                    <a:pt x="428451" y="545809"/>
                  </a:lnTo>
                  <a:lnTo>
                    <a:pt x="417014" y="516890"/>
                  </a:lnTo>
                  <a:lnTo>
                    <a:pt x="380108" y="472364"/>
                  </a:lnTo>
                  <a:lnTo>
                    <a:pt x="368977" y="464370"/>
                  </a:lnTo>
                  <a:lnTo>
                    <a:pt x="361156" y="460691"/>
                  </a:lnTo>
                  <a:lnTo>
                    <a:pt x="360362" y="459830"/>
                  </a:lnTo>
                  <a:lnTo>
                    <a:pt x="359833" y="458903"/>
                  </a:lnTo>
                  <a:lnTo>
                    <a:pt x="360539" y="458286"/>
                  </a:lnTo>
                  <a:lnTo>
                    <a:pt x="403739" y="442859"/>
                  </a:lnTo>
                  <a:lnTo>
                    <a:pt x="430261" y="425213"/>
                  </a:lnTo>
                  <a:lnTo>
                    <a:pt x="471896" y="386157"/>
                  </a:lnTo>
                  <a:lnTo>
                    <a:pt x="484047" y="361931"/>
                  </a:lnTo>
                  <a:lnTo>
                    <a:pt x="485007" y="358566"/>
                  </a:lnTo>
                  <a:lnTo>
                    <a:pt x="484910" y="357880"/>
                  </a:lnTo>
                  <a:lnTo>
                    <a:pt x="484493" y="357775"/>
                  </a:lnTo>
                  <a:lnTo>
                    <a:pt x="483862" y="358059"/>
                  </a:lnTo>
                  <a:lnTo>
                    <a:pt x="482974" y="365199"/>
                  </a:lnTo>
                  <a:lnTo>
                    <a:pt x="484318" y="393931"/>
                  </a:lnTo>
                  <a:lnTo>
                    <a:pt x="494486" y="435940"/>
                  </a:lnTo>
                  <a:lnTo>
                    <a:pt x="507406" y="456440"/>
                  </a:lnTo>
                  <a:lnTo>
                    <a:pt x="521269" y="470863"/>
                  </a:lnTo>
                  <a:lnTo>
                    <a:pt x="537684" y="478468"/>
                  </a:lnTo>
                  <a:lnTo>
                    <a:pt x="546946" y="479740"/>
                  </a:lnTo>
                  <a:lnTo>
                    <a:pt x="550897" y="479585"/>
                  </a:lnTo>
                  <a:lnTo>
                    <a:pt x="560932" y="473768"/>
                  </a:lnTo>
                  <a:lnTo>
                    <a:pt x="581250" y="452787"/>
                  </a:lnTo>
                  <a:lnTo>
                    <a:pt x="589480" y="432817"/>
                  </a:lnTo>
                  <a:lnTo>
                    <a:pt x="594716" y="403175"/>
                  </a:lnTo>
                  <a:lnTo>
                    <a:pt x="593470" y="388053"/>
                  </a:lnTo>
                  <a:lnTo>
                    <a:pt x="587731" y="370637"/>
                  </a:lnTo>
                  <a:lnTo>
                    <a:pt x="570525" y="347671"/>
                  </a:lnTo>
                  <a:lnTo>
                    <a:pt x="560131" y="339292"/>
                  </a:lnTo>
                  <a:lnTo>
                    <a:pt x="542731" y="332945"/>
                  </a:lnTo>
                  <a:lnTo>
                    <a:pt x="526248" y="331613"/>
                  </a:lnTo>
                  <a:lnTo>
                    <a:pt x="515522" y="333802"/>
                  </a:lnTo>
                  <a:lnTo>
                    <a:pt x="502938" y="340687"/>
                  </a:lnTo>
                  <a:lnTo>
                    <a:pt x="492507" y="352800"/>
                  </a:lnTo>
                  <a:lnTo>
                    <a:pt x="488767" y="362504"/>
                  </a:lnTo>
                  <a:lnTo>
                    <a:pt x="487810" y="373402"/>
                  </a:lnTo>
                  <a:lnTo>
                    <a:pt x="491591" y="393067"/>
                  </a:lnTo>
                  <a:lnTo>
                    <a:pt x="501650" y="418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849">
              <a:extLst>
                <a:ext uri="{FF2B5EF4-FFF2-40B4-BE49-F238E27FC236}">
                  <a16:creationId xmlns:a16="http://schemas.microsoft.com/office/drawing/2014/main" xmlns="" id="{8E1C4A80-6983-4CDF-AD78-50EA3669D82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55950" y="5150625"/>
              <a:ext cx="491889" cy="352897"/>
            </a:xfrm>
            <a:custGeom>
              <a:avLst/>
              <a:gdLst/>
              <a:ahLst/>
              <a:cxnLst/>
              <a:rect l="0" t="0" r="0" b="0"/>
              <a:pathLst>
                <a:path w="491889" h="352897">
                  <a:moveTo>
                    <a:pt x="0" y="231000"/>
                  </a:moveTo>
                  <a:lnTo>
                    <a:pt x="0" y="231000"/>
                  </a:lnTo>
                  <a:lnTo>
                    <a:pt x="4419" y="274965"/>
                  </a:lnTo>
                  <a:lnTo>
                    <a:pt x="13220" y="301525"/>
                  </a:lnTo>
                  <a:lnTo>
                    <a:pt x="32767" y="334178"/>
                  </a:lnTo>
                  <a:lnTo>
                    <a:pt x="35250" y="335769"/>
                  </a:lnTo>
                  <a:lnTo>
                    <a:pt x="42713" y="337536"/>
                  </a:lnTo>
                  <a:lnTo>
                    <a:pt x="49087" y="337381"/>
                  </a:lnTo>
                  <a:lnTo>
                    <a:pt x="51775" y="336846"/>
                  </a:lnTo>
                  <a:lnTo>
                    <a:pt x="57583" y="329666"/>
                  </a:lnTo>
                  <a:lnTo>
                    <a:pt x="68365" y="309963"/>
                  </a:lnTo>
                  <a:lnTo>
                    <a:pt x="76714" y="266594"/>
                  </a:lnTo>
                  <a:lnTo>
                    <a:pt x="81401" y="222708"/>
                  </a:lnTo>
                  <a:lnTo>
                    <a:pt x="84984" y="198828"/>
                  </a:lnTo>
                  <a:lnTo>
                    <a:pt x="86924" y="194006"/>
                  </a:lnTo>
                  <a:lnTo>
                    <a:pt x="88994" y="192932"/>
                  </a:lnTo>
                  <a:lnTo>
                    <a:pt x="95057" y="192679"/>
                  </a:lnTo>
                  <a:lnTo>
                    <a:pt x="106403" y="196206"/>
                  </a:lnTo>
                  <a:lnTo>
                    <a:pt x="112672" y="200719"/>
                  </a:lnTo>
                  <a:lnTo>
                    <a:pt x="125816" y="218982"/>
                  </a:lnTo>
                  <a:lnTo>
                    <a:pt x="136932" y="240529"/>
                  </a:lnTo>
                  <a:lnTo>
                    <a:pt x="148044" y="281326"/>
                  </a:lnTo>
                  <a:lnTo>
                    <a:pt x="155072" y="327527"/>
                  </a:lnTo>
                  <a:lnTo>
                    <a:pt x="155555" y="352896"/>
                  </a:lnTo>
                  <a:lnTo>
                    <a:pt x="155566" y="352439"/>
                  </a:lnTo>
                  <a:lnTo>
                    <a:pt x="151024" y="313860"/>
                  </a:lnTo>
                  <a:lnTo>
                    <a:pt x="154005" y="269629"/>
                  </a:lnTo>
                  <a:lnTo>
                    <a:pt x="164275" y="237151"/>
                  </a:lnTo>
                  <a:lnTo>
                    <a:pt x="170461" y="227217"/>
                  </a:lnTo>
                  <a:lnTo>
                    <a:pt x="176762" y="221491"/>
                  </a:lnTo>
                  <a:lnTo>
                    <a:pt x="180984" y="219718"/>
                  </a:lnTo>
                  <a:lnTo>
                    <a:pt x="183098" y="219245"/>
                  </a:lnTo>
                  <a:lnTo>
                    <a:pt x="189209" y="221542"/>
                  </a:lnTo>
                  <a:lnTo>
                    <a:pt x="195924" y="226444"/>
                  </a:lnTo>
                  <a:lnTo>
                    <a:pt x="209916" y="248505"/>
                  </a:lnTo>
                  <a:lnTo>
                    <a:pt x="223147" y="294654"/>
                  </a:lnTo>
                  <a:lnTo>
                    <a:pt x="232786" y="333393"/>
                  </a:lnTo>
                  <a:lnTo>
                    <a:pt x="242736" y="342360"/>
                  </a:lnTo>
                  <a:lnTo>
                    <a:pt x="246491" y="343693"/>
                  </a:lnTo>
                  <a:lnTo>
                    <a:pt x="253485" y="343292"/>
                  </a:lnTo>
                  <a:lnTo>
                    <a:pt x="259180" y="340762"/>
                  </a:lnTo>
                  <a:lnTo>
                    <a:pt x="261687" y="339100"/>
                  </a:lnTo>
                  <a:lnTo>
                    <a:pt x="268586" y="326647"/>
                  </a:lnTo>
                  <a:lnTo>
                    <a:pt x="279811" y="281195"/>
                  </a:lnTo>
                  <a:lnTo>
                    <a:pt x="284211" y="240640"/>
                  </a:lnTo>
                  <a:lnTo>
                    <a:pt x="284506" y="201585"/>
                  </a:lnTo>
                  <a:lnTo>
                    <a:pt x="282206" y="161842"/>
                  </a:lnTo>
                  <a:lnTo>
                    <a:pt x="279954" y="120599"/>
                  </a:lnTo>
                  <a:lnTo>
                    <a:pt x="277328" y="79331"/>
                  </a:lnTo>
                  <a:lnTo>
                    <a:pt x="274140" y="32134"/>
                  </a:lnTo>
                  <a:lnTo>
                    <a:pt x="273093" y="1841"/>
                  </a:lnTo>
                  <a:lnTo>
                    <a:pt x="272726" y="969"/>
                  </a:lnTo>
                  <a:lnTo>
                    <a:pt x="272128" y="388"/>
                  </a:lnTo>
                  <a:lnTo>
                    <a:pt x="271377" y="0"/>
                  </a:lnTo>
                  <a:lnTo>
                    <a:pt x="270543" y="4273"/>
                  </a:lnTo>
                  <a:lnTo>
                    <a:pt x="272083" y="49784"/>
                  </a:lnTo>
                  <a:lnTo>
                    <a:pt x="272923" y="88555"/>
                  </a:lnTo>
                  <a:lnTo>
                    <a:pt x="276487" y="135175"/>
                  </a:lnTo>
                  <a:lnTo>
                    <a:pt x="281904" y="179863"/>
                  </a:lnTo>
                  <a:lnTo>
                    <a:pt x="291092" y="220951"/>
                  </a:lnTo>
                  <a:lnTo>
                    <a:pt x="304184" y="265817"/>
                  </a:lnTo>
                  <a:lnTo>
                    <a:pt x="319841" y="300666"/>
                  </a:lnTo>
                  <a:lnTo>
                    <a:pt x="327712" y="308882"/>
                  </a:lnTo>
                  <a:lnTo>
                    <a:pt x="337208" y="315003"/>
                  </a:lnTo>
                  <a:lnTo>
                    <a:pt x="344956" y="317724"/>
                  </a:lnTo>
                  <a:lnTo>
                    <a:pt x="352869" y="317051"/>
                  </a:lnTo>
                  <a:lnTo>
                    <a:pt x="356954" y="315884"/>
                  </a:lnTo>
                  <a:lnTo>
                    <a:pt x="366197" y="307062"/>
                  </a:lnTo>
                  <a:lnTo>
                    <a:pt x="381447" y="285144"/>
                  </a:lnTo>
                  <a:lnTo>
                    <a:pt x="398182" y="238547"/>
                  </a:lnTo>
                  <a:lnTo>
                    <a:pt x="402491" y="201772"/>
                  </a:lnTo>
                  <a:lnTo>
                    <a:pt x="401322" y="178713"/>
                  </a:lnTo>
                  <a:lnTo>
                    <a:pt x="397793" y="167897"/>
                  </a:lnTo>
                  <a:lnTo>
                    <a:pt x="390275" y="155701"/>
                  </a:lnTo>
                  <a:lnTo>
                    <a:pt x="382139" y="149249"/>
                  </a:lnTo>
                  <a:lnTo>
                    <a:pt x="381760" y="149688"/>
                  </a:lnTo>
                  <a:lnTo>
                    <a:pt x="381338" y="152058"/>
                  </a:lnTo>
                  <a:lnTo>
                    <a:pt x="382091" y="154522"/>
                  </a:lnTo>
                  <a:lnTo>
                    <a:pt x="388970" y="162590"/>
                  </a:lnTo>
                  <a:lnTo>
                    <a:pt x="436495" y="197052"/>
                  </a:lnTo>
                  <a:lnTo>
                    <a:pt x="457892" y="214592"/>
                  </a:lnTo>
                  <a:lnTo>
                    <a:pt x="478828" y="241101"/>
                  </a:lnTo>
                  <a:lnTo>
                    <a:pt x="490323" y="273183"/>
                  </a:lnTo>
                  <a:lnTo>
                    <a:pt x="491888" y="296331"/>
                  </a:lnTo>
                  <a:lnTo>
                    <a:pt x="490138" y="303428"/>
                  </a:lnTo>
                  <a:lnTo>
                    <a:pt x="486656" y="310110"/>
                  </a:lnTo>
                  <a:lnTo>
                    <a:pt x="479098" y="318763"/>
                  </a:lnTo>
                  <a:lnTo>
                    <a:pt x="474458" y="321158"/>
                  </a:lnTo>
                  <a:lnTo>
                    <a:pt x="464508" y="322507"/>
                  </a:lnTo>
                  <a:lnTo>
                    <a:pt x="433649" y="315872"/>
                  </a:lnTo>
                  <a:lnTo>
                    <a:pt x="414749" y="306052"/>
                  </a:lnTo>
                  <a:lnTo>
                    <a:pt x="396875" y="291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850">
              <a:extLst>
                <a:ext uri="{FF2B5EF4-FFF2-40B4-BE49-F238E27FC236}">
                  <a16:creationId xmlns:a16="http://schemas.microsoft.com/office/drawing/2014/main" xmlns="" id="{951A6E63-593B-4519-A8E3-3FB3A49F686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06775" y="5260975"/>
              <a:ext cx="73026" cy="9526"/>
            </a:xfrm>
            <a:custGeom>
              <a:avLst/>
              <a:gdLst/>
              <a:ahLst/>
              <a:cxnLst/>
              <a:rect l="0" t="0" r="0" b="0"/>
              <a:pathLst>
                <a:path w="73026" h="9526">
                  <a:moveTo>
                    <a:pt x="0" y="0"/>
                  </a:moveTo>
                  <a:lnTo>
                    <a:pt x="0" y="0"/>
                  </a:lnTo>
                  <a:lnTo>
                    <a:pt x="8480" y="3454"/>
                  </a:lnTo>
                  <a:lnTo>
                    <a:pt x="9887" y="4419"/>
                  </a:lnTo>
                  <a:lnTo>
                    <a:pt x="24818" y="8151"/>
                  </a:lnTo>
                  <a:lnTo>
                    <a:pt x="73025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851">
              <a:extLst>
                <a:ext uri="{FF2B5EF4-FFF2-40B4-BE49-F238E27FC236}">
                  <a16:creationId xmlns:a16="http://schemas.microsoft.com/office/drawing/2014/main" xmlns="" id="{85883BBC-8066-4CCD-A1B7-A2AA6B217DA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21861" y="5184317"/>
              <a:ext cx="442165" cy="316034"/>
            </a:xfrm>
            <a:custGeom>
              <a:avLst/>
              <a:gdLst/>
              <a:ahLst/>
              <a:cxnLst/>
              <a:rect l="0" t="0" r="0" b="0"/>
              <a:pathLst>
                <a:path w="442165" h="316034">
                  <a:moveTo>
                    <a:pt x="29414" y="146508"/>
                  </a:moveTo>
                  <a:lnTo>
                    <a:pt x="29414" y="146508"/>
                  </a:lnTo>
                  <a:lnTo>
                    <a:pt x="23293" y="146861"/>
                  </a:lnTo>
                  <a:lnTo>
                    <a:pt x="18580" y="148193"/>
                  </a:lnTo>
                  <a:lnTo>
                    <a:pt x="13898" y="151843"/>
                  </a:lnTo>
                  <a:lnTo>
                    <a:pt x="9818" y="156993"/>
                  </a:lnTo>
                  <a:lnTo>
                    <a:pt x="4261" y="168213"/>
                  </a:lnTo>
                  <a:lnTo>
                    <a:pt x="716" y="209031"/>
                  </a:lnTo>
                  <a:lnTo>
                    <a:pt x="1860" y="255937"/>
                  </a:lnTo>
                  <a:lnTo>
                    <a:pt x="7408" y="274401"/>
                  </a:lnTo>
                  <a:lnTo>
                    <a:pt x="28307" y="304598"/>
                  </a:lnTo>
                  <a:lnTo>
                    <a:pt x="35507" y="311785"/>
                  </a:lnTo>
                  <a:lnTo>
                    <a:pt x="47644" y="315214"/>
                  </a:lnTo>
                  <a:lnTo>
                    <a:pt x="61858" y="316033"/>
                  </a:lnTo>
                  <a:lnTo>
                    <a:pt x="72879" y="314045"/>
                  </a:lnTo>
                  <a:lnTo>
                    <a:pt x="82481" y="307988"/>
                  </a:lnTo>
                  <a:lnTo>
                    <a:pt x="96772" y="293097"/>
                  </a:lnTo>
                  <a:lnTo>
                    <a:pt x="107866" y="262156"/>
                  </a:lnTo>
                  <a:lnTo>
                    <a:pt x="110142" y="250001"/>
                  </a:lnTo>
                  <a:lnTo>
                    <a:pt x="104682" y="225111"/>
                  </a:lnTo>
                  <a:lnTo>
                    <a:pt x="88013" y="191576"/>
                  </a:lnTo>
                  <a:lnTo>
                    <a:pt x="72648" y="172722"/>
                  </a:lnTo>
                  <a:lnTo>
                    <a:pt x="52496" y="160231"/>
                  </a:lnTo>
                  <a:lnTo>
                    <a:pt x="25285" y="154315"/>
                  </a:lnTo>
                  <a:lnTo>
                    <a:pt x="12315" y="153642"/>
                  </a:lnTo>
                  <a:lnTo>
                    <a:pt x="4200" y="155521"/>
                  </a:lnTo>
                  <a:lnTo>
                    <a:pt x="804" y="157334"/>
                  </a:lnTo>
                  <a:lnTo>
                    <a:pt x="110" y="158311"/>
                  </a:lnTo>
                  <a:lnTo>
                    <a:pt x="0" y="159316"/>
                  </a:lnTo>
                  <a:lnTo>
                    <a:pt x="280" y="160338"/>
                  </a:lnTo>
                  <a:lnTo>
                    <a:pt x="2472" y="162415"/>
                  </a:lnTo>
                  <a:lnTo>
                    <a:pt x="4044" y="163463"/>
                  </a:lnTo>
                  <a:lnTo>
                    <a:pt x="12999" y="164937"/>
                  </a:lnTo>
                  <a:lnTo>
                    <a:pt x="55071" y="154241"/>
                  </a:lnTo>
                  <a:lnTo>
                    <a:pt x="97152" y="133797"/>
                  </a:lnTo>
                  <a:lnTo>
                    <a:pt x="121237" y="125675"/>
                  </a:lnTo>
                  <a:lnTo>
                    <a:pt x="132625" y="124695"/>
                  </a:lnTo>
                  <a:lnTo>
                    <a:pt x="139844" y="126348"/>
                  </a:lnTo>
                  <a:lnTo>
                    <a:pt x="143250" y="127776"/>
                  </a:lnTo>
                  <a:lnTo>
                    <a:pt x="160334" y="144219"/>
                  </a:lnTo>
                  <a:lnTo>
                    <a:pt x="169139" y="156766"/>
                  </a:lnTo>
                  <a:lnTo>
                    <a:pt x="182305" y="199608"/>
                  </a:lnTo>
                  <a:lnTo>
                    <a:pt x="187392" y="241961"/>
                  </a:lnTo>
                  <a:lnTo>
                    <a:pt x="187156" y="272659"/>
                  </a:lnTo>
                  <a:lnTo>
                    <a:pt x="185116" y="284904"/>
                  </a:lnTo>
                  <a:lnTo>
                    <a:pt x="184992" y="261361"/>
                  </a:lnTo>
                  <a:lnTo>
                    <a:pt x="192363" y="218645"/>
                  </a:lnTo>
                  <a:lnTo>
                    <a:pt x="200008" y="199014"/>
                  </a:lnTo>
                  <a:lnTo>
                    <a:pt x="212676" y="183469"/>
                  </a:lnTo>
                  <a:lnTo>
                    <a:pt x="220396" y="177724"/>
                  </a:lnTo>
                  <a:lnTo>
                    <a:pt x="224949" y="176257"/>
                  </a:lnTo>
                  <a:lnTo>
                    <a:pt x="230266" y="177486"/>
                  </a:lnTo>
                  <a:lnTo>
                    <a:pt x="235804" y="180737"/>
                  </a:lnTo>
                  <a:lnTo>
                    <a:pt x="240617" y="185710"/>
                  </a:lnTo>
                  <a:lnTo>
                    <a:pt x="248750" y="204072"/>
                  </a:lnTo>
                  <a:lnTo>
                    <a:pt x="255970" y="251261"/>
                  </a:lnTo>
                  <a:lnTo>
                    <a:pt x="265492" y="291677"/>
                  </a:lnTo>
                  <a:lnTo>
                    <a:pt x="268158" y="297223"/>
                  </a:lnTo>
                  <a:lnTo>
                    <a:pt x="270068" y="298843"/>
                  </a:lnTo>
                  <a:lnTo>
                    <a:pt x="275013" y="300643"/>
                  </a:lnTo>
                  <a:lnTo>
                    <a:pt x="278857" y="300502"/>
                  </a:lnTo>
                  <a:lnTo>
                    <a:pt x="280376" y="299971"/>
                  </a:lnTo>
                  <a:lnTo>
                    <a:pt x="287570" y="289110"/>
                  </a:lnTo>
                  <a:lnTo>
                    <a:pt x="305285" y="243542"/>
                  </a:lnTo>
                  <a:lnTo>
                    <a:pt x="314407" y="201815"/>
                  </a:lnTo>
                  <a:lnTo>
                    <a:pt x="318860" y="162190"/>
                  </a:lnTo>
                  <a:lnTo>
                    <a:pt x="321342" y="118078"/>
                  </a:lnTo>
                  <a:lnTo>
                    <a:pt x="322493" y="71695"/>
                  </a:lnTo>
                  <a:lnTo>
                    <a:pt x="321600" y="26451"/>
                  </a:lnTo>
                  <a:lnTo>
                    <a:pt x="321516" y="0"/>
                  </a:lnTo>
                  <a:lnTo>
                    <a:pt x="321514" y="41739"/>
                  </a:lnTo>
                  <a:lnTo>
                    <a:pt x="321514" y="89083"/>
                  </a:lnTo>
                  <a:lnTo>
                    <a:pt x="321514" y="133571"/>
                  </a:lnTo>
                  <a:lnTo>
                    <a:pt x="323396" y="174971"/>
                  </a:lnTo>
                  <a:lnTo>
                    <a:pt x="332345" y="218172"/>
                  </a:lnTo>
                  <a:lnTo>
                    <a:pt x="347770" y="251857"/>
                  </a:lnTo>
                  <a:lnTo>
                    <a:pt x="365218" y="272093"/>
                  </a:lnTo>
                  <a:lnTo>
                    <a:pt x="380129" y="283633"/>
                  </a:lnTo>
                  <a:lnTo>
                    <a:pt x="399088" y="288247"/>
                  </a:lnTo>
                  <a:lnTo>
                    <a:pt x="402863" y="288626"/>
                  </a:lnTo>
                  <a:lnTo>
                    <a:pt x="423346" y="280731"/>
                  </a:lnTo>
                  <a:lnTo>
                    <a:pt x="442164" y="2671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852">
              <a:extLst>
                <a:ext uri="{FF2B5EF4-FFF2-40B4-BE49-F238E27FC236}">
                  <a16:creationId xmlns:a16="http://schemas.microsoft.com/office/drawing/2014/main" xmlns="" id="{B948DE05-46B0-4ADF-853A-DD20643A8E1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24325" y="527685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7" name="SMARTInkShape-Group286">
            <a:extLst>
              <a:ext uri="{FF2B5EF4-FFF2-40B4-BE49-F238E27FC236}">
                <a16:creationId xmlns:a16="http://schemas.microsoft.com/office/drawing/2014/main" xmlns="" id="{EC89340E-E246-4104-88A3-47D9D2B83215}"/>
              </a:ext>
            </a:extLst>
          </p:cNvPr>
          <p:cNvGrpSpPr/>
          <p:nvPr/>
        </p:nvGrpSpPr>
        <p:grpSpPr>
          <a:xfrm>
            <a:off x="4384675" y="5162550"/>
            <a:ext cx="1558926" cy="605833"/>
            <a:chOff x="4384675" y="5162550"/>
            <a:chExt cx="1558926" cy="605833"/>
          </a:xfrm>
        </p:grpSpPr>
        <p:sp>
          <p:nvSpPr>
            <p:cNvPr id="120" name="SMARTInkShape-853">
              <a:extLst>
                <a:ext uri="{FF2B5EF4-FFF2-40B4-BE49-F238E27FC236}">
                  <a16:creationId xmlns:a16="http://schemas.microsoft.com/office/drawing/2014/main" xmlns="" id="{698B3050-4E3F-450A-982F-F4F30B0762E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84675" y="5345164"/>
              <a:ext cx="435464" cy="148197"/>
            </a:xfrm>
            <a:custGeom>
              <a:avLst/>
              <a:gdLst/>
              <a:ahLst/>
              <a:cxnLst/>
              <a:rect l="0" t="0" r="0" b="0"/>
              <a:pathLst>
                <a:path w="435464" h="148197">
                  <a:moveTo>
                    <a:pt x="0" y="90436"/>
                  </a:moveTo>
                  <a:lnTo>
                    <a:pt x="0" y="90436"/>
                  </a:lnTo>
                  <a:lnTo>
                    <a:pt x="1685" y="92121"/>
                  </a:lnTo>
                  <a:lnTo>
                    <a:pt x="5063" y="100215"/>
                  </a:lnTo>
                  <a:lnTo>
                    <a:pt x="6335" y="106235"/>
                  </a:lnTo>
                  <a:lnTo>
                    <a:pt x="4660" y="102917"/>
                  </a:lnTo>
                  <a:lnTo>
                    <a:pt x="3615" y="80611"/>
                  </a:lnTo>
                  <a:lnTo>
                    <a:pt x="12695" y="44868"/>
                  </a:lnTo>
                  <a:lnTo>
                    <a:pt x="30729" y="11956"/>
                  </a:lnTo>
                  <a:lnTo>
                    <a:pt x="36118" y="4873"/>
                  </a:lnTo>
                  <a:lnTo>
                    <a:pt x="41805" y="1255"/>
                  </a:lnTo>
                  <a:lnTo>
                    <a:pt x="47508" y="0"/>
                  </a:lnTo>
                  <a:lnTo>
                    <a:pt x="52394" y="618"/>
                  </a:lnTo>
                  <a:lnTo>
                    <a:pt x="64168" y="11377"/>
                  </a:lnTo>
                  <a:lnTo>
                    <a:pt x="83820" y="51123"/>
                  </a:lnTo>
                  <a:lnTo>
                    <a:pt x="90744" y="88709"/>
                  </a:lnTo>
                  <a:lnTo>
                    <a:pt x="93613" y="133260"/>
                  </a:lnTo>
                  <a:lnTo>
                    <a:pt x="92758" y="136985"/>
                  </a:lnTo>
                  <a:lnTo>
                    <a:pt x="92530" y="136991"/>
                  </a:lnTo>
                  <a:lnTo>
                    <a:pt x="92101" y="112913"/>
                  </a:lnTo>
                  <a:lnTo>
                    <a:pt x="97414" y="71458"/>
                  </a:lnTo>
                  <a:lnTo>
                    <a:pt x="109464" y="30187"/>
                  </a:lnTo>
                  <a:lnTo>
                    <a:pt x="116983" y="18021"/>
                  </a:lnTo>
                  <a:lnTo>
                    <a:pt x="119264" y="15701"/>
                  </a:lnTo>
                  <a:lnTo>
                    <a:pt x="125561" y="13123"/>
                  </a:lnTo>
                  <a:lnTo>
                    <a:pt x="129215" y="12436"/>
                  </a:lnTo>
                  <a:lnTo>
                    <a:pt x="132357" y="13389"/>
                  </a:lnTo>
                  <a:lnTo>
                    <a:pt x="137730" y="18210"/>
                  </a:lnTo>
                  <a:lnTo>
                    <a:pt x="147281" y="31680"/>
                  </a:lnTo>
                  <a:lnTo>
                    <a:pt x="160491" y="65349"/>
                  </a:lnTo>
                  <a:lnTo>
                    <a:pt x="167758" y="110809"/>
                  </a:lnTo>
                  <a:lnTo>
                    <a:pt x="167854" y="129089"/>
                  </a:lnTo>
                  <a:lnTo>
                    <a:pt x="166559" y="133603"/>
                  </a:lnTo>
                  <a:lnTo>
                    <a:pt x="165720" y="133678"/>
                  </a:lnTo>
                  <a:lnTo>
                    <a:pt x="163847" y="129998"/>
                  </a:lnTo>
                  <a:lnTo>
                    <a:pt x="160208" y="101781"/>
                  </a:lnTo>
                  <a:lnTo>
                    <a:pt x="165247" y="56403"/>
                  </a:lnTo>
                  <a:lnTo>
                    <a:pt x="168693" y="46382"/>
                  </a:lnTo>
                  <a:lnTo>
                    <a:pt x="189998" y="11320"/>
                  </a:lnTo>
                  <a:lnTo>
                    <a:pt x="192282" y="9117"/>
                  </a:lnTo>
                  <a:lnTo>
                    <a:pt x="195216" y="8001"/>
                  </a:lnTo>
                  <a:lnTo>
                    <a:pt x="202238" y="7702"/>
                  </a:lnTo>
                  <a:lnTo>
                    <a:pt x="210755" y="9517"/>
                  </a:lnTo>
                  <a:lnTo>
                    <a:pt x="219432" y="17346"/>
                  </a:lnTo>
                  <a:lnTo>
                    <a:pt x="228706" y="28602"/>
                  </a:lnTo>
                  <a:lnTo>
                    <a:pt x="244717" y="74961"/>
                  </a:lnTo>
                  <a:lnTo>
                    <a:pt x="255720" y="103045"/>
                  </a:lnTo>
                  <a:lnTo>
                    <a:pt x="266217" y="119228"/>
                  </a:lnTo>
                  <a:lnTo>
                    <a:pt x="268847" y="121272"/>
                  </a:lnTo>
                  <a:lnTo>
                    <a:pt x="275533" y="123544"/>
                  </a:lnTo>
                  <a:lnTo>
                    <a:pt x="278233" y="123091"/>
                  </a:lnTo>
                  <a:lnTo>
                    <a:pt x="280386" y="121731"/>
                  </a:lnTo>
                  <a:lnTo>
                    <a:pt x="299741" y="95771"/>
                  </a:lnTo>
                  <a:lnTo>
                    <a:pt x="315328" y="53522"/>
                  </a:lnTo>
                  <a:lnTo>
                    <a:pt x="316504" y="39360"/>
                  </a:lnTo>
                  <a:lnTo>
                    <a:pt x="314682" y="28711"/>
                  </a:lnTo>
                  <a:lnTo>
                    <a:pt x="314210" y="28472"/>
                  </a:lnTo>
                  <a:lnTo>
                    <a:pt x="313542" y="28666"/>
                  </a:lnTo>
                  <a:lnTo>
                    <a:pt x="312745" y="29148"/>
                  </a:lnTo>
                  <a:lnTo>
                    <a:pt x="311859" y="32505"/>
                  </a:lnTo>
                  <a:lnTo>
                    <a:pt x="311623" y="34882"/>
                  </a:lnTo>
                  <a:lnTo>
                    <a:pt x="322461" y="79762"/>
                  </a:lnTo>
                  <a:lnTo>
                    <a:pt x="332611" y="105030"/>
                  </a:lnTo>
                  <a:lnTo>
                    <a:pt x="348472" y="128950"/>
                  </a:lnTo>
                  <a:lnTo>
                    <a:pt x="365286" y="142103"/>
                  </a:lnTo>
                  <a:lnTo>
                    <a:pt x="380852" y="148196"/>
                  </a:lnTo>
                  <a:lnTo>
                    <a:pt x="391870" y="146798"/>
                  </a:lnTo>
                  <a:lnTo>
                    <a:pt x="402765" y="142650"/>
                  </a:lnTo>
                  <a:lnTo>
                    <a:pt x="411134" y="137278"/>
                  </a:lnTo>
                  <a:lnTo>
                    <a:pt x="424778" y="118308"/>
                  </a:lnTo>
                  <a:lnTo>
                    <a:pt x="431993" y="102497"/>
                  </a:lnTo>
                  <a:lnTo>
                    <a:pt x="435463" y="76410"/>
                  </a:lnTo>
                  <a:lnTo>
                    <a:pt x="430851" y="42575"/>
                  </a:lnTo>
                  <a:lnTo>
                    <a:pt x="424831" y="24969"/>
                  </a:lnTo>
                  <a:lnTo>
                    <a:pt x="418707" y="17948"/>
                  </a:lnTo>
                  <a:lnTo>
                    <a:pt x="408342" y="11300"/>
                  </a:lnTo>
                  <a:lnTo>
                    <a:pt x="384790" y="3018"/>
                  </a:lnTo>
                  <a:lnTo>
                    <a:pt x="373042" y="1959"/>
                  </a:lnTo>
                  <a:lnTo>
                    <a:pt x="351753" y="6718"/>
                  </a:lnTo>
                  <a:lnTo>
                    <a:pt x="339544" y="13834"/>
                  </a:lnTo>
                  <a:lnTo>
                    <a:pt x="326618" y="26817"/>
                  </a:lnTo>
                  <a:lnTo>
                    <a:pt x="321200" y="36408"/>
                  </a:lnTo>
                  <a:lnTo>
                    <a:pt x="316872" y="53927"/>
                  </a:lnTo>
                  <a:lnTo>
                    <a:pt x="317500" y="682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854">
              <a:extLst>
                <a:ext uri="{FF2B5EF4-FFF2-40B4-BE49-F238E27FC236}">
                  <a16:creationId xmlns:a16="http://schemas.microsoft.com/office/drawing/2014/main" xmlns="" id="{E734A679-46E5-481C-A71E-BA9F57D8296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16475" y="5344245"/>
              <a:ext cx="386393" cy="137275"/>
            </a:xfrm>
            <a:custGeom>
              <a:avLst/>
              <a:gdLst/>
              <a:ahLst/>
              <a:cxnLst/>
              <a:rect l="0" t="0" r="0" b="0"/>
              <a:pathLst>
                <a:path w="386393" h="137275">
                  <a:moveTo>
                    <a:pt x="0" y="34205"/>
                  </a:moveTo>
                  <a:lnTo>
                    <a:pt x="0" y="34205"/>
                  </a:lnTo>
                  <a:lnTo>
                    <a:pt x="0" y="39261"/>
                  </a:lnTo>
                  <a:lnTo>
                    <a:pt x="18596" y="83956"/>
                  </a:lnTo>
                  <a:lnTo>
                    <a:pt x="40359" y="131063"/>
                  </a:lnTo>
                  <a:lnTo>
                    <a:pt x="41723" y="133702"/>
                  </a:lnTo>
                  <a:lnTo>
                    <a:pt x="42985" y="134755"/>
                  </a:lnTo>
                  <a:lnTo>
                    <a:pt x="44179" y="134753"/>
                  </a:lnTo>
                  <a:lnTo>
                    <a:pt x="45327" y="134045"/>
                  </a:lnTo>
                  <a:lnTo>
                    <a:pt x="50315" y="127993"/>
                  </a:lnTo>
                  <a:lnTo>
                    <a:pt x="54576" y="119497"/>
                  </a:lnTo>
                  <a:lnTo>
                    <a:pt x="65296" y="78278"/>
                  </a:lnTo>
                  <a:lnTo>
                    <a:pt x="74708" y="33146"/>
                  </a:lnTo>
                  <a:lnTo>
                    <a:pt x="83170" y="14710"/>
                  </a:lnTo>
                  <a:lnTo>
                    <a:pt x="86118" y="11430"/>
                  </a:lnTo>
                  <a:lnTo>
                    <a:pt x="87751" y="11260"/>
                  </a:lnTo>
                  <a:lnTo>
                    <a:pt x="91447" y="12954"/>
                  </a:lnTo>
                  <a:lnTo>
                    <a:pt x="95808" y="16188"/>
                  </a:lnTo>
                  <a:lnTo>
                    <a:pt x="104392" y="26123"/>
                  </a:lnTo>
                  <a:lnTo>
                    <a:pt x="117687" y="57687"/>
                  </a:lnTo>
                  <a:lnTo>
                    <a:pt x="126238" y="97180"/>
                  </a:lnTo>
                  <a:lnTo>
                    <a:pt x="126628" y="135143"/>
                  </a:lnTo>
                  <a:lnTo>
                    <a:pt x="126046" y="136422"/>
                  </a:lnTo>
                  <a:lnTo>
                    <a:pt x="125306" y="137274"/>
                  </a:lnTo>
                  <a:lnTo>
                    <a:pt x="124812" y="137137"/>
                  </a:lnTo>
                  <a:lnTo>
                    <a:pt x="123765" y="132162"/>
                  </a:lnTo>
                  <a:lnTo>
                    <a:pt x="121130" y="106332"/>
                  </a:lnTo>
                  <a:lnTo>
                    <a:pt x="125814" y="78347"/>
                  </a:lnTo>
                  <a:lnTo>
                    <a:pt x="142135" y="34108"/>
                  </a:lnTo>
                  <a:lnTo>
                    <a:pt x="150190" y="24519"/>
                  </a:lnTo>
                  <a:lnTo>
                    <a:pt x="162956" y="16244"/>
                  </a:lnTo>
                  <a:lnTo>
                    <a:pt x="169556" y="14816"/>
                  </a:lnTo>
                  <a:lnTo>
                    <a:pt x="172304" y="14929"/>
                  </a:lnTo>
                  <a:lnTo>
                    <a:pt x="178180" y="19758"/>
                  </a:lnTo>
                  <a:lnTo>
                    <a:pt x="188889" y="33860"/>
                  </a:lnTo>
                  <a:lnTo>
                    <a:pt x="204579" y="80953"/>
                  </a:lnTo>
                  <a:lnTo>
                    <a:pt x="220189" y="119110"/>
                  </a:lnTo>
                  <a:lnTo>
                    <a:pt x="225920" y="126151"/>
                  </a:lnTo>
                  <a:lnTo>
                    <a:pt x="231995" y="129750"/>
                  </a:lnTo>
                  <a:lnTo>
                    <a:pt x="235097" y="130710"/>
                  </a:lnTo>
                  <a:lnTo>
                    <a:pt x="242306" y="129895"/>
                  </a:lnTo>
                  <a:lnTo>
                    <a:pt x="246204" y="128690"/>
                  </a:lnTo>
                  <a:lnTo>
                    <a:pt x="254298" y="121707"/>
                  </a:lnTo>
                  <a:lnTo>
                    <a:pt x="263966" y="107757"/>
                  </a:lnTo>
                  <a:lnTo>
                    <a:pt x="276895" y="67739"/>
                  </a:lnTo>
                  <a:lnTo>
                    <a:pt x="280752" y="38199"/>
                  </a:lnTo>
                  <a:lnTo>
                    <a:pt x="279667" y="27350"/>
                  </a:lnTo>
                  <a:lnTo>
                    <a:pt x="279225" y="26460"/>
                  </a:lnTo>
                  <a:lnTo>
                    <a:pt x="278578" y="25867"/>
                  </a:lnTo>
                  <a:lnTo>
                    <a:pt x="277794" y="25471"/>
                  </a:lnTo>
                  <a:lnTo>
                    <a:pt x="276918" y="25560"/>
                  </a:lnTo>
                  <a:lnTo>
                    <a:pt x="275005" y="26600"/>
                  </a:lnTo>
                  <a:lnTo>
                    <a:pt x="273919" y="31060"/>
                  </a:lnTo>
                  <a:lnTo>
                    <a:pt x="273789" y="37393"/>
                  </a:lnTo>
                  <a:lnTo>
                    <a:pt x="280529" y="76449"/>
                  </a:lnTo>
                  <a:lnTo>
                    <a:pt x="288711" y="94268"/>
                  </a:lnTo>
                  <a:lnTo>
                    <a:pt x="310311" y="120296"/>
                  </a:lnTo>
                  <a:lnTo>
                    <a:pt x="328113" y="131971"/>
                  </a:lnTo>
                  <a:lnTo>
                    <a:pt x="333042" y="134307"/>
                  </a:lnTo>
                  <a:lnTo>
                    <a:pt x="337386" y="135159"/>
                  </a:lnTo>
                  <a:lnTo>
                    <a:pt x="345036" y="134224"/>
                  </a:lnTo>
                  <a:lnTo>
                    <a:pt x="360349" y="124675"/>
                  </a:lnTo>
                  <a:lnTo>
                    <a:pt x="369864" y="115731"/>
                  </a:lnTo>
                  <a:lnTo>
                    <a:pt x="380604" y="91179"/>
                  </a:lnTo>
                  <a:lnTo>
                    <a:pt x="386392" y="55893"/>
                  </a:lnTo>
                  <a:lnTo>
                    <a:pt x="382010" y="33850"/>
                  </a:lnTo>
                  <a:lnTo>
                    <a:pt x="375694" y="19557"/>
                  </a:lnTo>
                  <a:lnTo>
                    <a:pt x="364298" y="7483"/>
                  </a:lnTo>
                  <a:lnTo>
                    <a:pt x="356643" y="2926"/>
                  </a:lnTo>
                  <a:lnTo>
                    <a:pt x="348655" y="900"/>
                  </a:lnTo>
                  <a:lnTo>
                    <a:pt x="338050" y="0"/>
                  </a:lnTo>
                  <a:lnTo>
                    <a:pt x="318493" y="6235"/>
                  </a:lnTo>
                  <a:lnTo>
                    <a:pt x="305486" y="15334"/>
                  </a:lnTo>
                  <a:lnTo>
                    <a:pt x="288930" y="41335"/>
                  </a:lnTo>
                  <a:lnTo>
                    <a:pt x="282575" y="7548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855">
              <a:extLst>
                <a:ext uri="{FF2B5EF4-FFF2-40B4-BE49-F238E27FC236}">
                  <a16:creationId xmlns:a16="http://schemas.microsoft.com/office/drawing/2014/main" xmlns="" id="{FE63F0E9-90ED-499C-A627-6C81268CA55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57371" y="5337912"/>
              <a:ext cx="224255" cy="430471"/>
            </a:xfrm>
            <a:custGeom>
              <a:avLst/>
              <a:gdLst/>
              <a:ahLst/>
              <a:cxnLst/>
              <a:rect l="0" t="0" r="0" b="0"/>
              <a:pathLst>
                <a:path w="224255" h="430471">
                  <a:moveTo>
                    <a:pt x="27404" y="21488"/>
                  </a:moveTo>
                  <a:lnTo>
                    <a:pt x="27404" y="21488"/>
                  </a:lnTo>
                  <a:lnTo>
                    <a:pt x="29089" y="23173"/>
                  </a:lnTo>
                  <a:lnTo>
                    <a:pt x="29917" y="24942"/>
                  </a:lnTo>
                  <a:lnTo>
                    <a:pt x="38472" y="67195"/>
                  </a:lnTo>
                  <a:lnTo>
                    <a:pt x="48048" y="114602"/>
                  </a:lnTo>
                  <a:lnTo>
                    <a:pt x="56947" y="162099"/>
                  </a:lnTo>
                  <a:lnTo>
                    <a:pt x="63984" y="198449"/>
                  </a:lnTo>
                  <a:lnTo>
                    <a:pt x="71985" y="244003"/>
                  </a:lnTo>
                  <a:lnTo>
                    <a:pt x="76962" y="291337"/>
                  </a:lnTo>
                  <a:lnTo>
                    <a:pt x="80402" y="332568"/>
                  </a:lnTo>
                  <a:lnTo>
                    <a:pt x="80353" y="378097"/>
                  </a:lnTo>
                  <a:lnTo>
                    <a:pt x="71177" y="413807"/>
                  </a:lnTo>
                  <a:lnTo>
                    <a:pt x="66026" y="420924"/>
                  </a:lnTo>
                  <a:lnTo>
                    <a:pt x="59739" y="426557"/>
                  </a:lnTo>
                  <a:lnTo>
                    <a:pt x="54593" y="429060"/>
                  </a:lnTo>
                  <a:lnTo>
                    <a:pt x="44358" y="430470"/>
                  </a:lnTo>
                  <a:lnTo>
                    <a:pt x="32388" y="427516"/>
                  </a:lnTo>
                  <a:lnTo>
                    <a:pt x="23276" y="423858"/>
                  </a:lnTo>
                  <a:lnTo>
                    <a:pt x="14421" y="413798"/>
                  </a:lnTo>
                  <a:lnTo>
                    <a:pt x="2782" y="388063"/>
                  </a:lnTo>
                  <a:lnTo>
                    <a:pt x="0" y="371912"/>
                  </a:lnTo>
                  <a:lnTo>
                    <a:pt x="7770" y="326799"/>
                  </a:lnTo>
                  <a:lnTo>
                    <a:pt x="20764" y="290289"/>
                  </a:lnTo>
                  <a:lnTo>
                    <a:pt x="38524" y="246105"/>
                  </a:lnTo>
                  <a:lnTo>
                    <a:pt x="59390" y="203306"/>
                  </a:lnTo>
                  <a:lnTo>
                    <a:pt x="81314" y="158494"/>
                  </a:lnTo>
                  <a:lnTo>
                    <a:pt x="103682" y="123881"/>
                  </a:lnTo>
                  <a:lnTo>
                    <a:pt x="113910" y="116982"/>
                  </a:lnTo>
                  <a:lnTo>
                    <a:pt x="114708" y="115842"/>
                  </a:lnTo>
                  <a:lnTo>
                    <a:pt x="115945" y="115082"/>
                  </a:lnTo>
                  <a:lnTo>
                    <a:pt x="122061" y="112922"/>
                  </a:lnTo>
                  <a:lnTo>
                    <a:pt x="127535" y="110198"/>
                  </a:lnTo>
                  <a:lnTo>
                    <a:pt x="133978" y="107157"/>
                  </a:lnTo>
                  <a:lnTo>
                    <a:pt x="161794" y="85287"/>
                  </a:lnTo>
                  <a:lnTo>
                    <a:pt x="167213" y="77712"/>
                  </a:lnTo>
                  <a:lnTo>
                    <a:pt x="177891" y="51310"/>
                  </a:lnTo>
                  <a:lnTo>
                    <a:pt x="179552" y="38725"/>
                  </a:lnTo>
                  <a:lnTo>
                    <a:pt x="178044" y="22048"/>
                  </a:lnTo>
                  <a:lnTo>
                    <a:pt x="172554" y="11859"/>
                  </a:lnTo>
                  <a:lnTo>
                    <a:pt x="165293" y="4861"/>
                  </a:lnTo>
                  <a:lnTo>
                    <a:pt x="159714" y="1751"/>
                  </a:lnTo>
                  <a:lnTo>
                    <a:pt x="147550" y="0"/>
                  </a:lnTo>
                  <a:lnTo>
                    <a:pt x="141597" y="532"/>
                  </a:lnTo>
                  <a:lnTo>
                    <a:pt x="139517" y="1167"/>
                  </a:lnTo>
                  <a:lnTo>
                    <a:pt x="128160" y="8804"/>
                  </a:lnTo>
                  <a:lnTo>
                    <a:pt x="116995" y="21688"/>
                  </a:lnTo>
                  <a:lnTo>
                    <a:pt x="108669" y="40049"/>
                  </a:lnTo>
                  <a:lnTo>
                    <a:pt x="104957" y="69500"/>
                  </a:lnTo>
                  <a:lnTo>
                    <a:pt x="105734" y="80691"/>
                  </a:lnTo>
                  <a:lnTo>
                    <a:pt x="123726" y="120063"/>
                  </a:lnTo>
                  <a:lnTo>
                    <a:pt x="142610" y="135088"/>
                  </a:lnTo>
                  <a:lnTo>
                    <a:pt x="159885" y="143969"/>
                  </a:lnTo>
                  <a:lnTo>
                    <a:pt x="194607" y="145358"/>
                  </a:lnTo>
                  <a:lnTo>
                    <a:pt x="205316" y="138748"/>
                  </a:lnTo>
                  <a:lnTo>
                    <a:pt x="224254" y="1230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856">
              <a:extLst>
                <a:ext uri="{FF2B5EF4-FFF2-40B4-BE49-F238E27FC236}">
                  <a16:creationId xmlns:a16="http://schemas.microsoft.com/office/drawing/2014/main" xmlns="" id="{0DA623C3-534D-488D-ADBF-F3E762AEAD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48275" y="516255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32241" y="44977"/>
                  </a:lnTo>
                  <a:lnTo>
                    <a:pt x="0" y="85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857">
              <a:extLst>
                <a:ext uri="{FF2B5EF4-FFF2-40B4-BE49-F238E27FC236}">
                  <a16:creationId xmlns:a16="http://schemas.microsoft.com/office/drawing/2014/main" xmlns="" id="{CBB2578D-3905-49B8-AF31-DD10E0630B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34239" y="5192471"/>
              <a:ext cx="142662" cy="150300"/>
            </a:xfrm>
            <a:custGeom>
              <a:avLst/>
              <a:gdLst/>
              <a:ahLst/>
              <a:cxnLst/>
              <a:rect l="0" t="0" r="0" b="0"/>
              <a:pathLst>
                <a:path w="142662" h="150300">
                  <a:moveTo>
                    <a:pt x="37886" y="1829"/>
                  </a:moveTo>
                  <a:lnTo>
                    <a:pt x="37886" y="1829"/>
                  </a:lnTo>
                  <a:lnTo>
                    <a:pt x="39571" y="1829"/>
                  </a:lnTo>
                  <a:lnTo>
                    <a:pt x="40068" y="1476"/>
                  </a:lnTo>
                  <a:lnTo>
                    <a:pt x="40399" y="888"/>
                  </a:lnTo>
                  <a:lnTo>
                    <a:pt x="40620" y="143"/>
                  </a:lnTo>
                  <a:lnTo>
                    <a:pt x="40767" y="0"/>
                  </a:lnTo>
                  <a:lnTo>
                    <a:pt x="40865" y="257"/>
                  </a:lnTo>
                  <a:lnTo>
                    <a:pt x="40930" y="781"/>
                  </a:lnTo>
                  <a:lnTo>
                    <a:pt x="37971" y="8339"/>
                  </a:lnTo>
                  <a:lnTo>
                    <a:pt x="37924" y="9779"/>
                  </a:lnTo>
                  <a:lnTo>
                    <a:pt x="19802" y="54543"/>
                  </a:lnTo>
                  <a:lnTo>
                    <a:pt x="4726" y="97811"/>
                  </a:lnTo>
                  <a:lnTo>
                    <a:pt x="0" y="137660"/>
                  </a:lnTo>
                  <a:lnTo>
                    <a:pt x="822" y="142514"/>
                  </a:lnTo>
                  <a:lnTo>
                    <a:pt x="3268" y="147230"/>
                  </a:lnTo>
                  <a:lnTo>
                    <a:pt x="4224" y="148505"/>
                  </a:lnTo>
                  <a:lnTo>
                    <a:pt x="5567" y="149354"/>
                  </a:lnTo>
                  <a:lnTo>
                    <a:pt x="8940" y="150299"/>
                  </a:lnTo>
                  <a:lnTo>
                    <a:pt x="18177" y="149145"/>
                  </a:lnTo>
                  <a:lnTo>
                    <a:pt x="63795" y="136662"/>
                  </a:lnTo>
                  <a:lnTo>
                    <a:pt x="107944" y="135570"/>
                  </a:lnTo>
                  <a:lnTo>
                    <a:pt x="142661" y="1415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SMARTInkShape-858">
              <a:extLst>
                <a:ext uri="{FF2B5EF4-FFF2-40B4-BE49-F238E27FC236}">
                  <a16:creationId xmlns:a16="http://schemas.microsoft.com/office/drawing/2014/main" xmlns="" id="{2A5FDB65-654F-4E4B-A11E-DE71205721D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41975" y="5251450"/>
              <a:ext cx="9526" cy="203201"/>
            </a:xfrm>
            <a:custGeom>
              <a:avLst/>
              <a:gdLst/>
              <a:ahLst/>
              <a:cxnLst/>
              <a:rect l="0" t="0" r="0" b="0"/>
              <a:pathLst>
                <a:path w="9526" h="20320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2182" y="1058"/>
                  </a:lnTo>
                  <a:lnTo>
                    <a:pt x="9448" y="45172"/>
                  </a:lnTo>
                  <a:lnTo>
                    <a:pt x="7824" y="91865"/>
                  </a:lnTo>
                  <a:lnTo>
                    <a:pt x="6787" y="136815"/>
                  </a:lnTo>
                  <a:lnTo>
                    <a:pt x="6388" y="183664"/>
                  </a:lnTo>
                  <a:lnTo>
                    <a:pt x="9525" y="203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859">
              <a:extLst>
                <a:ext uri="{FF2B5EF4-FFF2-40B4-BE49-F238E27FC236}">
                  <a16:creationId xmlns:a16="http://schemas.microsoft.com/office/drawing/2014/main" xmlns="" id="{D40C2AD5-F6CA-45C1-9458-32ADFC07192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71352" y="5183060"/>
              <a:ext cx="172249" cy="301722"/>
            </a:xfrm>
            <a:custGeom>
              <a:avLst/>
              <a:gdLst/>
              <a:ahLst/>
              <a:cxnLst/>
              <a:rect l="0" t="0" r="0" b="0"/>
              <a:pathLst>
                <a:path w="172249" h="301722">
                  <a:moveTo>
                    <a:pt x="51598" y="74740"/>
                  </a:moveTo>
                  <a:lnTo>
                    <a:pt x="51598" y="74740"/>
                  </a:lnTo>
                  <a:lnTo>
                    <a:pt x="54969" y="76425"/>
                  </a:lnTo>
                  <a:lnTo>
                    <a:pt x="55962" y="77627"/>
                  </a:lnTo>
                  <a:lnTo>
                    <a:pt x="57870" y="83965"/>
                  </a:lnTo>
                  <a:lnTo>
                    <a:pt x="56973" y="84132"/>
                  </a:lnTo>
                  <a:lnTo>
                    <a:pt x="51870" y="83500"/>
                  </a:lnTo>
                  <a:lnTo>
                    <a:pt x="30708" y="79178"/>
                  </a:lnTo>
                  <a:lnTo>
                    <a:pt x="23146" y="75419"/>
                  </a:lnTo>
                  <a:lnTo>
                    <a:pt x="13534" y="65965"/>
                  </a:lnTo>
                  <a:lnTo>
                    <a:pt x="9987" y="59198"/>
                  </a:lnTo>
                  <a:lnTo>
                    <a:pt x="7989" y="46617"/>
                  </a:lnTo>
                  <a:lnTo>
                    <a:pt x="8580" y="35430"/>
                  </a:lnTo>
                  <a:lnTo>
                    <a:pt x="14863" y="18643"/>
                  </a:lnTo>
                  <a:lnTo>
                    <a:pt x="20455" y="11473"/>
                  </a:lnTo>
                  <a:lnTo>
                    <a:pt x="32924" y="3469"/>
                  </a:lnTo>
                  <a:lnTo>
                    <a:pt x="44419" y="0"/>
                  </a:lnTo>
                  <a:lnTo>
                    <a:pt x="75160" y="5821"/>
                  </a:lnTo>
                  <a:lnTo>
                    <a:pt x="91035" y="20884"/>
                  </a:lnTo>
                  <a:lnTo>
                    <a:pt x="109234" y="52382"/>
                  </a:lnTo>
                  <a:lnTo>
                    <a:pt x="123755" y="97801"/>
                  </a:lnTo>
                  <a:lnTo>
                    <a:pt x="129194" y="132304"/>
                  </a:lnTo>
                  <a:lnTo>
                    <a:pt x="126366" y="175445"/>
                  </a:lnTo>
                  <a:lnTo>
                    <a:pt x="112919" y="221169"/>
                  </a:lnTo>
                  <a:lnTo>
                    <a:pt x="100282" y="246265"/>
                  </a:lnTo>
                  <a:lnTo>
                    <a:pt x="86641" y="263577"/>
                  </a:lnTo>
                  <a:lnTo>
                    <a:pt x="69742" y="274821"/>
                  </a:lnTo>
                  <a:lnTo>
                    <a:pt x="43482" y="280286"/>
                  </a:lnTo>
                  <a:lnTo>
                    <a:pt x="40896" y="280562"/>
                  </a:lnTo>
                  <a:lnTo>
                    <a:pt x="27143" y="277580"/>
                  </a:lnTo>
                  <a:lnTo>
                    <a:pt x="18504" y="272254"/>
                  </a:lnTo>
                  <a:lnTo>
                    <a:pt x="8631" y="261321"/>
                  </a:lnTo>
                  <a:lnTo>
                    <a:pt x="3926" y="252562"/>
                  </a:lnTo>
                  <a:lnTo>
                    <a:pt x="0" y="237142"/>
                  </a:lnTo>
                  <a:lnTo>
                    <a:pt x="208" y="230291"/>
                  </a:lnTo>
                  <a:lnTo>
                    <a:pt x="5680" y="219097"/>
                  </a:lnTo>
                  <a:lnTo>
                    <a:pt x="12318" y="211900"/>
                  </a:lnTo>
                  <a:lnTo>
                    <a:pt x="23810" y="205848"/>
                  </a:lnTo>
                  <a:lnTo>
                    <a:pt x="30546" y="204506"/>
                  </a:lnTo>
                  <a:lnTo>
                    <a:pt x="42068" y="206676"/>
                  </a:lnTo>
                  <a:lnTo>
                    <a:pt x="55125" y="211786"/>
                  </a:lnTo>
                  <a:lnTo>
                    <a:pt x="61985" y="217494"/>
                  </a:lnTo>
                  <a:lnTo>
                    <a:pt x="94754" y="262229"/>
                  </a:lnTo>
                  <a:lnTo>
                    <a:pt x="120629" y="288780"/>
                  </a:lnTo>
                  <a:lnTo>
                    <a:pt x="136993" y="299698"/>
                  </a:lnTo>
                  <a:lnTo>
                    <a:pt x="145055" y="301721"/>
                  </a:lnTo>
                  <a:lnTo>
                    <a:pt x="154283" y="299798"/>
                  </a:lnTo>
                  <a:lnTo>
                    <a:pt x="162852" y="295768"/>
                  </a:lnTo>
                  <a:lnTo>
                    <a:pt x="172248" y="2874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2" name="SMARTInkShape-Group287">
            <a:extLst>
              <a:ext uri="{FF2B5EF4-FFF2-40B4-BE49-F238E27FC236}">
                <a16:creationId xmlns:a16="http://schemas.microsoft.com/office/drawing/2014/main" xmlns="" id="{CEF50BEE-0937-4EDA-92A0-6858253E9DF0}"/>
              </a:ext>
            </a:extLst>
          </p:cNvPr>
          <p:cNvGrpSpPr/>
          <p:nvPr/>
        </p:nvGrpSpPr>
        <p:grpSpPr>
          <a:xfrm>
            <a:off x="6049919" y="5213350"/>
            <a:ext cx="971836" cy="292853"/>
            <a:chOff x="6049919" y="5213350"/>
            <a:chExt cx="971836" cy="292853"/>
          </a:xfrm>
        </p:grpSpPr>
        <p:sp>
          <p:nvSpPr>
            <p:cNvPr id="128" name="SMARTInkShape-860">
              <a:extLst>
                <a:ext uri="{FF2B5EF4-FFF2-40B4-BE49-F238E27FC236}">
                  <a16:creationId xmlns:a16="http://schemas.microsoft.com/office/drawing/2014/main" xmlns="" id="{58E0F086-F4BA-4A69-B12A-B53F9254CDC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49919" y="5322546"/>
              <a:ext cx="606217" cy="183657"/>
            </a:xfrm>
            <a:custGeom>
              <a:avLst/>
              <a:gdLst/>
              <a:ahLst/>
              <a:cxnLst/>
              <a:rect l="0" t="0" r="0" b="0"/>
              <a:pathLst>
                <a:path w="606217" h="183657">
                  <a:moveTo>
                    <a:pt x="74656" y="20979"/>
                  </a:moveTo>
                  <a:lnTo>
                    <a:pt x="74656" y="20979"/>
                  </a:lnTo>
                  <a:lnTo>
                    <a:pt x="76341" y="20979"/>
                  </a:lnTo>
                  <a:lnTo>
                    <a:pt x="76132" y="20626"/>
                  </a:lnTo>
                  <a:lnTo>
                    <a:pt x="65491" y="14874"/>
                  </a:lnTo>
                  <a:lnTo>
                    <a:pt x="46779" y="11543"/>
                  </a:lnTo>
                  <a:lnTo>
                    <a:pt x="29433" y="16537"/>
                  </a:lnTo>
                  <a:lnTo>
                    <a:pt x="17280" y="25590"/>
                  </a:lnTo>
                  <a:lnTo>
                    <a:pt x="5327" y="41748"/>
                  </a:lnTo>
                  <a:lnTo>
                    <a:pt x="1510" y="52435"/>
                  </a:lnTo>
                  <a:lnTo>
                    <a:pt x="0" y="78528"/>
                  </a:lnTo>
                  <a:lnTo>
                    <a:pt x="6365" y="109487"/>
                  </a:lnTo>
                  <a:lnTo>
                    <a:pt x="19849" y="134967"/>
                  </a:lnTo>
                  <a:lnTo>
                    <a:pt x="35565" y="151414"/>
                  </a:lnTo>
                  <a:lnTo>
                    <a:pt x="54764" y="162990"/>
                  </a:lnTo>
                  <a:lnTo>
                    <a:pt x="66050" y="166057"/>
                  </a:lnTo>
                  <a:lnTo>
                    <a:pt x="71036" y="166381"/>
                  </a:lnTo>
                  <a:lnTo>
                    <a:pt x="99733" y="157468"/>
                  </a:lnTo>
                  <a:lnTo>
                    <a:pt x="114659" y="148987"/>
                  </a:lnTo>
                  <a:lnTo>
                    <a:pt x="124773" y="139255"/>
                  </a:lnTo>
                  <a:lnTo>
                    <a:pt x="139604" y="107362"/>
                  </a:lnTo>
                  <a:lnTo>
                    <a:pt x="143537" y="91586"/>
                  </a:lnTo>
                  <a:lnTo>
                    <a:pt x="141436" y="75842"/>
                  </a:lnTo>
                  <a:lnTo>
                    <a:pt x="141754" y="75899"/>
                  </a:lnTo>
                  <a:lnTo>
                    <a:pt x="150281" y="82993"/>
                  </a:lnTo>
                  <a:lnTo>
                    <a:pt x="163122" y="86862"/>
                  </a:lnTo>
                  <a:lnTo>
                    <a:pt x="171937" y="87497"/>
                  </a:lnTo>
                  <a:lnTo>
                    <a:pt x="178099" y="83822"/>
                  </a:lnTo>
                  <a:lnTo>
                    <a:pt x="181718" y="80866"/>
                  </a:lnTo>
                  <a:lnTo>
                    <a:pt x="186680" y="72878"/>
                  </a:lnTo>
                  <a:lnTo>
                    <a:pt x="192740" y="58434"/>
                  </a:lnTo>
                  <a:lnTo>
                    <a:pt x="193224" y="51502"/>
                  </a:lnTo>
                  <a:lnTo>
                    <a:pt x="191559" y="43364"/>
                  </a:lnTo>
                  <a:lnTo>
                    <a:pt x="182806" y="26590"/>
                  </a:lnTo>
                  <a:lnTo>
                    <a:pt x="177756" y="21003"/>
                  </a:lnTo>
                  <a:lnTo>
                    <a:pt x="167332" y="14597"/>
                  </a:lnTo>
                  <a:lnTo>
                    <a:pt x="160648" y="12851"/>
                  </a:lnTo>
                  <a:lnTo>
                    <a:pt x="153209" y="13956"/>
                  </a:lnTo>
                  <a:lnTo>
                    <a:pt x="146257" y="16799"/>
                  </a:lnTo>
                  <a:lnTo>
                    <a:pt x="141992" y="20415"/>
                  </a:lnTo>
                  <a:lnTo>
                    <a:pt x="135922" y="33159"/>
                  </a:lnTo>
                  <a:lnTo>
                    <a:pt x="132167" y="65466"/>
                  </a:lnTo>
                  <a:lnTo>
                    <a:pt x="141724" y="108200"/>
                  </a:lnTo>
                  <a:lnTo>
                    <a:pt x="152109" y="126197"/>
                  </a:lnTo>
                  <a:lnTo>
                    <a:pt x="162987" y="138193"/>
                  </a:lnTo>
                  <a:lnTo>
                    <a:pt x="181339" y="147902"/>
                  </a:lnTo>
                  <a:lnTo>
                    <a:pt x="197910" y="152424"/>
                  </a:lnTo>
                  <a:lnTo>
                    <a:pt x="216813" y="152079"/>
                  </a:lnTo>
                  <a:lnTo>
                    <a:pt x="238054" y="143001"/>
                  </a:lnTo>
                  <a:lnTo>
                    <a:pt x="251560" y="134196"/>
                  </a:lnTo>
                  <a:lnTo>
                    <a:pt x="263401" y="118691"/>
                  </a:lnTo>
                  <a:lnTo>
                    <a:pt x="272475" y="100143"/>
                  </a:lnTo>
                  <a:lnTo>
                    <a:pt x="277384" y="64559"/>
                  </a:lnTo>
                  <a:lnTo>
                    <a:pt x="269314" y="40084"/>
                  </a:lnTo>
                  <a:lnTo>
                    <a:pt x="265593" y="33703"/>
                  </a:lnTo>
                  <a:lnTo>
                    <a:pt x="256623" y="25220"/>
                  </a:lnTo>
                  <a:lnTo>
                    <a:pt x="250318" y="21537"/>
                  </a:lnTo>
                  <a:lnTo>
                    <a:pt x="255384" y="23565"/>
                  </a:lnTo>
                  <a:lnTo>
                    <a:pt x="276282" y="26853"/>
                  </a:lnTo>
                  <a:lnTo>
                    <a:pt x="322303" y="17170"/>
                  </a:lnTo>
                  <a:lnTo>
                    <a:pt x="327596" y="16111"/>
                  </a:lnTo>
                  <a:lnTo>
                    <a:pt x="329008" y="16322"/>
                  </a:lnTo>
                  <a:lnTo>
                    <a:pt x="329949" y="16816"/>
                  </a:lnTo>
                  <a:lnTo>
                    <a:pt x="330576" y="17851"/>
                  </a:lnTo>
                  <a:lnTo>
                    <a:pt x="332524" y="23641"/>
                  </a:lnTo>
                  <a:lnTo>
                    <a:pt x="334608" y="27806"/>
                  </a:lnTo>
                  <a:lnTo>
                    <a:pt x="339043" y="42405"/>
                  </a:lnTo>
                  <a:lnTo>
                    <a:pt x="342162" y="82859"/>
                  </a:lnTo>
                  <a:lnTo>
                    <a:pt x="353230" y="126356"/>
                  </a:lnTo>
                  <a:lnTo>
                    <a:pt x="357731" y="138240"/>
                  </a:lnTo>
                  <a:lnTo>
                    <a:pt x="366355" y="149601"/>
                  </a:lnTo>
                  <a:lnTo>
                    <a:pt x="371987" y="153991"/>
                  </a:lnTo>
                  <a:lnTo>
                    <a:pt x="374477" y="155162"/>
                  </a:lnTo>
                  <a:lnTo>
                    <a:pt x="377195" y="155237"/>
                  </a:lnTo>
                  <a:lnTo>
                    <a:pt x="383037" y="153439"/>
                  </a:lnTo>
                  <a:lnTo>
                    <a:pt x="399422" y="139637"/>
                  </a:lnTo>
                  <a:lnTo>
                    <a:pt x="405499" y="132630"/>
                  </a:lnTo>
                  <a:lnTo>
                    <a:pt x="417858" y="95013"/>
                  </a:lnTo>
                  <a:lnTo>
                    <a:pt x="419811" y="70227"/>
                  </a:lnTo>
                  <a:lnTo>
                    <a:pt x="414855" y="33620"/>
                  </a:lnTo>
                  <a:lnTo>
                    <a:pt x="414697" y="33287"/>
                  </a:lnTo>
                  <a:lnTo>
                    <a:pt x="414423" y="37930"/>
                  </a:lnTo>
                  <a:lnTo>
                    <a:pt x="425620" y="84138"/>
                  </a:lnTo>
                  <a:lnTo>
                    <a:pt x="429615" y="110752"/>
                  </a:lnTo>
                  <a:lnTo>
                    <a:pt x="439631" y="137602"/>
                  </a:lnTo>
                  <a:lnTo>
                    <a:pt x="454790" y="154932"/>
                  </a:lnTo>
                  <a:lnTo>
                    <a:pt x="461268" y="159536"/>
                  </a:lnTo>
                  <a:lnTo>
                    <a:pt x="466500" y="160406"/>
                  </a:lnTo>
                  <a:lnTo>
                    <a:pt x="472117" y="157735"/>
                  </a:lnTo>
                  <a:lnTo>
                    <a:pt x="481230" y="149341"/>
                  </a:lnTo>
                  <a:lnTo>
                    <a:pt x="503500" y="116722"/>
                  </a:lnTo>
                  <a:lnTo>
                    <a:pt x="515750" y="82094"/>
                  </a:lnTo>
                  <a:lnTo>
                    <a:pt x="518857" y="36044"/>
                  </a:lnTo>
                  <a:lnTo>
                    <a:pt x="518957" y="31022"/>
                  </a:lnTo>
                  <a:lnTo>
                    <a:pt x="516245" y="21680"/>
                  </a:lnTo>
                  <a:lnTo>
                    <a:pt x="507615" y="7156"/>
                  </a:lnTo>
                  <a:lnTo>
                    <a:pt x="501235" y="0"/>
                  </a:lnTo>
                  <a:lnTo>
                    <a:pt x="501211" y="643"/>
                  </a:lnTo>
                  <a:lnTo>
                    <a:pt x="502126" y="4180"/>
                  </a:lnTo>
                  <a:lnTo>
                    <a:pt x="535524" y="47570"/>
                  </a:lnTo>
                  <a:lnTo>
                    <a:pt x="564359" y="82687"/>
                  </a:lnTo>
                  <a:lnTo>
                    <a:pt x="596761" y="128508"/>
                  </a:lnTo>
                  <a:lnTo>
                    <a:pt x="603036" y="141089"/>
                  </a:lnTo>
                  <a:lnTo>
                    <a:pt x="606216" y="157030"/>
                  </a:lnTo>
                  <a:lnTo>
                    <a:pt x="605710" y="163879"/>
                  </a:lnTo>
                  <a:lnTo>
                    <a:pt x="601487" y="170215"/>
                  </a:lnTo>
                  <a:lnTo>
                    <a:pt x="590649" y="179535"/>
                  </a:lnTo>
                  <a:lnTo>
                    <a:pt x="577145" y="183591"/>
                  </a:lnTo>
                  <a:lnTo>
                    <a:pt x="563110" y="183656"/>
                  </a:lnTo>
                  <a:lnTo>
                    <a:pt x="548329" y="179756"/>
                  </a:lnTo>
                  <a:lnTo>
                    <a:pt x="540824" y="174214"/>
                  </a:lnTo>
                  <a:lnTo>
                    <a:pt x="531856" y="1638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861">
              <a:extLst>
                <a:ext uri="{FF2B5EF4-FFF2-40B4-BE49-F238E27FC236}">
                  <a16:creationId xmlns:a16="http://schemas.microsoft.com/office/drawing/2014/main" xmlns="" id="{BE319357-503F-4708-B91E-58F725CCDE1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48450" y="5321164"/>
              <a:ext cx="272756" cy="173270"/>
            </a:xfrm>
            <a:custGeom>
              <a:avLst/>
              <a:gdLst/>
              <a:ahLst/>
              <a:cxnLst/>
              <a:rect l="0" t="0" r="0" b="0"/>
              <a:pathLst>
                <a:path w="272756" h="173270">
                  <a:moveTo>
                    <a:pt x="0" y="95386"/>
                  </a:moveTo>
                  <a:lnTo>
                    <a:pt x="0" y="95386"/>
                  </a:lnTo>
                  <a:lnTo>
                    <a:pt x="0" y="97071"/>
                  </a:lnTo>
                  <a:lnTo>
                    <a:pt x="1685" y="101491"/>
                  </a:lnTo>
                  <a:lnTo>
                    <a:pt x="4394" y="104332"/>
                  </a:lnTo>
                  <a:lnTo>
                    <a:pt x="20796" y="117753"/>
                  </a:lnTo>
                  <a:lnTo>
                    <a:pt x="32463" y="119887"/>
                  </a:lnTo>
                  <a:lnTo>
                    <a:pt x="48777" y="117149"/>
                  </a:lnTo>
                  <a:lnTo>
                    <a:pt x="60275" y="111869"/>
                  </a:lnTo>
                  <a:lnTo>
                    <a:pt x="78706" y="94769"/>
                  </a:lnTo>
                  <a:lnTo>
                    <a:pt x="91943" y="76645"/>
                  </a:lnTo>
                  <a:lnTo>
                    <a:pt x="96504" y="64668"/>
                  </a:lnTo>
                  <a:lnTo>
                    <a:pt x="96171" y="49361"/>
                  </a:lnTo>
                  <a:lnTo>
                    <a:pt x="90466" y="33105"/>
                  </a:lnTo>
                  <a:lnTo>
                    <a:pt x="85010" y="26195"/>
                  </a:lnTo>
                  <a:lnTo>
                    <a:pt x="78352" y="21949"/>
                  </a:lnTo>
                  <a:lnTo>
                    <a:pt x="65745" y="18280"/>
                  </a:lnTo>
                  <a:lnTo>
                    <a:pt x="59676" y="18548"/>
                  </a:lnTo>
                  <a:lnTo>
                    <a:pt x="52294" y="20682"/>
                  </a:lnTo>
                  <a:lnTo>
                    <a:pt x="42266" y="31977"/>
                  </a:lnTo>
                  <a:lnTo>
                    <a:pt x="32011" y="62778"/>
                  </a:lnTo>
                  <a:lnTo>
                    <a:pt x="30194" y="88409"/>
                  </a:lnTo>
                  <a:lnTo>
                    <a:pt x="32823" y="104632"/>
                  </a:lnTo>
                  <a:lnTo>
                    <a:pt x="47001" y="137207"/>
                  </a:lnTo>
                  <a:lnTo>
                    <a:pt x="65953" y="163962"/>
                  </a:lnTo>
                  <a:lnTo>
                    <a:pt x="74233" y="169726"/>
                  </a:lnTo>
                  <a:lnTo>
                    <a:pt x="95255" y="173269"/>
                  </a:lnTo>
                  <a:lnTo>
                    <a:pt x="111479" y="172634"/>
                  </a:lnTo>
                  <a:lnTo>
                    <a:pt x="129732" y="163469"/>
                  </a:lnTo>
                  <a:lnTo>
                    <a:pt x="165643" y="130353"/>
                  </a:lnTo>
                  <a:lnTo>
                    <a:pt x="173103" y="118335"/>
                  </a:lnTo>
                  <a:lnTo>
                    <a:pt x="181759" y="88512"/>
                  </a:lnTo>
                  <a:lnTo>
                    <a:pt x="186453" y="41779"/>
                  </a:lnTo>
                  <a:lnTo>
                    <a:pt x="186232" y="29580"/>
                  </a:lnTo>
                  <a:lnTo>
                    <a:pt x="178105" y="0"/>
                  </a:lnTo>
                  <a:lnTo>
                    <a:pt x="177860" y="109"/>
                  </a:lnTo>
                  <a:lnTo>
                    <a:pt x="191875" y="11318"/>
                  </a:lnTo>
                  <a:lnTo>
                    <a:pt x="237450" y="45369"/>
                  </a:lnTo>
                  <a:lnTo>
                    <a:pt x="254102" y="64222"/>
                  </a:lnTo>
                  <a:lnTo>
                    <a:pt x="269688" y="93835"/>
                  </a:lnTo>
                  <a:lnTo>
                    <a:pt x="272755" y="125235"/>
                  </a:lnTo>
                  <a:lnTo>
                    <a:pt x="270097" y="133582"/>
                  </a:lnTo>
                  <a:lnTo>
                    <a:pt x="259767" y="148753"/>
                  </a:lnTo>
                  <a:lnTo>
                    <a:pt x="248967" y="158706"/>
                  </a:lnTo>
                  <a:lnTo>
                    <a:pt x="241885" y="162334"/>
                  </a:lnTo>
                  <a:lnTo>
                    <a:pt x="234152" y="163593"/>
                  </a:lnTo>
                  <a:lnTo>
                    <a:pt x="217192" y="161614"/>
                  </a:lnTo>
                  <a:lnTo>
                    <a:pt x="187325" y="15253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862">
              <a:extLst>
                <a:ext uri="{FF2B5EF4-FFF2-40B4-BE49-F238E27FC236}">
                  <a16:creationId xmlns:a16="http://schemas.microsoft.com/office/drawing/2014/main" xmlns="" id="{9EC3642D-75A0-4832-9984-144E3FCEFC3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77000" y="521335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3175" y="0"/>
                  </a:moveTo>
                  <a:lnTo>
                    <a:pt x="3175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SMARTInkShape-863">
              <a:extLst>
                <a:ext uri="{FF2B5EF4-FFF2-40B4-BE49-F238E27FC236}">
                  <a16:creationId xmlns:a16="http://schemas.microsoft.com/office/drawing/2014/main" xmlns="" id="{A63B8AC7-1AB1-4FF3-9F0E-78DD333CFD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19925" y="5473700"/>
              <a:ext cx="1830" cy="4711"/>
            </a:xfrm>
            <a:custGeom>
              <a:avLst/>
              <a:gdLst/>
              <a:ahLst/>
              <a:cxnLst/>
              <a:rect l="0" t="0" r="0" b="0"/>
              <a:pathLst>
                <a:path w="1830" h="4711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940" y="3454"/>
                  </a:lnTo>
                  <a:lnTo>
                    <a:pt x="1829" y="471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48209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58" y="145383"/>
            <a:ext cx="574552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AD8824C-EA66-9845-A016-C1861DBC6666}"/>
              </a:ext>
            </a:extLst>
          </p:cNvPr>
          <p:cNvSpPr txBox="1"/>
          <p:nvPr/>
        </p:nvSpPr>
        <p:spPr>
          <a:xfrm>
            <a:off x="657374" y="1210514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Rose a mangé 19 cerises, Oscar en mange le double. </a:t>
            </a:r>
          </a:p>
          <a:p>
            <a:r>
              <a:rPr lang="fr-FR" sz="2400" dirty="0"/>
              <a:t>Combien les enfants ont-ils mangé de cerises ? </a:t>
            </a:r>
          </a:p>
          <a:p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0A4DB55-4A01-144A-A3E9-FEA7B43C2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51054" r="176" b="3147"/>
          <a:stretch/>
        </p:blipFill>
        <p:spPr>
          <a:xfrm>
            <a:off x="865080" y="2358683"/>
            <a:ext cx="10461840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7412922" y="3366908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38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7412922" y="421467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43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1647475" y="349762"/>
            <a:ext cx="358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14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7307" y="3078480"/>
            <a:ext cx="11704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96000" y="287670"/>
            <a:ext cx="0" cy="615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B64F75E-CE52-4B9A-939D-AF5E2EF3AEEA}"/>
              </a:ext>
            </a:extLst>
          </p:cNvPr>
          <p:cNvSpPr txBox="1"/>
          <p:nvPr/>
        </p:nvSpPr>
        <p:spPr>
          <a:xfrm>
            <a:off x="1380473" y="3333909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27</a:t>
            </a:r>
          </a:p>
        </p:txBody>
      </p:sp>
      <p:grpSp>
        <p:nvGrpSpPr>
          <p:cNvPr id="55" name="SMARTInkShape-Group158">
            <a:extLst>
              <a:ext uri="{FF2B5EF4-FFF2-40B4-BE49-F238E27FC236}">
                <a16:creationId xmlns:a16="http://schemas.microsoft.com/office/drawing/2014/main" xmlns="" id="{AF8B987A-AAE5-4C4F-85B7-5EFFCE2FF0DF}"/>
              </a:ext>
            </a:extLst>
          </p:cNvPr>
          <p:cNvGrpSpPr/>
          <p:nvPr/>
        </p:nvGrpSpPr>
        <p:grpSpPr>
          <a:xfrm>
            <a:off x="7381020" y="4314679"/>
            <a:ext cx="608886" cy="438279"/>
            <a:chOff x="7381020" y="4314679"/>
            <a:chExt cx="608886" cy="438279"/>
          </a:xfrm>
        </p:grpSpPr>
        <p:sp>
          <p:nvSpPr>
            <p:cNvPr id="53" name="SMARTInkShape-401">
              <a:extLst>
                <a:ext uri="{FF2B5EF4-FFF2-40B4-BE49-F238E27FC236}">
                  <a16:creationId xmlns:a16="http://schemas.microsoft.com/office/drawing/2014/main" xmlns="" id="{BC560662-5183-48AC-9490-FF71C1819A9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381020" y="4314679"/>
              <a:ext cx="204153" cy="438279"/>
            </a:xfrm>
            <a:custGeom>
              <a:avLst/>
              <a:gdLst/>
              <a:ahLst/>
              <a:cxnLst/>
              <a:rect l="0" t="0" r="0" b="0"/>
              <a:pathLst>
                <a:path w="204153" h="438279">
                  <a:moveTo>
                    <a:pt x="191355" y="9671"/>
                  </a:moveTo>
                  <a:lnTo>
                    <a:pt x="191355" y="9671"/>
                  </a:lnTo>
                  <a:lnTo>
                    <a:pt x="191355" y="3490"/>
                  </a:lnTo>
                  <a:lnTo>
                    <a:pt x="176185" y="0"/>
                  </a:lnTo>
                  <a:lnTo>
                    <a:pt x="163094" y="2080"/>
                  </a:lnTo>
                  <a:lnTo>
                    <a:pt x="125030" y="20616"/>
                  </a:lnTo>
                  <a:lnTo>
                    <a:pt x="80125" y="51763"/>
                  </a:lnTo>
                  <a:lnTo>
                    <a:pt x="55740" y="78117"/>
                  </a:lnTo>
                  <a:lnTo>
                    <a:pt x="32118" y="114835"/>
                  </a:lnTo>
                  <a:lnTo>
                    <a:pt x="15645" y="156071"/>
                  </a:lnTo>
                  <a:lnTo>
                    <a:pt x="3790" y="196346"/>
                  </a:lnTo>
                  <a:lnTo>
                    <a:pt x="0" y="239960"/>
                  </a:lnTo>
                  <a:lnTo>
                    <a:pt x="1150" y="277538"/>
                  </a:lnTo>
                  <a:lnTo>
                    <a:pt x="6509" y="317600"/>
                  </a:lnTo>
                  <a:lnTo>
                    <a:pt x="17073" y="358476"/>
                  </a:lnTo>
                  <a:lnTo>
                    <a:pt x="37206" y="397704"/>
                  </a:lnTo>
                  <a:lnTo>
                    <a:pt x="58091" y="422595"/>
                  </a:lnTo>
                  <a:lnTo>
                    <a:pt x="79903" y="432546"/>
                  </a:lnTo>
                  <a:lnTo>
                    <a:pt x="101417" y="438278"/>
                  </a:lnTo>
                  <a:lnTo>
                    <a:pt x="126254" y="437154"/>
                  </a:lnTo>
                  <a:lnTo>
                    <a:pt x="143608" y="432353"/>
                  </a:lnTo>
                  <a:lnTo>
                    <a:pt x="165566" y="419719"/>
                  </a:lnTo>
                  <a:lnTo>
                    <a:pt x="178364" y="404757"/>
                  </a:lnTo>
                  <a:lnTo>
                    <a:pt x="197471" y="364879"/>
                  </a:lnTo>
                  <a:lnTo>
                    <a:pt x="204152" y="331902"/>
                  </a:lnTo>
                  <a:lnTo>
                    <a:pt x="198998" y="291353"/>
                  </a:lnTo>
                  <a:lnTo>
                    <a:pt x="195222" y="278679"/>
                  </a:lnTo>
                  <a:lnTo>
                    <a:pt x="184073" y="261925"/>
                  </a:lnTo>
                  <a:lnTo>
                    <a:pt x="164542" y="247475"/>
                  </a:lnTo>
                  <a:lnTo>
                    <a:pt x="147623" y="239312"/>
                  </a:lnTo>
                  <a:lnTo>
                    <a:pt x="111808" y="238464"/>
                  </a:lnTo>
                  <a:lnTo>
                    <a:pt x="91507" y="241817"/>
                  </a:lnTo>
                  <a:lnTo>
                    <a:pt x="62741" y="254115"/>
                  </a:lnTo>
                  <a:lnTo>
                    <a:pt x="41184" y="273582"/>
                  </a:lnTo>
                  <a:lnTo>
                    <a:pt x="27856" y="294046"/>
                  </a:lnTo>
                  <a:lnTo>
                    <a:pt x="17465" y="331812"/>
                  </a:lnTo>
                  <a:lnTo>
                    <a:pt x="17497" y="356024"/>
                  </a:lnTo>
                  <a:lnTo>
                    <a:pt x="23080" y="38114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402">
              <a:extLst>
                <a:ext uri="{FF2B5EF4-FFF2-40B4-BE49-F238E27FC236}">
                  <a16:creationId xmlns:a16="http://schemas.microsoft.com/office/drawing/2014/main" xmlns="" id="{8DFC0379-1F58-4B9B-8A9E-64A2143F909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04647" y="4332100"/>
              <a:ext cx="285259" cy="419249"/>
            </a:xfrm>
            <a:custGeom>
              <a:avLst/>
              <a:gdLst/>
              <a:ahLst/>
              <a:cxnLst/>
              <a:rect l="0" t="0" r="0" b="0"/>
              <a:pathLst>
                <a:path w="285259" h="419249">
                  <a:moveTo>
                    <a:pt x="58228" y="77975"/>
                  </a:moveTo>
                  <a:lnTo>
                    <a:pt x="58228" y="77975"/>
                  </a:lnTo>
                  <a:lnTo>
                    <a:pt x="58228" y="76289"/>
                  </a:lnTo>
                  <a:lnTo>
                    <a:pt x="57875" y="76146"/>
                  </a:lnTo>
                  <a:lnTo>
                    <a:pt x="56543" y="76927"/>
                  </a:lnTo>
                  <a:lnTo>
                    <a:pt x="40878" y="93874"/>
                  </a:lnTo>
                  <a:lnTo>
                    <a:pt x="18439" y="138490"/>
                  </a:lnTo>
                  <a:lnTo>
                    <a:pt x="11146" y="174721"/>
                  </a:lnTo>
                  <a:lnTo>
                    <a:pt x="3789" y="220809"/>
                  </a:lnTo>
                  <a:lnTo>
                    <a:pt x="0" y="263681"/>
                  </a:lnTo>
                  <a:lnTo>
                    <a:pt x="2013" y="301548"/>
                  </a:lnTo>
                  <a:lnTo>
                    <a:pt x="13193" y="343225"/>
                  </a:lnTo>
                  <a:lnTo>
                    <a:pt x="41858" y="389165"/>
                  </a:lnTo>
                  <a:lnTo>
                    <a:pt x="47315" y="395502"/>
                  </a:lnTo>
                  <a:lnTo>
                    <a:pt x="75221" y="411162"/>
                  </a:lnTo>
                  <a:lnTo>
                    <a:pt x="100187" y="417997"/>
                  </a:lnTo>
                  <a:lnTo>
                    <a:pt x="141736" y="419248"/>
                  </a:lnTo>
                  <a:lnTo>
                    <a:pt x="172224" y="412044"/>
                  </a:lnTo>
                  <a:lnTo>
                    <a:pt x="203796" y="394857"/>
                  </a:lnTo>
                  <a:lnTo>
                    <a:pt x="241525" y="357841"/>
                  </a:lnTo>
                  <a:lnTo>
                    <a:pt x="257059" y="329644"/>
                  </a:lnTo>
                  <a:lnTo>
                    <a:pt x="271579" y="289142"/>
                  </a:lnTo>
                  <a:lnTo>
                    <a:pt x="280664" y="249865"/>
                  </a:lnTo>
                  <a:lnTo>
                    <a:pt x="285258" y="206016"/>
                  </a:lnTo>
                  <a:lnTo>
                    <a:pt x="283227" y="166125"/>
                  </a:lnTo>
                  <a:lnTo>
                    <a:pt x="274357" y="123910"/>
                  </a:lnTo>
                  <a:lnTo>
                    <a:pt x="253909" y="77474"/>
                  </a:lnTo>
                  <a:lnTo>
                    <a:pt x="241444" y="56895"/>
                  </a:lnTo>
                  <a:lnTo>
                    <a:pt x="219289" y="33865"/>
                  </a:lnTo>
                  <a:lnTo>
                    <a:pt x="181882" y="9015"/>
                  </a:lnTo>
                  <a:lnTo>
                    <a:pt x="160169" y="0"/>
                  </a:lnTo>
                  <a:lnTo>
                    <a:pt x="122462" y="1046"/>
                  </a:lnTo>
                  <a:lnTo>
                    <a:pt x="110412" y="2980"/>
                  </a:lnTo>
                  <a:lnTo>
                    <a:pt x="78074" y="19417"/>
                  </a:lnTo>
                  <a:lnTo>
                    <a:pt x="42353" y="55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SMARTInkShape-Group159">
            <a:extLst>
              <a:ext uri="{FF2B5EF4-FFF2-40B4-BE49-F238E27FC236}">
                <a16:creationId xmlns:a16="http://schemas.microsoft.com/office/drawing/2014/main" xmlns="" id="{6C946AE3-75A7-4C84-9335-EFABA9D9B1BD}"/>
              </a:ext>
            </a:extLst>
          </p:cNvPr>
          <p:cNvGrpSpPr/>
          <p:nvPr/>
        </p:nvGrpSpPr>
        <p:grpSpPr>
          <a:xfrm>
            <a:off x="8121650" y="4351812"/>
            <a:ext cx="870674" cy="398293"/>
            <a:chOff x="8121650" y="4351812"/>
            <a:chExt cx="870674" cy="398293"/>
          </a:xfrm>
        </p:grpSpPr>
        <p:sp>
          <p:nvSpPr>
            <p:cNvPr id="56" name="SMARTInkShape-403">
              <a:extLst>
                <a:ext uri="{FF2B5EF4-FFF2-40B4-BE49-F238E27FC236}">
                  <a16:creationId xmlns:a16="http://schemas.microsoft.com/office/drawing/2014/main" xmlns="" id="{4C1A0326-49BA-49D0-A3A1-30A1714361B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97850" y="4543425"/>
              <a:ext cx="34628" cy="206680"/>
            </a:xfrm>
            <a:custGeom>
              <a:avLst/>
              <a:gdLst/>
              <a:ahLst/>
              <a:cxnLst/>
              <a:rect l="0" t="0" r="0" b="0"/>
              <a:pathLst>
                <a:path w="34628" h="206680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1829" y="2535"/>
                  </a:lnTo>
                  <a:lnTo>
                    <a:pt x="1572" y="3454"/>
                  </a:lnTo>
                  <a:lnTo>
                    <a:pt x="1048" y="4419"/>
                  </a:lnTo>
                  <a:lnTo>
                    <a:pt x="1407" y="7373"/>
                  </a:lnTo>
                  <a:lnTo>
                    <a:pt x="9176" y="48379"/>
                  </a:lnTo>
                  <a:lnTo>
                    <a:pt x="15873" y="92640"/>
                  </a:lnTo>
                  <a:lnTo>
                    <a:pt x="22081" y="130548"/>
                  </a:lnTo>
                  <a:lnTo>
                    <a:pt x="29825" y="170737"/>
                  </a:lnTo>
                  <a:lnTo>
                    <a:pt x="34627" y="205208"/>
                  </a:lnTo>
                  <a:lnTo>
                    <a:pt x="34373" y="206303"/>
                  </a:lnTo>
                  <a:lnTo>
                    <a:pt x="33851" y="206679"/>
                  </a:lnTo>
                  <a:lnTo>
                    <a:pt x="31750" y="2063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404">
              <a:extLst>
                <a:ext uri="{FF2B5EF4-FFF2-40B4-BE49-F238E27FC236}">
                  <a16:creationId xmlns:a16="http://schemas.microsoft.com/office/drawing/2014/main" xmlns="" id="{CA86929F-FAAE-4807-BAAB-A2C94E04CB4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21650" y="4613275"/>
              <a:ext cx="203201" cy="3176"/>
            </a:xfrm>
            <a:custGeom>
              <a:avLst/>
              <a:gdLst/>
              <a:ahLst/>
              <a:cxnLst/>
              <a:rect l="0" t="0" r="0" b="0"/>
              <a:pathLst>
                <a:path w="203201" h="3176">
                  <a:moveTo>
                    <a:pt x="0" y="0"/>
                  </a:moveTo>
                  <a:lnTo>
                    <a:pt x="0" y="0"/>
                  </a:lnTo>
                  <a:lnTo>
                    <a:pt x="41539" y="2881"/>
                  </a:lnTo>
                  <a:lnTo>
                    <a:pt x="88012" y="3164"/>
                  </a:lnTo>
                  <a:lnTo>
                    <a:pt x="133629" y="1489"/>
                  </a:lnTo>
                  <a:lnTo>
                    <a:pt x="178224" y="196"/>
                  </a:lnTo>
                  <a:lnTo>
                    <a:pt x="20320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405">
              <a:extLst>
                <a:ext uri="{FF2B5EF4-FFF2-40B4-BE49-F238E27FC236}">
                  <a16:creationId xmlns:a16="http://schemas.microsoft.com/office/drawing/2014/main" xmlns="" id="{37FB95C5-E54A-4C1E-B4D0-0DD06E11BE4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26450" y="4385162"/>
              <a:ext cx="195140" cy="355114"/>
            </a:xfrm>
            <a:custGeom>
              <a:avLst/>
              <a:gdLst/>
              <a:ahLst/>
              <a:cxnLst/>
              <a:rect l="0" t="0" r="0" b="0"/>
              <a:pathLst>
                <a:path w="195140" h="355114">
                  <a:moveTo>
                    <a:pt x="0" y="278913"/>
                  </a:moveTo>
                  <a:lnTo>
                    <a:pt x="0" y="278913"/>
                  </a:lnTo>
                  <a:lnTo>
                    <a:pt x="0" y="280598"/>
                  </a:lnTo>
                  <a:lnTo>
                    <a:pt x="940" y="282367"/>
                  </a:lnTo>
                  <a:lnTo>
                    <a:pt x="1685" y="283332"/>
                  </a:lnTo>
                  <a:lnTo>
                    <a:pt x="2887" y="283623"/>
                  </a:lnTo>
                  <a:lnTo>
                    <a:pt x="6105" y="283005"/>
                  </a:lnTo>
                  <a:lnTo>
                    <a:pt x="21613" y="272979"/>
                  </a:lnTo>
                  <a:lnTo>
                    <a:pt x="52382" y="235605"/>
                  </a:lnTo>
                  <a:lnTo>
                    <a:pt x="89605" y="190056"/>
                  </a:lnTo>
                  <a:lnTo>
                    <a:pt x="118490" y="149857"/>
                  </a:lnTo>
                  <a:lnTo>
                    <a:pt x="144289" y="105298"/>
                  </a:lnTo>
                  <a:lnTo>
                    <a:pt x="167751" y="60485"/>
                  </a:lnTo>
                  <a:lnTo>
                    <a:pt x="189519" y="16267"/>
                  </a:lnTo>
                  <a:lnTo>
                    <a:pt x="194813" y="243"/>
                  </a:lnTo>
                  <a:lnTo>
                    <a:pt x="195139" y="0"/>
                  </a:lnTo>
                  <a:lnTo>
                    <a:pt x="191192" y="41070"/>
                  </a:lnTo>
                  <a:lnTo>
                    <a:pt x="188627" y="78658"/>
                  </a:lnTo>
                  <a:lnTo>
                    <a:pt x="187358" y="117978"/>
                  </a:lnTo>
                  <a:lnTo>
                    <a:pt x="184904" y="159497"/>
                  </a:lnTo>
                  <a:lnTo>
                    <a:pt x="180915" y="205387"/>
                  </a:lnTo>
                  <a:lnTo>
                    <a:pt x="178723" y="246780"/>
                  </a:lnTo>
                  <a:lnTo>
                    <a:pt x="177982" y="292792"/>
                  </a:lnTo>
                  <a:lnTo>
                    <a:pt x="177816" y="338668"/>
                  </a:lnTo>
                  <a:lnTo>
                    <a:pt x="180975" y="3551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406">
              <a:extLst>
                <a:ext uri="{FF2B5EF4-FFF2-40B4-BE49-F238E27FC236}">
                  <a16:creationId xmlns:a16="http://schemas.microsoft.com/office/drawing/2014/main" xmlns="" id="{1ED04691-2E26-4B87-BB07-10CFD346CDC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46473" y="4351812"/>
              <a:ext cx="245851" cy="376941"/>
            </a:xfrm>
            <a:custGeom>
              <a:avLst/>
              <a:gdLst/>
              <a:ahLst/>
              <a:cxnLst/>
              <a:rect l="0" t="0" r="0" b="0"/>
              <a:pathLst>
                <a:path w="245851" h="376941">
                  <a:moveTo>
                    <a:pt x="149877" y="7463"/>
                  </a:moveTo>
                  <a:lnTo>
                    <a:pt x="149877" y="7463"/>
                  </a:lnTo>
                  <a:lnTo>
                    <a:pt x="149877" y="5777"/>
                  </a:lnTo>
                  <a:lnTo>
                    <a:pt x="147055" y="4009"/>
                  </a:lnTo>
                  <a:lnTo>
                    <a:pt x="138305" y="0"/>
                  </a:lnTo>
                  <a:lnTo>
                    <a:pt x="108711" y="1090"/>
                  </a:lnTo>
                  <a:lnTo>
                    <a:pt x="71004" y="33131"/>
                  </a:lnTo>
                  <a:lnTo>
                    <a:pt x="41566" y="63163"/>
                  </a:lnTo>
                  <a:lnTo>
                    <a:pt x="20536" y="105694"/>
                  </a:lnTo>
                  <a:lnTo>
                    <a:pt x="4959" y="151606"/>
                  </a:lnTo>
                  <a:lnTo>
                    <a:pt x="0" y="192556"/>
                  </a:lnTo>
                  <a:lnTo>
                    <a:pt x="5163" y="234696"/>
                  </a:lnTo>
                  <a:lnTo>
                    <a:pt x="15982" y="274816"/>
                  </a:lnTo>
                  <a:lnTo>
                    <a:pt x="37547" y="315763"/>
                  </a:lnTo>
                  <a:lnTo>
                    <a:pt x="59131" y="341287"/>
                  </a:lnTo>
                  <a:lnTo>
                    <a:pt x="86222" y="360570"/>
                  </a:lnTo>
                  <a:lnTo>
                    <a:pt x="129581" y="374578"/>
                  </a:lnTo>
                  <a:lnTo>
                    <a:pt x="152957" y="376940"/>
                  </a:lnTo>
                  <a:lnTo>
                    <a:pt x="191166" y="369929"/>
                  </a:lnTo>
                  <a:lnTo>
                    <a:pt x="210206" y="355533"/>
                  </a:lnTo>
                  <a:lnTo>
                    <a:pt x="225882" y="335628"/>
                  </a:lnTo>
                  <a:lnTo>
                    <a:pt x="242410" y="296574"/>
                  </a:lnTo>
                  <a:lnTo>
                    <a:pt x="245850" y="274296"/>
                  </a:lnTo>
                  <a:lnTo>
                    <a:pt x="244155" y="258465"/>
                  </a:lnTo>
                  <a:lnTo>
                    <a:pt x="228943" y="227775"/>
                  </a:lnTo>
                  <a:lnTo>
                    <a:pt x="224059" y="220267"/>
                  </a:lnTo>
                  <a:lnTo>
                    <a:pt x="205841" y="209001"/>
                  </a:lnTo>
                  <a:lnTo>
                    <a:pt x="187077" y="201782"/>
                  </a:lnTo>
                  <a:lnTo>
                    <a:pt x="146997" y="199407"/>
                  </a:lnTo>
                  <a:lnTo>
                    <a:pt x="132722" y="202485"/>
                  </a:lnTo>
                  <a:lnTo>
                    <a:pt x="105910" y="216472"/>
                  </a:lnTo>
                  <a:lnTo>
                    <a:pt x="73353" y="243565"/>
                  </a:lnTo>
                  <a:lnTo>
                    <a:pt x="54707" y="276050"/>
                  </a:lnTo>
                  <a:lnTo>
                    <a:pt x="48105" y="296869"/>
                  </a:lnTo>
                  <a:lnTo>
                    <a:pt x="45102" y="3376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SMARTInkShape-Group160">
            <a:extLst>
              <a:ext uri="{FF2B5EF4-FFF2-40B4-BE49-F238E27FC236}">
                <a16:creationId xmlns:a16="http://schemas.microsoft.com/office/drawing/2014/main" xmlns="" id="{34A3BD39-83C8-4CE3-A34F-E6CBE58979F1}"/>
              </a:ext>
            </a:extLst>
          </p:cNvPr>
          <p:cNvGrpSpPr/>
          <p:nvPr/>
        </p:nvGrpSpPr>
        <p:grpSpPr>
          <a:xfrm>
            <a:off x="9245600" y="4575384"/>
            <a:ext cx="241301" cy="154986"/>
            <a:chOff x="9245600" y="4575384"/>
            <a:chExt cx="241301" cy="154986"/>
          </a:xfrm>
        </p:grpSpPr>
        <p:sp>
          <p:nvSpPr>
            <p:cNvPr id="61" name="SMARTInkShape-407">
              <a:extLst>
                <a:ext uri="{FF2B5EF4-FFF2-40B4-BE49-F238E27FC236}">
                  <a16:creationId xmlns:a16="http://schemas.microsoft.com/office/drawing/2014/main" xmlns="" id="{9D3E8A73-E1AA-4F6D-ABE2-8F7ED4C3911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245600" y="4575384"/>
              <a:ext cx="241301" cy="15667"/>
            </a:xfrm>
            <a:custGeom>
              <a:avLst/>
              <a:gdLst/>
              <a:ahLst/>
              <a:cxnLst/>
              <a:rect l="0" t="0" r="0" b="0"/>
              <a:pathLst>
                <a:path w="241301" h="15667">
                  <a:moveTo>
                    <a:pt x="0" y="15666"/>
                  </a:moveTo>
                  <a:lnTo>
                    <a:pt x="0" y="15666"/>
                  </a:lnTo>
                  <a:lnTo>
                    <a:pt x="1685" y="15666"/>
                  </a:lnTo>
                  <a:lnTo>
                    <a:pt x="38276" y="10036"/>
                  </a:lnTo>
                  <a:lnTo>
                    <a:pt x="84985" y="7453"/>
                  </a:lnTo>
                  <a:lnTo>
                    <a:pt x="123849" y="4607"/>
                  </a:lnTo>
                  <a:lnTo>
                    <a:pt x="170321" y="1375"/>
                  </a:lnTo>
                  <a:lnTo>
                    <a:pt x="214762" y="0"/>
                  </a:lnTo>
                  <a:lnTo>
                    <a:pt x="241300" y="296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408">
              <a:extLst>
                <a:ext uri="{FF2B5EF4-FFF2-40B4-BE49-F238E27FC236}">
                  <a16:creationId xmlns:a16="http://schemas.microsoft.com/office/drawing/2014/main" xmlns="" id="{507EBA69-23AE-40BF-B888-381E0F596E8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271000" y="4721225"/>
              <a:ext cx="190501" cy="9145"/>
            </a:xfrm>
            <a:custGeom>
              <a:avLst/>
              <a:gdLst/>
              <a:ahLst/>
              <a:cxnLst/>
              <a:rect l="0" t="0" r="0" b="0"/>
              <a:pathLst>
                <a:path w="190501" h="9145">
                  <a:moveTo>
                    <a:pt x="0" y="3175"/>
                  </a:moveTo>
                  <a:lnTo>
                    <a:pt x="0" y="3175"/>
                  </a:lnTo>
                  <a:lnTo>
                    <a:pt x="1685" y="4860"/>
                  </a:lnTo>
                  <a:lnTo>
                    <a:pt x="4394" y="5688"/>
                  </a:lnTo>
                  <a:lnTo>
                    <a:pt x="47242" y="9144"/>
                  </a:lnTo>
                  <a:lnTo>
                    <a:pt x="94823" y="7334"/>
                  </a:lnTo>
                  <a:lnTo>
                    <a:pt x="141412" y="4794"/>
                  </a:lnTo>
                  <a:lnTo>
                    <a:pt x="1905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SMARTInkShape-Group161">
            <a:extLst>
              <a:ext uri="{FF2B5EF4-FFF2-40B4-BE49-F238E27FC236}">
                <a16:creationId xmlns:a16="http://schemas.microsoft.com/office/drawing/2014/main" xmlns="" id="{59195112-F09A-40E9-987B-CC4FEB326FD2}"/>
              </a:ext>
            </a:extLst>
          </p:cNvPr>
          <p:cNvGrpSpPr/>
          <p:nvPr/>
        </p:nvGrpSpPr>
        <p:grpSpPr>
          <a:xfrm>
            <a:off x="9731375" y="4365625"/>
            <a:ext cx="691536" cy="457128"/>
            <a:chOff x="9731375" y="4365625"/>
            <a:chExt cx="691536" cy="457128"/>
          </a:xfrm>
        </p:grpSpPr>
        <p:sp>
          <p:nvSpPr>
            <p:cNvPr id="64" name="SMARTInkShape-409">
              <a:extLst>
                <a:ext uri="{FF2B5EF4-FFF2-40B4-BE49-F238E27FC236}">
                  <a16:creationId xmlns:a16="http://schemas.microsoft.com/office/drawing/2014/main" xmlns="" id="{B89E6CE2-200E-4A27-8D55-4873AA7073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31375" y="4365625"/>
              <a:ext cx="273308" cy="447676"/>
            </a:xfrm>
            <a:custGeom>
              <a:avLst/>
              <a:gdLst/>
              <a:ahLst/>
              <a:cxnLst/>
              <a:rect l="0" t="0" r="0" b="0"/>
              <a:pathLst>
                <a:path w="273308" h="447676">
                  <a:moveTo>
                    <a:pt x="0" y="0"/>
                  </a:moveTo>
                  <a:lnTo>
                    <a:pt x="0" y="0"/>
                  </a:lnTo>
                  <a:lnTo>
                    <a:pt x="3370" y="1685"/>
                  </a:lnTo>
                  <a:lnTo>
                    <a:pt x="49451" y="3136"/>
                  </a:lnTo>
                  <a:lnTo>
                    <a:pt x="83496" y="3170"/>
                  </a:lnTo>
                  <a:lnTo>
                    <a:pt x="118954" y="2820"/>
                  </a:lnTo>
                  <a:lnTo>
                    <a:pt x="161305" y="993"/>
                  </a:lnTo>
                  <a:lnTo>
                    <a:pt x="204436" y="196"/>
                  </a:lnTo>
                  <a:lnTo>
                    <a:pt x="245838" y="1899"/>
                  </a:lnTo>
                  <a:lnTo>
                    <a:pt x="251733" y="3382"/>
                  </a:lnTo>
                  <a:lnTo>
                    <a:pt x="261107" y="11616"/>
                  </a:lnTo>
                  <a:lnTo>
                    <a:pt x="268094" y="24213"/>
                  </a:lnTo>
                  <a:lnTo>
                    <a:pt x="273307" y="47744"/>
                  </a:lnTo>
                  <a:lnTo>
                    <a:pt x="271468" y="91259"/>
                  </a:lnTo>
                  <a:lnTo>
                    <a:pt x="268662" y="127699"/>
                  </a:lnTo>
                  <a:lnTo>
                    <a:pt x="263809" y="159296"/>
                  </a:lnTo>
                  <a:lnTo>
                    <a:pt x="255966" y="204420"/>
                  </a:lnTo>
                  <a:lnTo>
                    <a:pt x="249526" y="244131"/>
                  </a:lnTo>
                  <a:lnTo>
                    <a:pt x="244603" y="278189"/>
                  </a:lnTo>
                  <a:lnTo>
                    <a:pt x="241240" y="318020"/>
                  </a:lnTo>
                  <a:lnTo>
                    <a:pt x="236206" y="362210"/>
                  </a:lnTo>
                  <a:lnTo>
                    <a:pt x="231815" y="406007"/>
                  </a:lnTo>
                  <a:lnTo>
                    <a:pt x="228600" y="447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410">
              <a:extLst>
                <a:ext uri="{FF2B5EF4-FFF2-40B4-BE49-F238E27FC236}">
                  <a16:creationId xmlns:a16="http://schemas.microsoft.com/office/drawing/2014/main" xmlns="" id="{5BC19603-62B7-4FB5-8118-B6671CCBA2C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66071" y="4568825"/>
              <a:ext cx="179630" cy="15876"/>
            </a:xfrm>
            <a:custGeom>
              <a:avLst/>
              <a:gdLst/>
              <a:ahLst/>
              <a:cxnLst/>
              <a:rect l="0" t="0" r="0" b="0"/>
              <a:pathLst>
                <a:path w="179630" h="15876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41245" y="2535"/>
                  </a:lnTo>
                  <a:lnTo>
                    <a:pt x="86834" y="7295"/>
                  </a:lnTo>
                  <a:lnTo>
                    <a:pt x="124981" y="11356"/>
                  </a:lnTo>
                  <a:lnTo>
                    <a:pt x="179629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411">
              <a:extLst>
                <a:ext uri="{FF2B5EF4-FFF2-40B4-BE49-F238E27FC236}">
                  <a16:creationId xmlns:a16="http://schemas.microsoft.com/office/drawing/2014/main" xmlns="" id="{560F4420-9D4E-44F9-B108-7B4BEFAEF3B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156723" y="4400397"/>
              <a:ext cx="266188" cy="422356"/>
            </a:xfrm>
            <a:custGeom>
              <a:avLst/>
              <a:gdLst/>
              <a:ahLst/>
              <a:cxnLst/>
              <a:rect l="0" t="0" r="0" b="0"/>
              <a:pathLst>
                <a:path w="266188" h="422356">
                  <a:moveTo>
                    <a:pt x="174727" y="19203"/>
                  </a:moveTo>
                  <a:lnTo>
                    <a:pt x="174727" y="19203"/>
                  </a:lnTo>
                  <a:lnTo>
                    <a:pt x="174727" y="12050"/>
                  </a:lnTo>
                  <a:lnTo>
                    <a:pt x="167985" y="5324"/>
                  </a:lnTo>
                  <a:lnTo>
                    <a:pt x="160422" y="0"/>
                  </a:lnTo>
                  <a:lnTo>
                    <a:pt x="134491" y="101"/>
                  </a:lnTo>
                  <a:lnTo>
                    <a:pt x="125332" y="5194"/>
                  </a:lnTo>
                  <a:lnTo>
                    <a:pt x="86165" y="42059"/>
                  </a:lnTo>
                  <a:lnTo>
                    <a:pt x="55158" y="74071"/>
                  </a:lnTo>
                  <a:lnTo>
                    <a:pt x="36330" y="108617"/>
                  </a:lnTo>
                  <a:lnTo>
                    <a:pt x="18673" y="150312"/>
                  </a:lnTo>
                  <a:lnTo>
                    <a:pt x="7298" y="185306"/>
                  </a:lnTo>
                  <a:lnTo>
                    <a:pt x="0" y="222661"/>
                  </a:lnTo>
                  <a:lnTo>
                    <a:pt x="2894" y="270144"/>
                  </a:lnTo>
                  <a:lnTo>
                    <a:pt x="8768" y="306437"/>
                  </a:lnTo>
                  <a:lnTo>
                    <a:pt x="26776" y="344629"/>
                  </a:lnTo>
                  <a:lnTo>
                    <a:pt x="67406" y="391940"/>
                  </a:lnTo>
                  <a:lnTo>
                    <a:pt x="72488" y="397869"/>
                  </a:lnTo>
                  <a:lnTo>
                    <a:pt x="101552" y="414642"/>
                  </a:lnTo>
                  <a:lnTo>
                    <a:pt x="125725" y="422355"/>
                  </a:lnTo>
                  <a:lnTo>
                    <a:pt x="160253" y="422074"/>
                  </a:lnTo>
                  <a:lnTo>
                    <a:pt x="172645" y="419213"/>
                  </a:lnTo>
                  <a:lnTo>
                    <a:pt x="218360" y="392161"/>
                  </a:lnTo>
                  <a:lnTo>
                    <a:pt x="251207" y="352704"/>
                  </a:lnTo>
                  <a:lnTo>
                    <a:pt x="265407" y="325478"/>
                  </a:lnTo>
                  <a:lnTo>
                    <a:pt x="266187" y="284692"/>
                  </a:lnTo>
                  <a:lnTo>
                    <a:pt x="260701" y="263241"/>
                  </a:lnTo>
                  <a:lnTo>
                    <a:pt x="243678" y="229867"/>
                  </a:lnTo>
                  <a:lnTo>
                    <a:pt x="218255" y="207532"/>
                  </a:lnTo>
                  <a:lnTo>
                    <a:pt x="207361" y="200389"/>
                  </a:lnTo>
                  <a:lnTo>
                    <a:pt x="184867" y="195772"/>
                  </a:lnTo>
                  <a:lnTo>
                    <a:pt x="144039" y="199282"/>
                  </a:lnTo>
                  <a:lnTo>
                    <a:pt x="130279" y="202837"/>
                  </a:lnTo>
                  <a:lnTo>
                    <a:pt x="94499" y="225977"/>
                  </a:lnTo>
                  <a:lnTo>
                    <a:pt x="56064" y="269719"/>
                  </a:lnTo>
                  <a:lnTo>
                    <a:pt x="25799" y="311258"/>
                  </a:lnTo>
                  <a:lnTo>
                    <a:pt x="3277" y="3525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SMARTInkShape-412">
            <a:extLst>
              <a:ext uri="{FF2B5EF4-FFF2-40B4-BE49-F238E27FC236}">
                <a16:creationId xmlns:a16="http://schemas.microsoft.com/office/drawing/2014/main" xmlns="" id="{C1FE3A4F-4FDA-4951-9D49-D3E8B961D6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62601" y="4073368"/>
            <a:ext cx="1000750" cy="1164435"/>
          </a:xfrm>
          <a:custGeom>
            <a:avLst/>
            <a:gdLst/>
            <a:ahLst/>
            <a:cxnLst/>
            <a:rect l="0" t="0" r="0" b="0"/>
            <a:pathLst>
              <a:path w="1000750" h="1164435">
                <a:moveTo>
                  <a:pt x="719649" y="216057"/>
                </a:moveTo>
                <a:lnTo>
                  <a:pt x="719649" y="216057"/>
                </a:lnTo>
                <a:lnTo>
                  <a:pt x="722382" y="213323"/>
                </a:lnTo>
                <a:lnTo>
                  <a:pt x="722812" y="197672"/>
                </a:lnTo>
                <a:lnTo>
                  <a:pt x="719450" y="190462"/>
                </a:lnTo>
                <a:lnTo>
                  <a:pt x="693337" y="160702"/>
                </a:lnTo>
                <a:lnTo>
                  <a:pt x="657861" y="122663"/>
                </a:lnTo>
                <a:lnTo>
                  <a:pt x="614024" y="83871"/>
                </a:lnTo>
                <a:lnTo>
                  <a:pt x="569864" y="54166"/>
                </a:lnTo>
                <a:lnTo>
                  <a:pt x="525073" y="30622"/>
                </a:lnTo>
                <a:lnTo>
                  <a:pt x="480052" y="13858"/>
                </a:lnTo>
                <a:lnTo>
                  <a:pt x="440165" y="5314"/>
                </a:lnTo>
                <a:lnTo>
                  <a:pt x="403261" y="0"/>
                </a:lnTo>
                <a:lnTo>
                  <a:pt x="370541" y="205"/>
                </a:lnTo>
                <a:lnTo>
                  <a:pt x="335184" y="2648"/>
                </a:lnTo>
                <a:lnTo>
                  <a:pt x="295093" y="8343"/>
                </a:lnTo>
                <a:lnTo>
                  <a:pt x="257735" y="17987"/>
                </a:lnTo>
                <a:lnTo>
                  <a:pt x="217622" y="34799"/>
                </a:lnTo>
                <a:lnTo>
                  <a:pt x="175670" y="55539"/>
                </a:lnTo>
                <a:lnTo>
                  <a:pt x="135044" y="88237"/>
                </a:lnTo>
                <a:lnTo>
                  <a:pt x="97778" y="129187"/>
                </a:lnTo>
                <a:lnTo>
                  <a:pt x="62195" y="176555"/>
                </a:lnTo>
                <a:lnTo>
                  <a:pt x="38756" y="221607"/>
                </a:lnTo>
                <a:lnTo>
                  <a:pt x="20433" y="266268"/>
                </a:lnTo>
                <a:lnTo>
                  <a:pt x="10864" y="310976"/>
                </a:lnTo>
                <a:lnTo>
                  <a:pt x="5245" y="353777"/>
                </a:lnTo>
                <a:lnTo>
                  <a:pt x="1346" y="393270"/>
                </a:lnTo>
                <a:lnTo>
                  <a:pt x="0" y="425582"/>
                </a:lnTo>
                <a:lnTo>
                  <a:pt x="184" y="470167"/>
                </a:lnTo>
                <a:lnTo>
                  <a:pt x="2472" y="510306"/>
                </a:lnTo>
                <a:lnTo>
                  <a:pt x="5087" y="543684"/>
                </a:lnTo>
                <a:lnTo>
                  <a:pt x="12862" y="588259"/>
                </a:lnTo>
                <a:lnTo>
                  <a:pt x="23946" y="630512"/>
                </a:lnTo>
                <a:lnTo>
                  <a:pt x="37578" y="673841"/>
                </a:lnTo>
                <a:lnTo>
                  <a:pt x="51264" y="708089"/>
                </a:lnTo>
                <a:lnTo>
                  <a:pt x="71465" y="751272"/>
                </a:lnTo>
                <a:lnTo>
                  <a:pt x="90856" y="790329"/>
                </a:lnTo>
                <a:lnTo>
                  <a:pt x="113377" y="827027"/>
                </a:lnTo>
                <a:lnTo>
                  <a:pt x="145854" y="873422"/>
                </a:lnTo>
                <a:lnTo>
                  <a:pt x="179885" y="914716"/>
                </a:lnTo>
                <a:lnTo>
                  <a:pt x="220545" y="960227"/>
                </a:lnTo>
                <a:lnTo>
                  <a:pt x="262520" y="999896"/>
                </a:lnTo>
                <a:lnTo>
                  <a:pt x="303392" y="1032114"/>
                </a:lnTo>
                <a:lnTo>
                  <a:pt x="340589" y="1057809"/>
                </a:lnTo>
                <a:lnTo>
                  <a:pt x="386879" y="1088342"/>
                </a:lnTo>
                <a:lnTo>
                  <a:pt x="434156" y="1112844"/>
                </a:lnTo>
                <a:lnTo>
                  <a:pt x="474700" y="1129567"/>
                </a:lnTo>
                <a:lnTo>
                  <a:pt x="508243" y="1141703"/>
                </a:lnTo>
                <a:lnTo>
                  <a:pt x="548001" y="1153544"/>
                </a:lnTo>
                <a:lnTo>
                  <a:pt x="586828" y="1160581"/>
                </a:lnTo>
                <a:lnTo>
                  <a:pt x="622074" y="1164434"/>
                </a:lnTo>
                <a:lnTo>
                  <a:pt x="653234" y="1160257"/>
                </a:lnTo>
                <a:lnTo>
                  <a:pt x="695423" y="1152521"/>
                </a:lnTo>
                <a:lnTo>
                  <a:pt x="731813" y="1143203"/>
                </a:lnTo>
                <a:lnTo>
                  <a:pt x="771937" y="1128040"/>
                </a:lnTo>
                <a:lnTo>
                  <a:pt x="811691" y="1104292"/>
                </a:lnTo>
                <a:lnTo>
                  <a:pt x="850167" y="1073119"/>
                </a:lnTo>
                <a:lnTo>
                  <a:pt x="895264" y="1029960"/>
                </a:lnTo>
                <a:lnTo>
                  <a:pt x="926781" y="984442"/>
                </a:lnTo>
                <a:lnTo>
                  <a:pt x="947180" y="949767"/>
                </a:lnTo>
                <a:lnTo>
                  <a:pt x="964199" y="909898"/>
                </a:lnTo>
                <a:lnTo>
                  <a:pt x="977983" y="873391"/>
                </a:lnTo>
                <a:lnTo>
                  <a:pt x="990419" y="827390"/>
                </a:lnTo>
                <a:lnTo>
                  <a:pt x="996140" y="791246"/>
                </a:lnTo>
                <a:lnTo>
                  <a:pt x="1000422" y="755018"/>
                </a:lnTo>
                <a:lnTo>
                  <a:pt x="1000749" y="712770"/>
                </a:lnTo>
                <a:lnTo>
                  <a:pt x="998612" y="667914"/>
                </a:lnTo>
                <a:lnTo>
                  <a:pt x="993862" y="629105"/>
                </a:lnTo>
                <a:lnTo>
                  <a:pt x="985753" y="590795"/>
                </a:lnTo>
                <a:lnTo>
                  <a:pt x="976647" y="552633"/>
                </a:lnTo>
                <a:lnTo>
                  <a:pt x="964425" y="511693"/>
                </a:lnTo>
                <a:lnTo>
                  <a:pt x="948338" y="469811"/>
                </a:lnTo>
                <a:lnTo>
                  <a:pt x="932400" y="432825"/>
                </a:lnTo>
                <a:lnTo>
                  <a:pt x="911213" y="385561"/>
                </a:lnTo>
                <a:lnTo>
                  <a:pt x="883914" y="342516"/>
                </a:lnTo>
                <a:lnTo>
                  <a:pt x="845648" y="295077"/>
                </a:lnTo>
                <a:lnTo>
                  <a:pt x="809899" y="261696"/>
                </a:lnTo>
                <a:lnTo>
                  <a:pt x="778457" y="237046"/>
                </a:lnTo>
                <a:lnTo>
                  <a:pt x="738613" y="210804"/>
                </a:lnTo>
                <a:lnTo>
                  <a:pt x="703500" y="191380"/>
                </a:lnTo>
                <a:lnTo>
                  <a:pt x="657009" y="170528"/>
                </a:lnTo>
                <a:lnTo>
                  <a:pt x="611699" y="15255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23736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5" y="1574338"/>
            <a:ext cx="4777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41 est  </a:t>
            </a:r>
          </a:p>
        </p:txBody>
      </p:sp>
    </p:spTree>
    <p:extLst>
      <p:ext uri="{BB962C8B-B14F-4D97-AF65-F5344CB8AC3E}">
        <p14:creationId xmlns:p14="http://schemas.microsoft.com/office/powerpoint/2010/main" val="224695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1483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4" y="1574338"/>
            <a:ext cx="535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41 est  </a:t>
            </a:r>
          </a:p>
        </p:txBody>
      </p:sp>
    </p:spTree>
    <p:extLst>
      <p:ext uri="{BB962C8B-B14F-4D97-AF65-F5344CB8AC3E}">
        <p14:creationId xmlns:p14="http://schemas.microsoft.com/office/powerpoint/2010/main" val="340353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88392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5" y="1574338"/>
            <a:ext cx="48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26 est  </a:t>
            </a:r>
          </a:p>
        </p:txBody>
      </p:sp>
    </p:spTree>
    <p:extLst>
      <p:ext uri="{BB962C8B-B14F-4D97-AF65-F5344CB8AC3E}">
        <p14:creationId xmlns:p14="http://schemas.microsoft.com/office/powerpoint/2010/main" val="11326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6772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428274" y="1574338"/>
            <a:ext cx="519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26 est  </a:t>
            </a:r>
          </a:p>
        </p:txBody>
      </p:sp>
    </p:spTree>
    <p:extLst>
      <p:ext uri="{BB962C8B-B14F-4D97-AF65-F5344CB8AC3E}">
        <p14:creationId xmlns:p14="http://schemas.microsoft.com/office/powerpoint/2010/main" val="3902067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14883</TotalTime>
  <Words>1023</Words>
  <Application>Microsoft Office PowerPoint</Application>
  <PresentationFormat>Personnalisé</PresentationFormat>
  <Paragraphs>407</Paragraphs>
  <Slides>42</Slides>
  <Notes>37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Mardi 16 juin 2020</vt:lpstr>
      <vt:lpstr>Calcul mental</vt:lpstr>
      <vt:lpstr>Présentation PowerPoint</vt:lpstr>
      <vt:lpstr>Présentation PowerPoint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Géométrie</vt:lpstr>
      <vt:lpstr>Présentation PowerPoint</vt:lpstr>
      <vt:lpstr>Présentation PowerPoint</vt:lpstr>
      <vt:lpstr>Présentation PowerPoint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Problèmes</vt:lpstr>
      <vt:lpstr>La situation d’hier</vt:lpstr>
      <vt:lpstr>Première situation</vt:lpstr>
      <vt:lpstr>Deuxième situation</vt:lpstr>
      <vt:lpstr>Troisième situation</vt:lpstr>
      <vt:lpstr>Situation pour demain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384</cp:revision>
  <dcterms:created xsi:type="dcterms:W3CDTF">2020-03-19T21:38:13Z</dcterms:created>
  <dcterms:modified xsi:type="dcterms:W3CDTF">2020-06-01T13:25:46Z</dcterms:modified>
</cp:coreProperties>
</file>