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26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27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28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03" r:id="rId2"/>
    <p:sldId id="425" r:id="rId3"/>
    <p:sldId id="550" r:id="rId4"/>
    <p:sldId id="665" r:id="rId5"/>
    <p:sldId id="684" r:id="rId6"/>
    <p:sldId id="666" r:id="rId7"/>
    <p:sldId id="708" r:id="rId8"/>
    <p:sldId id="669" r:id="rId9"/>
    <p:sldId id="709" r:id="rId10"/>
    <p:sldId id="707" r:id="rId11"/>
    <p:sldId id="710" r:id="rId12"/>
    <p:sldId id="714" r:id="rId13"/>
    <p:sldId id="712" r:id="rId14"/>
    <p:sldId id="715" r:id="rId15"/>
    <p:sldId id="431" r:id="rId16"/>
    <p:sldId id="730" r:id="rId17"/>
    <p:sldId id="717" r:id="rId18"/>
    <p:sldId id="718" r:id="rId19"/>
    <p:sldId id="719" r:id="rId20"/>
    <p:sldId id="720" r:id="rId21"/>
    <p:sldId id="721" r:id="rId22"/>
    <p:sldId id="722" r:id="rId23"/>
    <p:sldId id="731" r:id="rId24"/>
    <p:sldId id="724" r:id="rId25"/>
    <p:sldId id="725" r:id="rId26"/>
    <p:sldId id="726" r:id="rId27"/>
    <p:sldId id="727" r:id="rId28"/>
    <p:sldId id="728" r:id="rId29"/>
    <p:sldId id="729" r:id="rId30"/>
    <p:sldId id="439" r:id="rId31"/>
    <p:sldId id="585" r:id="rId32"/>
    <p:sldId id="704" r:id="rId33"/>
    <p:sldId id="705" r:id="rId34"/>
    <p:sldId id="732" r:id="rId35"/>
    <p:sldId id="706" r:id="rId3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 BREMONT" initials="LB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7B4D"/>
    <a:srgbClr val="CC99FF"/>
    <a:srgbClr val="FF00FF"/>
    <a:srgbClr val="FFE7FC"/>
    <a:srgbClr val="FFCCFF"/>
    <a:srgbClr val="E76F0B"/>
    <a:srgbClr val="6AA458"/>
    <a:srgbClr val="C1B1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3" autoAdjust="0"/>
    <p:restoredTop sz="93103" autoAdjust="0"/>
  </p:normalViewPr>
  <p:slideViewPr>
    <p:cSldViewPr snapToGrid="0">
      <p:cViewPr varScale="1">
        <p:scale>
          <a:sx n="47" d="100"/>
          <a:sy n="47" d="100"/>
        </p:scale>
        <p:origin x="-850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cylindre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une pyramide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une boule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un cube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A2E27A9-6170-46FE-98B1-24C1B34663B7}" type="presOf" srcId="{31427C3A-E33A-4C40-B6A8-DF440F9FA9C2}" destId="{09F84ED2-5430-D348-8351-1C588DA968EF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E8B50DA4-6696-4192-BC52-2B0DFA852CEA}" type="presOf" srcId="{5A256FE1-617A-F64B-AAA5-E71BA3D8E71B}" destId="{5131D196-118F-ED4B-8F8C-9F861CEE6268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E0A8133B-FF08-4247-B799-9110A7051EF2}" type="presOf" srcId="{39104730-2024-374C-98E0-3A4CE7ED9881}" destId="{82B71E07-46A9-1F4C-9980-576B2FA3ADD8}" srcOrd="0" destOrd="0" presId="urn:microsoft.com/office/officeart/2005/8/layout/vList5"/>
    <dgm:cxn modelId="{75435304-3C26-4F97-9D3E-3946902FF622}" type="presOf" srcId="{C98D5B68-7884-6648-A6A0-2E344EE2F2C1}" destId="{70B8D9E0-4A6D-2F44-B595-4E51FB1CC510}" srcOrd="0" destOrd="0" presId="urn:microsoft.com/office/officeart/2005/8/layout/vList5"/>
    <dgm:cxn modelId="{37E24CFE-D8C3-4978-B5FE-E64C62C82DE2}" type="presOf" srcId="{8943F2E6-3B0D-E448-9217-B317A1C852F5}" destId="{1017B7CB-13B4-9B4A-A898-E550BB192901}" srcOrd="0" destOrd="0" presId="urn:microsoft.com/office/officeart/2005/8/layout/vList5"/>
    <dgm:cxn modelId="{5575BC85-2BE2-4083-B76A-0AEE7A599549}" type="presOf" srcId="{877D7047-60CD-754B-B94B-0D52DA8802EF}" destId="{E895D6B0-A2C0-8846-B022-1C147093D231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A6E2D0B0-BB8C-466B-8172-7E04E476C624}" type="presOf" srcId="{2C8EC395-066D-984E-8F48-1D03BBA365D6}" destId="{FBE9ED35-B856-174C-8737-A32D2C924CA6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C2816B8E-9BCC-44C7-856C-8BCF96740E06}" type="presOf" srcId="{DD6BBC1B-D149-744A-A30E-EFE273F02222}" destId="{B2E2EFB5-3D81-DA40-B0AB-7277103CCFA5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A8C5F350-0D81-49B0-BD37-E35480533740}" type="presOf" srcId="{D865DF60-6A8A-1346-86CF-ADC5241F7441}" destId="{C3381103-080C-D746-8B27-46B2DEE4028C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FAA23F49-BB15-496B-A74C-D2ECE1DC0777}" type="presParOf" srcId="{82B71E07-46A9-1F4C-9980-576B2FA3ADD8}" destId="{A3A8D8DA-067B-EC42-9EAF-7E4FD8AA6489}" srcOrd="0" destOrd="0" presId="urn:microsoft.com/office/officeart/2005/8/layout/vList5"/>
    <dgm:cxn modelId="{4BDBEE58-0DC0-4CB6-AB98-B4F6F9C6559F}" type="presParOf" srcId="{A3A8D8DA-067B-EC42-9EAF-7E4FD8AA6489}" destId="{5131D196-118F-ED4B-8F8C-9F861CEE6268}" srcOrd="0" destOrd="0" presId="urn:microsoft.com/office/officeart/2005/8/layout/vList5"/>
    <dgm:cxn modelId="{4B2CAB3B-1E5B-4326-A9A5-213A2E477BE8}" type="presParOf" srcId="{A3A8D8DA-067B-EC42-9EAF-7E4FD8AA6489}" destId="{B2E2EFB5-3D81-DA40-B0AB-7277103CCFA5}" srcOrd="1" destOrd="0" presId="urn:microsoft.com/office/officeart/2005/8/layout/vList5"/>
    <dgm:cxn modelId="{CCC998B6-9820-42F6-8FEA-1114484E356A}" type="presParOf" srcId="{82B71E07-46A9-1F4C-9980-576B2FA3ADD8}" destId="{86757E5C-20F4-E745-A720-B10E686939A4}" srcOrd="1" destOrd="0" presId="urn:microsoft.com/office/officeart/2005/8/layout/vList5"/>
    <dgm:cxn modelId="{5A37AE64-357E-47AE-A937-37306761BA8C}" type="presParOf" srcId="{82B71E07-46A9-1F4C-9980-576B2FA3ADD8}" destId="{0760AE06-7B56-494A-A0E8-36B594643D8E}" srcOrd="2" destOrd="0" presId="urn:microsoft.com/office/officeart/2005/8/layout/vList5"/>
    <dgm:cxn modelId="{C77C5C4E-E216-4FCC-AB0B-92C4156F2551}" type="presParOf" srcId="{0760AE06-7B56-494A-A0E8-36B594643D8E}" destId="{C3381103-080C-D746-8B27-46B2DEE4028C}" srcOrd="0" destOrd="0" presId="urn:microsoft.com/office/officeart/2005/8/layout/vList5"/>
    <dgm:cxn modelId="{7B001640-962C-4141-99C4-B7E7FB6376AF}" type="presParOf" srcId="{0760AE06-7B56-494A-A0E8-36B594643D8E}" destId="{FBE9ED35-B856-174C-8737-A32D2C924CA6}" srcOrd="1" destOrd="0" presId="urn:microsoft.com/office/officeart/2005/8/layout/vList5"/>
    <dgm:cxn modelId="{095E4A96-CAE1-47CA-A3A1-2F958DD109A5}" type="presParOf" srcId="{82B71E07-46A9-1F4C-9980-576B2FA3ADD8}" destId="{42D27948-8160-FF47-9116-9786F5E669CE}" srcOrd="3" destOrd="0" presId="urn:microsoft.com/office/officeart/2005/8/layout/vList5"/>
    <dgm:cxn modelId="{DBB270D1-7951-4F24-8981-F3CA63B87C27}" type="presParOf" srcId="{82B71E07-46A9-1F4C-9980-576B2FA3ADD8}" destId="{39BBA486-03BD-2144-ABBF-AE369E5400B7}" srcOrd="4" destOrd="0" presId="urn:microsoft.com/office/officeart/2005/8/layout/vList5"/>
    <dgm:cxn modelId="{C8E1B356-B786-4828-9430-EBDBAD1F0804}" type="presParOf" srcId="{39BBA486-03BD-2144-ABBF-AE369E5400B7}" destId="{70B8D9E0-4A6D-2F44-B595-4E51FB1CC510}" srcOrd="0" destOrd="0" presId="urn:microsoft.com/office/officeart/2005/8/layout/vList5"/>
    <dgm:cxn modelId="{3EBC1C2B-A619-44BD-9DA8-611BA839A833}" type="presParOf" srcId="{39BBA486-03BD-2144-ABBF-AE369E5400B7}" destId="{09F84ED2-5430-D348-8351-1C588DA968EF}" srcOrd="1" destOrd="0" presId="urn:microsoft.com/office/officeart/2005/8/layout/vList5"/>
    <dgm:cxn modelId="{071A7700-0B85-4747-8F5E-518CA560008A}" type="presParOf" srcId="{82B71E07-46A9-1F4C-9980-576B2FA3ADD8}" destId="{26A10C18-A8F4-6A4C-BDEE-6F7DE3CE4615}" srcOrd="5" destOrd="0" presId="urn:microsoft.com/office/officeart/2005/8/layout/vList5"/>
    <dgm:cxn modelId="{572C4E00-B4B8-4419-B546-AE94B95A75B7}" type="presParOf" srcId="{82B71E07-46A9-1F4C-9980-576B2FA3ADD8}" destId="{4ECD3363-8FE6-2E4D-AEB8-DD61ACBB9653}" srcOrd="6" destOrd="0" presId="urn:microsoft.com/office/officeart/2005/8/layout/vList5"/>
    <dgm:cxn modelId="{7AAE1436-9AA5-4A64-906C-F75B4CFD1E8D}" type="presParOf" srcId="{4ECD3363-8FE6-2E4D-AEB8-DD61ACBB9653}" destId="{E895D6B0-A2C0-8846-B022-1C147093D231}" srcOrd="0" destOrd="0" presId="urn:microsoft.com/office/officeart/2005/8/layout/vList5"/>
    <dgm:cxn modelId="{587DE958-1365-45D8-9418-01F2E891D2CA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>
        <a:solidFill>
          <a:srgbClr val="FF0000"/>
        </a:solidFill>
      </dgm:spPr>
      <dgm:t>
        <a:bodyPr/>
        <a:lstStyle/>
        <a:p>
          <a:r>
            <a:rPr lang="fr-FR" dirty="0"/>
            <a:t>oui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non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B0723C2-2124-4E83-9400-1802DAE5B5F7}" type="presOf" srcId="{D865DF60-6A8A-1346-86CF-ADC5241F7441}" destId="{C3381103-080C-D746-8B27-46B2DEE4028C}" srcOrd="0" destOrd="0" presId="urn:microsoft.com/office/officeart/2005/8/layout/vList5"/>
    <dgm:cxn modelId="{C6287CD6-8AF6-458C-8354-F44B5D56DD50}" type="presOf" srcId="{39104730-2024-374C-98E0-3A4CE7ED9881}" destId="{82B71E07-46A9-1F4C-9980-576B2FA3ADD8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BC73902F-9982-49BE-A36C-248E9BAD8E70}" type="presOf" srcId="{5A256FE1-617A-F64B-AAA5-E71BA3D8E71B}" destId="{5131D196-118F-ED4B-8F8C-9F861CEE6268}" srcOrd="0" destOrd="0" presId="urn:microsoft.com/office/officeart/2005/8/layout/vList5"/>
    <dgm:cxn modelId="{5FA04E78-3BB9-4C75-905C-C9C7F4748623}" type="presParOf" srcId="{82B71E07-46A9-1F4C-9980-576B2FA3ADD8}" destId="{A3A8D8DA-067B-EC42-9EAF-7E4FD8AA6489}" srcOrd="0" destOrd="0" presId="urn:microsoft.com/office/officeart/2005/8/layout/vList5"/>
    <dgm:cxn modelId="{9BE8A674-7093-4D33-B9A3-0612FFD9062B}" type="presParOf" srcId="{A3A8D8DA-067B-EC42-9EAF-7E4FD8AA6489}" destId="{5131D196-118F-ED4B-8F8C-9F861CEE6268}" srcOrd="0" destOrd="0" presId="urn:microsoft.com/office/officeart/2005/8/layout/vList5"/>
    <dgm:cxn modelId="{2F22D220-9438-40C6-8A2E-20ADF8A6B21A}" type="presParOf" srcId="{82B71E07-46A9-1F4C-9980-576B2FA3ADD8}" destId="{86757E5C-20F4-E745-A720-B10E686939A4}" srcOrd="1" destOrd="0" presId="urn:microsoft.com/office/officeart/2005/8/layout/vList5"/>
    <dgm:cxn modelId="{E3B269FE-F738-4B56-A21F-2672CC64AB1B}" type="presParOf" srcId="{82B71E07-46A9-1F4C-9980-576B2FA3ADD8}" destId="{0760AE06-7B56-494A-A0E8-36B594643D8E}" srcOrd="2" destOrd="0" presId="urn:microsoft.com/office/officeart/2005/8/layout/vList5"/>
    <dgm:cxn modelId="{F1541DC5-7746-4E16-B2E1-E8AC7FD54286}" type="presParOf" srcId="{0760AE06-7B56-494A-A0E8-36B594643D8E}" destId="{C3381103-080C-D746-8B27-46B2DEE4028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oui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non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FBFDB575-C9B3-47C4-95C5-9356DADD3FA5}" type="presOf" srcId="{D865DF60-6A8A-1346-86CF-ADC5241F7441}" destId="{C3381103-080C-D746-8B27-46B2DEE4028C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7D38A4D9-7BAF-4E80-ABC8-A534A83AFD3B}" type="presOf" srcId="{5A256FE1-617A-F64B-AAA5-E71BA3D8E71B}" destId="{5131D196-118F-ED4B-8F8C-9F861CEE6268}" srcOrd="0" destOrd="0" presId="urn:microsoft.com/office/officeart/2005/8/layout/vList5"/>
    <dgm:cxn modelId="{3FB4BE74-FB5A-42EC-B533-1D5F47958E2B}" type="presOf" srcId="{39104730-2024-374C-98E0-3A4CE7ED9881}" destId="{82B71E07-46A9-1F4C-9980-576B2FA3ADD8}" srcOrd="0" destOrd="0" presId="urn:microsoft.com/office/officeart/2005/8/layout/vList5"/>
    <dgm:cxn modelId="{CA4504F7-3F0A-4F1C-A423-99DCD63F5190}" type="presParOf" srcId="{82B71E07-46A9-1F4C-9980-576B2FA3ADD8}" destId="{A3A8D8DA-067B-EC42-9EAF-7E4FD8AA6489}" srcOrd="0" destOrd="0" presId="urn:microsoft.com/office/officeart/2005/8/layout/vList5"/>
    <dgm:cxn modelId="{F8F0E496-76E1-42A7-ABFE-2A08646720F9}" type="presParOf" srcId="{A3A8D8DA-067B-EC42-9EAF-7E4FD8AA6489}" destId="{5131D196-118F-ED4B-8F8C-9F861CEE6268}" srcOrd="0" destOrd="0" presId="urn:microsoft.com/office/officeart/2005/8/layout/vList5"/>
    <dgm:cxn modelId="{6CD878B0-1623-4C33-A4CB-2D292C69A2FF}" type="presParOf" srcId="{82B71E07-46A9-1F4C-9980-576B2FA3ADD8}" destId="{86757E5C-20F4-E745-A720-B10E686939A4}" srcOrd="1" destOrd="0" presId="urn:microsoft.com/office/officeart/2005/8/layout/vList5"/>
    <dgm:cxn modelId="{849AAB00-6247-4BEB-9462-D4538DAB0A89}" type="presParOf" srcId="{82B71E07-46A9-1F4C-9980-576B2FA3ADD8}" destId="{0760AE06-7B56-494A-A0E8-36B594643D8E}" srcOrd="2" destOrd="0" presId="urn:microsoft.com/office/officeart/2005/8/layout/vList5"/>
    <dgm:cxn modelId="{737115C7-7558-4993-A6AD-79255596C415}" type="presParOf" srcId="{0760AE06-7B56-494A-A0E8-36B594643D8E}" destId="{C3381103-080C-D746-8B27-46B2DEE4028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oui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>
        <a:solidFill>
          <a:srgbClr val="FF0000"/>
        </a:solidFill>
      </dgm:spPr>
      <dgm:t>
        <a:bodyPr/>
        <a:lstStyle/>
        <a:p>
          <a:r>
            <a:rPr lang="fr-FR" dirty="0"/>
            <a:t>non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95BFE74A-7DDC-45E8-B3B9-34AC7F7C8F8A}" type="presOf" srcId="{D865DF60-6A8A-1346-86CF-ADC5241F7441}" destId="{C3381103-080C-D746-8B27-46B2DEE4028C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050C0FA7-1D6C-4C79-9662-6360B472F5B8}" type="presOf" srcId="{39104730-2024-374C-98E0-3A4CE7ED9881}" destId="{82B71E07-46A9-1F4C-9980-576B2FA3ADD8}" srcOrd="0" destOrd="0" presId="urn:microsoft.com/office/officeart/2005/8/layout/vList5"/>
    <dgm:cxn modelId="{CFD46B51-826C-43C1-9589-0FC799B6C7E1}" type="presOf" srcId="{5A256FE1-617A-F64B-AAA5-E71BA3D8E71B}" destId="{5131D196-118F-ED4B-8F8C-9F861CEE6268}" srcOrd="0" destOrd="0" presId="urn:microsoft.com/office/officeart/2005/8/layout/vList5"/>
    <dgm:cxn modelId="{733A3FE2-293C-451C-843A-D433400B2E94}" type="presParOf" srcId="{82B71E07-46A9-1F4C-9980-576B2FA3ADD8}" destId="{A3A8D8DA-067B-EC42-9EAF-7E4FD8AA6489}" srcOrd="0" destOrd="0" presId="urn:microsoft.com/office/officeart/2005/8/layout/vList5"/>
    <dgm:cxn modelId="{97F21767-13E3-4E0C-BB01-7A84C6997C96}" type="presParOf" srcId="{A3A8D8DA-067B-EC42-9EAF-7E4FD8AA6489}" destId="{5131D196-118F-ED4B-8F8C-9F861CEE6268}" srcOrd="0" destOrd="0" presId="urn:microsoft.com/office/officeart/2005/8/layout/vList5"/>
    <dgm:cxn modelId="{E6D22039-4C51-49EA-BBC8-0BF623938F17}" type="presParOf" srcId="{82B71E07-46A9-1F4C-9980-576B2FA3ADD8}" destId="{86757E5C-20F4-E745-A720-B10E686939A4}" srcOrd="1" destOrd="0" presId="urn:microsoft.com/office/officeart/2005/8/layout/vList5"/>
    <dgm:cxn modelId="{DC8100BC-A44E-49DD-B9C3-2FB468B05DCF}" type="presParOf" srcId="{82B71E07-46A9-1F4C-9980-576B2FA3ADD8}" destId="{0760AE06-7B56-494A-A0E8-36B594643D8E}" srcOrd="2" destOrd="0" presId="urn:microsoft.com/office/officeart/2005/8/layout/vList5"/>
    <dgm:cxn modelId="{8905AEEC-6509-4298-A704-49233CC7792C}" type="presParOf" srcId="{0760AE06-7B56-494A-A0E8-36B594643D8E}" destId="{C3381103-080C-D746-8B27-46B2DEE4028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cylindre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une pyramide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une boule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un cube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C977BE73-A758-45B5-945B-3DD5DE303B1E}" type="presOf" srcId="{2C8EC395-066D-984E-8F48-1D03BBA365D6}" destId="{FBE9ED35-B856-174C-8737-A32D2C924CA6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05E2D0CE-EF8C-46DF-8796-299CA242EADB}" type="presOf" srcId="{31427C3A-E33A-4C40-B6A8-DF440F9FA9C2}" destId="{09F84ED2-5430-D348-8351-1C588DA968EF}" srcOrd="0" destOrd="0" presId="urn:microsoft.com/office/officeart/2005/8/layout/vList5"/>
    <dgm:cxn modelId="{9AF075F1-9AB7-400A-BFD6-F6A844133267}" type="presOf" srcId="{DD6BBC1B-D149-744A-A30E-EFE273F02222}" destId="{B2E2EFB5-3D81-DA40-B0AB-7277103CCFA5}" srcOrd="0" destOrd="0" presId="urn:microsoft.com/office/officeart/2005/8/layout/vList5"/>
    <dgm:cxn modelId="{ACB32247-E9A5-422C-88F9-D6E14E0126B9}" type="presOf" srcId="{8943F2E6-3B0D-E448-9217-B317A1C852F5}" destId="{1017B7CB-13B4-9B4A-A898-E550BB19290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72430E7D-EB1F-4461-8C9A-F17EDEE1DB88}" type="presOf" srcId="{39104730-2024-374C-98E0-3A4CE7ED9881}" destId="{82B71E07-46A9-1F4C-9980-576B2FA3ADD8}" srcOrd="0" destOrd="0" presId="urn:microsoft.com/office/officeart/2005/8/layout/vList5"/>
    <dgm:cxn modelId="{B2A10C5A-8309-4230-ADB7-75BE764F5210}" type="presOf" srcId="{5A256FE1-617A-F64B-AAA5-E71BA3D8E71B}" destId="{5131D196-118F-ED4B-8F8C-9F861CEE6268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75A3B343-8854-4F86-BE19-7BD2079EA8C5}" type="presOf" srcId="{C98D5B68-7884-6648-A6A0-2E344EE2F2C1}" destId="{70B8D9E0-4A6D-2F44-B595-4E51FB1CC510}" srcOrd="0" destOrd="0" presId="urn:microsoft.com/office/officeart/2005/8/layout/vList5"/>
    <dgm:cxn modelId="{3ADDC32C-9F25-4E60-97F2-74C82385244F}" type="presOf" srcId="{D865DF60-6A8A-1346-86CF-ADC5241F7441}" destId="{C3381103-080C-D746-8B27-46B2DEE4028C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BDCE0160-38A7-4E93-9848-E28C5A904B4E}" type="presOf" srcId="{877D7047-60CD-754B-B94B-0D52DA8802EF}" destId="{E895D6B0-A2C0-8846-B022-1C147093D231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9ACD9C3B-2B43-494D-8696-6C56293C8F7C}" type="presParOf" srcId="{82B71E07-46A9-1F4C-9980-576B2FA3ADD8}" destId="{A3A8D8DA-067B-EC42-9EAF-7E4FD8AA6489}" srcOrd="0" destOrd="0" presId="urn:microsoft.com/office/officeart/2005/8/layout/vList5"/>
    <dgm:cxn modelId="{206FE922-AEFE-41A8-B5BC-C6BB9B783885}" type="presParOf" srcId="{A3A8D8DA-067B-EC42-9EAF-7E4FD8AA6489}" destId="{5131D196-118F-ED4B-8F8C-9F861CEE6268}" srcOrd="0" destOrd="0" presId="urn:microsoft.com/office/officeart/2005/8/layout/vList5"/>
    <dgm:cxn modelId="{6B06478D-EBC6-4F95-A65B-F02DECCAEB3B}" type="presParOf" srcId="{A3A8D8DA-067B-EC42-9EAF-7E4FD8AA6489}" destId="{B2E2EFB5-3D81-DA40-B0AB-7277103CCFA5}" srcOrd="1" destOrd="0" presId="urn:microsoft.com/office/officeart/2005/8/layout/vList5"/>
    <dgm:cxn modelId="{B2FDD231-1915-41C4-B6F9-F118F3F4A8E6}" type="presParOf" srcId="{82B71E07-46A9-1F4C-9980-576B2FA3ADD8}" destId="{86757E5C-20F4-E745-A720-B10E686939A4}" srcOrd="1" destOrd="0" presId="urn:microsoft.com/office/officeart/2005/8/layout/vList5"/>
    <dgm:cxn modelId="{55C11570-05E1-430E-8A6C-EE15736C417C}" type="presParOf" srcId="{82B71E07-46A9-1F4C-9980-576B2FA3ADD8}" destId="{0760AE06-7B56-494A-A0E8-36B594643D8E}" srcOrd="2" destOrd="0" presId="urn:microsoft.com/office/officeart/2005/8/layout/vList5"/>
    <dgm:cxn modelId="{65396DE9-3208-4873-B18B-FB1AC2D0718C}" type="presParOf" srcId="{0760AE06-7B56-494A-A0E8-36B594643D8E}" destId="{C3381103-080C-D746-8B27-46B2DEE4028C}" srcOrd="0" destOrd="0" presId="urn:microsoft.com/office/officeart/2005/8/layout/vList5"/>
    <dgm:cxn modelId="{AF6F1B76-02EC-49C8-9D94-5123CD5654F0}" type="presParOf" srcId="{0760AE06-7B56-494A-A0E8-36B594643D8E}" destId="{FBE9ED35-B856-174C-8737-A32D2C924CA6}" srcOrd="1" destOrd="0" presId="urn:microsoft.com/office/officeart/2005/8/layout/vList5"/>
    <dgm:cxn modelId="{708AB99C-3CA3-4F8E-B29B-7105746B4E74}" type="presParOf" srcId="{82B71E07-46A9-1F4C-9980-576B2FA3ADD8}" destId="{42D27948-8160-FF47-9116-9786F5E669CE}" srcOrd="3" destOrd="0" presId="urn:microsoft.com/office/officeart/2005/8/layout/vList5"/>
    <dgm:cxn modelId="{3DB3E6FE-D051-4378-A162-DCA317830C49}" type="presParOf" srcId="{82B71E07-46A9-1F4C-9980-576B2FA3ADD8}" destId="{39BBA486-03BD-2144-ABBF-AE369E5400B7}" srcOrd="4" destOrd="0" presId="urn:microsoft.com/office/officeart/2005/8/layout/vList5"/>
    <dgm:cxn modelId="{78E9C84C-2906-4F24-BB7A-6DE2C1EFA18B}" type="presParOf" srcId="{39BBA486-03BD-2144-ABBF-AE369E5400B7}" destId="{70B8D9E0-4A6D-2F44-B595-4E51FB1CC510}" srcOrd="0" destOrd="0" presId="urn:microsoft.com/office/officeart/2005/8/layout/vList5"/>
    <dgm:cxn modelId="{A8F2FF26-33D8-4B28-9439-3BA9B2651D4F}" type="presParOf" srcId="{39BBA486-03BD-2144-ABBF-AE369E5400B7}" destId="{09F84ED2-5430-D348-8351-1C588DA968EF}" srcOrd="1" destOrd="0" presId="urn:microsoft.com/office/officeart/2005/8/layout/vList5"/>
    <dgm:cxn modelId="{3E4E1539-8D72-4AB9-A69E-713A2FAEEAFD}" type="presParOf" srcId="{82B71E07-46A9-1F4C-9980-576B2FA3ADD8}" destId="{26A10C18-A8F4-6A4C-BDEE-6F7DE3CE4615}" srcOrd="5" destOrd="0" presId="urn:microsoft.com/office/officeart/2005/8/layout/vList5"/>
    <dgm:cxn modelId="{F1074112-00C0-4BB9-8EC5-F86D754D3F0B}" type="presParOf" srcId="{82B71E07-46A9-1F4C-9980-576B2FA3ADD8}" destId="{4ECD3363-8FE6-2E4D-AEB8-DD61ACBB9653}" srcOrd="6" destOrd="0" presId="urn:microsoft.com/office/officeart/2005/8/layout/vList5"/>
    <dgm:cxn modelId="{460A3237-62CB-4065-9CE8-150D60BB6139}" type="presParOf" srcId="{4ECD3363-8FE6-2E4D-AEB8-DD61ACBB9653}" destId="{E895D6B0-A2C0-8846-B022-1C147093D231}" srcOrd="0" destOrd="0" presId="urn:microsoft.com/office/officeart/2005/8/layout/vList5"/>
    <dgm:cxn modelId="{DF1D7058-A41C-408F-885C-73119D99F789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cylindre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une pyramide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une boule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un cube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E1E4FAA-A709-4317-9E46-047EBC6EACAB}" type="presOf" srcId="{39104730-2024-374C-98E0-3A4CE7ED9881}" destId="{82B71E07-46A9-1F4C-9980-576B2FA3ADD8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5A73809F-102E-4205-9D76-76C54D8433D1}" type="presOf" srcId="{DD6BBC1B-D149-744A-A30E-EFE273F02222}" destId="{B2E2EFB5-3D81-DA40-B0AB-7277103CCFA5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469788BA-083B-4AE4-87E3-7589D89CD8CB}" type="presOf" srcId="{2C8EC395-066D-984E-8F48-1D03BBA365D6}" destId="{FBE9ED35-B856-174C-8737-A32D2C924CA6}" srcOrd="0" destOrd="0" presId="urn:microsoft.com/office/officeart/2005/8/layout/vList5"/>
    <dgm:cxn modelId="{55CDE2F8-355A-4AAE-87E2-E5EF2C92D252}" type="presOf" srcId="{5A256FE1-617A-F64B-AAA5-E71BA3D8E71B}" destId="{5131D196-118F-ED4B-8F8C-9F861CEE6268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55DDE27D-7B52-4139-8A9E-B6AE94157AC0}" type="presOf" srcId="{C98D5B68-7884-6648-A6A0-2E344EE2F2C1}" destId="{70B8D9E0-4A6D-2F44-B595-4E51FB1CC510}" srcOrd="0" destOrd="0" presId="urn:microsoft.com/office/officeart/2005/8/layout/vList5"/>
    <dgm:cxn modelId="{C558F8D0-086C-4393-992D-465B4276F939}" type="presOf" srcId="{8943F2E6-3B0D-E448-9217-B317A1C852F5}" destId="{1017B7CB-13B4-9B4A-A898-E550BB192901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032B08F8-D484-49EC-B908-69D84B9B53D4}" type="presOf" srcId="{31427C3A-E33A-4C40-B6A8-DF440F9FA9C2}" destId="{09F84ED2-5430-D348-8351-1C588DA968EF}" srcOrd="0" destOrd="0" presId="urn:microsoft.com/office/officeart/2005/8/layout/vList5"/>
    <dgm:cxn modelId="{F9BEFC08-1AE9-4185-83BD-829ED4AE65A0}" type="presOf" srcId="{D865DF60-6A8A-1346-86CF-ADC5241F7441}" destId="{C3381103-080C-D746-8B27-46B2DEE4028C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23160C60-777C-435A-8512-D394B6317884}" type="presOf" srcId="{877D7047-60CD-754B-B94B-0D52DA8802EF}" destId="{E895D6B0-A2C0-8846-B022-1C147093D231}" srcOrd="0" destOrd="0" presId="urn:microsoft.com/office/officeart/2005/8/layout/vList5"/>
    <dgm:cxn modelId="{DE6FD9DB-F78C-4E09-A9DA-94F0B4A748B4}" type="presParOf" srcId="{82B71E07-46A9-1F4C-9980-576B2FA3ADD8}" destId="{A3A8D8DA-067B-EC42-9EAF-7E4FD8AA6489}" srcOrd="0" destOrd="0" presId="urn:microsoft.com/office/officeart/2005/8/layout/vList5"/>
    <dgm:cxn modelId="{86DADDF7-100E-48F6-BF8B-C108AE1A5EA2}" type="presParOf" srcId="{A3A8D8DA-067B-EC42-9EAF-7E4FD8AA6489}" destId="{5131D196-118F-ED4B-8F8C-9F861CEE6268}" srcOrd="0" destOrd="0" presId="urn:microsoft.com/office/officeart/2005/8/layout/vList5"/>
    <dgm:cxn modelId="{9C44E4AA-8915-4FCB-B692-D57F68910089}" type="presParOf" srcId="{A3A8D8DA-067B-EC42-9EAF-7E4FD8AA6489}" destId="{B2E2EFB5-3D81-DA40-B0AB-7277103CCFA5}" srcOrd="1" destOrd="0" presId="urn:microsoft.com/office/officeart/2005/8/layout/vList5"/>
    <dgm:cxn modelId="{19350C05-14CC-40EE-937A-401F3C8CC166}" type="presParOf" srcId="{82B71E07-46A9-1F4C-9980-576B2FA3ADD8}" destId="{86757E5C-20F4-E745-A720-B10E686939A4}" srcOrd="1" destOrd="0" presId="urn:microsoft.com/office/officeart/2005/8/layout/vList5"/>
    <dgm:cxn modelId="{2B509A99-8F90-4AB4-A6C5-2C3FA8EE8973}" type="presParOf" srcId="{82B71E07-46A9-1F4C-9980-576B2FA3ADD8}" destId="{0760AE06-7B56-494A-A0E8-36B594643D8E}" srcOrd="2" destOrd="0" presId="urn:microsoft.com/office/officeart/2005/8/layout/vList5"/>
    <dgm:cxn modelId="{46ECA4D0-8C58-4FE9-A099-66381904F56E}" type="presParOf" srcId="{0760AE06-7B56-494A-A0E8-36B594643D8E}" destId="{C3381103-080C-D746-8B27-46B2DEE4028C}" srcOrd="0" destOrd="0" presId="urn:microsoft.com/office/officeart/2005/8/layout/vList5"/>
    <dgm:cxn modelId="{024B9228-212F-4D6E-A552-BE3CF8F7A6AC}" type="presParOf" srcId="{0760AE06-7B56-494A-A0E8-36B594643D8E}" destId="{FBE9ED35-B856-174C-8737-A32D2C924CA6}" srcOrd="1" destOrd="0" presId="urn:microsoft.com/office/officeart/2005/8/layout/vList5"/>
    <dgm:cxn modelId="{9B0E9499-454F-45A1-8F54-A2167799C7A6}" type="presParOf" srcId="{82B71E07-46A9-1F4C-9980-576B2FA3ADD8}" destId="{42D27948-8160-FF47-9116-9786F5E669CE}" srcOrd="3" destOrd="0" presId="urn:microsoft.com/office/officeart/2005/8/layout/vList5"/>
    <dgm:cxn modelId="{A5D23936-0C61-441A-9092-BCDDE4E215AA}" type="presParOf" srcId="{82B71E07-46A9-1F4C-9980-576B2FA3ADD8}" destId="{39BBA486-03BD-2144-ABBF-AE369E5400B7}" srcOrd="4" destOrd="0" presId="urn:microsoft.com/office/officeart/2005/8/layout/vList5"/>
    <dgm:cxn modelId="{25B11A00-1A13-4DAB-892F-8E825527CC79}" type="presParOf" srcId="{39BBA486-03BD-2144-ABBF-AE369E5400B7}" destId="{70B8D9E0-4A6D-2F44-B595-4E51FB1CC510}" srcOrd="0" destOrd="0" presId="urn:microsoft.com/office/officeart/2005/8/layout/vList5"/>
    <dgm:cxn modelId="{F8C1FA72-7D4E-4DCB-829F-9B4F1064CAAD}" type="presParOf" srcId="{39BBA486-03BD-2144-ABBF-AE369E5400B7}" destId="{09F84ED2-5430-D348-8351-1C588DA968EF}" srcOrd="1" destOrd="0" presId="urn:microsoft.com/office/officeart/2005/8/layout/vList5"/>
    <dgm:cxn modelId="{4C71FC9D-BB9F-489D-B1C5-A195E6ED99AA}" type="presParOf" srcId="{82B71E07-46A9-1F4C-9980-576B2FA3ADD8}" destId="{26A10C18-A8F4-6A4C-BDEE-6F7DE3CE4615}" srcOrd="5" destOrd="0" presId="urn:microsoft.com/office/officeart/2005/8/layout/vList5"/>
    <dgm:cxn modelId="{174A9A71-0AE2-41F1-8342-B460A57EFFE6}" type="presParOf" srcId="{82B71E07-46A9-1F4C-9980-576B2FA3ADD8}" destId="{4ECD3363-8FE6-2E4D-AEB8-DD61ACBB9653}" srcOrd="6" destOrd="0" presId="urn:microsoft.com/office/officeart/2005/8/layout/vList5"/>
    <dgm:cxn modelId="{B0E85291-4EA8-4969-9B99-D1373B22077F}" type="presParOf" srcId="{4ECD3363-8FE6-2E4D-AEB8-DD61ACBB9653}" destId="{E895D6B0-A2C0-8846-B022-1C147093D231}" srcOrd="0" destOrd="0" presId="urn:microsoft.com/office/officeart/2005/8/layout/vList5"/>
    <dgm:cxn modelId="{26970821-C665-486A-86EA-BC2748E6864A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 cylindre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une pyramide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une boule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un cube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0B264CF-9A72-4C93-97EC-31C552A2B776}" type="presOf" srcId="{D865DF60-6A8A-1346-86CF-ADC5241F7441}" destId="{C3381103-080C-D746-8B27-46B2DEE4028C}" srcOrd="0" destOrd="0" presId="urn:microsoft.com/office/officeart/2005/8/layout/vList5"/>
    <dgm:cxn modelId="{AF4B5E56-C1D0-4860-8D0C-03F3237D929C}" type="presOf" srcId="{39104730-2024-374C-98E0-3A4CE7ED9881}" destId="{82B71E07-46A9-1F4C-9980-576B2FA3ADD8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8C703435-9034-42D8-AF91-38F245D4C172}" type="presOf" srcId="{DD6BBC1B-D149-744A-A30E-EFE273F02222}" destId="{B2E2EFB5-3D81-DA40-B0AB-7277103CCFA5}" srcOrd="0" destOrd="0" presId="urn:microsoft.com/office/officeart/2005/8/layout/vList5"/>
    <dgm:cxn modelId="{1538BE50-CB2C-4B99-8E4E-119043C60266}" type="presOf" srcId="{2C8EC395-066D-984E-8F48-1D03BBA365D6}" destId="{FBE9ED35-B856-174C-8737-A32D2C924CA6}" srcOrd="0" destOrd="0" presId="urn:microsoft.com/office/officeart/2005/8/layout/vList5"/>
    <dgm:cxn modelId="{904766E5-CF15-40DB-B0EF-0A946D01EF02}" type="presOf" srcId="{C98D5B68-7884-6648-A6A0-2E344EE2F2C1}" destId="{70B8D9E0-4A6D-2F44-B595-4E51FB1CC510}" srcOrd="0" destOrd="0" presId="urn:microsoft.com/office/officeart/2005/8/layout/vList5"/>
    <dgm:cxn modelId="{84F03C3E-2992-4B2B-8291-FDA9A7662D2B}" type="presOf" srcId="{5A256FE1-617A-F64B-AAA5-E71BA3D8E71B}" destId="{5131D196-118F-ED4B-8F8C-9F861CEE6268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5E97613E-5826-42F4-AA0D-5285C92BC763}" type="presOf" srcId="{31427C3A-E33A-4C40-B6A8-DF440F9FA9C2}" destId="{09F84ED2-5430-D348-8351-1C588DA968EF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05ABF633-ACED-4048-8671-A7CF13B42829}" type="presOf" srcId="{8943F2E6-3B0D-E448-9217-B317A1C852F5}" destId="{1017B7CB-13B4-9B4A-A898-E550BB192901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5F06FCC8-AE49-4034-9981-1628224EFCAE}" type="presOf" srcId="{877D7047-60CD-754B-B94B-0D52DA8802EF}" destId="{E895D6B0-A2C0-8846-B022-1C147093D231}" srcOrd="0" destOrd="0" presId="urn:microsoft.com/office/officeart/2005/8/layout/vList5"/>
    <dgm:cxn modelId="{4288FB23-9916-4135-A2EF-407DB263579E}" type="presParOf" srcId="{82B71E07-46A9-1F4C-9980-576B2FA3ADD8}" destId="{A3A8D8DA-067B-EC42-9EAF-7E4FD8AA6489}" srcOrd="0" destOrd="0" presId="urn:microsoft.com/office/officeart/2005/8/layout/vList5"/>
    <dgm:cxn modelId="{E042D961-6E55-47FA-946B-85C2EA882E7D}" type="presParOf" srcId="{A3A8D8DA-067B-EC42-9EAF-7E4FD8AA6489}" destId="{5131D196-118F-ED4B-8F8C-9F861CEE6268}" srcOrd="0" destOrd="0" presId="urn:microsoft.com/office/officeart/2005/8/layout/vList5"/>
    <dgm:cxn modelId="{2A119CE6-974E-41B9-9E42-A730325CF86B}" type="presParOf" srcId="{A3A8D8DA-067B-EC42-9EAF-7E4FD8AA6489}" destId="{B2E2EFB5-3D81-DA40-B0AB-7277103CCFA5}" srcOrd="1" destOrd="0" presId="urn:microsoft.com/office/officeart/2005/8/layout/vList5"/>
    <dgm:cxn modelId="{7E168A0D-3FAF-41D6-A311-5CB15EEB31BA}" type="presParOf" srcId="{82B71E07-46A9-1F4C-9980-576B2FA3ADD8}" destId="{86757E5C-20F4-E745-A720-B10E686939A4}" srcOrd="1" destOrd="0" presId="urn:microsoft.com/office/officeart/2005/8/layout/vList5"/>
    <dgm:cxn modelId="{C4027AB8-1D51-476B-9FD8-6DEBA467E213}" type="presParOf" srcId="{82B71E07-46A9-1F4C-9980-576B2FA3ADD8}" destId="{0760AE06-7B56-494A-A0E8-36B594643D8E}" srcOrd="2" destOrd="0" presId="urn:microsoft.com/office/officeart/2005/8/layout/vList5"/>
    <dgm:cxn modelId="{C0EE6DA8-F8B9-47E2-A7FB-50508D0BCF7C}" type="presParOf" srcId="{0760AE06-7B56-494A-A0E8-36B594643D8E}" destId="{C3381103-080C-D746-8B27-46B2DEE4028C}" srcOrd="0" destOrd="0" presId="urn:microsoft.com/office/officeart/2005/8/layout/vList5"/>
    <dgm:cxn modelId="{C762F027-61DD-4426-9509-E34A5FC603A1}" type="presParOf" srcId="{0760AE06-7B56-494A-A0E8-36B594643D8E}" destId="{FBE9ED35-B856-174C-8737-A32D2C924CA6}" srcOrd="1" destOrd="0" presId="urn:microsoft.com/office/officeart/2005/8/layout/vList5"/>
    <dgm:cxn modelId="{1FC50045-6640-4664-BAC9-45C23645664C}" type="presParOf" srcId="{82B71E07-46A9-1F4C-9980-576B2FA3ADD8}" destId="{42D27948-8160-FF47-9116-9786F5E669CE}" srcOrd="3" destOrd="0" presId="urn:microsoft.com/office/officeart/2005/8/layout/vList5"/>
    <dgm:cxn modelId="{262B699A-9837-4924-B6DE-8CE6EA39DBB7}" type="presParOf" srcId="{82B71E07-46A9-1F4C-9980-576B2FA3ADD8}" destId="{39BBA486-03BD-2144-ABBF-AE369E5400B7}" srcOrd="4" destOrd="0" presId="urn:microsoft.com/office/officeart/2005/8/layout/vList5"/>
    <dgm:cxn modelId="{435349CB-E0A7-4E7C-B08D-4F21B2696C9B}" type="presParOf" srcId="{39BBA486-03BD-2144-ABBF-AE369E5400B7}" destId="{70B8D9E0-4A6D-2F44-B595-4E51FB1CC510}" srcOrd="0" destOrd="0" presId="urn:microsoft.com/office/officeart/2005/8/layout/vList5"/>
    <dgm:cxn modelId="{E52D7338-B254-44CE-9D87-F73D7362501A}" type="presParOf" srcId="{39BBA486-03BD-2144-ABBF-AE369E5400B7}" destId="{09F84ED2-5430-D348-8351-1C588DA968EF}" srcOrd="1" destOrd="0" presId="urn:microsoft.com/office/officeart/2005/8/layout/vList5"/>
    <dgm:cxn modelId="{E24C3432-2A6A-44E5-AEC3-F48356653062}" type="presParOf" srcId="{82B71E07-46A9-1F4C-9980-576B2FA3ADD8}" destId="{26A10C18-A8F4-6A4C-BDEE-6F7DE3CE4615}" srcOrd="5" destOrd="0" presId="urn:microsoft.com/office/officeart/2005/8/layout/vList5"/>
    <dgm:cxn modelId="{3287BF6C-9B3E-40AA-9265-7699E49234A9}" type="presParOf" srcId="{82B71E07-46A9-1F4C-9980-576B2FA3ADD8}" destId="{4ECD3363-8FE6-2E4D-AEB8-DD61ACBB9653}" srcOrd="6" destOrd="0" presId="urn:microsoft.com/office/officeart/2005/8/layout/vList5"/>
    <dgm:cxn modelId="{46B5B1C0-8ADF-414C-A2E7-F8A7A494316F}" type="presParOf" srcId="{4ECD3363-8FE6-2E4D-AEB8-DD61ACBB9653}" destId="{E895D6B0-A2C0-8846-B022-1C147093D231}" srcOrd="0" destOrd="0" presId="urn:microsoft.com/office/officeart/2005/8/layout/vList5"/>
    <dgm:cxn modelId="{16A935AF-5110-4BE3-838E-91EDC94980B2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cylindre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une boule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un cube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un pavé droit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97B6B910-6558-423F-B6CB-C84FF6E0B6E4}" type="presOf" srcId="{C98D5B68-7884-6648-A6A0-2E344EE2F2C1}" destId="{70B8D9E0-4A6D-2F44-B595-4E51FB1CC510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58BF1D20-9537-4306-A7A5-2A203BFD2CC0}" type="presOf" srcId="{877D7047-60CD-754B-B94B-0D52DA8802EF}" destId="{E895D6B0-A2C0-8846-B022-1C147093D231}" srcOrd="0" destOrd="0" presId="urn:microsoft.com/office/officeart/2005/8/layout/vList5"/>
    <dgm:cxn modelId="{0DE8506F-9D22-4DCC-841E-D88FA928C64E}" type="presOf" srcId="{D865DF60-6A8A-1346-86CF-ADC5241F7441}" destId="{C3381103-080C-D746-8B27-46B2DEE4028C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D09A484E-AA8F-4A17-A02B-083A18D87905}" type="presOf" srcId="{5A256FE1-617A-F64B-AAA5-E71BA3D8E71B}" destId="{5131D196-118F-ED4B-8F8C-9F861CEE6268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7C5D8277-158E-42D4-8BBE-D4B4BA10DD23}" type="presOf" srcId="{2C8EC395-066D-984E-8F48-1D03BBA365D6}" destId="{FBE9ED35-B856-174C-8737-A32D2C924CA6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54A8B362-850F-4251-8FDA-5CCD1CE15BC0}" type="presOf" srcId="{39104730-2024-374C-98E0-3A4CE7ED9881}" destId="{82B71E07-46A9-1F4C-9980-576B2FA3ADD8}" srcOrd="0" destOrd="0" presId="urn:microsoft.com/office/officeart/2005/8/layout/vList5"/>
    <dgm:cxn modelId="{38D2F8AC-C5AB-49CE-ADC6-4880FEB0CFB1}" type="presOf" srcId="{8943F2E6-3B0D-E448-9217-B317A1C852F5}" destId="{1017B7CB-13B4-9B4A-A898-E550BB192901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D568AB8E-AA65-4C91-9ED2-F4C8D8F12079}" type="presOf" srcId="{DD6BBC1B-D149-744A-A30E-EFE273F02222}" destId="{B2E2EFB5-3D81-DA40-B0AB-7277103CCFA5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12E8B9B3-485E-4122-BE5A-94A7AC36026E}" type="presOf" srcId="{31427C3A-E33A-4C40-B6A8-DF440F9FA9C2}" destId="{09F84ED2-5430-D348-8351-1C588DA968EF}" srcOrd="0" destOrd="0" presId="urn:microsoft.com/office/officeart/2005/8/layout/vList5"/>
    <dgm:cxn modelId="{F4241287-14C1-4300-8FBE-1D3ACD4DB9FC}" type="presParOf" srcId="{82B71E07-46A9-1F4C-9980-576B2FA3ADD8}" destId="{A3A8D8DA-067B-EC42-9EAF-7E4FD8AA6489}" srcOrd="0" destOrd="0" presId="urn:microsoft.com/office/officeart/2005/8/layout/vList5"/>
    <dgm:cxn modelId="{C5C02CC0-5CEB-4491-B9A2-600D6854EA34}" type="presParOf" srcId="{A3A8D8DA-067B-EC42-9EAF-7E4FD8AA6489}" destId="{5131D196-118F-ED4B-8F8C-9F861CEE6268}" srcOrd="0" destOrd="0" presId="urn:microsoft.com/office/officeart/2005/8/layout/vList5"/>
    <dgm:cxn modelId="{E0EC89A0-0A37-4535-8DCC-EDBDD19933F4}" type="presParOf" srcId="{A3A8D8DA-067B-EC42-9EAF-7E4FD8AA6489}" destId="{B2E2EFB5-3D81-DA40-B0AB-7277103CCFA5}" srcOrd="1" destOrd="0" presId="urn:microsoft.com/office/officeart/2005/8/layout/vList5"/>
    <dgm:cxn modelId="{37D2555B-F498-4CFC-817A-D41326A7CD0D}" type="presParOf" srcId="{82B71E07-46A9-1F4C-9980-576B2FA3ADD8}" destId="{86757E5C-20F4-E745-A720-B10E686939A4}" srcOrd="1" destOrd="0" presId="urn:microsoft.com/office/officeart/2005/8/layout/vList5"/>
    <dgm:cxn modelId="{4BE5126A-AFB7-4D56-9E25-34D1871862A4}" type="presParOf" srcId="{82B71E07-46A9-1F4C-9980-576B2FA3ADD8}" destId="{0760AE06-7B56-494A-A0E8-36B594643D8E}" srcOrd="2" destOrd="0" presId="urn:microsoft.com/office/officeart/2005/8/layout/vList5"/>
    <dgm:cxn modelId="{1FA1D098-BD07-4169-892A-E56D209AAC55}" type="presParOf" srcId="{0760AE06-7B56-494A-A0E8-36B594643D8E}" destId="{C3381103-080C-D746-8B27-46B2DEE4028C}" srcOrd="0" destOrd="0" presId="urn:microsoft.com/office/officeart/2005/8/layout/vList5"/>
    <dgm:cxn modelId="{5E606BF5-DAFA-469B-9ADA-1A41233774B6}" type="presParOf" srcId="{0760AE06-7B56-494A-A0E8-36B594643D8E}" destId="{FBE9ED35-B856-174C-8737-A32D2C924CA6}" srcOrd="1" destOrd="0" presId="urn:microsoft.com/office/officeart/2005/8/layout/vList5"/>
    <dgm:cxn modelId="{906CD49E-F4C3-4F2A-AF99-D5D7121C42E7}" type="presParOf" srcId="{82B71E07-46A9-1F4C-9980-576B2FA3ADD8}" destId="{42D27948-8160-FF47-9116-9786F5E669CE}" srcOrd="3" destOrd="0" presId="urn:microsoft.com/office/officeart/2005/8/layout/vList5"/>
    <dgm:cxn modelId="{2CF6B3D0-D4DE-4573-A77E-C515EF656AEF}" type="presParOf" srcId="{82B71E07-46A9-1F4C-9980-576B2FA3ADD8}" destId="{39BBA486-03BD-2144-ABBF-AE369E5400B7}" srcOrd="4" destOrd="0" presId="urn:microsoft.com/office/officeart/2005/8/layout/vList5"/>
    <dgm:cxn modelId="{F8AACBBA-5AE9-4040-BB54-0AE3CB684F0C}" type="presParOf" srcId="{39BBA486-03BD-2144-ABBF-AE369E5400B7}" destId="{70B8D9E0-4A6D-2F44-B595-4E51FB1CC510}" srcOrd="0" destOrd="0" presId="urn:microsoft.com/office/officeart/2005/8/layout/vList5"/>
    <dgm:cxn modelId="{BE418074-2696-42AF-A5BD-0A6AEC0F743F}" type="presParOf" srcId="{39BBA486-03BD-2144-ABBF-AE369E5400B7}" destId="{09F84ED2-5430-D348-8351-1C588DA968EF}" srcOrd="1" destOrd="0" presId="urn:microsoft.com/office/officeart/2005/8/layout/vList5"/>
    <dgm:cxn modelId="{CC03DEDF-729E-438B-B077-FCB8C36B3950}" type="presParOf" srcId="{82B71E07-46A9-1F4C-9980-576B2FA3ADD8}" destId="{26A10C18-A8F4-6A4C-BDEE-6F7DE3CE4615}" srcOrd="5" destOrd="0" presId="urn:microsoft.com/office/officeart/2005/8/layout/vList5"/>
    <dgm:cxn modelId="{A5FB251E-83DA-4B77-8ADD-331C33802260}" type="presParOf" srcId="{82B71E07-46A9-1F4C-9980-576B2FA3ADD8}" destId="{4ECD3363-8FE6-2E4D-AEB8-DD61ACBB9653}" srcOrd="6" destOrd="0" presId="urn:microsoft.com/office/officeart/2005/8/layout/vList5"/>
    <dgm:cxn modelId="{23825C4E-4F3C-4FEA-A3AC-298A6AC2C917}" type="presParOf" srcId="{4ECD3363-8FE6-2E4D-AEB8-DD61ACBB9653}" destId="{E895D6B0-A2C0-8846-B022-1C147093D231}" srcOrd="0" destOrd="0" presId="urn:microsoft.com/office/officeart/2005/8/layout/vList5"/>
    <dgm:cxn modelId="{610ABDA1-DB37-4007-8CAB-E57086EAF490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 cylindre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une boule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un cube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un pavé droit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F464567-ADE4-4382-AC3B-475BF16CF0C9}" type="presOf" srcId="{D865DF60-6A8A-1346-86CF-ADC5241F7441}" destId="{C3381103-080C-D746-8B27-46B2DEE4028C}" srcOrd="0" destOrd="0" presId="urn:microsoft.com/office/officeart/2005/8/layout/vList5"/>
    <dgm:cxn modelId="{2B76E16F-11C9-4CF8-A22B-1DCE2FEFFFB7}" type="presOf" srcId="{8943F2E6-3B0D-E448-9217-B317A1C852F5}" destId="{1017B7CB-13B4-9B4A-A898-E550BB192901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4C6D0CD0-8361-45E7-BADF-C2435D3D13AA}" type="presOf" srcId="{877D7047-60CD-754B-B94B-0D52DA8802EF}" destId="{E895D6B0-A2C0-8846-B022-1C147093D231}" srcOrd="0" destOrd="0" presId="urn:microsoft.com/office/officeart/2005/8/layout/vList5"/>
    <dgm:cxn modelId="{5B8AAC67-295B-4741-990F-06696C47B2AA}" type="presOf" srcId="{2C8EC395-066D-984E-8F48-1D03BBA365D6}" destId="{FBE9ED35-B856-174C-8737-A32D2C924CA6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C223A3B0-FB97-4102-B80F-A0235F39F6EE}" type="presOf" srcId="{DD6BBC1B-D149-744A-A30E-EFE273F02222}" destId="{B2E2EFB5-3D81-DA40-B0AB-7277103CCFA5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3502795B-C7CC-4A10-B958-8F49023BC908}" type="presOf" srcId="{31427C3A-E33A-4C40-B6A8-DF440F9FA9C2}" destId="{09F84ED2-5430-D348-8351-1C588DA968EF}" srcOrd="0" destOrd="0" presId="urn:microsoft.com/office/officeart/2005/8/layout/vList5"/>
    <dgm:cxn modelId="{5525C7ED-81F9-49D9-8E1C-46BDB5D8A821}" type="presOf" srcId="{5A256FE1-617A-F64B-AAA5-E71BA3D8E71B}" destId="{5131D196-118F-ED4B-8F8C-9F861CEE6268}" srcOrd="0" destOrd="0" presId="urn:microsoft.com/office/officeart/2005/8/layout/vList5"/>
    <dgm:cxn modelId="{412F95C5-40C5-40B6-8914-6A8C9050C467}" type="presOf" srcId="{39104730-2024-374C-98E0-3A4CE7ED9881}" destId="{82B71E07-46A9-1F4C-9980-576B2FA3ADD8}" srcOrd="0" destOrd="0" presId="urn:microsoft.com/office/officeart/2005/8/layout/vList5"/>
    <dgm:cxn modelId="{5D99264E-C294-44A8-AA3C-DD433432EDBB}" type="presOf" srcId="{C98D5B68-7884-6648-A6A0-2E344EE2F2C1}" destId="{70B8D9E0-4A6D-2F44-B595-4E51FB1CC510}" srcOrd="0" destOrd="0" presId="urn:microsoft.com/office/officeart/2005/8/layout/vList5"/>
    <dgm:cxn modelId="{01698CF9-BB10-471D-BFBD-B8BBC778C7CF}" type="presParOf" srcId="{82B71E07-46A9-1F4C-9980-576B2FA3ADD8}" destId="{A3A8D8DA-067B-EC42-9EAF-7E4FD8AA6489}" srcOrd="0" destOrd="0" presId="urn:microsoft.com/office/officeart/2005/8/layout/vList5"/>
    <dgm:cxn modelId="{D1C6EEE3-7065-4F10-A1EC-25883F6608AC}" type="presParOf" srcId="{A3A8D8DA-067B-EC42-9EAF-7E4FD8AA6489}" destId="{5131D196-118F-ED4B-8F8C-9F861CEE6268}" srcOrd="0" destOrd="0" presId="urn:microsoft.com/office/officeart/2005/8/layout/vList5"/>
    <dgm:cxn modelId="{1D6343E5-D056-49F0-8508-D8D34D80774A}" type="presParOf" srcId="{A3A8D8DA-067B-EC42-9EAF-7E4FD8AA6489}" destId="{B2E2EFB5-3D81-DA40-B0AB-7277103CCFA5}" srcOrd="1" destOrd="0" presId="urn:microsoft.com/office/officeart/2005/8/layout/vList5"/>
    <dgm:cxn modelId="{8610699A-453A-4FB4-9476-3137D570E8D3}" type="presParOf" srcId="{82B71E07-46A9-1F4C-9980-576B2FA3ADD8}" destId="{86757E5C-20F4-E745-A720-B10E686939A4}" srcOrd="1" destOrd="0" presId="urn:microsoft.com/office/officeart/2005/8/layout/vList5"/>
    <dgm:cxn modelId="{D6DDC1CA-C008-4C7C-B627-FD8E840E443E}" type="presParOf" srcId="{82B71E07-46A9-1F4C-9980-576B2FA3ADD8}" destId="{0760AE06-7B56-494A-A0E8-36B594643D8E}" srcOrd="2" destOrd="0" presId="urn:microsoft.com/office/officeart/2005/8/layout/vList5"/>
    <dgm:cxn modelId="{2B890568-0243-4FC8-BE11-D5EC08AF0212}" type="presParOf" srcId="{0760AE06-7B56-494A-A0E8-36B594643D8E}" destId="{C3381103-080C-D746-8B27-46B2DEE4028C}" srcOrd="0" destOrd="0" presId="urn:microsoft.com/office/officeart/2005/8/layout/vList5"/>
    <dgm:cxn modelId="{FD021591-CBCF-4EA0-A622-5A9280E08316}" type="presParOf" srcId="{0760AE06-7B56-494A-A0E8-36B594643D8E}" destId="{FBE9ED35-B856-174C-8737-A32D2C924CA6}" srcOrd="1" destOrd="0" presId="urn:microsoft.com/office/officeart/2005/8/layout/vList5"/>
    <dgm:cxn modelId="{C1D39F40-4FCA-4BA5-9DBF-67C8085C4BDF}" type="presParOf" srcId="{82B71E07-46A9-1F4C-9980-576B2FA3ADD8}" destId="{42D27948-8160-FF47-9116-9786F5E669CE}" srcOrd="3" destOrd="0" presId="urn:microsoft.com/office/officeart/2005/8/layout/vList5"/>
    <dgm:cxn modelId="{FE90C7C0-372D-44CF-8D46-CEC9D210795D}" type="presParOf" srcId="{82B71E07-46A9-1F4C-9980-576B2FA3ADD8}" destId="{39BBA486-03BD-2144-ABBF-AE369E5400B7}" srcOrd="4" destOrd="0" presId="urn:microsoft.com/office/officeart/2005/8/layout/vList5"/>
    <dgm:cxn modelId="{694DB14E-1FF9-48FB-8926-927E70996E09}" type="presParOf" srcId="{39BBA486-03BD-2144-ABBF-AE369E5400B7}" destId="{70B8D9E0-4A6D-2F44-B595-4E51FB1CC510}" srcOrd="0" destOrd="0" presId="urn:microsoft.com/office/officeart/2005/8/layout/vList5"/>
    <dgm:cxn modelId="{07B77611-5FE2-4F2A-9FCD-6AE14064CD2A}" type="presParOf" srcId="{39BBA486-03BD-2144-ABBF-AE369E5400B7}" destId="{09F84ED2-5430-D348-8351-1C588DA968EF}" srcOrd="1" destOrd="0" presId="urn:microsoft.com/office/officeart/2005/8/layout/vList5"/>
    <dgm:cxn modelId="{3E7FB402-0CD4-4F25-A596-4D6E491F135E}" type="presParOf" srcId="{82B71E07-46A9-1F4C-9980-576B2FA3ADD8}" destId="{26A10C18-A8F4-6A4C-BDEE-6F7DE3CE4615}" srcOrd="5" destOrd="0" presId="urn:microsoft.com/office/officeart/2005/8/layout/vList5"/>
    <dgm:cxn modelId="{9B7B902D-7F1B-48A2-B553-E6005DDAFB27}" type="presParOf" srcId="{82B71E07-46A9-1F4C-9980-576B2FA3ADD8}" destId="{4ECD3363-8FE6-2E4D-AEB8-DD61ACBB9653}" srcOrd="6" destOrd="0" presId="urn:microsoft.com/office/officeart/2005/8/layout/vList5"/>
    <dgm:cxn modelId="{0099085A-DDBB-4C19-9041-F3A78E6470A5}" type="presParOf" srcId="{4ECD3363-8FE6-2E4D-AEB8-DD61ACBB9653}" destId="{E895D6B0-A2C0-8846-B022-1C147093D231}" srcOrd="0" destOrd="0" presId="urn:microsoft.com/office/officeart/2005/8/layout/vList5"/>
    <dgm:cxn modelId="{E9AF9353-A738-432B-87D6-B50F6AC5A3A8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oui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non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2" custLinFactNeighborY="-3108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B78AADD8-17F8-47D1-9E1E-3884873E05B6}" type="presOf" srcId="{39104730-2024-374C-98E0-3A4CE7ED9881}" destId="{82B71E07-46A9-1F4C-9980-576B2FA3ADD8}" srcOrd="0" destOrd="0" presId="urn:microsoft.com/office/officeart/2005/8/layout/vList5"/>
    <dgm:cxn modelId="{04358EDD-280C-44CF-B7B0-04B24167F80B}" type="presOf" srcId="{5A256FE1-617A-F64B-AAA5-E71BA3D8E71B}" destId="{5131D196-118F-ED4B-8F8C-9F861CEE6268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529A8030-5E83-4F7C-BB52-EA1551A67384}" type="presOf" srcId="{D865DF60-6A8A-1346-86CF-ADC5241F7441}" destId="{C3381103-080C-D746-8B27-46B2DEE4028C}" srcOrd="0" destOrd="0" presId="urn:microsoft.com/office/officeart/2005/8/layout/vList5"/>
    <dgm:cxn modelId="{DA27373D-02AF-4F6B-85CD-81A6B81F4A3C}" type="presParOf" srcId="{82B71E07-46A9-1F4C-9980-576B2FA3ADD8}" destId="{A3A8D8DA-067B-EC42-9EAF-7E4FD8AA6489}" srcOrd="0" destOrd="0" presId="urn:microsoft.com/office/officeart/2005/8/layout/vList5"/>
    <dgm:cxn modelId="{B2731401-AB1B-49B4-B421-2F0F56F5091A}" type="presParOf" srcId="{A3A8D8DA-067B-EC42-9EAF-7E4FD8AA6489}" destId="{5131D196-118F-ED4B-8F8C-9F861CEE6268}" srcOrd="0" destOrd="0" presId="urn:microsoft.com/office/officeart/2005/8/layout/vList5"/>
    <dgm:cxn modelId="{9B8570CC-E035-4CB0-89A2-AB4BFC9FC74B}" type="presParOf" srcId="{82B71E07-46A9-1F4C-9980-576B2FA3ADD8}" destId="{86757E5C-20F4-E745-A720-B10E686939A4}" srcOrd="1" destOrd="0" presId="urn:microsoft.com/office/officeart/2005/8/layout/vList5"/>
    <dgm:cxn modelId="{41A0C606-3F05-46F6-A7EA-A5DB5317039A}" type="presParOf" srcId="{82B71E07-46A9-1F4C-9980-576B2FA3ADD8}" destId="{0760AE06-7B56-494A-A0E8-36B594643D8E}" srcOrd="2" destOrd="0" presId="urn:microsoft.com/office/officeart/2005/8/layout/vList5"/>
    <dgm:cxn modelId="{413BBBE2-F329-4454-A372-A60D8004C40B}" type="presParOf" srcId="{0760AE06-7B56-494A-A0E8-36B594643D8E}" destId="{C3381103-080C-D746-8B27-46B2DEE4028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oui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>
        <a:solidFill>
          <a:srgbClr val="FF0000"/>
        </a:solidFill>
      </dgm:spPr>
      <dgm:t>
        <a:bodyPr/>
        <a:lstStyle/>
        <a:p>
          <a:r>
            <a:rPr lang="fr-FR" dirty="0"/>
            <a:t>non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2" custLinFactNeighborY="-3108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E47E7B0-6AE7-4571-BC4C-E4CCE3728E19}" type="presOf" srcId="{D865DF60-6A8A-1346-86CF-ADC5241F7441}" destId="{C3381103-080C-D746-8B27-46B2DEE4028C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8D0A2818-8BB6-4F44-B601-D80F3357FB8F}" type="presOf" srcId="{5A256FE1-617A-F64B-AAA5-E71BA3D8E71B}" destId="{5131D196-118F-ED4B-8F8C-9F861CEE6268}" srcOrd="0" destOrd="0" presId="urn:microsoft.com/office/officeart/2005/8/layout/vList5"/>
    <dgm:cxn modelId="{2A776449-98E4-45CA-9181-FDAF08291B1A}" type="presOf" srcId="{39104730-2024-374C-98E0-3A4CE7ED9881}" destId="{82B71E07-46A9-1F4C-9980-576B2FA3ADD8}" srcOrd="0" destOrd="0" presId="urn:microsoft.com/office/officeart/2005/8/layout/vList5"/>
    <dgm:cxn modelId="{D2C290DB-EC00-410C-9982-41638FAB18D0}" type="presParOf" srcId="{82B71E07-46A9-1F4C-9980-576B2FA3ADD8}" destId="{A3A8D8DA-067B-EC42-9EAF-7E4FD8AA6489}" srcOrd="0" destOrd="0" presId="urn:microsoft.com/office/officeart/2005/8/layout/vList5"/>
    <dgm:cxn modelId="{DD792EBD-DD68-400D-A8DD-FBF863DE33FF}" type="presParOf" srcId="{A3A8D8DA-067B-EC42-9EAF-7E4FD8AA6489}" destId="{5131D196-118F-ED4B-8F8C-9F861CEE6268}" srcOrd="0" destOrd="0" presId="urn:microsoft.com/office/officeart/2005/8/layout/vList5"/>
    <dgm:cxn modelId="{C3CAD0B7-000F-469E-9724-30444C7C9B03}" type="presParOf" srcId="{82B71E07-46A9-1F4C-9980-576B2FA3ADD8}" destId="{86757E5C-20F4-E745-A720-B10E686939A4}" srcOrd="1" destOrd="0" presId="urn:microsoft.com/office/officeart/2005/8/layout/vList5"/>
    <dgm:cxn modelId="{79D52445-9080-4E6A-AC2B-75DB138AE29B}" type="presParOf" srcId="{82B71E07-46A9-1F4C-9980-576B2FA3ADD8}" destId="{0760AE06-7B56-494A-A0E8-36B594643D8E}" srcOrd="2" destOrd="0" presId="urn:microsoft.com/office/officeart/2005/8/layout/vList5"/>
    <dgm:cxn modelId="{3FDC91AA-81C0-48D5-A71D-DD1479F5E668}" type="presParOf" srcId="{0760AE06-7B56-494A-A0E8-36B594643D8E}" destId="{C3381103-080C-D746-8B27-46B2DEE4028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oui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non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98C4BD3A-5503-4C08-8EE4-F035E361DB9E}" type="presOf" srcId="{5A256FE1-617A-F64B-AAA5-E71BA3D8E71B}" destId="{5131D196-118F-ED4B-8F8C-9F861CEE6268}" srcOrd="0" destOrd="0" presId="urn:microsoft.com/office/officeart/2005/8/layout/vList5"/>
    <dgm:cxn modelId="{DB08EB56-F5E0-43B8-8690-135637BAD45D}" type="presOf" srcId="{39104730-2024-374C-98E0-3A4CE7ED9881}" destId="{82B71E07-46A9-1F4C-9980-576B2FA3ADD8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623B0DF1-34B7-4BE2-90A2-5DB17EA596E1}" type="presOf" srcId="{D865DF60-6A8A-1346-86CF-ADC5241F7441}" destId="{C3381103-080C-D746-8B27-46B2DEE4028C}" srcOrd="0" destOrd="0" presId="urn:microsoft.com/office/officeart/2005/8/layout/vList5"/>
    <dgm:cxn modelId="{066C5C46-C25D-492D-AE96-E88FAE4328D7}" type="presParOf" srcId="{82B71E07-46A9-1F4C-9980-576B2FA3ADD8}" destId="{A3A8D8DA-067B-EC42-9EAF-7E4FD8AA6489}" srcOrd="0" destOrd="0" presId="urn:microsoft.com/office/officeart/2005/8/layout/vList5"/>
    <dgm:cxn modelId="{5495387B-2FA1-4221-9DE2-DB46FD4E436D}" type="presParOf" srcId="{A3A8D8DA-067B-EC42-9EAF-7E4FD8AA6489}" destId="{5131D196-118F-ED4B-8F8C-9F861CEE6268}" srcOrd="0" destOrd="0" presId="urn:microsoft.com/office/officeart/2005/8/layout/vList5"/>
    <dgm:cxn modelId="{F843931C-11EA-49C9-9A97-1435D2F215FC}" type="presParOf" srcId="{82B71E07-46A9-1F4C-9980-576B2FA3ADD8}" destId="{86757E5C-20F4-E745-A720-B10E686939A4}" srcOrd="1" destOrd="0" presId="urn:microsoft.com/office/officeart/2005/8/layout/vList5"/>
    <dgm:cxn modelId="{0D413340-F13B-4F8D-8652-7ED81485E14C}" type="presParOf" srcId="{82B71E07-46A9-1F4C-9980-576B2FA3ADD8}" destId="{0760AE06-7B56-494A-A0E8-36B594643D8E}" srcOrd="2" destOrd="0" presId="urn:microsoft.com/office/officeart/2005/8/layout/vList5"/>
    <dgm:cxn modelId="{A61236BE-8D3E-41B8-A560-C94D15A4060C}" type="presParOf" srcId="{0760AE06-7B56-494A-A0E8-36B594643D8E}" destId="{C3381103-080C-D746-8B27-46B2DEE4028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3DF88-DAA2-DB42-95A7-D20EEB214776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DDD27-6673-EA4F-B067-C7C5F7D6F7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166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Objectif de la semaine : donner les résultats des doubles et des </a:t>
            </a:r>
            <a:r>
              <a:rPr lang="fr-FR"/>
              <a:t>moitiés rapidement.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4024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4286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4286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Puis annonce de l’objectif : reconnaître les figures des faces des polyèdres</a:t>
            </a:r>
          </a:p>
          <a:p>
            <a:endParaRPr lang="fr-FR" dirty="0"/>
          </a:p>
          <a:p>
            <a:r>
              <a:rPr lang="fr-FR" dirty="0"/>
              <a:t>Manipulation des vrais objets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7399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96960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13876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74764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448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01358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14076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Puis annonce de l’objectif : reconnaître les figures des faces des polyèdres</a:t>
            </a:r>
          </a:p>
          <a:p>
            <a:endParaRPr lang="fr-FR" dirty="0"/>
          </a:p>
          <a:p>
            <a:r>
              <a:rPr lang="fr-FR" dirty="0"/>
              <a:t>Manipulation des vrais objets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7399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56524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94548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80693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71422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78247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5553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73630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34BBE-3187-E24C-B94A-E66E8BB7DBA8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30866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34BBE-3187-E24C-B94A-E66E8BB7DBA8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30469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34BBE-3187-E24C-B94A-E66E8BB7DBA8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0272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34BBE-3187-E24C-B94A-E66E8BB7DBA8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2811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44119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34BBE-3187-E24C-B94A-E66E8BB7DBA8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1752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3988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3988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4286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4286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4286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4286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480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257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58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776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8888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117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959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38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2549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899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F9061-4C17-47CE-9CA2-6C536BD058A7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52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0.jp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0.jp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2.jp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22.jp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18" Type="http://schemas.openxmlformats.org/officeDocument/2006/relationships/tags" Target="../tags/tag57.xml"/><Relationship Id="rId26" Type="http://schemas.openxmlformats.org/officeDocument/2006/relationships/tags" Target="../tags/tag65.xml"/><Relationship Id="rId39" Type="http://schemas.openxmlformats.org/officeDocument/2006/relationships/tags" Target="../tags/tag78.xml"/><Relationship Id="rId3" Type="http://schemas.openxmlformats.org/officeDocument/2006/relationships/tags" Target="../tags/tag42.xml"/><Relationship Id="rId21" Type="http://schemas.openxmlformats.org/officeDocument/2006/relationships/tags" Target="../tags/tag60.xml"/><Relationship Id="rId34" Type="http://schemas.openxmlformats.org/officeDocument/2006/relationships/tags" Target="../tags/tag73.xml"/><Relationship Id="rId42" Type="http://schemas.openxmlformats.org/officeDocument/2006/relationships/tags" Target="../tags/tag81.xml"/><Relationship Id="rId47" Type="http://schemas.openxmlformats.org/officeDocument/2006/relationships/image" Target="../media/image23.png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tags" Target="../tags/tag56.xml"/><Relationship Id="rId25" Type="http://schemas.openxmlformats.org/officeDocument/2006/relationships/tags" Target="../tags/tag64.xml"/><Relationship Id="rId33" Type="http://schemas.openxmlformats.org/officeDocument/2006/relationships/tags" Target="../tags/tag72.xml"/><Relationship Id="rId38" Type="http://schemas.openxmlformats.org/officeDocument/2006/relationships/tags" Target="../tags/tag77.xml"/><Relationship Id="rId46" Type="http://schemas.openxmlformats.org/officeDocument/2006/relationships/notesSlide" Target="../notesSlides/notesSlide27.xml"/><Relationship Id="rId2" Type="http://schemas.openxmlformats.org/officeDocument/2006/relationships/tags" Target="../tags/tag41.xml"/><Relationship Id="rId16" Type="http://schemas.openxmlformats.org/officeDocument/2006/relationships/tags" Target="../tags/tag55.xml"/><Relationship Id="rId20" Type="http://schemas.openxmlformats.org/officeDocument/2006/relationships/tags" Target="../tags/tag59.xml"/><Relationship Id="rId29" Type="http://schemas.openxmlformats.org/officeDocument/2006/relationships/tags" Target="../tags/tag68.xml"/><Relationship Id="rId41" Type="http://schemas.openxmlformats.org/officeDocument/2006/relationships/tags" Target="../tags/tag80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24" Type="http://schemas.openxmlformats.org/officeDocument/2006/relationships/tags" Target="../tags/tag63.xml"/><Relationship Id="rId32" Type="http://schemas.openxmlformats.org/officeDocument/2006/relationships/tags" Target="../tags/tag71.xml"/><Relationship Id="rId37" Type="http://schemas.openxmlformats.org/officeDocument/2006/relationships/tags" Target="../tags/tag76.xml"/><Relationship Id="rId40" Type="http://schemas.openxmlformats.org/officeDocument/2006/relationships/tags" Target="../tags/tag79.xml"/><Relationship Id="rId45" Type="http://schemas.openxmlformats.org/officeDocument/2006/relationships/slideLayout" Target="../slideLayouts/slideLayout2.xml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23" Type="http://schemas.openxmlformats.org/officeDocument/2006/relationships/tags" Target="../tags/tag62.xml"/><Relationship Id="rId28" Type="http://schemas.openxmlformats.org/officeDocument/2006/relationships/tags" Target="../tags/tag67.xml"/><Relationship Id="rId36" Type="http://schemas.openxmlformats.org/officeDocument/2006/relationships/tags" Target="../tags/tag75.xml"/><Relationship Id="rId10" Type="http://schemas.openxmlformats.org/officeDocument/2006/relationships/tags" Target="../tags/tag49.xml"/><Relationship Id="rId19" Type="http://schemas.openxmlformats.org/officeDocument/2006/relationships/tags" Target="../tags/tag58.xml"/><Relationship Id="rId31" Type="http://schemas.openxmlformats.org/officeDocument/2006/relationships/tags" Target="../tags/tag70.xml"/><Relationship Id="rId44" Type="http://schemas.openxmlformats.org/officeDocument/2006/relationships/tags" Target="../tags/tag83.xm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Relationship Id="rId22" Type="http://schemas.openxmlformats.org/officeDocument/2006/relationships/tags" Target="../tags/tag61.xml"/><Relationship Id="rId27" Type="http://schemas.openxmlformats.org/officeDocument/2006/relationships/tags" Target="../tags/tag66.xml"/><Relationship Id="rId30" Type="http://schemas.openxmlformats.org/officeDocument/2006/relationships/tags" Target="../tags/tag69.xml"/><Relationship Id="rId35" Type="http://schemas.openxmlformats.org/officeDocument/2006/relationships/tags" Target="../tags/tag74.xml"/><Relationship Id="rId43" Type="http://schemas.openxmlformats.org/officeDocument/2006/relationships/tags" Target="../tags/tag82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tags" Target="../tags/tag96.xml"/><Relationship Id="rId18" Type="http://schemas.openxmlformats.org/officeDocument/2006/relationships/tags" Target="../tags/tag101.xml"/><Relationship Id="rId26" Type="http://schemas.openxmlformats.org/officeDocument/2006/relationships/tags" Target="../tags/tag109.xml"/><Relationship Id="rId39" Type="http://schemas.openxmlformats.org/officeDocument/2006/relationships/tags" Target="../tags/tag122.xml"/><Relationship Id="rId21" Type="http://schemas.openxmlformats.org/officeDocument/2006/relationships/tags" Target="../tags/tag104.xml"/><Relationship Id="rId34" Type="http://schemas.openxmlformats.org/officeDocument/2006/relationships/tags" Target="../tags/tag117.xml"/><Relationship Id="rId42" Type="http://schemas.openxmlformats.org/officeDocument/2006/relationships/tags" Target="../tags/tag125.xml"/><Relationship Id="rId47" Type="http://schemas.openxmlformats.org/officeDocument/2006/relationships/tags" Target="../tags/tag130.xml"/><Relationship Id="rId50" Type="http://schemas.openxmlformats.org/officeDocument/2006/relationships/tags" Target="../tags/tag133.xml"/><Relationship Id="rId55" Type="http://schemas.openxmlformats.org/officeDocument/2006/relationships/tags" Target="../tags/tag138.xml"/><Relationship Id="rId63" Type="http://schemas.openxmlformats.org/officeDocument/2006/relationships/tags" Target="../tags/tag146.xml"/><Relationship Id="rId68" Type="http://schemas.openxmlformats.org/officeDocument/2006/relationships/tags" Target="../tags/tag151.xml"/><Relationship Id="rId7" Type="http://schemas.openxmlformats.org/officeDocument/2006/relationships/tags" Target="../tags/tag90.xml"/><Relationship Id="rId71" Type="http://schemas.openxmlformats.org/officeDocument/2006/relationships/tags" Target="../tags/tag154.xml"/><Relationship Id="rId2" Type="http://schemas.openxmlformats.org/officeDocument/2006/relationships/tags" Target="../tags/tag85.xml"/><Relationship Id="rId16" Type="http://schemas.openxmlformats.org/officeDocument/2006/relationships/tags" Target="../tags/tag99.xml"/><Relationship Id="rId29" Type="http://schemas.openxmlformats.org/officeDocument/2006/relationships/tags" Target="../tags/tag112.xml"/><Relationship Id="rId11" Type="http://schemas.openxmlformats.org/officeDocument/2006/relationships/tags" Target="../tags/tag94.xml"/><Relationship Id="rId24" Type="http://schemas.openxmlformats.org/officeDocument/2006/relationships/tags" Target="../tags/tag107.xml"/><Relationship Id="rId32" Type="http://schemas.openxmlformats.org/officeDocument/2006/relationships/tags" Target="../tags/tag115.xml"/><Relationship Id="rId37" Type="http://schemas.openxmlformats.org/officeDocument/2006/relationships/tags" Target="../tags/tag120.xml"/><Relationship Id="rId40" Type="http://schemas.openxmlformats.org/officeDocument/2006/relationships/tags" Target="../tags/tag123.xml"/><Relationship Id="rId45" Type="http://schemas.openxmlformats.org/officeDocument/2006/relationships/tags" Target="../tags/tag128.xml"/><Relationship Id="rId53" Type="http://schemas.openxmlformats.org/officeDocument/2006/relationships/tags" Target="../tags/tag136.xml"/><Relationship Id="rId58" Type="http://schemas.openxmlformats.org/officeDocument/2006/relationships/tags" Target="../tags/tag141.xml"/><Relationship Id="rId66" Type="http://schemas.openxmlformats.org/officeDocument/2006/relationships/tags" Target="../tags/tag149.xml"/><Relationship Id="rId74" Type="http://schemas.openxmlformats.org/officeDocument/2006/relationships/image" Target="../media/image23.png"/><Relationship Id="rId5" Type="http://schemas.openxmlformats.org/officeDocument/2006/relationships/tags" Target="../tags/tag88.xml"/><Relationship Id="rId15" Type="http://schemas.openxmlformats.org/officeDocument/2006/relationships/tags" Target="../tags/tag98.xml"/><Relationship Id="rId23" Type="http://schemas.openxmlformats.org/officeDocument/2006/relationships/tags" Target="../tags/tag106.xml"/><Relationship Id="rId28" Type="http://schemas.openxmlformats.org/officeDocument/2006/relationships/tags" Target="../tags/tag111.xml"/><Relationship Id="rId36" Type="http://schemas.openxmlformats.org/officeDocument/2006/relationships/tags" Target="../tags/tag119.xml"/><Relationship Id="rId49" Type="http://schemas.openxmlformats.org/officeDocument/2006/relationships/tags" Target="../tags/tag132.xml"/><Relationship Id="rId57" Type="http://schemas.openxmlformats.org/officeDocument/2006/relationships/tags" Target="../tags/tag140.xml"/><Relationship Id="rId61" Type="http://schemas.openxmlformats.org/officeDocument/2006/relationships/tags" Target="../tags/tag144.xml"/><Relationship Id="rId10" Type="http://schemas.openxmlformats.org/officeDocument/2006/relationships/tags" Target="../tags/tag93.xml"/><Relationship Id="rId19" Type="http://schemas.openxmlformats.org/officeDocument/2006/relationships/tags" Target="../tags/tag102.xml"/><Relationship Id="rId31" Type="http://schemas.openxmlformats.org/officeDocument/2006/relationships/tags" Target="../tags/tag114.xml"/><Relationship Id="rId44" Type="http://schemas.openxmlformats.org/officeDocument/2006/relationships/tags" Target="../tags/tag127.xml"/><Relationship Id="rId52" Type="http://schemas.openxmlformats.org/officeDocument/2006/relationships/tags" Target="../tags/tag135.xml"/><Relationship Id="rId60" Type="http://schemas.openxmlformats.org/officeDocument/2006/relationships/tags" Target="../tags/tag143.xml"/><Relationship Id="rId65" Type="http://schemas.openxmlformats.org/officeDocument/2006/relationships/tags" Target="../tags/tag148.xml"/><Relationship Id="rId73" Type="http://schemas.openxmlformats.org/officeDocument/2006/relationships/notesSlide" Target="../notesSlides/notesSlide28.xml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tags" Target="../tags/tag97.xml"/><Relationship Id="rId22" Type="http://schemas.openxmlformats.org/officeDocument/2006/relationships/tags" Target="../tags/tag105.xml"/><Relationship Id="rId27" Type="http://schemas.openxmlformats.org/officeDocument/2006/relationships/tags" Target="../tags/tag110.xml"/><Relationship Id="rId30" Type="http://schemas.openxmlformats.org/officeDocument/2006/relationships/tags" Target="../tags/tag113.xml"/><Relationship Id="rId35" Type="http://schemas.openxmlformats.org/officeDocument/2006/relationships/tags" Target="../tags/tag118.xml"/><Relationship Id="rId43" Type="http://schemas.openxmlformats.org/officeDocument/2006/relationships/tags" Target="../tags/tag126.xml"/><Relationship Id="rId48" Type="http://schemas.openxmlformats.org/officeDocument/2006/relationships/tags" Target="../tags/tag131.xml"/><Relationship Id="rId56" Type="http://schemas.openxmlformats.org/officeDocument/2006/relationships/tags" Target="../tags/tag139.xml"/><Relationship Id="rId64" Type="http://schemas.openxmlformats.org/officeDocument/2006/relationships/tags" Target="../tags/tag147.xml"/><Relationship Id="rId69" Type="http://schemas.openxmlformats.org/officeDocument/2006/relationships/tags" Target="../tags/tag152.xml"/><Relationship Id="rId8" Type="http://schemas.openxmlformats.org/officeDocument/2006/relationships/tags" Target="../tags/tag91.xml"/><Relationship Id="rId51" Type="http://schemas.openxmlformats.org/officeDocument/2006/relationships/tags" Target="../tags/tag134.xml"/><Relationship Id="rId72" Type="http://schemas.openxmlformats.org/officeDocument/2006/relationships/slideLayout" Target="../slideLayouts/slideLayout2.xml"/><Relationship Id="rId3" Type="http://schemas.openxmlformats.org/officeDocument/2006/relationships/tags" Target="../tags/tag86.xml"/><Relationship Id="rId12" Type="http://schemas.openxmlformats.org/officeDocument/2006/relationships/tags" Target="../tags/tag95.xml"/><Relationship Id="rId17" Type="http://schemas.openxmlformats.org/officeDocument/2006/relationships/tags" Target="../tags/tag100.xml"/><Relationship Id="rId25" Type="http://schemas.openxmlformats.org/officeDocument/2006/relationships/tags" Target="../tags/tag108.xml"/><Relationship Id="rId33" Type="http://schemas.openxmlformats.org/officeDocument/2006/relationships/tags" Target="../tags/tag116.xml"/><Relationship Id="rId38" Type="http://schemas.openxmlformats.org/officeDocument/2006/relationships/tags" Target="../tags/tag121.xml"/><Relationship Id="rId46" Type="http://schemas.openxmlformats.org/officeDocument/2006/relationships/tags" Target="../tags/tag129.xml"/><Relationship Id="rId59" Type="http://schemas.openxmlformats.org/officeDocument/2006/relationships/tags" Target="../tags/tag142.xml"/><Relationship Id="rId67" Type="http://schemas.openxmlformats.org/officeDocument/2006/relationships/tags" Target="../tags/tag150.xml"/><Relationship Id="rId20" Type="http://schemas.openxmlformats.org/officeDocument/2006/relationships/tags" Target="../tags/tag103.xml"/><Relationship Id="rId41" Type="http://schemas.openxmlformats.org/officeDocument/2006/relationships/tags" Target="../tags/tag124.xml"/><Relationship Id="rId54" Type="http://schemas.openxmlformats.org/officeDocument/2006/relationships/tags" Target="../tags/tag137.xml"/><Relationship Id="rId62" Type="http://schemas.openxmlformats.org/officeDocument/2006/relationships/tags" Target="../tags/tag145.xml"/><Relationship Id="rId70" Type="http://schemas.openxmlformats.org/officeDocument/2006/relationships/tags" Target="../tags/tag153.xml"/><Relationship Id="rId1" Type="http://schemas.openxmlformats.org/officeDocument/2006/relationships/tags" Target="../tags/tag84.xml"/><Relationship Id="rId6" Type="http://schemas.openxmlformats.org/officeDocument/2006/relationships/tags" Target="../tags/tag89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167.xml"/><Relationship Id="rId18" Type="http://schemas.openxmlformats.org/officeDocument/2006/relationships/tags" Target="../tags/tag172.xml"/><Relationship Id="rId26" Type="http://schemas.openxmlformats.org/officeDocument/2006/relationships/tags" Target="../tags/tag180.xml"/><Relationship Id="rId39" Type="http://schemas.openxmlformats.org/officeDocument/2006/relationships/tags" Target="../tags/tag193.xml"/><Relationship Id="rId21" Type="http://schemas.openxmlformats.org/officeDocument/2006/relationships/tags" Target="../tags/tag175.xml"/><Relationship Id="rId34" Type="http://schemas.openxmlformats.org/officeDocument/2006/relationships/tags" Target="../tags/tag188.xml"/><Relationship Id="rId42" Type="http://schemas.openxmlformats.org/officeDocument/2006/relationships/tags" Target="../tags/tag196.xml"/><Relationship Id="rId47" Type="http://schemas.openxmlformats.org/officeDocument/2006/relationships/tags" Target="../tags/tag201.xml"/><Relationship Id="rId50" Type="http://schemas.openxmlformats.org/officeDocument/2006/relationships/tags" Target="../tags/tag204.xml"/><Relationship Id="rId55" Type="http://schemas.openxmlformats.org/officeDocument/2006/relationships/tags" Target="../tags/tag209.xml"/><Relationship Id="rId63" Type="http://schemas.openxmlformats.org/officeDocument/2006/relationships/tags" Target="../tags/tag217.xml"/><Relationship Id="rId68" Type="http://schemas.openxmlformats.org/officeDocument/2006/relationships/tags" Target="../tags/tag222.xml"/><Relationship Id="rId76" Type="http://schemas.openxmlformats.org/officeDocument/2006/relationships/tags" Target="../tags/tag230.xml"/><Relationship Id="rId84" Type="http://schemas.openxmlformats.org/officeDocument/2006/relationships/image" Target="../media/image23.png"/><Relationship Id="rId7" Type="http://schemas.openxmlformats.org/officeDocument/2006/relationships/tags" Target="../tags/tag161.xml"/><Relationship Id="rId71" Type="http://schemas.openxmlformats.org/officeDocument/2006/relationships/tags" Target="../tags/tag225.xml"/><Relationship Id="rId2" Type="http://schemas.openxmlformats.org/officeDocument/2006/relationships/tags" Target="../tags/tag156.xml"/><Relationship Id="rId16" Type="http://schemas.openxmlformats.org/officeDocument/2006/relationships/tags" Target="../tags/tag170.xml"/><Relationship Id="rId29" Type="http://schemas.openxmlformats.org/officeDocument/2006/relationships/tags" Target="../tags/tag183.xml"/><Relationship Id="rId11" Type="http://schemas.openxmlformats.org/officeDocument/2006/relationships/tags" Target="../tags/tag165.xml"/><Relationship Id="rId24" Type="http://schemas.openxmlformats.org/officeDocument/2006/relationships/tags" Target="../tags/tag178.xml"/><Relationship Id="rId32" Type="http://schemas.openxmlformats.org/officeDocument/2006/relationships/tags" Target="../tags/tag186.xml"/><Relationship Id="rId37" Type="http://schemas.openxmlformats.org/officeDocument/2006/relationships/tags" Target="../tags/tag191.xml"/><Relationship Id="rId40" Type="http://schemas.openxmlformats.org/officeDocument/2006/relationships/tags" Target="../tags/tag194.xml"/><Relationship Id="rId45" Type="http://schemas.openxmlformats.org/officeDocument/2006/relationships/tags" Target="../tags/tag199.xml"/><Relationship Id="rId53" Type="http://schemas.openxmlformats.org/officeDocument/2006/relationships/tags" Target="../tags/tag207.xml"/><Relationship Id="rId58" Type="http://schemas.openxmlformats.org/officeDocument/2006/relationships/tags" Target="../tags/tag212.xml"/><Relationship Id="rId66" Type="http://schemas.openxmlformats.org/officeDocument/2006/relationships/tags" Target="../tags/tag220.xml"/><Relationship Id="rId74" Type="http://schemas.openxmlformats.org/officeDocument/2006/relationships/tags" Target="../tags/tag228.xml"/><Relationship Id="rId79" Type="http://schemas.openxmlformats.org/officeDocument/2006/relationships/tags" Target="../tags/tag233.xml"/><Relationship Id="rId5" Type="http://schemas.openxmlformats.org/officeDocument/2006/relationships/tags" Target="../tags/tag159.xml"/><Relationship Id="rId61" Type="http://schemas.openxmlformats.org/officeDocument/2006/relationships/tags" Target="../tags/tag215.xml"/><Relationship Id="rId82" Type="http://schemas.openxmlformats.org/officeDocument/2006/relationships/slideLayout" Target="../slideLayouts/slideLayout2.xml"/><Relationship Id="rId10" Type="http://schemas.openxmlformats.org/officeDocument/2006/relationships/tags" Target="../tags/tag164.xml"/><Relationship Id="rId19" Type="http://schemas.openxmlformats.org/officeDocument/2006/relationships/tags" Target="../tags/tag173.xml"/><Relationship Id="rId31" Type="http://schemas.openxmlformats.org/officeDocument/2006/relationships/tags" Target="../tags/tag185.xml"/><Relationship Id="rId44" Type="http://schemas.openxmlformats.org/officeDocument/2006/relationships/tags" Target="../tags/tag198.xml"/><Relationship Id="rId52" Type="http://schemas.openxmlformats.org/officeDocument/2006/relationships/tags" Target="../tags/tag206.xml"/><Relationship Id="rId60" Type="http://schemas.openxmlformats.org/officeDocument/2006/relationships/tags" Target="../tags/tag214.xml"/><Relationship Id="rId65" Type="http://schemas.openxmlformats.org/officeDocument/2006/relationships/tags" Target="../tags/tag219.xml"/><Relationship Id="rId73" Type="http://schemas.openxmlformats.org/officeDocument/2006/relationships/tags" Target="../tags/tag227.xml"/><Relationship Id="rId78" Type="http://schemas.openxmlformats.org/officeDocument/2006/relationships/tags" Target="../tags/tag232.xml"/><Relationship Id="rId81" Type="http://schemas.openxmlformats.org/officeDocument/2006/relationships/tags" Target="../tags/tag235.xml"/><Relationship Id="rId4" Type="http://schemas.openxmlformats.org/officeDocument/2006/relationships/tags" Target="../tags/tag158.xml"/><Relationship Id="rId9" Type="http://schemas.openxmlformats.org/officeDocument/2006/relationships/tags" Target="../tags/tag163.xml"/><Relationship Id="rId14" Type="http://schemas.openxmlformats.org/officeDocument/2006/relationships/tags" Target="../tags/tag168.xml"/><Relationship Id="rId22" Type="http://schemas.openxmlformats.org/officeDocument/2006/relationships/tags" Target="../tags/tag176.xml"/><Relationship Id="rId27" Type="http://schemas.openxmlformats.org/officeDocument/2006/relationships/tags" Target="../tags/tag181.xml"/><Relationship Id="rId30" Type="http://schemas.openxmlformats.org/officeDocument/2006/relationships/tags" Target="../tags/tag184.xml"/><Relationship Id="rId35" Type="http://schemas.openxmlformats.org/officeDocument/2006/relationships/tags" Target="../tags/tag189.xml"/><Relationship Id="rId43" Type="http://schemas.openxmlformats.org/officeDocument/2006/relationships/tags" Target="../tags/tag197.xml"/><Relationship Id="rId48" Type="http://schemas.openxmlformats.org/officeDocument/2006/relationships/tags" Target="../tags/tag202.xml"/><Relationship Id="rId56" Type="http://schemas.openxmlformats.org/officeDocument/2006/relationships/tags" Target="../tags/tag210.xml"/><Relationship Id="rId64" Type="http://schemas.openxmlformats.org/officeDocument/2006/relationships/tags" Target="../tags/tag218.xml"/><Relationship Id="rId69" Type="http://schemas.openxmlformats.org/officeDocument/2006/relationships/tags" Target="../tags/tag223.xml"/><Relationship Id="rId77" Type="http://schemas.openxmlformats.org/officeDocument/2006/relationships/tags" Target="../tags/tag231.xml"/><Relationship Id="rId8" Type="http://schemas.openxmlformats.org/officeDocument/2006/relationships/tags" Target="../tags/tag162.xml"/><Relationship Id="rId51" Type="http://schemas.openxmlformats.org/officeDocument/2006/relationships/tags" Target="../tags/tag205.xml"/><Relationship Id="rId72" Type="http://schemas.openxmlformats.org/officeDocument/2006/relationships/tags" Target="../tags/tag226.xml"/><Relationship Id="rId80" Type="http://schemas.openxmlformats.org/officeDocument/2006/relationships/tags" Target="../tags/tag234.xml"/><Relationship Id="rId3" Type="http://schemas.openxmlformats.org/officeDocument/2006/relationships/tags" Target="../tags/tag157.xml"/><Relationship Id="rId12" Type="http://schemas.openxmlformats.org/officeDocument/2006/relationships/tags" Target="../tags/tag166.xml"/><Relationship Id="rId17" Type="http://schemas.openxmlformats.org/officeDocument/2006/relationships/tags" Target="../tags/tag171.xml"/><Relationship Id="rId25" Type="http://schemas.openxmlformats.org/officeDocument/2006/relationships/tags" Target="../tags/tag179.xml"/><Relationship Id="rId33" Type="http://schemas.openxmlformats.org/officeDocument/2006/relationships/tags" Target="../tags/tag187.xml"/><Relationship Id="rId38" Type="http://schemas.openxmlformats.org/officeDocument/2006/relationships/tags" Target="../tags/tag192.xml"/><Relationship Id="rId46" Type="http://schemas.openxmlformats.org/officeDocument/2006/relationships/tags" Target="../tags/tag200.xml"/><Relationship Id="rId59" Type="http://schemas.openxmlformats.org/officeDocument/2006/relationships/tags" Target="../tags/tag213.xml"/><Relationship Id="rId67" Type="http://schemas.openxmlformats.org/officeDocument/2006/relationships/tags" Target="../tags/tag221.xml"/><Relationship Id="rId20" Type="http://schemas.openxmlformats.org/officeDocument/2006/relationships/tags" Target="../tags/tag174.xml"/><Relationship Id="rId41" Type="http://schemas.openxmlformats.org/officeDocument/2006/relationships/tags" Target="../tags/tag195.xml"/><Relationship Id="rId54" Type="http://schemas.openxmlformats.org/officeDocument/2006/relationships/tags" Target="../tags/tag208.xml"/><Relationship Id="rId62" Type="http://schemas.openxmlformats.org/officeDocument/2006/relationships/tags" Target="../tags/tag216.xml"/><Relationship Id="rId70" Type="http://schemas.openxmlformats.org/officeDocument/2006/relationships/tags" Target="../tags/tag224.xml"/><Relationship Id="rId75" Type="http://schemas.openxmlformats.org/officeDocument/2006/relationships/tags" Target="../tags/tag229.xml"/><Relationship Id="rId83" Type="http://schemas.openxmlformats.org/officeDocument/2006/relationships/notesSlide" Target="../notesSlides/notesSlide29.xml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15" Type="http://schemas.openxmlformats.org/officeDocument/2006/relationships/tags" Target="../tags/tag169.xml"/><Relationship Id="rId23" Type="http://schemas.openxmlformats.org/officeDocument/2006/relationships/tags" Target="../tags/tag177.xml"/><Relationship Id="rId28" Type="http://schemas.openxmlformats.org/officeDocument/2006/relationships/tags" Target="../tags/tag182.xml"/><Relationship Id="rId36" Type="http://schemas.openxmlformats.org/officeDocument/2006/relationships/tags" Target="../tags/tag190.xml"/><Relationship Id="rId49" Type="http://schemas.openxmlformats.org/officeDocument/2006/relationships/tags" Target="../tags/tag203.xml"/><Relationship Id="rId57" Type="http://schemas.openxmlformats.org/officeDocument/2006/relationships/tags" Target="../tags/tag2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1FD31B9-7166-D642-A3AE-1BD996153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Lundi 15 juin 2020</a:t>
            </a:r>
          </a:p>
        </p:txBody>
      </p:sp>
      <p:sp>
        <p:nvSpPr>
          <p:cNvPr id="3" name="Rectangle 2"/>
          <p:cNvSpPr/>
          <p:nvPr/>
        </p:nvSpPr>
        <p:spPr>
          <a:xfrm>
            <a:off x="701040" y="1361768"/>
            <a:ext cx="10713720" cy="495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4440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482773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Les doubles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28181" y="2656582"/>
            <a:ext cx="5108652" cy="2737984"/>
          </a:xfrm>
        </p:spPr>
        <p:txBody>
          <a:bodyPr>
            <a:normAutofit/>
          </a:bodyPr>
          <a:lstStyle/>
          <a:p>
            <a:r>
              <a:rPr lang="fr-FR" dirty="0"/>
              <a:t>Le double de </a:t>
            </a:r>
            <a:r>
              <a:rPr lang="fr-FR" b="1" dirty="0"/>
              <a:t>10 </a:t>
            </a:r>
            <a:r>
              <a:rPr lang="fr-FR" dirty="0"/>
              <a:t>est</a:t>
            </a:r>
            <a:r>
              <a:rPr lang="fr-FR" b="1" dirty="0"/>
              <a:t> 20</a:t>
            </a:r>
          </a:p>
          <a:p>
            <a:r>
              <a:rPr lang="fr-FR" dirty="0"/>
              <a:t>Le double de </a:t>
            </a:r>
            <a:r>
              <a:rPr lang="fr-FR" b="1" dirty="0"/>
              <a:t>20 </a:t>
            </a:r>
            <a:r>
              <a:rPr lang="fr-FR" dirty="0"/>
              <a:t>est</a:t>
            </a:r>
            <a:r>
              <a:rPr lang="fr-FR" b="1" dirty="0"/>
              <a:t> 40</a:t>
            </a:r>
          </a:p>
          <a:p>
            <a:r>
              <a:rPr lang="fr-FR" dirty="0"/>
              <a:t>Le double de </a:t>
            </a:r>
            <a:r>
              <a:rPr lang="fr-FR" b="1" dirty="0"/>
              <a:t>30</a:t>
            </a:r>
            <a:r>
              <a:rPr lang="fr-FR" dirty="0"/>
              <a:t> est </a:t>
            </a:r>
            <a:r>
              <a:rPr lang="fr-FR" b="1" dirty="0"/>
              <a:t>60</a:t>
            </a:r>
          </a:p>
          <a:p>
            <a:r>
              <a:rPr lang="fr-FR" dirty="0"/>
              <a:t>Le double de </a:t>
            </a:r>
            <a:r>
              <a:rPr lang="fr-FR" b="1" dirty="0"/>
              <a:t>40</a:t>
            </a:r>
            <a:r>
              <a:rPr lang="fr-FR" dirty="0"/>
              <a:t> est </a:t>
            </a:r>
            <a:r>
              <a:rPr lang="fr-FR" b="1" dirty="0"/>
              <a:t>80</a:t>
            </a:r>
          </a:p>
          <a:p>
            <a:r>
              <a:rPr lang="fr-FR" dirty="0"/>
              <a:t>Le double de </a:t>
            </a:r>
            <a:r>
              <a:rPr lang="fr-FR" b="1" dirty="0"/>
              <a:t>50</a:t>
            </a:r>
            <a:r>
              <a:rPr lang="fr-FR" dirty="0"/>
              <a:t> est </a:t>
            </a:r>
            <a:r>
              <a:rPr lang="fr-FR" b="1" dirty="0"/>
              <a:t>100</a:t>
            </a:r>
          </a:p>
        </p:txBody>
      </p:sp>
      <p:sp>
        <p:nvSpPr>
          <p:cNvPr id="4" name="Cœur 3"/>
          <p:cNvSpPr/>
          <p:nvPr/>
        </p:nvSpPr>
        <p:spPr>
          <a:xfrm rot="1096863">
            <a:off x="5566046" y="1361944"/>
            <a:ext cx="1237129" cy="9144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7137100" y="2656582"/>
            <a:ext cx="3922059" cy="2747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La moitié de </a:t>
            </a:r>
            <a:r>
              <a:rPr lang="fr-FR" b="1" dirty="0"/>
              <a:t>20 </a:t>
            </a:r>
            <a:r>
              <a:rPr lang="fr-FR" dirty="0"/>
              <a:t>est</a:t>
            </a:r>
            <a:r>
              <a:rPr lang="fr-FR" b="1" dirty="0"/>
              <a:t> 10</a:t>
            </a:r>
          </a:p>
          <a:p>
            <a:r>
              <a:rPr lang="fr-FR" dirty="0"/>
              <a:t>La moitié de </a:t>
            </a:r>
            <a:r>
              <a:rPr lang="fr-FR" b="1" dirty="0"/>
              <a:t>40 </a:t>
            </a:r>
            <a:r>
              <a:rPr lang="fr-FR" dirty="0"/>
              <a:t>est</a:t>
            </a:r>
            <a:r>
              <a:rPr lang="fr-FR" b="1" dirty="0"/>
              <a:t> 20</a:t>
            </a:r>
          </a:p>
          <a:p>
            <a:r>
              <a:rPr lang="fr-FR" dirty="0"/>
              <a:t>La moitié de </a:t>
            </a:r>
            <a:r>
              <a:rPr lang="fr-FR" b="1" dirty="0"/>
              <a:t>60</a:t>
            </a:r>
            <a:r>
              <a:rPr lang="fr-FR" dirty="0"/>
              <a:t> est </a:t>
            </a:r>
            <a:r>
              <a:rPr lang="fr-FR" b="1" dirty="0"/>
              <a:t>30</a:t>
            </a:r>
          </a:p>
          <a:p>
            <a:r>
              <a:rPr lang="fr-FR" dirty="0"/>
              <a:t>La moitié de </a:t>
            </a:r>
            <a:r>
              <a:rPr lang="fr-FR" b="1" dirty="0"/>
              <a:t>80</a:t>
            </a:r>
            <a:r>
              <a:rPr lang="fr-FR" dirty="0"/>
              <a:t> est </a:t>
            </a:r>
            <a:r>
              <a:rPr lang="fr-FR" b="1" dirty="0"/>
              <a:t>40</a:t>
            </a:r>
          </a:p>
          <a:p>
            <a:r>
              <a:rPr lang="fr-FR" dirty="0"/>
              <a:t>La moitié de </a:t>
            </a:r>
            <a:r>
              <a:rPr lang="fr-FR" b="1" dirty="0"/>
              <a:t>100</a:t>
            </a:r>
            <a:r>
              <a:rPr lang="fr-FR" dirty="0"/>
              <a:t> est </a:t>
            </a:r>
            <a:r>
              <a:rPr lang="fr-FR" b="1" dirty="0"/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404149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1065" y="2780298"/>
            <a:ext cx="1502016" cy="83099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La moitié de 40 est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038866" y="4431575"/>
            <a:ext cx="565267" cy="46166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20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042457" y="1502909"/>
            <a:ext cx="565267" cy="46166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80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604132" y="1373878"/>
            <a:ext cx="1513749" cy="8309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Le double de 20 est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624152" y="4237627"/>
            <a:ext cx="1513748" cy="8309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Le double de 20 est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9618516" y="1903249"/>
            <a:ext cx="565267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5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9618517" y="239869"/>
            <a:ext cx="565267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5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9618515" y="3477325"/>
            <a:ext cx="565267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5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9618517" y="2751838"/>
            <a:ext cx="565267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20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9618514" y="1067285"/>
            <a:ext cx="565267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20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9599118" y="4376997"/>
            <a:ext cx="565267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20</a:t>
            </a:r>
          </a:p>
        </p:txBody>
      </p:sp>
      <p:cxnSp>
        <p:nvCxnSpPr>
          <p:cNvPr id="4" name="Connecteur droit avec flèche 3"/>
          <p:cNvCxnSpPr>
            <a:cxnSpLocks/>
            <a:stCxn id="2" idx="3"/>
          </p:cNvCxnSpPr>
          <p:nvPr/>
        </p:nvCxnSpPr>
        <p:spPr>
          <a:xfrm flipV="1">
            <a:off x="1783081" y="1964577"/>
            <a:ext cx="1259376" cy="123122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cxnSpLocks/>
            <a:stCxn id="2" idx="3"/>
          </p:cNvCxnSpPr>
          <p:nvPr/>
        </p:nvCxnSpPr>
        <p:spPr>
          <a:xfrm>
            <a:off x="1783081" y="3195797"/>
            <a:ext cx="1255785" cy="123577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cxnSpLocks/>
            <a:stCxn id="11" idx="3"/>
            <a:endCxn id="36" idx="1"/>
          </p:cNvCxnSpPr>
          <p:nvPr/>
        </p:nvCxnSpPr>
        <p:spPr>
          <a:xfrm flipV="1">
            <a:off x="5117881" y="914688"/>
            <a:ext cx="1401201" cy="874689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cxnSpLocks/>
            <a:stCxn id="37" idx="3"/>
            <a:endCxn id="18" idx="1"/>
          </p:cNvCxnSpPr>
          <p:nvPr/>
        </p:nvCxnSpPr>
        <p:spPr>
          <a:xfrm>
            <a:off x="8594784" y="915435"/>
            <a:ext cx="1023730" cy="382683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cxnSpLocks/>
            <a:stCxn id="38" idx="3"/>
            <a:endCxn id="17" idx="1"/>
          </p:cNvCxnSpPr>
          <p:nvPr/>
        </p:nvCxnSpPr>
        <p:spPr>
          <a:xfrm>
            <a:off x="8505901" y="2465066"/>
            <a:ext cx="1112616" cy="517605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cxnSpLocks/>
            <a:stCxn id="39" idx="3"/>
          </p:cNvCxnSpPr>
          <p:nvPr/>
        </p:nvCxnSpPr>
        <p:spPr>
          <a:xfrm>
            <a:off x="8538780" y="4104030"/>
            <a:ext cx="1060334" cy="41482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>
            <a:cxnSpLocks/>
            <a:stCxn id="38" idx="3"/>
            <a:endCxn id="14" idx="1"/>
          </p:cNvCxnSpPr>
          <p:nvPr/>
        </p:nvCxnSpPr>
        <p:spPr>
          <a:xfrm flipV="1">
            <a:off x="8505901" y="2134082"/>
            <a:ext cx="1112615" cy="330984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cxnSpLocks/>
            <a:stCxn id="12" idx="3"/>
            <a:endCxn id="53" idx="1"/>
          </p:cNvCxnSpPr>
          <p:nvPr/>
        </p:nvCxnSpPr>
        <p:spPr>
          <a:xfrm>
            <a:off x="5137900" y="4653126"/>
            <a:ext cx="1381178" cy="1086234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6519082" y="2225107"/>
            <a:ext cx="565267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40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6519082" y="3832087"/>
            <a:ext cx="565267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10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6519082" y="683855"/>
            <a:ext cx="565267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10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7104700" y="499936"/>
            <a:ext cx="1490084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La moitié de 10 est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7104700" y="2049567"/>
            <a:ext cx="1401201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La moitié de 10 est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7080754" y="3688531"/>
            <a:ext cx="1458026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La moitié de 10 est</a:t>
            </a:r>
          </a:p>
        </p:txBody>
      </p:sp>
      <p:cxnSp>
        <p:nvCxnSpPr>
          <p:cNvPr id="41" name="Connecteur droit avec flèche 40"/>
          <p:cNvCxnSpPr>
            <a:cxnSpLocks/>
            <a:stCxn id="37" idx="3"/>
            <a:endCxn id="15" idx="1"/>
          </p:cNvCxnSpPr>
          <p:nvPr/>
        </p:nvCxnSpPr>
        <p:spPr>
          <a:xfrm flipV="1">
            <a:off x="8594784" y="470702"/>
            <a:ext cx="1023733" cy="444733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>
            <a:cxnSpLocks/>
            <a:stCxn id="39" idx="3"/>
            <a:endCxn id="16" idx="1"/>
          </p:cNvCxnSpPr>
          <p:nvPr/>
        </p:nvCxnSpPr>
        <p:spPr>
          <a:xfrm flipV="1">
            <a:off x="8538780" y="3708158"/>
            <a:ext cx="1079735" cy="39587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>
            <a:cxnSpLocks/>
            <a:stCxn id="11" idx="3"/>
            <a:endCxn id="34" idx="1"/>
          </p:cNvCxnSpPr>
          <p:nvPr/>
        </p:nvCxnSpPr>
        <p:spPr>
          <a:xfrm>
            <a:off x="5117881" y="1789377"/>
            <a:ext cx="1401201" cy="666563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>
            <a:cxnSpLocks/>
            <a:stCxn id="12" idx="3"/>
            <a:endCxn id="35" idx="1"/>
          </p:cNvCxnSpPr>
          <p:nvPr/>
        </p:nvCxnSpPr>
        <p:spPr>
          <a:xfrm flipV="1">
            <a:off x="5137900" y="4062920"/>
            <a:ext cx="1381182" cy="590206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/>
          <p:cNvSpPr txBox="1"/>
          <p:nvPr/>
        </p:nvSpPr>
        <p:spPr>
          <a:xfrm>
            <a:off x="9618511" y="5153765"/>
            <a:ext cx="565267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5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9610000" y="5901033"/>
            <a:ext cx="565267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20</a:t>
            </a:r>
          </a:p>
        </p:txBody>
      </p:sp>
      <p:cxnSp>
        <p:nvCxnSpPr>
          <p:cNvPr id="52" name="Connecteur droit avec flèche 51"/>
          <p:cNvCxnSpPr>
            <a:cxnSpLocks/>
            <a:stCxn id="54" idx="3"/>
            <a:endCxn id="51" idx="1"/>
          </p:cNvCxnSpPr>
          <p:nvPr/>
        </p:nvCxnSpPr>
        <p:spPr>
          <a:xfrm>
            <a:off x="8465523" y="5800096"/>
            <a:ext cx="1144477" cy="33177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>
            <a:off x="6519078" y="5508527"/>
            <a:ext cx="565267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40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7080754" y="5384597"/>
            <a:ext cx="1384769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La moitié de 10 est</a:t>
            </a:r>
          </a:p>
        </p:txBody>
      </p:sp>
      <p:cxnSp>
        <p:nvCxnSpPr>
          <p:cNvPr id="55" name="Connecteur droit avec flèche 54"/>
          <p:cNvCxnSpPr>
            <a:cxnSpLocks/>
            <a:stCxn id="54" idx="3"/>
            <a:endCxn id="50" idx="1"/>
          </p:cNvCxnSpPr>
          <p:nvPr/>
        </p:nvCxnSpPr>
        <p:spPr>
          <a:xfrm flipV="1">
            <a:off x="8465523" y="5384598"/>
            <a:ext cx="1152988" cy="41549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itre 1">
            <a:extLst>
              <a:ext uri="{FF2B5EF4-FFF2-40B4-BE49-F238E27FC236}">
                <a16:creationId xmlns:a16="http://schemas.microsoft.com/office/drawing/2014/main" xmlns="" id="{31E7BDF6-5346-9048-8F79-0FC8291BACE2}"/>
              </a:ext>
            </a:extLst>
          </p:cNvPr>
          <p:cNvSpPr txBox="1">
            <a:spLocks/>
          </p:cNvSpPr>
          <p:nvPr/>
        </p:nvSpPr>
        <p:spPr>
          <a:xfrm>
            <a:off x="281065" y="125551"/>
            <a:ext cx="4966710" cy="1426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 chemin des doubles </a:t>
            </a:r>
          </a:p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et des moitiés</a:t>
            </a:r>
            <a:endParaRPr lang="fr-FR" dirty="0"/>
          </a:p>
        </p:txBody>
      </p:sp>
      <p:sp>
        <p:nvSpPr>
          <p:cNvPr id="62" name="Triangle 61">
            <a:extLst>
              <a:ext uri="{FF2B5EF4-FFF2-40B4-BE49-F238E27FC236}">
                <a16:creationId xmlns:a16="http://schemas.microsoft.com/office/drawing/2014/main" xmlns="" id="{7E577BC3-3139-4646-94C3-40DFCE445049}"/>
              </a:ext>
            </a:extLst>
          </p:cNvPr>
          <p:cNvSpPr/>
          <p:nvPr/>
        </p:nvSpPr>
        <p:spPr>
          <a:xfrm rot="3854038">
            <a:off x="10567222" y="76321"/>
            <a:ext cx="545432" cy="598904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Triangle 67">
            <a:extLst>
              <a:ext uri="{FF2B5EF4-FFF2-40B4-BE49-F238E27FC236}">
                <a16:creationId xmlns:a16="http://schemas.microsoft.com/office/drawing/2014/main" xmlns="" id="{FEA2BBA5-8417-0545-B923-E81D68E42D7F}"/>
              </a:ext>
            </a:extLst>
          </p:cNvPr>
          <p:cNvSpPr/>
          <p:nvPr/>
        </p:nvSpPr>
        <p:spPr>
          <a:xfrm rot="8646770">
            <a:off x="10423191" y="3469142"/>
            <a:ext cx="545432" cy="59890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Triangle 68">
            <a:extLst>
              <a:ext uri="{FF2B5EF4-FFF2-40B4-BE49-F238E27FC236}">
                <a16:creationId xmlns:a16="http://schemas.microsoft.com/office/drawing/2014/main" xmlns="" id="{6E56B02E-7E7F-6440-ADFF-6A7D5B49CEEF}"/>
              </a:ext>
            </a:extLst>
          </p:cNvPr>
          <p:cNvSpPr/>
          <p:nvPr/>
        </p:nvSpPr>
        <p:spPr>
          <a:xfrm rot="1071427">
            <a:off x="10383055" y="5770806"/>
            <a:ext cx="545432" cy="598904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5E6CFD35-BA40-6A48-BAED-5E9E864557D5}"/>
              </a:ext>
            </a:extLst>
          </p:cNvPr>
          <p:cNvSpPr/>
          <p:nvPr/>
        </p:nvSpPr>
        <p:spPr>
          <a:xfrm rot="1077402">
            <a:off x="10350998" y="1106776"/>
            <a:ext cx="877169" cy="26710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F2B0DBE-9F52-F34C-9AAF-20479C417216}"/>
              </a:ext>
            </a:extLst>
          </p:cNvPr>
          <p:cNvSpPr/>
          <p:nvPr/>
        </p:nvSpPr>
        <p:spPr>
          <a:xfrm rot="591649">
            <a:off x="10290968" y="4462404"/>
            <a:ext cx="877169" cy="26710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B0F69112-4994-544C-8AC4-4E8CD3EAEDA5}"/>
              </a:ext>
            </a:extLst>
          </p:cNvPr>
          <p:cNvSpPr/>
          <p:nvPr/>
        </p:nvSpPr>
        <p:spPr>
          <a:xfrm rot="20914348">
            <a:off x="10341524" y="2000078"/>
            <a:ext cx="877169" cy="26710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9583631A-0426-EA4C-BAD8-58A082965EFE}"/>
              </a:ext>
            </a:extLst>
          </p:cNvPr>
          <p:cNvSpPr/>
          <p:nvPr/>
        </p:nvSpPr>
        <p:spPr>
          <a:xfrm rot="464018">
            <a:off x="10463064" y="2780299"/>
            <a:ext cx="438584" cy="42852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2F9545DB-5FC6-954B-B3A2-B30DDE529D2C}"/>
              </a:ext>
            </a:extLst>
          </p:cNvPr>
          <p:cNvSpPr/>
          <p:nvPr/>
        </p:nvSpPr>
        <p:spPr>
          <a:xfrm rot="21194399">
            <a:off x="10357379" y="5129286"/>
            <a:ext cx="438584" cy="42852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5233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1065" y="2780298"/>
            <a:ext cx="1502016" cy="83099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La moitié de 40 est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038866" y="4431575"/>
            <a:ext cx="565267" cy="46166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20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042457" y="1502909"/>
            <a:ext cx="565267" cy="46166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80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604132" y="1373878"/>
            <a:ext cx="1513749" cy="8309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Le double de 20 est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624152" y="4237627"/>
            <a:ext cx="1513748" cy="8309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Le double de 20 est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9618516" y="1903249"/>
            <a:ext cx="565267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5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9618517" y="239869"/>
            <a:ext cx="565267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5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9618515" y="3477325"/>
            <a:ext cx="565267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5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9618517" y="2751838"/>
            <a:ext cx="565267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20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9618514" y="1067285"/>
            <a:ext cx="565267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20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9599118" y="4376997"/>
            <a:ext cx="565267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20</a:t>
            </a:r>
          </a:p>
        </p:txBody>
      </p:sp>
      <p:cxnSp>
        <p:nvCxnSpPr>
          <p:cNvPr id="4" name="Connecteur droit avec flèche 3"/>
          <p:cNvCxnSpPr>
            <a:cxnSpLocks/>
            <a:stCxn id="2" idx="3"/>
          </p:cNvCxnSpPr>
          <p:nvPr/>
        </p:nvCxnSpPr>
        <p:spPr>
          <a:xfrm flipV="1">
            <a:off x="1783081" y="1964577"/>
            <a:ext cx="1259376" cy="123122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cxnSpLocks/>
            <a:stCxn id="2" idx="3"/>
          </p:cNvCxnSpPr>
          <p:nvPr/>
        </p:nvCxnSpPr>
        <p:spPr>
          <a:xfrm>
            <a:off x="1783081" y="3195797"/>
            <a:ext cx="1255785" cy="123577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cxnSpLocks/>
            <a:stCxn id="11" idx="3"/>
            <a:endCxn id="36" idx="1"/>
          </p:cNvCxnSpPr>
          <p:nvPr/>
        </p:nvCxnSpPr>
        <p:spPr>
          <a:xfrm flipV="1">
            <a:off x="5117881" y="914688"/>
            <a:ext cx="1401201" cy="874689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cxnSpLocks/>
            <a:stCxn id="37" idx="3"/>
            <a:endCxn id="18" idx="1"/>
          </p:cNvCxnSpPr>
          <p:nvPr/>
        </p:nvCxnSpPr>
        <p:spPr>
          <a:xfrm>
            <a:off x="8594784" y="915435"/>
            <a:ext cx="1023730" cy="382683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cxnSpLocks/>
            <a:stCxn id="38" idx="3"/>
            <a:endCxn id="17" idx="1"/>
          </p:cNvCxnSpPr>
          <p:nvPr/>
        </p:nvCxnSpPr>
        <p:spPr>
          <a:xfrm>
            <a:off x="8505901" y="2465066"/>
            <a:ext cx="1112616" cy="517605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cxnSpLocks/>
            <a:stCxn id="39" idx="3"/>
          </p:cNvCxnSpPr>
          <p:nvPr/>
        </p:nvCxnSpPr>
        <p:spPr>
          <a:xfrm>
            <a:off x="8538780" y="4104030"/>
            <a:ext cx="1060334" cy="41482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>
            <a:cxnSpLocks/>
            <a:stCxn id="38" idx="3"/>
            <a:endCxn id="14" idx="1"/>
          </p:cNvCxnSpPr>
          <p:nvPr/>
        </p:nvCxnSpPr>
        <p:spPr>
          <a:xfrm flipV="1">
            <a:off x="8505901" y="2134082"/>
            <a:ext cx="1112615" cy="330984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cxnSpLocks/>
            <a:stCxn id="12" idx="3"/>
            <a:endCxn id="53" idx="1"/>
          </p:cNvCxnSpPr>
          <p:nvPr/>
        </p:nvCxnSpPr>
        <p:spPr>
          <a:xfrm>
            <a:off x="5137900" y="4653126"/>
            <a:ext cx="1381178" cy="1086234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6519082" y="2225107"/>
            <a:ext cx="565267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40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6519082" y="3832087"/>
            <a:ext cx="565267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10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6519082" y="683855"/>
            <a:ext cx="565267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10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7104700" y="499936"/>
            <a:ext cx="1490084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La moitié de 10 est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7104700" y="2049567"/>
            <a:ext cx="1401201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La moitié de 10 est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7080754" y="3688531"/>
            <a:ext cx="1458026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La moitié de 10 est</a:t>
            </a:r>
          </a:p>
        </p:txBody>
      </p:sp>
      <p:cxnSp>
        <p:nvCxnSpPr>
          <p:cNvPr id="41" name="Connecteur droit avec flèche 40"/>
          <p:cNvCxnSpPr>
            <a:cxnSpLocks/>
            <a:stCxn id="37" idx="3"/>
            <a:endCxn id="15" idx="1"/>
          </p:cNvCxnSpPr>
          <p:nvPr/>
        </p:nvCxnSpPr>
        <p:spPr>
          <a:xfrm flipV="1">
            <a:off x="8594784" y="470702"/>
            <a:ext cx="1023733" cy="444733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>
            <a:cxnSpLocks/>
            <a:stCxn id="39" idx="3"/>
            <a:endCxn id="16" idx="1"/>
          </p:cNvCxnSpPr>
          <p:nvPr/>
        </p:nvCxnSpPr>
        <p:spPr>
          <a:xfrm flipV="1">
            <a:off x="8538780" y="3708158"/>
            <a:ext cx="1079735" cy="39587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>
            <a:cxnSpLocks/>
            <a:stCxn id="11" idx="3"/>
            <a:endCxn id="34" idx="1"/>
          </p:cNvCxnSpPr>
          <p:nvPr/>
        </p:nvCxnSpPr>
        <p:spPr>
          <a:xfrm>
            <a:off x="5117881" y="1789377"/>
            <a:ext cx="1401201" cy="666563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>
            <a:cxnSpLocks/>
            <a:stCxn id="12" idx="3"/>
            <a:endCxn id="35" idx="1"/>
          </p:cNvCxnSpPr>
          <p:nvPr/>
        </p:nvCxnSpPr>
        <p:spPr>
          <a:xfrm flipV="1">
            <a:off x="5137900" y="4062920"/>
            <a:ext cx="1381182" cy="590206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/>
          <p:cNvSpPr txBox="1"/>
          <p:nvPr/>
        </p:nvSpPr>
        <p:spPr>
          <a:xfrm>
            <a:off x="9618511" y="5153765"/>
            <a:ext cx="565267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5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9610000" y="5901033"/>
            <a:ext cx="565267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20</a:t>
            </a:r>
          </a:p>
        </p:txBody>
      </p:sp>
      <p:cxnSp>
        <p:nvCxnSpPr>
          <p:cNvPr id="52" name="Connecteur droit avec flèche 51"/>
          <p:cNvCxnSpPr>
            <a:cxnSpLocks/>
            <a:stCxn id="54" idx="3"/>
            <a:endCxn id="51" idx="1"/>
          </p:cNvCxnSpPr>
          <p:nvPr/>
        </p:nvCxnSpPr>
        <p:spPr>
          <a:xfrm>
            <a:off x="8465523" y="5800096"/>
            <a:ext cx="1144477" cy="33177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>
            <a:off x="6519078" y="5508527"/>
            <a:ext cx="565267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40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7080754" y="5384597"/>
            <a:ext cx="1384769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La moitié de 10 est</a:t>
            </a:r>
          </a:p>
        </p:txBody>
      </p:sp>
      <p:cxnSp>
        <p:nvCxnSpPr>
          <p:cNvPr id="55" name="Connecteur droit avec flèche 54"/>
          <p:cNvCxnSpPr>
            <a:cxnSpLocks/>
            <a:stCxn id="54" idx="3"/>
            <a:endCxn id="50" idx="1"/>
          </p:cNvCxnSpPr>
          <p:nvPr/>
        </p:nvCxnSpPr>
        <p:spPr>
          <a:xfrm flipV="1">
            <a:off x="8465523" y="5384598"/>
            <a:ext cx="1152988" cy="41549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itre 1">
            <a:extLst>
              <a:ext uri="{FF2B5EF4-FFF2-40B4-BE49-F238E27FC236}">
                <a16:creationId xmlns:a16="http://schemas.microsoft.com/office/drawing/2014/main" xmlns="" id="{31E7BDF6-5346-9048-8F79-0FC8291BACE2}"/>
              </a:ext>
            </a:extLst>
          </p:cNvPr>
          <p:cNvSpPr txBox="1">
            <a:spLocks/>
          </p:cNvSpPr>
          <p:nvPr/>
        </p:nvSpPr>
        <p:spPr>
          <a:xfrm>
            <a:off x="281065" y="125551"/>
            <a:ext cx="4966710" cy="1426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 chemin des doubles </a:t>
            </a:r>
          </a:p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et des moitiés</a:t>
            </a:r>
            <a:endParaRPr lang="fr-FR" dirty="0"/>
          </a:p>
        </p:txBody>
      </p:sp>
      <p:sp>
        <p:nvSpPr>
          <p:cNvPr id="62" name="Triangle 61">
            <a:extLst>
              <a:ext uri="{FF2B5EF4-FFF2-40B4-BE49-F238E27FC236}">
                <a16:creationId xmlns:a16="http://schemas.microsoft.com/office/drawing/2014/main" xmlns="" id="{7E577BC3-3139-4646-94C3-40DFCE445049}"/>
              </a:ext>
            </a:extLst>
          </p:cNvPr>
          <p:cNvSpPr/>
          <p:nvPr/>
        </p:nvSpPr>
        <p:spPr>
          <a:xfrm rot="3854038">
            <a:off x="10567222" y="76321"/>
            <a:ext cx="545432" cy="598904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Triangle 67">
            <a:extLst>
              <a:ext uri="{FF2B5EF4-FFF2-40B4-BE49-F238E27FC236}">
                <a16:creationId xmlns:a16="http://schemas.microsoft.com/office/drawing/2014/main" xmlns="" id="{FEA2BBA5-8417-0545-B923-E81D68E42D7F}"/>
              </a:ext>
            </a:extLst>
          </p:cNvPr>
          <p:cNvSpPr/>
          <p:nvPr/>
        </p:nvSpPr>
        <p:spPr>
          <a:xfrm rot="8646770">
            <a:off x="10423191" y="3469142"/>
            <a:ext cx="545432" cy="59890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Triangle 68">
            <a:extLst>
              <a:ext uri="{FF2B5EF4-FFF2-40B4-BE49-F238E27FC236}">
                <a16:creationId xmlns:a16="http://schemas.microsoft.com/office/drawing/2014/main" xmlns="" id="{6E56B02E-7E7F-6440-ADFF-6A7D5B49CEEF}"/>
              </a:ext>
            </a:extLst>
          </p:cNvPr>
          <p:cNvSpPr/>
          <p:nvPr/>
        </p:nvSpPr>
        <p:spPr>
          <a:xfrm rot="1071427">
            <a:off x="10383055" y="5770806"/>
            <a:ext cx="545432" cy="598904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5E6CFD35-BA40-6A48-BAED-5E9E864557D5}"/>
              </a:ext>
            </a:extLst>
          </p:cNvPr>
          <p:cNvSpPr/>
          <p:nvPr/>
        </p:nvSpPr>
        <p:spPr>
          <a:xfrm rot="1077402">
            <a:off x="10350998" y="1106776"/>
            <a:ext cx="877169" cy="26710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F2B0DBE-9F52-F34C-9AAF-20479C417216}"/>
              </a:ext>
            </a:extLst>
          </p:cNvPr>
          <p:cNvSpPr/>
          <p:nvPr/>
        </p:nvSpPr>
        <p:spPr>
          <a:xfrm rot="591649">
            <a:off x="10290968" y="4462404"/>
            <a:ext cx="877169" cy="26710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B0F69112-4994-544C-8AC4-4E8CD3EAEDA5}"/>
              </a:ext>
            </a:extLst>
          </p:cNvPr>
          <p:cNvSpPr/>
          <p:nvPr/>
        </p:nvSpPr>
        <p:spPr>
          <a:xfrm rot="20914348">
            <a:off x="10341524" y="2000078"/>
            <a:ext cx="877169" cy="26710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9583631A-0426-EA4C-BAD8-58A082965EFE}"/>
              </a:ext>
            </a:extLst>
          </p:cNvPr>
          <p:cNvSpPr/>
          <p:nvPr/>
        </p:nvSpPr>
        <p:spPr>
          <a:xfrm rot="464018">
            <a:off x="10463064" y="2780299"/>
            <a:ext cx="438584" cy="42852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2F9545DB-5FC6-954B-B3A2-B30DDE529D2C}"/>
              </a:ext>
            </a:extLst>
          </p:cNvPr>
          <p:cNvSpPr/>
          <p:nvPr/>
        </p:nvSpPr>
        <p:spPr>
          <a:xfrm rot="21194399">
            <a:off x="10357379" y="5129286"/>
            <a:ext cx="438584" cy="42852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xmlns="" id="{2A82640B-58FB-FC4A-84A9-D98A80B5B41F}"/>
              </a:ext>
            </a:extLst>
          </p:cNvPr>
          <p:cNvSpPr txBox="1"/>
          <p:nvPr/>
        </p:nvSpPr>
        <p:spPr>
          <a:xfrm>
            <a:off x="10341524" y="-433062"/>
            <a:ext cx="107234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9600" dirty="0">
                <a:solidFill>
                  <a:srgbClr val="FF0000"/>
                </a:solidFill>
                <a:sym typeface="Symbol"/>
              </a:rPr>
              <a:t></a:t>
            </a:r>
            <a:endParaRPr lang="fr-FR" sz="9600" dirty="0">
              <a:solidFill>
                <a:srgbClr val="FF0000"/>
              </a:solidFill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xmlns="" id="{3AE32161-B405-594E-B69F-702CC4925217}"/>
              </a:ext>
            </a:extLst>
          </p:cNvPr>
          <p:cNvSpPr txBox="1"/>
          <p:nvPr/>
        </p:nvSpPr>
        <p:spPr>
          <a:xfrm>
            <a:off x="10220633" y="3726694"/>
            <a:ext cx="107234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9600" dirty="0">
                <a:solidFill>
                  <a:srgbClr val="FF0000"/>
                </a:solidFill>
                <a:sym typeface="Symbol"/>
              </a:rPr>
              <a:t></a:t>
            </a:r>
            <a:endParaRPr lang="fr-FR" sz="9600" dirty="0">
              <a:solidFill>
                <a:srgbClr val="FF0000"/>
              </a:solidFill>
            </a:endParaRP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xmlns="" id="{8A99D2B2-9F20-E347-8BAB-354222DD255E}"/>
              </a:ext>
            </a:extLst>
          </p:cNvPr>
          <p:cNvSpPr txBox="1"/>
          <p:nvPr/>
        </p:nvSpPr>
        <p:spPr>
          <a:xfrm>
            <a:off x="10353652" y="347158"/>
            <a:ext cx="107234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9600" dirty="0">
                <a:solidFill>
                  <a:srgbClr val="FF0000"/>
                </a:solidFill>
                <a:sym typeface="Symbol"/>
              </a:rPr>
              <a:t></a:t>
            </a:r>
            <a:endParaRPr lang="fr-FR" sz="9600" dirty="0">
              <a:solidFill>
                <a:srgbClr val="FF0000"/>
              </a:solidFill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xmlns="" id="{7F2E9FD1-1942-2444-8F66-FBDDE08E6A1B}"/>
              </a:ext>
            </a:extLst>
          </p:cNvPr>
          <p:cNvSpPr txBox="1"/>
          <p:nvPr/>
        </p:nvSpPr>
        <p:spPr>
          <a:xfrm>
            <a:off x="10341524" y="1246991"/>
            <a:ext cx="107234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9600" dirty="0">
                <a:solidFill>
                  <a:srgbClr val="FF0000"/>
                </a:solidFill>
                <a:sym typeface="Symbol"/>
              </a:rPr>
              <a:t></a:t>
            </a:r>
            <a:endParaRPr lang="fr-FR" sz="9600" dirty="0">
              <a:solidFill>
                <a:srgbClr val="FF0000"/>
              </a:solidFill>
            </a:endParaRP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xmlns="" id="{A2AD7A95-3EEC-494C-AEB6-2D4DCC4A7880}"/>
              </a:ext>
            </a:extLst>
          </p:cNvPr>
          <p:cNvSpPr txBox="1"/>
          <p:nvPr/>
        </p:nvSpPr>
        <p:spPr>
          <a:xfrm>
            <a:off x="10268827" y="2118871"/>
            <a:ext cx="107234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9600" dirty="0">
                <a:solidFill>
                  <a:srgbClr val="FF0000"/>
                </a:solidFill>
                <a:sym typeface="Symbol"/>
              </a:rPr>
              <a:t></a:t>
            </a:r>
            <a:endParaRPr lang="fr-FR" sz="9600" dirty="0">
              <a:solidFill>
                <a:srgbClr val="FF0000"/>
              </a:solidFill>
            </a:endParaRP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xmlns="" id="{D03C221E-DDC8-644C-9562-99A0E773903E}"/>
              </a:ext>
            </a:extLst>
          </p:cNvPr>
          <p:cNvSpPr txBox="1"/>
          <p:nvPr/>
        </p:nvSpPr>
        <p:spPr>
          <a:xfrm>
            <a:off x="10238645" y="2773594"/>
            <a:ext cx="107234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9600" dirty="0">
                <a:solidFill>
                  <a:srgbClr val="FF0000"/>
                </a:solidFill>
                <a:sym typeface="Symbol"/>
              </a:rPr>
              <a:t></a:t>
            </a:r>
            <a:endParaRPr lang="fr-FR" sz="9600" dirty="0">
              <a:solidFill>
                <a:srgbClr val="FF0000"/>
              </a:solidFill>
            </a:endParaRP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xmlns="" id="{D35EADE7-8032-6847-A684-5C56F50E4BDC}"/>
              </a:ext>
            </a:extLst>
          </p:cNvPr>
          <p:cNvSpPr txBox="1"/>
          <p:nvPr/>
        </p:nvSpPr>
        <p:spPr>
          <a:xfrm>
            <a:off x="10189852" y="5247234"/>
            <a:ext cx="107234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9600" dirty="0">
                <a:solidFill>
                  <a:srgbClr val="FF0000"/>
                </a:solidFill>
                <a:sym typeface="Symbol"/>
              </a:rPr>
              <a:t></a:t>
            </a:r>
            <a:endParaRPr lang="fr-FR" sz="9600" dirty="0">
              <a:solidFill>
                <a:srgbClr val="FF0000"/>
              </a:solidFill>
            </a:endParaRPr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xmlns="" id="{7C06219E-BD58-F649-9635-59272A499EB6}"/>
              </a:ext>
            </a:extLst>
          </p:cNvPr>
          <p:cNvSpPr/>
          <p:nvPr/>
        </p:nvSpPr>
        <p:spPr>
          <a:xfrm>
            <a:off x="10214509" y="4988457"/>
            <a:ext cx="756453" cy="740307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014075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1065" y="2780298"/>
            <a:ext cx="1502016" cy="83099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La moitié de 80 est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038866" y="4431575"/>
            <a:ext cx="565267" cy="46166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20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042457" y="1502909"/>
            <a:ext cx="565267" cy="46166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40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604132" y="1373878"/>
            <a:ext cx="1513749" cy="8309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Le double de 10 est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624152" y="4237627"/>
            <a:ext cx="1513748" cy="8309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Le double de 10 est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9618516" y="1903249"/>
            <a:ext cx="565267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30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9618517" y="239869"/>
            <a:ext cx="565267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30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9618515" y="3477325"/>
            <a:ext cx="565267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30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9618517" y="2751838"/>
            <a:ext cx="565267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20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9618514" y="1067285"/>
            <a:ext cx="565267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20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9599118" y="4376997"/>
            <a:ext cx="565267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20</a:t>
            </a:r>
          </a:p>
        </p:txBody>
      </p:sp>
      <p:cxnSp>
        <p:nvCxnSpPr>
          <p:cNvPr id="4" name="Connecteur droit avec flèche 3"/>
          <p:cNvCxnSpPr>
            <a:cxnSpLocks/>
            <a:stCxn id="2" idx="3"/>
          </p:cNvCxnSpPr>
          <p:nvPr/>
        </p:nvCxnSpPr>
        <p:spPr>
          <a:xfrm flipV="1">
            <a:off x="1783081" y="1964577"/>
            <a:ext cx="1259376" cy="123122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cxnSpLocks/>
            <a:stCxn id="2" idx="3"/>
            <a:endCxn id="7" idx="1"/>
          </p:cNvCxnSpPr>
          <p:nvPr/>
        </p:nvCxnSpPr>
        <p:spPr>
          <a:xfrm>
            <a:off x="1783081" y="3195797"/>
            <a:ext cx="1255785" cy="146661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cxnSpLocks/>
            <a:stCxn id="11" idx="3"/>
            <a:endCxn id="36" idx="1"/>
          </p:cNvCxnSpPr>
          <p:nvPr/>
        </p:nvCxnSpPr>
        <p:spPr>
          <a:xfrm flipV="1">
            <a:off x="5117881" y="914688"/>
            <a:ext cx="1401201" cy="874689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cxnSpLocks/>
            <a:stCxn id="37" idx="3"/>
            <a:endCxn id="18" idx="1"/>
          </p:cNvCxnSpPr>
          <p:nvPr/>
        </p:nvCxnSpPr>
        <p:spPr>
          <a:xfrm>
            <a:off x="8594784" y="915435"/>
            <a:ext cx="1023730" cy="382683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cxnSpLocks/>
            <a:stCxn id="38" idx="3"/>
            <a:endCxn id="17" idx="1"/>
          </p:cNvCxnSpPr>
          <p:nvPr/>
        </p:nvCxnSpPr>
        <p:spPr>
          <a:xfrm>
            <a:off x="8505901" y="2465066"/>
            <a:ext cx="1112616" cy="517605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cxnSpLocks/>
            <a:stCxn id="39" idx="3"/>
          </p:cNvCxnSpPr>
          <p:nvPr/>
        </p:nvCxnSpPr>
        <p:spPr>
          <a:xfrm>
            <a:off x="8538780" y="4104030"/>
            <a:ext cx="1060334" cy="41482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>
            <a:cxnSpLocks/>
            <a:stCxn id="38" idx="3"/>
            <a:endCxn id="14" idx="1"/>
          </p:cNvCxnSpPr>
          <p:nvPr/>
        </p:nvCxnSpPr>
        <p:spPr>
          <a:xfrm flipV="1">
            <a:off x="8505901" y="2134082"/>
            <a:ext cx="1112615" cy="330984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cxnSpLocks/>
            <a:stCxn id="12" idx="3"/>
            <a:endCxn id="53" idx="1"/>
          </p:cNvCxnSpPr>
          <p:nvPr/>
        </p:nvCxnSpPr>
        <p:spPr>
          <a:xfrm>
            <a:off x="5137900" y="4653126"/>
            <a:ext cx="1381178" cy="1086234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6519082" y="2225107"/>
            <a:ext cx="565267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20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6519082" y="3832087"/>
            <a:ext cx="565267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5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6519082" y="683855"/>
            <a:ext cx="565267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5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7104700" y="499936"/>
            <a:ext cx="1490084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La moitié de 60 est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7104700" y="2049567"/>
            <a:ext cx="1401201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La moitié de 60 est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7080754" y="3688531"/>
            <a:ext cx="1458026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La moitié de 60 est</a:t>
            </a:r>
          </a:p>
        </p:txBody>
      </p:sp>
      <p:cxnSp>
        <p:nvCxnSpPr>
          <p:cNvPr id="41" name="Connecteur droit avec flèche 40"/>
          <p:cNvCxnSpPr>
            <a:cxnSpLocks/>
            <a:stCxn id="37" idx="3"/>
            <a:endCxn id="15" idx="1"/>
          </p:cNvCxnSpPr>
          <p:nvPr/>
        </p:nvCxnSpPr>
        <p:spPr>
          <a:xfrm flipV="1">
            <a:off x="8594784" y="470702"/>
            <a:ext cx="1023733" cy="444733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>
            <a:cxnSpLocks/>
            <a:stCxn id="39" idx="3"/>
            <a:endCxn id="16" idx="1"/>
          </p:cNvCxnSpPr>
          <p:nvPr/>
        </p:nvCxnSpPr>
        <p:spPr>
          <a:xfrm flipV="1">
            <a:off x="8538780" y="3708158"/>
            <a:ext cx="1079735" cy="39587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>
            <a:cxnSpLocks/>
            <a:stCxn id="11" idx="3"/>
            <a:endCxn id="34" idx="1"/>
          </p:cNvCxnSpPr>
          <p:nvPr/>
        </p:nvCxnSpPr>
        <p:spPr>
          <a:xfrm>
            <a:off x="5117881" y="1789377"/>
            <a:ext cx="1401201" cy="666563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>
            <a:cxnSpLocks/>
            <a:stCxn id="12" idx="3"/>
          </p:cNvCxnSpPr>
          <p:nvPr/>
        </p:nvCxnSpPr>
        <p:spPr>
          <a:xfrm flipV="1">
            <a:off x="5137900" y="3824526"/>
            <a:ext cx="1401201" cy="82860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/>
          <p:cNvSpPr txBox="1"/>
          <p:nvPr/>
        </p:nvSpPr>
        <p:spPr>
          <a:xfrm>
            <a:off x="9618511" y="5153765"/>
            <a:ext cx="565267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30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9610000" y="5901033"/>
            <a:ext cx="565267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20</a:t>
            </a:r>
          </a:p>
        </p:txBody>
      </p:sp>
      <p:cxnSp>
        <p:nvCxnSpPr>
          <p:cNvPr id="52" name="Connecteur droit avec flèche 51"/>
          <p:cNvCxnSpPr>
            <a:cxnSpLocks/>
            <a:stCxn id="54" idx="3"/>
            <a:endCxn id="51" idx="1"/>
          </p:cNvCxnSpPr>
          <p:nvPr/>
        </p:nvCxnSpPr>
        <p:spPr>
          <a:xfrm>
            <a:off x="8465523" y="5800096"/>
            <a:ext cx="1144477" cy="33177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>
            <a:off x="6519078" y="5508527"/>
            <a:ext cx="565267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20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7080754" y="5384597"/>
            <a:ext cx="1384769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La moitié de 60 est</a:t>
            </a:r>
          </a:p>
        </p:txBody>
      </p:sp>
      <p:cxnSp>
        <p:nvCxnSpPr>
          <p:cNvPr id="55" name="Connecteur droit avec flèche 54"/>
          <p:cNvCxnSpPr>
            <a:cxnSpLocks/>
            <a:stCxn id="54" idx="3"/>
            <a:endCxn id="50" idx="1"/>
          </p:cNvCxnSpPr>
          <p:nvPr/>
        </p:nvCxnSpPr>
        <p:spPr>
          <a:xfrm flipV="1">
            <a:off x="8465523" y="5384598"/>
            <a:ext cx="1152988" cy="41549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itre 1">
            <a:extLst>
              <a:ext uri="{FF2B5EF4-FFF2-40B4-BE49-F238E27FC236}">
                <a16:creationId xmlns:a16="http://schemas.microsoft.com/office/drawing/2014/main" xmlns="" id="{31E7BDF6-5346-9048-8F79-0FC8291BACE2}"/>
              </a:ext>
            </a:extLst>
          </p:cNvPr>
          <p:cNvSpPr txBox="1">
            <a:spLocks/>
          </p:cNvSpPr>
          <p:nvPr/>
        </p:nvSpPr>
        <p:spPr>
          <a:xfrm>
            <a:off x="281065" y="125551"/>
            <a:ext cx="4966710" cy="1426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 chemin des doubles </a:t>
            </a:r>
          </a:p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et des moitiés</a:t>
            </a:r>
            <a:endParaRPr lang="fr-FR" dirty="0"/>
          </a:p>
        </p:txBody>
      </p:sp>
      <p:sp>
        <p:nvSpPr>
          <p:cNvPr id="62" name="Triangle 61">
            <a:extLst>
              <a:ext uri="{FF2B5EF4-FFF2-40B4-BE49-F238E27FC236}">
                <a16:creationId xmlns:a16="http://schemas.microsoft.com/office/drawing/2014/main" xmlns="" id="{7E577BC3-3139-4646-94C3-40DFCE445049}"/>
              </a:ext>
            </a:extLst>
          </p:cNvPr>
          <p:cNvSpPr/>
          <p:nvPr/>
        </p:nvSpPr>
        <p:spPr>
          <a:xfrm rot="3854038">
            <a:off x="10567222" y="76321"/>
            <a:ext cx="545432" cy="598904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Triangle 67">
            <a:extLst>
              <a:ext uri="{FF2B5EF4-FFF2-40B4-BE49-F238E27FC236}">
                <a16:creationId xmlns:a16="http://schemas.microsoft.com/office/drawing/2014/main" xmlns="" id="{FEA2BBA5-8417-0545-B923-E81D68E42D7F}"/>
              </a:ext>
            </a:extLst>
          </p:cNvPr>
          <p:cNvSpPr/>
          <p:nvPr/>
        </p:nvSpPr>
        <p:spPr>
          <a:xfrm rot="8646770">
            <a:off x="10423191" y="3469142"/>
            <a:ext cx="545432" cy="59890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Triangle 68">
            <a:extLst>
              <a:ext uri="{FF2B5EF4-FFF2-40B4-BE49-F238E27FC236}">
                <a16:creationId xmlns:a16="http://schemas.microsoft.com/office/drawing/2014/main" xmlns="" id="{6E56B02E-7E7F-6440-ADFF-6A7D5B49CEEF}"/>
              </a:ext>
            </a:extLst>
          </p:cNvPr>
          <p:cNvSpPr/>
          <p:nvPr/>
        </p:nvSpPr>
        <p:spPr>
          <a:xfrm rot="1071427">
            <a:off x="10383055" y="5770806"/>
            <a:ext cx="545432" cy="598904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5E6CFD35-BA40-6A48-BAED-5E9E864557D5}"/>
              </a:ext>
            </a:extLst>
          </p:cNvPr>
          <p:cNvSpPr/>
          <p:nvPr/>
        </p:nvSpPr>
        <p:spPr>
          <a:xfrm rot="1077402">
            <a:off x="10350998" y="1106776"/>
            <a:ext cx="877169" cy="26710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F2B0DBE-9F52-F34C-9AAF-20479C417216}"/>
              </a:ext>
            </a:extLst>
          </p:cNvPr>
          <p:cNvSpPr/>
          <p:nvPr/>
        </p:nvSpPr>
        <p:spPr>
          <a:xfrm rot="591649">
            <a:off x="10290968" y="4462404"/>
            <a:ext cx="877169" cy="26710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B0F69112-4994-544C-8AC4-4E8CD3EAEDA5}"/>
              </a:ext>
            </a:extLst>
          </p:cNvPr>
          <p:cNvSpPr/>
          <p:nvPr/>
        </p:nvSpPr>
        <p:spPr>
          <a:xfrm rot="20914348">
            <a:off x="10341524" y="2000078"/>
            <a:ext cx="877169" cy="26710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9583631A-0426-EA4C-BAD8-58A082965EFE}"/>
              </a:ext>
            </a:extLst>
          </p:cNvPr>
          <p:cNvSpPr/>
          <p:nvPr/>
        </p:nvSpPr>
        <p:spPr>
          <a:xfrm rot="464018">
            <a:off x="10463064" y="2780299"/>
            <a:ext cx="438584" cy="42852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2F9545DB-5FC6-954B-B3A2-B30DDE529D2C}"/>
              </a:ext>
            </a:extLst>
          </p:cNvPr>
          <p:cNvSpPr/>
          <p:nvPr/>
        </p:nvSpPr>
        <p:spPr>
          <a:xfrm rot="21194399">
            <a:off x="10357379" y="5129286"/>
            <a:ext cx="438584" cy="42852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5233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1065" y="2780298"/>
            <a:ext cx="1502016" cy="83099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La moitié de 80 est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038866" y="4431575"/>
            <a:ext cx="565267" cy="46166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20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042457" y="1502909"/>
            <a:ext cx="565267" cy="46166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40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604132" y="1373878"/>
            <a:ext cx="1513749" cy="8309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Le double de 10 est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624152" y="4237627"/>
            <a:ext cx="1513748" cy="8309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Le double de 10 est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9618516" y="1903249"/>
            <a:ext cx="565267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30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9618517" y="239869"/>
            <a:ext cx="565267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30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9618515" y="3477325"/>
            <a:ext cx="565267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30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9618517" y="2751838"/>
            <a:ext cx="565267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20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9618514" y="1067285"/>
            <a:ext cx="565267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20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9599118" y="4376997"/>
            <a:ext cx="565267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20</a:t>
            </a:r>
          </a:p>
        </p:txBody>
      </p:sp>
      <p:cxnSp>
        <p:nvCxnSpPr>
          <p:cNvPr id="4" name="Connecteur droit avec flèche 3"/>
          <p:cNvCxnSpPr>
            <a:cxnSpLocks/>
            <a:stCxn id="2" idx="3"/>
          </p:cNvCxnSpPr>
          <p:nvPr/>
        </p:nvCxnSpPr>
        <p:spPr>
          <a:xfrm flipV="1">
            <a:off x="1783081" y="1964577"/>
            <a:ext cx="1259376" cy="123122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cxnSpLocks/>
            <a:stCxn id="2" idx="3"/>
            <a:endCxn id="7" idx="1"/>
          </p:cNvCxnSpPr>
          <p:nvPr/>
        </p:nvCxnSpPr>
        <p:spPr>
          <a:xfrm>
            <a:off x="1783081" y="3195797"/>
            <a:ext cx="1255785" cy="146661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cxnSpLocks/>
            <a:stCxn id="11" idx="3"/>
            <a:endCxn id="36" idx="1"/>
          </p:cNvCxnSpPr>
          <p:nvPr/>
        </p:nvCxnSpPr>
        <p:spPr>
          <a:xfrm flipV="1">
            <a:off x="5117881" y="914688"/>
            <a:ext cx="1401201" cy="874689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cxnSpLocks/>
            <a:stCxn id="37" idx="3"/>
            <a:endCxn id="18" idx="1"/>
          </p:cNvCxnSpPr>
          <p:nvPr/>
        </p:nvCxnSpPr>
        <p:spPr>
          <a:xfrm>
            <a:off x="8594784" y="915435"/>
            <a:ext cx="1023730" cy="382683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cxnSpLocks/>
            <a:stCxn id="38" idx="3"/>
            <a:endCxn id="17" idx="1"/>
          </p:cNvCxnSpPr>
          <p:nvPr/>
        </p:nvCxnSpPr>
        <p:spPr>
          <a:xfrm>
            <a:off x="8505901" y="2465066"/>
            <a:ext cx="1112616" cy="517605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cxnSpLocks/>
            <a:stCxn id="39" idx="3"/>
          </p:cNvCxnSpPr>
          <p:nvPr/>
        </p:nvCxnSpPr>
        <p:spPr>
          <a:xfrm>
            <a:off x="8538780" y="4104030"/>
            <a:ext cx="1060334" cy="41482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>
            <a:cxnSpLocks/>
            <a:stCxn id="38" idx="3"/>
            <a:endCxn id="14" idx="1"/>
          </p:cNvCxnSpPr>
          <p:nvPr/>
        </p:nvCxnSpPr>
        <p:spPr>
          <a:xfrm flipV="1">
            <a:off x="8505901" y="2134082"/>
            <a:ext cx="1112615" cy="330984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cxnSpLocks/>
            <a:stCxn id="12" idx="3"/>
            <a:endCxn id="53" idx="1"/>
          </p:cNvCxnSpPr>
          <p:nvPr/>
        </p:nvCxnSpPr>
        <p:spPr>
          <a:xfrm>
            <a:off x="5137900" y="4653126"/>
            <a:ext cx="1381178" cy="1086234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6519082" y="2225107"/>
            <a:ext cx="565267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20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6519082" y="3832087"/>
            <a:ext cx="565267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5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6519082" y="683855"/>
            <a:ext cx="565267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5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7104700" y="499936"/>
            <a:ext cx="1490084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La moitié de 60 est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7104700" y="2049567"/>
            <a:ext cx="1401201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La moitié de 60 est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7080754" y="3688531"/>
            <a:ext cx="1458026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La moitié de 60 est</a:t>
            </a:r>
          </a:p>
        </p:txBody>
      </p:sp>
      <p:cxnSp>
        <p:nvCxnSpPr>
          <p:cNvPr id="41" name="Connecteur droit avec flèche 40"/>
          <p:cNvCxnSpPr>
            <a:cxnSpLocks/>
            <a:stCxn id="37" idx="3"/>
            <a:endCxn id="15" idx="1"/>
          </p:cNvCxnSpPr>
          <p:nvPr/>
        </p:nvCxnSpPr>
        <p:spPr>
          <a:xfrm flipV="1">
            <a:off x="8594784" y="470702"/>
            <a:ext cx="1023733" cy="444733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>
            <a:cxnSpLocks/>
            <a:stCxn id="39" idx="3"/>
            <a:endCxn id="16" idx="1"/>
          </p:cNvCxnSpPr>
          <p:nvPr/>
        </p:nvCxnSpPr>
        <p:spPr>
          <a:xfrm flipV="1">
            <a:off x="8538780" y="3708158"/>
            <a:ext cx="1079735" cy="39587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>
            <a:cxnSpLocks/>
            <a:stCxn id="11" idx="3"/>
            <a:endCxn id="34" idx="1"/>
          </p:cNvCxnSpPr>
          <p:nvPr/>
        </p:nvCxnSpPr>
        <p:spPr>
          <a:xfrm>
            <a:off x="5117881" y="1789377"/>
            <a:ext cx="1401201" cy="666563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>
            <a:cxnSpLocks/>
            <a:stCxn id="12" idx="3"/>
          </p:cNvCxnSpPr>
          <p:nvPr/>
        </p:nvCxnSpPr>
        <p:spPr>
          <a:xfrm flipV="1">
            <a:off x="5137900" y="3824526"/>
            <a:ext cx="1401201" cy="82860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/>
          <p:cNvSpPr txBox="1"/>
          <p:nvPr/>
        </p:nvSpPr>
        <p:spPr>
          <a:xfrm>
            <a:off x="9618511" y="5153765"/>
            <a:ext cx="565267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30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9610000" y="5901033"/>
            <a:ext cx="565267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20</a:t>
            </a:r>
          </a:p>
        </p:txBody>
      </p:sp>
      <p:cxnSp>
        <p:nvCxnSpPr>
          <p:cNvPr id="52" name="Connecteur droit avec flèche 51"/>
          <p:cNvCxnSpPr>
            <a:cxnSpLocks/>
            <a:stCxn id="54" idx="3"/>
            <a:endCxn id="51" idx="1"/>
          </p:cNvCxnSpPr>
          <p:nvPr/>
        </p:nvCxnSpPr>
        <p:spPr>
          <a:xfrm>
            <a:off x="8465523" y="5800096"/>
            <a:ext cx="1144477" cy="33177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>
            <a:off x="6519078" y="5508527"/>
            <a:ext cx="565267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20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7080754" y="5384597"/>
            <a:ext cx="1384769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La moitié de 60 est</a:t>
            </a:r>
          </a:p>
        </p:txBody>
      </p:sp>
      <p:cxnSp>
        <p:nvCxnSpPr>
          <p:cNvPr id="55" name="Connecteur droit avec flèche 54"/>
          <p:cNvCxnSpPr>
            <a:cxnSpLocks/>
            <a:stCxn id="54" idx="3"/>
            <a:endCxn id="50" idx="1"/>
          </p:cNvCxnSpPr>
          <p:nvPr/>
        </p:nvCxnSpPr>
        <p:spPr>
          <a:xfrm flipV="1">
            <a:off x="8465523" y="5384598"/>
            <a:ext cx="1152988" cy="41549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itre 1">
            <a:extLst>
              <a:ext uri="{FF2B5EF4-FFF2-40B4-BE49-F238E27FC236}">
                <a16:creationId xmlns:a16="http://schemas.microsoft.com/office/drawing/2014/main" xmlns="" id="{31E7BDF6-5346-9048-8F79-0FC8291BACE2}"/>
              </a:ext>
            </a:extLst>
          </p:cNvPr>
          <p:cNvSpPr txBox="1">
            <a:spLocks/>
          </p:cNvSpPr>
          <p:nvPr/>
        </p:nvSpPr>
        <p:spPr>
          <a:xfrm>
            <a:off x="281065" y="125551"/>
            <a:ext cx="4966710" cy="1426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 chemin des doubles </a:t>
            </a:r>
          </a:p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et des moitiés</a:t>
            </a:r>
            <a:endParaRPr lang="fr-FR" dirty="0"/>
          </a:p>
        </p:txBody>
      </p:sp>
      <p:sp>
        <p:nvSpPr>
          <p:cNvPr id="62" name="Triangle 61">
            <a:extLst>
              <a:ext uri="{FF2B5EF4-FFF2-40B4-BE49-F238E27FC236}">
                <a16:creationId xmlns:a16="http://schemas.microsoft.com/office/drawing/2014/main" xmlns="" id="{7E577BC3-3139-4646-94C3-40DFCE445049}"/>
              </a:ext>
            </a:extLst>
          </p:cNvPr>
          <p:cNvSpPr/>
          <p:nvPr/>
        </p:nvSpPr>
        <p:spPr>
          <a:xfrm rot="3854038">
            <a:off x="10567222" y="76321"/>
            <a:ext cx="545432" cy="598904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Triangle 67">
            <a:extLst>
              <a:ext uri="{FF2B5EF4-FFF2-40B4-BE49-F238E27FC236}">
                <a16:creationId xmlns:a16="http://schemas.microsoft.com/office/drawing/2014/main" xmlns="" id="{FEA2BBA5-8417-0545-B923-E81D68E42D7F}"/>
              </a:ext>
            </a:extLst>
          </p:cNvPr>
          <p:cNvSpPr/>
          <p:nvPr/>
        </p:nvSpPr>
        <p:spPr>
          <a:xfrm rot="8646770">
            <a:off x="10423191" y="3469142"/>
            <a:ext cx="545432" cy="59890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Triangle 68">
            <a:extLst>
              <a:ext uri="{FF2B5EF4-FFF2-40B4-BE49-F238E27FC236}">
                <a16:creationId xmlns:a16="http://schemas.microsoft.com/office/drawing/2014/main" xmlns="" id="{6E56B02E-7E7F-6440-ADFF-6A7D5B49CEEF}"/>
              </a:ext>
            </a:extLst>
          </p:cNvPr>
          <p:cNvSpPr/>
          <p:nvPr/>
        </p:nvSpPr>
        <p:spPr>
          <a:xfrm rot="1071427">
            <a:off x="10383055" y="5770806"/>
            <a:ext cx="545432" cy="598904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5E6CFD35-BA40-6A48-BAED-5E9E864557D5}"/>
              </a:ext>
            </a:extLst>
          </p:cNvPr>
          <p:cNvSpPr/>
          <p:nvPr/>
        </p:nvSpPr>
        <p:spPr>
          <a:xfrm rot="1077402">
            <a:off x="10350998" y="1106776"/>
            <a:ext cx="877169" cy="26710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F2B0DBE-9F52-F34C-9AAF-20479C417216}"/>
              </a:ext>
            </a:extLst>
          </p:cNvPr>
          <p:cNvSpPr/>
          <p:nvPr/>
        </p:nvSpPr>
        <p:spPr>
          <a:xfrm rot="591649">
            <a:off x="10290968" y="4462404"/>
            <a:ext cx="877169" cy="26710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B0F69112-4994-544C-8AC4-4E8CD3EAEDA5}"/>
              </a:ext>
            </a:extLst>
          </p:cNvPr>
          <p:cNvSpPr/>
          <p:nvPr/>
        </p:nvSpPr>
        <p:spPr>
          <a:xfrm rot="20914348">
            <a:off x="10341524" y="2000078"/>
            <a:ext cx="877169" cy="26710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9583631A-0426-EA4C-BAD8-58A082965EFE}"/>
              </a:ext>
            </a:extLst>
          </p:cNvPr>
          <p:cNvSpPr/>
          <p:nvPr/>
        </p:nvSpPr>
        <p:spPr>
          <a:xfrm rot="464018">
            <a:off x="10463064" y="2780299"/>
            <a:ext cx="438584" cy="42852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2F9545DB-5FC6-954B-B3A2-B30DDE529D2C}"/>
              </a:ext>
            </a:extLst>
          </p:cNvPr>
          <p:cNvSpPr/>
          <p:nvPr/>
        </p:nvSpPr>
        <p:spPr>
          <a:xfrm rot="21194399">
            <a:off x="10357379" y="5129286"/>
            <a:ext cx="438584" cy="42852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xmlns="" id="{2A82640B-58FB-FC4A-84A9-D98A80B5B41F}"/>
              </a:ext>
            </a:extLst>
          </p:cNvPr>
          <p:cNvSpPr txBox="1"/>
          <p:nvPr/>
        </p:nvSpPr>
        <p:spPr>
          <a:xfrm>
            <a:off x="10341524" y="-433062"/>
            <a:ext cx="107234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9600" dirty="0">
                <a:solidFill>
                  <a:srgbClr val="FF0000"/>
                </a:solidFill>
                <a:sym typeface="Symbol"/>
              </a:rPr>
              <a:t></a:t>
            </a:r>
            <a:endParaRPr lang="fr-FR" sz="9600" dirty="0">
              <a:solidFill>
                <a:srgbClr val="FF0000"/>
              </a:solidFill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xmlns="" id="{3AE32161-B405-594E-B69F-702CC4925217}"/>
              </a:ext>
            </a:extLst>
          </p:cNvPr>
          <p:cNvSpPr txBox="1"/>
          <p:nvPr/>
        </p:nvSpPr>
        <p:spPr>
          <a:xfrm>
            <a:off x="10220633" y="3726694"/>
            <a:ext cx="107234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9600" dirty="0">
                <a:solidFill>
                  <a:srgbClr val="FF0000"/>
                </a:solidFill>
                <a:sym typeface="Symbol"/>
              </a:rPr>
              <a:t></a:t>
            </a:r>
            <a:endParaRPr lang="fr-FR" sz="9600" dirty="0">
              <a:solidFill>
                <a:srgbClr val="FF0000"/>
              </a:solidFill>
            </a:endParaRP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xmlns="" id="{8A99D2B2-9F20-E347-8BAB-354222DD255E}"/>
              </a:ext>
            </a:extLst>
          </p:cNvPr>
          <p:cNvSpPr txBox="1"/>
          <p:nvPr/>
        </p:nvSpPr>
        <p:spPr>
          <a:xfrm>
            <a:off x="10353652" y="347158"/>
            <a:ext cx="107234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9600" dirty="0">
                <a:solidFill>
                  <a:srgbClr val="FF0000"/>
                </a:solidFill>
                <a:sym typeface="Symbol"/>
              </a:rPr>
              <a:t></a:t>
            </a:r>
            <a:endParaRPr lang="fr-FR" sz="9600" dirty="0">
              <a:solidFill>
                <a:srgbClr val="FF0000"/>
              </a:solidFill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xmlns="" id="{7F2E9FD1-1942-2444-8F66-FBDDE08E6A1B}"/>
              </a:ext>
            </a:extLst>
          </p:cNvPr>
          <p:cNvSpPr txBox="1"/>
          <p:nvPr/>
        </p:nvSpPr>
        <p:spPr>
          <a:xfrm>
            <a:off x="10176294" y="4465940"/>
            <a:ext cx="107234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9600" dirty="0">
                <a:solidFill>
                  <a:srgbClr val="FF0000"/>
                </a:solidFill>
                <a:sym typeface="Symbol"/>
              </a:rPr>
              <a:t></a:t>
            </a:r>
            <a:endParaRPr lang="fr-FR" sz="9600" dirty="0">
              <a:solidFill>
                <a:srgbClr val="FF0000"/>
              </a:solidFill>
            </a:endParaRP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xmlns="" id="{A2AD7A95-3EEC-494C-AEB6-2D4DCC4A7880}"/>
              </a:ext>
            </a:extLst>
          </p:cNvPr>
          <p:cNvSpPr txBox="1"/>
          <p:nvPr/>
        </p:nvSpPr>
        <p:spPr>
          <a:xfrm>
            <a:off x="10268827" y="2118871"/>
            <a:ext cx="107234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9600" dirty="0">
                <a:solidFill>
                  <a:srgbClr val="FF0000"/>
                </a:solidFill>
                <a:sym typeface="Symbol"/>
              </a:rPr>
              <a:t></a:t>
            </a:r>
            <a:endParaRPr lang="fr-FR" sz="9600" dirty="0">
              <a:solidFill>
                <a:srgbClr val="FF0000"/>
              </a:solidFill>
            </a:endParaRP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xmlns="" id="{D03C221E-DDC8-644C-9562-99A0E773903E}"/>
              </a:ext>
            </a:extLst>
          </p:cNvPr>
          <p:cNvSpPr txBox="1"/>
          <p:nvPr/>
        </p:nvSpPr>
        <p:spPr>
          <a:xfrm>
            <a:off x="10238645" y="2773594"/>
            <a:ext cx="107234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9600" dirty="0">
                <a:solidFill>
                  <a:srgbClr val="FF0000"/>
                </a:solidFill>
                <a:sym typeface="Symbol"/>
              </a:rPr>
              <a:t></a:t>
            </a:r>
            <a:endParaRPr lang="fr-FR" sz="9600" dirty="0">
              <a:solidFill>
                <a:srgbClr val="FF0000"/>
              </a:solidFill>
            </a:endParaRP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xmlns="" id="{D35EADE7-8032-6847-A684-5C56F50E4BDC}"/>
              </a:ext>
            </a:extLst>
          </p:cNvPr>
          <p:cNvSpPr txBox="1"/>
          <p:nvPr/>
        </p:nvSpPr>
        <p:spPr>
          <a:xfrm>
            <a:off x="10189852" y="5247234"/>
            <a:ext cx="107234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9600" dirty="0">
                <a:solidFill>
                  <a:srgbClr val="FF0000"/>
                </a:solidFill>
                <a:sym typeface="Symbol"/>
              </a:rPr>
              <a:t></a:t>
            </a:r>
            <a:endParaRPr lang="fr-FR" sz="9600" dirty="0">
              <a:solidFill>
                <a:srgbClr val="FF0000"/>
              </a:solidFill>
            </a:endParaRPr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xmlns="" id="{7C06219E-BD58-F649-9635-59272A499EB6}"/>
              </a:ext>
            </a:extLst>
          </p:cNvPr>
          <p:cNvSpPr/>
          <p:nvPr/>
        </p:nvSpPr>
        <p:spPr>
          <a:xfrm rot="20992923">
            <a:off x="10205662" y="1799292"/>
            <a:ext cx="1199358" cy="639585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930774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769847"/>
            <a:ext cx="9144000" cy="1318306"/>
          </a:xfrm>
        </p:spPr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Géométrie</a:t>
            </a:r>
          </a:p>
        </p:txBody>
      </p:sp>
    </p:spTree>
    <p:extLst>
      <p:ext uri="{BB962C8B-B14F-4D97-AF65-F5344CB8AC3E}">
        <p14:creationId xmlns:p14="http://schemas.microsoft.com/office/powerpoint/2010/main" val="1574135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CBF6F002-8BFB-6748-8128-2E7383B73C4F}"/>
              </a:ext>
            </a:extLst>
          </p:cNvPr>
          <p:cNvSpPr txBox="1">
            <a:spLocks/>
          </p:cNvSpPr>
          <p:nvPr/>
        </p:nvSpPr>
        <p:spPr>
          <a:xfrm>
            <a:off x="1794294" y="-104296"/>
            <a:ext cx="95580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Les solides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xmlns="" id="{628CD18C-E409-294B-8374-87B1A003114F}"/>
              </a:ext>
            </a:extLst>
          </p:cNvPr>
          <p:cNvCxnSpPr>
            <a:cxnSpLocks/>
          </p:cNvCxnSpPr>
          <p:nvPr/>
        </p:nvCxnSpPr>
        <p:spPr>
          <a:xfrm>
            <a:off x="3969488" y="1187116"/>
            <a:ext cx="0" cy="52508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6D2E31A1-02AE-374D-BD1A-4EAF7AF24EFE}"/>
              </a:ext>
            </a:extLst>
          </p:cNvPr>
          <p:cNvCxnSpPr>
            <a:cxnSpLocks/>
          </p:cNvCxnSpPr>
          <p:nvPr/>
        </p:nvCxnSpPr>
        <p:spPr>
          <a:xfrm>
            <a:off x="7805581" y="1187116"/>
            <a:ext cx="0" cy="52508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xmlns="" id="{48C7B77E-E171-0D48-9A43-7758B092786F}"/>
              </a:ext>
            </a:extLst>
          </p:cNvPr>
          <p:cNvCxnSpPr/>
          <p:nvPr/>
        </p:nvCxnSpPr>
        <p:spPr>
          <a:xfrm>
            <a:off x="662762" y="3660212"/>
            <a:ext cx="108664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FAB6E1CD-6A22-8741-B4A9-65A72D360E78}"/>
              </a:ext>
            </a:extLst>
          </p:cNvPr>
          <p:cNvSpPr txBox="1"/>
          <p:nvPr/>
        </p:nvSpPr>
        <p:spPr>
          <a:xfrm>
            <a:off x="1527976" y="928880"/>
            <a:ext cx="1463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Le cube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4BE53A4E-E68C-1F4E-8099-652097A4F75B}"/>
              </a:ext>
            </a:extLst>
          </p:cNvPr>
          <p:cNvSpPr txBox="1"/>
          <p:nvPr/>
        </p:nvSpPr>
        <p:spPr>
          <a:xfrm>
            <a:off x="4925550" y="928880"/>
            <a:ext cx="2340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Le pavé droit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8A219DCE-BF3C-3640-BF14-28F2EE3E32EE}"/>
              </a:ext>
            </a:extLst>
          </p:cNvPr>
          <p:cNvSpPr txBox="1"/>
          <p:nvPr/>
        </p:nvSpPr>
        <p:spPr>
          <a:xfrm>
            <a:off x="9184401" y="928879"/>
            <a:ext cx="1595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La boule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0137909F-9037-804F-A632-A84C93EB1A87}"/>
              </a:ext>
            </a:extLst>
          </p:cNvPr>
          <p:cNvSpPr txBox="1"/>
          <p:nvPr/>
        </p:nvSpPr>
        <p:spPr>
          <a:xfrm>
            <a:off x="1271783" y="3694363"/>
            <a:ext cx="1976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Le cylindre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CED11352-3726-334E-A5DD-1651643924A5}"/>
              </a:ext>
            </a:extLst>
          </p:cNvPr>
          <p:cNvSpPr txBox="1"/>
          <p:nvPr/>
        </p:nvSpPr>
        <p:spPr>
          <a:xfrm>
            <a:off x="8870597" y="3670141"/>
            <a:ext cx="22229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La pyramide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B6EC4ED5-F02B-0A46-A84D-36FC265A67F3}"/>
              </a:ext>
            </a:extLst>
          </p:cNvPr>
          <p:cNvSpPr txBox="1"/>
          <p:nvPr/>
        </p:nvSpPr>
        <p:spPr>
          <a:xfrm>
            <a:off x="5365766" y="3670141"/>
            <a:ext cx="14604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Le cône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630" y="1731959"/>
            <a:ext cx="1164336" cy="1054608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466" y="1619183"/>
            <a:ext cx="1383792" cy="1353312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684" y="1546031"/>
            <a:ext cx="1091184" cy="1170432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36" y="1546031"/>
            <a:ext cx="2157984" cy="1426464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112" y="4421960"/>
            <a:ext cx="1298448" cy="1505712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28" y="4614216"/>
            <a:ext cx="573024" cy="1127760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150" y="4665714"/>
            <a:ext cx="1213104" cy="981456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6" y="1546031"/>
            <a:ext cx="1139952" cy="1066800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408" y="4350265"/>
            <a:ext cx="1597152" cy="1706880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373" y="4548176"/>
            <a:ext cx="1212850" cy="1193800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47" y="1814255"/>
            <a:ext cx="1158240" cy="798576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183" y="1661258"/>
            <a:ext cx="999744" cy="1066800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07" y="4606104"/>
            <a:ext cx="816864" cy="1072896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140" y="4435073"/>
            <a:ext cx="2342652" cy="1522158"/>
          </a:xfrm>
          <a:prstGeom prst="rect">
            <a:avLst/>
          </a:prstGeom>
        </p:spPr>
      </p:pic>
      <p:pic>
        <p:nvPicPr>
          <p:cNvPr id="61" name="Image 6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868" y="1511641"/>
            <a:ext cx="1116874" cy="1175657"/>
          </a:xfrm>
          <a:prstGeom prst="rect">
            <a:avLst/>
          </a:prstGeom>
        </p:spPr>
      </p:pic>
      <p:pic>
        <p:nvPicPr>
          <p:cNvPr id="63" name="Image 6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838" y="4464632"/>
            <a:ext cx="755904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904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9230623"/>
              </p:ext>
            </p:extLst>
          </p:nvPr>
        </p:nvGraphicFramePr>
        <p:xfrm>
          <a:off x="3465806" y="1940641"/>
          <a:ext cx="8003729" cy="3634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829908B3-A236-3349-97D6-C77F6907F32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0" r="3677" b="21635"/>
          <a:stretch/>
        </p:blipFill>
        <p:spPr>
          <a:xfrm>
            <a:off x="541790" y="1806592"/>
            <a:ext cx="2823831" cy="3485844"/>
          </a:xfrm>
          <a:prstGeom prst="rect">
            <a:avLst/>
          </a:prstGeom>
        </p:spPr>
      </p:pic>
      <p:sp>
        <p:nvSpPr>
          <p:cNvPr id="9" name="Flèche vers le bas 8">
            <a:extLst>
              <a:ext uri="{FF2B5EF4-FFF2-40B4-BE49-F238E27FC236}">
                <a16:creationId xmlns:a16="http://schemas.microsoft.com/office/drawing/2014/main" xmlns="" id="{CE21241D-1F4E-7E4C-ACCC-8261413AFCFC}"/>
              </a:ext>
            </a:extLst>
          </p:cNvPr>
          <p:cNvSpPr/>
          <p:nvPr/>
        </p:nvSpPr>
        <p:spPr>
          <a:xfrm rot="4081969">
            <a:off x="3980616" y="1038308"/>
            <a:ext cx="512618" cy="15231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6C241213-010D-CB44-8371-D8359BC5A1EE}"/>
              </a:ext>
            </a:extLst>
          </p:cNvPr>
          <p:cNvSpPr txBox="1"/>
          <p:nvPr/>
        </p:nvSpPr>
        <p:spPr>
          <a:xfrm>
            <a:off x="5108229" y="1215110"/>
            <a:ext cx="987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Alice</a:t>
            </a:r>
          </a:p>
        </p:txBody>
      </p:sp>
    </p:spTree>
    <p:extLst>
      <p:ext uri="{BB962C8B-B14F-4D97-AF65-F5344CB8AC3E}">
        <p14:creationId xmlns:p14="http://schemas.microsoft.com/office/powerpoint/2010/main" val="3649874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1751389"/>
              </p:ext>
            </p:extLst>
          </p:nvPr>
        </p:nvGraphicFramePr>
        <p:xfrm>
          <a:off x="3465806" y="1940641"/>
          <a:ext cx="8003729" cy="3634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829908B3-A236-3349-97D6-C77F6907F32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0" r="3677" b="21635"/>
          <a:stretch/>
        </p:blipFill>
        <p:spPr>
          <a:xfrm>
            <a:off x="541790" y="1806592"/>
            <a:ext cx="2823831" cy="3485844"/>
          </a:xfrm>
          <a:prstGeom prst="rect">
            <a:avLst/>
          </a:prstGeom>
        </p:spPr>
      </p:pic>
      <p:sp>
        <p:nvSpPr>
          <p:cNvPr id="9" name="Flèche vers le bas 8">
            <a:extLst>
              <a:ext uri="{FF2B5EF4-FFF2-40B4-BE49-F238E27FC236}">
                <a16:creationId xmlns:a16="http://schemas.microsoft.com/office/drawing/2014/main" xmlns="" id="{CE21241D-1F4E-7E4C-ACCC-8261413AFCFC}"/>
              </a:ext>
            </a:extLst>
          </p:cNvPr>
          <p:cNvSpPr/>
          <p:nvPr/>
        </p:nvSpPr>
        <p:spPr>
          <a:xfrm rot="4081969">
            <a:off x="3980616" y="1038308"/>
            <a:ext cx="512618" cy="15231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6C241213-010D-CB44-8371-D8359BC5A1EE}"/>
              </a:ext>
            </a:extLst>
          </p:cNvPr>
          <p:cNvSpPr txBox="1"/>
          <p:nvPr/>
        </p:nvSpPr>
        <p:spPr>
          <a:xfrm>
            <a:off x="5108229" y="1215110"/>
            <a:ext cx="987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Alice</a:t>
            </a:r>
          </a:p>
        </p:txBody>
      </p:sp>
    </p:spTree>
    <p:extLst>
      <p:ext uri="{BB962C8B-B14F-4D97-AF65-F5344CB8AC3E}">
        <p14:creationId xmlns:p14="http://schemas.microsoft.com/office/powerpoint/2010/main" val="896936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465806" y="1940641"/>
          <a:ext cx="8003729" cy="3634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Flèche vers le bas 8">
            <a:extLst>
              <a:ext uri="{FF2B5EF4-FFF2-40B4-BE49-F238E27FC236}">
                <a16:creationId xmlns:a16="http://schemas.microsoft.com/office/drawing/2014/main" xmlns="" id="{CE21241D-1F4E-7E4C-ACCC-8261413AFCFC}"/>
              </a:ext>
            </a:extLst>
          </p:cNvPr>
          <p:cNvSpPr/>
          <p:nvPr/>
        </p:nvSpPr>
        <p:spPr>
          <a:xfrm rot="4081969">
            <a:off x="3980616" y="1038308"/>
            <a:ext cx="512618" cy="15231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6C241213-010D-CB44-8371-D8359BC5A1EE}"/>
              </a:ext>
            </a:extLst>
          </p:cNvPr>
          <p:cNvSpPr txBox="1"/>
          <p:nvPr/>
        </p:nvSpPr>
        <p:spPr>
          <a:xfrm>
            <a:off x="5108229" y="1215110"/>
            <a:ext cx="987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Alice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5E09DE9E-B44A-4B4D-BCF7-FFDED221549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9" t="17278" r="20095" b="5681"/>
          <a:stretch/>
        </p:blipFill>
        <p:spPr>
          <a:xfrm>
            <a:off x="781359" y="1363766"/>
            <a:ext cx="2729346" cy="446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81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692113"/>
            <a:ext cx="9144000" cy="1473773"/>
          </a:xfrm>
        </p:spPr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Calcul mental</a:t>
            </a:r>
          </a:p>
        </p:txBody>
      </p:sp>
    </p:spTree>
    <p:extLst>
      <p:ext uri="{BB962C8B-B14F-4D97-AF65-F5344CB8AC3E}">
        <p14:creationId xmlns:p14="http://schemas.microsoft.com/office/powerpoint/2010/main" val="3582604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7845988"/>
              </p:ext>
            </p:extLst>
          </p:nvPr>
        </p:nvGraphicFramePr>
        <p:xfrm>
          <a:off x="3465806" y="1940641"/>
          <a:ext cx="8003729" cy="3634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Flèche vers le bas 8">
            <a:extLst>
              <a:ext uri="{FF2B5EF4-FFF2-40B4-BE49-F238E27FC236}">
                <a16:creationId xmlns:a16="http://schemas.microsoft.com/office/drawing/2014/main" xmlns="" id="{CE21241D-1F4E-7E4C-ACCC-8261413AFCFC}"/>
              </a:ext>
            </a:extLst>
          </p:cNvPr>
          <p:cNvSpPr/>
          <p:nvPr/>
        </p:nvSpPr>
        <p:spPr>
          <a:xfrm rot="4081969">
            <a:off x="3980616" y="1038308"/>
            <a:ext cx="512618" cy="15231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6C241213-010D-CB44-8371-D8359BC5A1EE}"/>
              </a:ext>
            </a:extLst>
          </p:cNvPr>
          <p:cNvSpPr txBox="1"/>
          <p:nvPr/>
        </p:nvSpPr>
        <p:spPr>
          <a:xfrm>
            <a:off x="5108229" y="1215110"/>
            <a:ext cx="987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Alice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5E09DE9E-B44A-4B4D-BCF7-FFDED221549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9" t="17278" r="20095" b="5681"/>
          <a:stretch/>
        </p:blipFill>
        <p:spPr>
          <a:xfrm>
            <a:off x="781359" y="1363766"/>
            <a:ext cx="2729346" cy="446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22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8879326"/>
              </p:ext>
            </p:extLst>
          </p:nvPr>
        </p:nvGraphicFramePr>
        <p:xfrm>
          <a:off x="3465806" y="1940641"/>
          <a:ext cx="8003729" cy="3634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6C241213-010D-CB44-8371-D8359BC5A1EE}"/>
              </a:ext>
            </a:extLst>
          </p:cNvPr>
          <p:cNvSpPr txBox="1"/>
          <p:nvPr/>
        </p:nvSpPr>
        <p:spPr>
          <a:xfrm>
            <a:off x="5108229" y="1215110"/>
            <a:ext cx="1392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Juliette</a:t>
            </a:r>
          </a:p>
        </p:txBody>
      </p:sp>
      <p:pic>
        <p:nvPicPr>
          <p:cNvPr id="4" name="Image 3" descr="Une image contenant personne, habits, intérieur, tenant&#10;&#10;Description générée automatiquement">
            <a:extLst>
              <a:ext uri="{FF2B5EF4-FFF2-40B4-BE49-F238E27FC236}">
                <a16:creationId xmlns:a16="http://schemas.microsoft.com/office/drawing/2014/main" xmlns="" id="{0FEC5F53-3774-BB4B-AA2A-1B7B1A22150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"/>
          <a:stretch/>
        </p:blipFill>
        <p:spPr>
          <a:xfrm>
            <a:off x="722464" y="1277297"/>
            <a:ext cx="3168729" cy="4269813"/>
          </a:xfrm>
          <a:prstGeom prst="rect">
            <a:avLst/>
          </a:prstGeom>
        </p:spPr>
      </p:pic>
      <p:sp>
        <p:nvSpPr>
          <p:cNvPr id="9" name="Flèche vers le bas 8">
            <a:extLst>
              <a:ext uri="{FF2B5EF4-FFF2-40B4-BE49-F238E27FC236}">
                <a16:creationId xmlns:a16="http://schemas.microsoft.com/office/drawing/2014/main" xmlns="" id="{CE21241D-1F4E-7E4C-ACCC-8261413AFCFC}"/>
              </a:ext>
            </a:extLst>
          </p:cNvPr>
          <p:cNvSpPr/>
          <p:nvPr/>
        </p:nvSpPr>
        <p:spPr>
          <a:xfrm rot="4081969">
            <a:off x="4124122" y="1038308"/>
            <a:ext cx="512618" cy="15231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4231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765470"/>
              </p:ext>
            </p:extLst>
          </p:nvPr>
        </p:nvGraphicFramePr>
        <p:xfrm>
          <a:off x="3465806" y="1940641"/>
          <a:ext cx="8003729" cy="3634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6C241213-010D-CB44-8371-D8359BC5A1EE}"/>
              </a:ext>
            </a:extLst>
          </p:cNvPr>
          <p:cNvSpPr txBox="1"/>
          <p:nvPr/>
        </p:nvSpPr>
        <p:spPr>
          <a:xfrm>
            <a:off x="5108229" y="1215110"/>
            <a:ext cx="1392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Juliette</a:t>
            </a:r>
          </a:p>
        </p:txBody>
      </p:sp>
      <p:pic>
        <p:nvPicPr>
          <p:cNvPr id="4" name="Image 3" descr="Une image contenant personne, habits, intérieur, tenant&#10;&#10;Description générée automatiquement">
            <a:extLst>
              <a:ext uri="{FF2B5EF4-FFF2-40B4-BE49-F238E27FC236}">
                <a16:creationId xmlns:a16="http://schemas.microsoft.com/office/drawing/2014/main" xmlns="" id="{0FEC5F53-3774-BB4B-AA2A-1B7B1A22150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"/>
          <a:stretch/>
        </p:blipFill>
        <p:spPr>
          <a:xfrm>
            <a:off x="722464" y="1277297"/>
            <a:ext cx="3168729" cy="4269813"/>
          </a:xfrm>
          <a:prstGeom prst="rect">
            <a:avLst/>
          </a:prstGeom>
        </p:spPr>
      </p:pic>
      <p:sp>
        <p:nvSpPr>
          <p:cNvPr id="9" name="Flèche vers le bas 8">
            <a:extLst>
              <a:ext uri="{FF2B5EF4-FFF2-40B4-BE49-F238E27FC236}">
                <a16:creationId xmlns:a16="http://schemas.microsoft.com/office/drawing/2014/main" xmlns="" id="{CE21241D-1F4E-7E4C-ACCC-8261413AFCFC}"/>
              </a:ext>
            </a:extLst>
          </p:cNvPr>
          <p:cNvSpPr/>
          <p:nvPr/>
        </p:nvSpPr>
        <p:spPr>
          <a:xfrm rot="4081969">
            <a:off x="4124122" y="1038308"/>
            <a:ext cx="512618" cy="15231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9405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CBF6F002-8BFB-6748-8128-2E7383B73C4F}"/>
              </a:ext>
            </a:extLst>
          </p:cNvPr>
          <p:cNvSpPr txBox="1">
            <a:spLocks/>
          </p:cNvSpPr>
          <p:nvPr/>
        </p:nvSpPr>
        <p:spPr>
          <a:xfrm>
            <a:off x="1794294" y="-104296"/>
            <a:ext cx="95580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Les polyèdres parmi ces solides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xmlns="" id="{628CD18C-E409-294B-8374-87B1A003114F}"/>
              </a:ext>
            </a:extLst>
          </p:cNvPr>
          <p:cNvCxnSpPr>
            <a:cxnSpLocks/>
          </p:cNvCxnSpPr>
          <p:nvPr/>
        </p:nvCxnSpPr>
        <p:spPr>
          <a:xfrm>
            <a:off x="3969488" y="1187116"/>
            <a:ext cx="0" cy="52508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6D2E31A1-02AE-374D-BD1A-4EAF7AF24EFE}"/>
              </a:ext>
            </a:extLst>
          </p:cNvPr>
          <p:cNvCxnSpPr>
            <a:cxnSpLocks/>
          </p:cNvCxnSpPr>
          <p:nvPr/>
        </p:nvCxnSpPr>
        <p:spPr>
          <a:xfrm>
            <a:off x="7805581" y="1187116"/>
            <a:ext cx="0" cy="52508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xmlns="" id="{48C7B77E-E171-0D48-9A43-7758B092786F}"/>
              </a:ext>
            </a:extLst>
          </p:cNvPr>
          <p:cNvCxnSpPr/>
          <p:nvPr/>
        </p:nvCxnSpPr>
        <p:spPr>
          <a:xfrm>
            <a:off x="662762" y="3660212"/>
            <a:ext cx="108664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FAB6E1CD-6A22-8741-B4A9-65A72D360E78}"/>
              </a:ext>
            </a:extLst>
          </p:cNvPr>
          <p:cNvSpPr txBox="1"/>
          <p:nvPr/>
        </p:nvSpPr>
        <p:spPr>
          <a:xfrm>
            <a:off x="1527976" y="928880"/>
            <a:ext cx="1463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Le cube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4BE53A4E-E68C-1F4E-8099-652097A4F75B}"/>
              </a:ext>
            </a:extLst>
          </p:cNvPr>
          <p:cNvSpPr txBox="1"/>
          <p:nvPr/>
        </p:nvSpPr>
        <p:spPr>
          <a:xfrm>
            <a:off x="4925550" y="928880"/>
            <a:ext cx="2340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Le pavé droit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8A219DCE-BF3C-3640-BF14-28F2EE3E32EE}"/>
              </a:ext>
            </a:extLst>
          </p:cNvPr>
          <p:cNvSpPr txBox="1"/>
          <p:nvPr/>
        </p:nvSpPr>
        <p:spPr>
          <a:xfrm>
            <a:off x="9184401" y="928879"/>
            <a:ext cx="1595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La boule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0137909F-9037-804F-A632-A84C93EB1A87}"/>
              </a:ext>
            </a:extLst>
          </p:cNvPr>
          <p:cNvSpPr txBox="1"/>
          <p:nvPr/>
        </p:nvSpPr>
        <p:spPr>
          <a:xfrm>
            <a:off x="1271783" y="3694363"/>
            <a:ext cx="1976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Le cylindre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CED11352-3726-334E-A5DD-1651643924A5}"/>
              </a:ext>
            </a:extLst>
          </p:cNvPr>
          <p:cNvSpPr txBox="1"/>
          <p:nvPr/>
        </p:nvSpPr>
        <p:spPr>
          <a:xfrm>
            <a:off x="8870597" y="3670141"/>
            <a:ext cx="22229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La pyramide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B6EC4ED5-F02B-0A46-A84D-36FC265A67F3}"/>
              </a:ext>
            </a:extLst>
          </p:cNvPr>
          <p:cNvSpPr txBox="1"/>
          <p:nvPr/>
        </p:nvSpPr>
        <p:spPr>
          <a:xfrm>
            <a:off x="5365766" y="3670141"/>
            <a:ext cx="14604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Le cône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xmlns="" id="{AA1348C3-794D-A547-885E-3D0228A52FF8}"/>
              </a:ext>
            </a:extLst>
          </p:cNvPr>
          <p:cNvSpPr/>
          <p:nvPr/>
        </p:nvSpPr>
        <p:spPr>
          <a:xfrm>
            <a:off x="305717" y="928879"/>
            <a:ext cx="3663771" cy="234915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xmlns="" id="{C206DF9C-34F6-CB4F-957E-CDFDD3408678}"/>
              </a:ext>
            </a:extLst>
          </p:cNvPr>
          <p:cNvSpPr/>
          <p:nvPr/>
        </p:nvSpPr>
        <p:spPr>
          <a:xfrm>
            <a:off x="4113135" y="945078"/>
            <a:ext cx="3663771" cy="234915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xmlns="" id="{18B8E57D-1FDD-274D-BBA8-DF459D49FFC6}"/>
              </a:ext>
            </a:extLst>
          </p:cNvPr>
          <p:cNvSpPr/>
          <p:nvPr/>
        </p:nvSpPr>
        <p:spPr>
          <a:xfrm>
            <a:off x="7928234" y="3749999"/>
            <a:ext cx="4018029" cy="268800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630" y="1731959"/>
            <a:ext cx="1164336" cy="1054608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466" y="1619183"/>
            <a:ext cx="1383792" cy="1353312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684" y="1546031"/>
            <a:ext cx="1091184" cy="1170432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36" y="1546031"/>
            <a:ext cx="2157984" cy="1426464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112" y="4421960"/>
            <a:ext cx="1298448" cy="1505712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28" y="4614216"/>
            <a:ext cx="573024" cy="1127760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150" y="4665714"/>
            <a:ext cx="1213104" cy="981456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6" y="1546031"/>
            <a:ext cx="1139952" cy="1066800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408" y="4350265"/>
            <a:ext cx="1597152" cy="1706880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373" y="4548176"/>
            <a:ext cx="1212850" cy="1193800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47" y="1814255"/>
            <a:ext cx="1158240" cy="798576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183" y="1661258"/>
            <a:ext cx="999744" cy="1066800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07" y="4606104"/>
            <a:ext cx="816864" cy="1072896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140" y="4435073"/>
            <a:ext cx="2342652" cy="1522158"/>
          </a:xfrm>
          <a:prstGeom prst="rect">
            <a:avLst/>
          </a:prstGeom>
        </p:spPr>
      </p:pic>
      <p:pic>
        <p:nvPicPr>
          <p:cNvPr id="61" name="Image 6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868" y="1511641"/>
            <a:ext cx="1116874" cy="1175657"/>
          </a:xfrm>
          <a:prstGeom prst="rect">
            <a:avLst/>
          </a:prstGeom>
        </p:spPr>
      </p:pic>
      <p:pic>
        <p:nvPicPr>
          <p:cNvPr id="63" name="Image 6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838" y="4464632"/>
            <a:ext cx="755904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90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" grpId="0" animBg="1"/>
      <p:bldP spid="3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sp>
        <p:nvSpPr>
          <p:cNvPr id="9" name="Flèche vers le bas 8">
            <a:extLst>
              <a:ext uri="{FF2B5EF4-FFF2-40B4-BE49-F238E27FC236}">
                <a16:creationId xmlns:a16="http://schemas.microsoft.com/office/drawing/2014/main" xmlns="" id="{CE21241D-1F4E-7E4C-ACCC-8261413AFCFC}"/>
              </a:ext>
            </a:extLst>
          </p:cNvPr>
          <p:cNvSpPr/>
          <p:nvPr/>
        </p:nvSpPr>
        <p:spPr>
          <a:xfrm rot="4081969">
            <a:off x="4124122" y="1038308"/>
            <a:ext cx="512618" cy="15231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6C241213-010D-CB44-8371-D8359BC5A1EE}"/>
              </a:ext>
            </a:extLst>
          </p:cNvPr>
          <p:cNvSpPr txBox="1"/>
          <p:nvPr/>
        </p:nvSpPr>
        <p:spPr>
          <a:xfrm>
            <a:off x="5108229" y="1215110"/>
            <a:ext cx="987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Alice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66D1CD7A-F53D-6E48-A66F-E81405C2E8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7" t="5050" r="16849" b="21010"/>
          <a:stretch/>
        </p:blipFill>
        <p:spPr>
          <a:xfrm>
            <a:off x="917357" y="1574338"/>
            <a:ext cx="2588084" cy="391420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DFB181A3-DF5C-1640-9115-40C41827040B}"/>
              </a:ext>
            </a:extLst>
          </p:cNvPr>
          <p:cNvSpPr txBox="1"/>
          <p:nvPr/>
        </p:nvSpPr>
        <p:spPr>
          <a:xfrm>
            <a:off x="6096000" y="1548667"/>
            <a:ext cx="43440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Le solide présenté par </a:t>
            </a:r>
          </a:p>
          <a:p>
            <a:r>
              <a:rPr lang="fr-FR" sz="3200" dirty="0"/>
              <a:t>Alice est-il un polyèdre ? </a:t>
            </a:r>
          </a:p>
        </p:txBody>
      </p:sp>
      <p:graphicFrame>
        <p:nvGraphicFramePr>
          <p:cNvPr id="15" name="Espace réservé du contenu 10">
            <a:extLst>
              <a:ext uri="{FF2B5EF4-FFF2-40B4-BE49-F238E27FC236}">
                <a16:creationId xmlns:a16="http://schemas.microsoft.com/office/drawing/2014/main" xmlns="" id="{4E68D879-0591-E54E-9160-6B393DFB28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3698837"/>
              </p:ext>
            </p:extLst>
          </p:nvPr>
        </p:nvGraphicFramePr>
        <p:xfrm>
          <a:off x="4633924" y="2503640"/>
          <a:ext cx="6640719" cy="3634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25044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sp>
        <p:nvSpPr>
          <p:cNvPr id="9" name="Flèche vers le bas 8">
            <a:extLst>
              <a:ext uri="{FF2B5EF4-FFF2-40B4-BE49-F238E27FC236}">
                <a16:creationId xmlns:a16="http://schemas.microsoft.com/office/drawing/2014/main" xmlns="" id="{CE21241D-1F4E-7E4C-ACCC-8261413AFCFC}"/>
              </a:ext>
            </a:extLst>
          </p:cNvPr>
          <p:cNvSpPr/>
          <p:nvPr/>
        </p:nvSpPr>
        <p:spPr>
          <a:xfrm rot="4081969">
            <a:off x="4124122" y="1038308"/>
            <a:ext cx="512618" cy="15231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6C241213-010D-CB44-8371-D8359BC5A1EE}"/>
              </a:ext>
            </a:extLst>
          </p:cNvPr>
          <p:cNvSpPr txBox="1"/>
          <p:nvPr/>
        </p:nvSpPr>
        <p:spPr>
          <a:xfrm>
            <a:off x="5108229" y="1215110"/>
            <a:ext cx="987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Alice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66D1CD7A-F53D-6E48-A66F-E81405C2E8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7" t="5050" r="16849" b="21010"/>
          <a:stretch/>
        </p:blipFill>
        <p:spPr>
          <a:xfrm>
            <a:off x="917357" y="1574338"/>
            <a:ext cx="2588084" cy="391420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DFB181A3-DF5C-1640-9115-40C41827040B}"/>
              </a:ext>
            </a:extLst>
          </p:cNvPr>
          <p:cNvSpPr txBox="1"/>
          <p:nvPr/>
        </p:nvSpPr>
        <p:spPr>
          <a:xfrm>
            <a:off x="6096000" y="1548667"/>
            <a:ext cx="43440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Le solide présenté par </a:t>
            </a:r>
          </a:p>
          <a:p>
            <a:r>
              <a:rPr lang="fr-FR" sz="3200" dirty="0"/>
              <a:t>Alice est-il un polyèdre ? </a:t>
            </a:r>
          </a:p>
        </p:txBody>
      </p:sp>
      <p:graphicFrame>
        <p:nvGraphicFramePr>
          <p:cNvPr id="15" name="Espace réservé du contenu 10">
            <a:extLst>
              <a:ext uri="{FF2B5EF4-FFF2-40B4-BE49-F238E27FC236}">
                <a16:creationId xmlns:a16="http://schemas.microsoft.com/office/drawing/2014/main" xmlns="" id="{4E68D879-0591-E54E-9160-6B393DFB28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4144989"/>
              </p:ext>
            </p:extLst>
          </p:nvPr>
        </p:nvGraphicFramePr>
        <p:xfrm>
          <a:off x="4633924" y="2503640"/>
          <a:ext cx="6640719" cy="3634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642754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9473045"/>
              </p:ext>
            </p:extLst>
          </p:nvPr>
        </p:nvGraphicFramePr>
        <p:xfrm>
          <a:off x="4713081" y="2453786"/>
          <a:ext cx="6640719" cy="3634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6C241213-010D-CB44-8371-D8359BC5A1EE}"/>
              </a:ext>
            </a:extLst>
          </p:cNvPr>
          <p:cNvSpPr txBox="1"/>
          <p:nvPr/>
        </p:nvSpPr>
        <p:spPr>
          <a:xfrm>
            <a:off x="5108229" y="1215110"/>
            <a:ext cx="16732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Éléonore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61DA822D-37E0-3649-850B-8D6F94ADC144}"/>
              </a:ext>
            </a:extLst>
          </p:cNvPr>
          <p:cNvSpPr txBox="1"/>
          <p:nvPr/>
        </p:nvSpPr>
        <p:spPr>
          <a:xfrm>
            <a:off x="6096000" y="1548667"/>
            <a:ext cx="50295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Le solide présenté par </a:t>
            </a:r>
          </a:p>
          <a:p>
            <a:r>
              <a:rPr lang="fr-FR" sz="3200" dirty="0"/>
              <a:t>Éléonore est-il un polyèdre ? </a:t>
            </a:r>
          </a:p>
        </p:txBody>
      </p:sp>
      <p:pic>
        <p:nvPicPr>
          <p:cNvPr id="4" name="Image 3" descr="Une image contenant personne, intérieur, tenant, petit&#10;&#10;Description générée automatiquement">
            <a:extLst>
              <a:ext uri="{FF2B5EF4-FFF2-40B4-BE49-F238E27FC236}">
                <a16:creationId xmlns:a16="http://schemas.microsoft.com/office/drawing/2014/main" xmlns="" id="{9024EEC3-8A02-0B4B-9775-98C65A47C92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8" t="10702" r="7387" b="15068"/>
          <a:stretch/>
        </p:blipFill>
        <p:spPr>
          <a:xfrm rot="5400000">
            <a:off x="152055" y="1969296"/>
            <a:ext cx="4237659" cy="3056939"/>
          </a:xfrm>
          <a:prstGeom prst="rect">
            <a:avLst/>
          </a:prstGeom>
        </p:spPr>
      </p:pic>
      <p:sp>
        <p:nvSpPr>
          <p:cNvPr id="9" name="Flèche vers le bas 8">
            <a:extLst>
              <a:ext uri="{FF2B5EF4-FFF2-40B4-BE49-F238E27FC236}">
                <a16:creationId xmlns:a16="http://schemas.microsoft.com/office/drawing/2014/main" xmlns="" id="{CE21241D-1F4E-7E4C-ACCC-8261413AFCFC}"/>
              </a:ext>
            </a:extLst>
          </p:cNvPr>
          <p:cNvSpPr/>
          <p:nvPr/>
        </p:nvSpPr>
        <p:spPr>
          <a:xfrm rot="4081969">
            <a:off x="4124122" y="1038308"/>
            <a:ext cx="512618" cy="15231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56185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8452351"/>
              </p:ext>
            </p:extLst>
          </p:nvPr>
        </p:nvGraphicFramePr>
        <p:xfrm>
          <a:off x="4713081" y="2453786"/>
          <a:ext cx="6640719" cy="3634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6C241213-010D-CB44-8371-D8359BC5A1EE}"/>
              </a:ext>
            </a:extLst>
          </p:cNvPr>
          <p:cNvSpPr txBox="1"/>
          <p:nvPr/>
        </p:nvSpPr>
        <p:spPr>
          <a:xfrm>
            <a:off x="5108229" y="1215110"/>
            <a:ext cx="16732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Éléonore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61DA822D-37E0-3649-850B-8D6F94ADC144}"/>
              </a:ext>
            </a:extLst>
          </p:cNvPr>
          <p:cNvSpPr txBox="1"/>
          <p:nvPr/>
        </p:nvSpPr>
        <p:spPr>
          <a:xfrm>
            <a:off x="6096000" y="1548667"/>
            <a:ext cx="50295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Le solide présenté par </a:t>
            </a:r>
          </a:p>
          <a:p>
            <a:r>
              <a:rPr lang="fr-FR" sz="3200" dirty="0"/>
              <a:t>Éléonore est-il un polyèdre ? </a:t>
            </a:r>
          </a:p>
        </p:txBody>
      </p:sp>
      <p:pic>
        <p:nvPicPr>
          <p:cNvPr id="4" name="Image 3" descr="Une image contenant personne, intérieur, tenant, petit&#10;&#10;Description générée automatiquement">
            <a:extLst>
              <a:ext uri="{FF2B5EF4-FFF2-40B4-BE49-F238E27FC236}">
                <a16:creationId xmlns:a16="http://schemas.microsoft.com/office/drawing/2014/main" xmlns="" id="{9024EEC3-8A02-0B4B-9775-98C65A47C92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8" t="10702" r="7387" b="15068"/>
          <a:stretch/>
        </p:blipFill>
        <p:spPr>
          <a:xfrm rot="5400000">
            <a:off x="152055" y="1969296"/>
            <a:ext cx="4237659" cy="3056939"/>
          </a:xfrm>
          <a:prstGeom prst="rect">
            <a:avLst/>
          </a:prstGeom>
        </p:spPr>
      </p:pic>
      <p:sp>
        <p:nvSpPr>
          <p:cNvPr id="9" name="Flèche vers le bas 8">
            <a:extLst>
              <a:ext uri="{FF2B5EF4-FFF2-40B4-BE49-F238E27FC236}">
                <a16:creationId xmlns:a16="http://schemas.microsoft.com/office/drawing/2014/main" xmlns="" id="{CE21241D-1F4E-7E4C-ACCC-8261413AFCFC}"/>
              </a:ext>
            </a:extLst>
          </p:cNvPr>
          <p:cNvSpPr/>
          <p:nvPr/>
        </p:nvSpPr>
        <p:spPr>
          <a:xfrm rot="4081969">
            <a:off x="4124122" y="1038308"/>
            <a:ext cx="512618" cy="15231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0885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sp>
        <p:nvSpPr>
          <p:cNvPr id="9" name="Flèche vers le bas 8">
            <a:extLst>
              <a:ext uri="{FF2B5EF4-FFF2-40B4-BE49-F238E27FC236}">
                <a16:creationId xmlns:a16="http://schemas.microsoft.com/office/drawing/2014/main" xmlns="" id="{CE21241D-1F4E-7E4C-ACCC-8261413AFCFC}"/>
              </a:ext>
            </a:extLst>
          </p:cNvPr>
          <p:cNvSpPr/>
          <p:nvPr/>
        </p:nvSpPr>
        <p:spPr>
          <a:xfrm rot="4081969">
            <a:off x="4124122" y="1038308"/>
            <a:ext cx="512618" cy="15231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6C241213-010D-CB44-8371-D8359BC5A1EE}"/>
              </a:ext>
            </a:extLst>
          </p:cNvPr>
          <p:cNvSpPr txBox="1"/>
          <p:nvPr/>
        </p:nvSpPr>
        <p:spPr>
          <a:xfrm>
            <a:off x="5108229" y="1215110"/>
            <a:ext cx="987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Alice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3271C1D6-7BB9-A04A-B968-BB7F41D457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7" t="3627" r="21700" b="11069"/>
          <a:stretch/>
        </p:blipFill>
        <p:spPr>
          <a:xfrm>
            <a:off x="840997" y="1415129"/>
            <a:ext cx="2811080" cy="4462308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6BD82B52-C2A8-BA42-9EEC-4B95CBEEF37A}"/>
              </a:ext>
            </a:extLst>
          </p:cNvPr>
          <p:cNvSpPr txBox="1"/>
          <p:nvPr/>
        </p:nvSpPr>
        <p:spPr>
          <a:xfrm>
            <a:off x="6096000" y="1548667"/>
            <a:ext cx="43440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Le solide présenté par </a:t>
            </a:r>
          </a:p>
          <a:p>
            <a:r>
              <a:rPr lang="fr-FR" sz="3200" dirty="0"/>
              <a:t>Alice est-il un polyèdre ? </a:t>
            </a:r>
          </a:p>
        </p:txBody>
      </p:sp>
      <p:graphicFrame>
        <p:nvGraphicFramePr>
          <p:cNvPr id="13" name="Espace réservé du contenu 10">
            <a:extLst>
              <a:ext uri="{FF2B5EF4-FFF2-40B4-BE49-F238E27FC236}">
                <a16:creationId xmlns:a16="http://schemas.microsoft.com/office/drawing/2014/main" xmlns="" id="{B864BEC9-64D2-3141-B328-D8529B79D8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0861709"/>
              </p:ext>
            </p:extLst>
          </p:nvPr>
        </p:nvGraphicFramePr>
        <p:xfrm>
          <a:off x="4713081" y="2453786"/>
          <a:ext cx="6640719" cy="3634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935759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sp>
        <p:nvSpPr>
          <p:cNvPr id="9" name="Flèche vers le bas 8">
            <a:extLst>
              <a:ext uri="{FF2B5EF4-FFF2-40B4-BE49-F238E27FC236}">
                <a16:creationId xmlns:a16="http://schemas.microsoft.com/office/drawing/2014/main" xmlns="" id="{CE21241D-1F4E-7E4C-ACCC-8261413AFCFC}"/>
              </a:ext>
            </a:extLst>
          </p:cNvPr>
          <p:cNvSpPr/>
          <p:nvPr/>
        </p:nvSpPr>
        <p:spPr>
          <a:xfrm rot="4081969">
            <a:off x="4124122" y="1038308"/>
            <a:ext cx="512618" cy="15231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6C241213-010D-CB44-8371-D8359BC5A1EE}"/>
              </a:ext>
            </a:extLst>
          </p:cNvPr>
          <p:cNvSpPr txBox="1"/>
          <p:nvPr/>
        </p:nvSpPr>
        <p:spPr>
          <a:xfrm>
            <a:off x="5108229" y="1215110"/>
            <a:ext cx="987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Alice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3271C1D6-7BB9-A04A-B968-BB7F41D457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7" t="3627" r="21700" b="11069"/>
          <a:stretch/>
        </p:blipFill>
        <p:spPr>
          <a:xfrm>
            <a:off x="840997" y="1197846"/>
            <a:ext cx="2811080" cy="4462308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6BD82B52-C2A8-BA42-9EEC-4B95CBEEF37A}"/>
              </a:ext>
            </a:extLst>
          </p:cNvPr>
          <p:cNvSpPr txBox="1"/>
          <p:nvPr/>
        </p:nvSpPr>
        <p:spPr>
          <a:xfrm>
            <a:off x="6096000" y="1548667"/>
            <a:ext cx="43440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Le solide présenté par </a:t>
            </a:r>
          </a:p>
          <a:p>
            <a:r>
              <a:rPr lang="fr-FR" sz="3200" dirty="0"/>
              <a:t>Alice est-il un polyèdre ? </a:t>
            </a:r>
          </a:p>
        </p:txBody>
      </p:sp>
      <p:graphicFrame>
        <p:nvGraphicFramePr>
          <p:cNvPr id="13" name="Espace réservé du contenu 10">
            <a:extLst>
              <a:ext uri="{FF2B5EF4-FFF2-40B4-BE49-F238E27FC236}">
                <a16:creationId xmlns:a16="http://schemas.microsoft.com/office/drawing/2014/main" xmlns="" id="{B864BEC9-64D2-3141-B328-D8529B79D8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971531"/>
              </p:ext>
            </p:extLst>
          </p:nvPr>
        </p:nvGraphicFramePr>
        <p:xfrm>
          <a:off x="4713081" y="2453786"/>
          <a:ext cx="6640719" cy="3634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65231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xmlns="" id="{7AD11787-BB5B-3E48-98FD-D29FEDEC5CF2}"/>
              </a:ext>
            </a:extLst>
          </p:cNvPr>
          <p:cNvSpPr txBox="1">
            <a:spLocks/>
          </p:cNvSpPr>
          <p:nvPr/>
        </p:nvSpPr>
        <p:spPr>
          <a:xfrm>
            <a:off x="838200" y="76464"/>
            <a:ext cx="10515600" cy="609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doubles et les moitiés</a:t>
            </a:r>
            <a:endParaRPr lang="fr-FR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xmlns="" id="{A61077A5-8E25-B440-9591-307D14065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633" y="1322556"/>
            <a:ext cx="3922059" cy="4871865"/>
          </a:xfrm>
        </p:spPr>
        <p:txBody>
          <a:bodyPr>
            <a:normAutofit/>
          </a:bodyPr>
          <a:lstStyle/>
          <a:p>
            <a:r>
              <a:rPr lang="fr-FR" dirty="0"/>
              <a:t>Le double de </a:t>
            </a:r>
            <a:r>
              <a:rPr lang="fr-FR" b="1" dirty="0"/>
              <a:t>1 </a:t>
            </a:r>
            <a:r>
              <a:rPr lang="fr-FR" dirty="0"/>
              <a:t>est</a:t>
            </a:r>
            <a:r>
              <a:rPr lang="fr-FR" b="1" dirty="0"/>
              <a:t> 2</a:t>
            </a:r>
          </a:p>
          <a:p>
            <a:r>
              <a:rPr lang="fr-FR" dirty="0"/>
              <a:t>Le double de </a:t>
            </a:r>
            <a:r>
              <a:rPr lang="fr-FR" b="1" dirty="0"/>
              <a:t>2 </a:t>
            </a:r>
            <a:r>
              <a:rPr lang="fr-FR" dirty="0"/>
              <a:t>est</a:t>
            </a:r>
            <a:r>
              <a:rPr lang="fr-FR" b="1" dirty="0"/>
              <a:t> 4</a:t>
            </a:r>
          </a:p>
          <a:p>
            <a:r>
              <a:rPr lang="fr-FR" dirty="0"/>
              <a:t>Le double de </a:t>
            </a:r>
            <a:r>
              <a:rPr lang="fr-FR" b="1" dirty="0"/>
              <a:t>3</a:t>
            </a:r>
            <a:r>
              <a:rPr lang="fr-FR" dirty="0"/>
              <a:t> est </a:t>
            </a:r>
            <a:r>
              <a:rPr lang="fr-FR" b="1" dirty="0"/>
              <a:t>6</a:t>
            </a:r>
          </a:p>
          <a:p>
            <a:r>
              <a:rPr lang="fr-FR" dirty="0"/>
              <a:t>Le double de </a:t>
            </a:r>
            <a:r>
              <a:rPr lang="fr-FR" b="1" dirty="0"/>
              <a:t>4</a:t>
            </a:r>
            <a:r>
              <a:rPr lang="fr-FR" dirty="0"/>
              <a:t> est </a:t>
            </a:r>
            <a:r>
              <a:rPr lang="fr-FR" b="1" dirty="0"/>
              <a:t>8</a:t>
            </a:r>
          </a:p>
          <a:p>
            <a:r>
              <a:rPr lang="fr-FR" dirty="0"/>
              <a:t>Le double de </a:t>
            </a:r>
            <a:r>
              <a:rPr lang="fr-FR" b="1" dirty="0"/>
              <a:t>5</a:t>
            </a:r>
            <a:r>
              <a:rPr lang="fr-FR" dirty="0"/>
              <a:t> est </a:t>
            </a:r>
            <a:r>
              <a:rPr lang="fr-FR" b="1" dirty="0"/>
              <a:t>10</a:t>
            </a:r>
          </a:p>
          <a:p>
            <a:r>
              <a:rPr lang="fr-FR" dirty="0"/>
              <a:t>Le double de </a:t>
            </a:r>
            <a:r>
              <a:rPr lang="fr-FR" b="1" dirty="0"/>
              <a:t>6</a:t>
            </a:r>
            <a:r>
              <a:rPr lang="fr-FR" dirty="0"/>
              <a:t> est </a:t>
            </a:r>
            <a:r>
              <a:rPr lang="fr-FR" b="1" dirty="0"/>
              <a:t>12</a:t>
            </a:r>
          </a:p>
          <a:p>
            <a:r>
              <a:rPr lang="fr-FR" dirty="0"/>
              <a:t>Le double de </a:t>
            </a:r>
            <a:r>
              <a:rPr lang="fr-FR" b="1" dirty="0"/>
              <a:t>7</a:t>
            </a:r>
            <a:r>
              <a:rPr lang="fr-FR" dirty="0"/>
              <a:t> est </a:t>
            </a:r>
            <a:r>
              <a:rPr lang="fr-FR" b="1" dirty="0"/>
              <a:t>14</a:t>
            </a:r>
          </a:p>
          <a:p>
            <a:r>
              <a:rPr lang="fr-FR" dirty="0"/>
              <a:t>Le double de </a:t>
            </a:r>
            <a:r>
              <a:rPr lang="fr-FR" b="1" dirty="0"/>
              <a:t>8</a:t>
            </a:r>
            <a:r>
              <a:rPr lang="fr-FR" dirty="0"/>
              <a:t> est </a:t>
            </a:r>
            <a:r>
              <a:rPr lang="fr-FR" b="1" dirty="0"/>
              <a:t>16</a:t>
            </a:r>
          </a:p>
          <a:p>
            <a:r>
              <a:rPr lang="fr-FR" dirty="0"/>
              <a:t>Le double de </a:t>
            </a:r>
            <a:r>
              <a:rPr lang="fr-FR" b="1" dirty="0"/>
              <a:t>9</a:t>
            </a:r>
            <a:r>
              <a:rPr lang="fr-FR" dirty="0"/>
              <a:t> est </a:t>
            </a:r>
            <a:r>
              <a:rPr lang="fr-FR" b="1" dirty="0"/>
              <a:t>18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xmlns="" id="{27EA95D9-89A9-ED4A-B0C7-9B1E22D5618C}"/>
              </a:ext>
            </a:extLst>
          </p:cNvPr>
          <p:cNvSpPr txBox="1">
            <a:spLocks/>
          </p:cNvSpPr>
          <p:nvPr/>
        </p:nvSpPr>
        <p:spPr>
          <a:xfrm>
            <a:off x="6942339" y="1322555"/>
            <a:ext cx="3922059" cy="4871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La moitié de </a:t>
            </a:r>
            <a:r>
              <a:rPr lang="fr-FR" b="1"/>
              <a:t>2 </a:t>
            </a:r>
            <a:r>
              <a:rPr lang="fr-FR"/>
              <a:t>est</a:t>
            </a:r>
            <a:r>
              <a:rPr lang="fr-FR" b="1"/>
              <a:t> 1</a:t>
            </a:r>
          </a:p>
          <a:p>
            <a:r>
              <a:rPr lang="fr-FR"/>
              <a:t>La moitié de </a:t>
            </a:r>
            <a:r>
              <a:rPr lang="fr-FR" b="1"/>
              <a:t>4 </a:t>
            </a:r>
            <a:r>
              <a:rPr lang="fr-FR"/>
              <a:t>est</a:t>
            </a:r>
            <a:r>
              <a:rPr lang="fr-FR" b="1"/>
              <a:t> 2</a:t>
            </a:r>
          </a:p>
          <a:p>
            <a:r>
              <a:rPr lang="fr-FR"/>
              <a:t>La moitié de </a:t>
            </a:r>
            <a:r>
              <a:rPr lang="fr-FR" b="1"/>
              <a:t>6</a:t>
            </a:r>
            <a:r>
              <a:rPr lang="fr-FR"/>
              <a:t> est </a:t>
            </a:r>
            <a:r>
              <a:rPr lang="fr-FR" b="1"/>
              <a:t>3</a:t>
            </a:r>
          </a:p>
          <a:p>
            <a:r>
              <a:rPr lang="fr-FR"/>
              <a:t>La moitié de </a:t>
            </a:r>
            <a:r>
              <a:rPr lang="fr-FR" b="1"/>
              <a:t>8</a:t>
            </a:r>
            <a:r>
              <a:rPr lang="fr-FR"/>
              <a:t> est </a:t>
            </a:r>
            <a:r>
              <a:rPr lang="fr-FR" b="1"/>
              <a:t>4</a:t>
            </a:r>
          </a:p>
          <a:p>
            <a:r>
              <a:rPr lang="fr-FR"/>
              <a:t>La moitié de </a:t>
            </a:r>
            <a:r>
              <a:rPr lang="fr-FR" b="1"/>
              <a:t>10</a:t>
            </a:r>
            <a:r>
              <a:rPr lang="fr-FR"/>
              <a:t> est </a:t>
            </a:r>
            <a:r>
              <a:rPr lang="fr-FR" b="1"/>
              <a:t>5</a:t>
            </a:r>
          </a:p>
          <a:p>
            <a:r>
              <a:rPr lang="fr-FR"/>
              <a:t>La moitié de </a:t>
            </a:r>
            <a:r>
              <a:rPr lang="fr-FR" b="1"/>
              <a:t>12</a:t>
            </a:r>
            <a:r>
              <a:rPr lang="fr-FR"/>
              <a:t> est </a:t>
            </a:r>
            <a:r>
              <a:rPr lang="fr-FR" b="1"/>
              <a:t>6</a:t>
            </a:r>
          </a:p>
          <a:p>
            <a:r>
              <a:rPr lang="fr-FR"/>
              <a:t>La moitié de </a:t>
            </a:r>
            <a:r>
              <a:rPr lang="fr-FR" b="1"/>
              <a:t>14</a:t>
            </a:r>
            <a:r>
              <a:rPr lang="fr-FR"/>
              <a:t> est </a:t>
            </a:r>
            <a:r>
              <a:rPr lang="fr-FR" b="1"/>
              <a:t>7</a:t>
            </a:r>
          </a:p>
          <a:p>
            <a:r>
              <a:rPr lang="fr-FR"/>
              <a:t>La moitié de </a:t>
            </a:r>
            <a:r>
              <a:rPr lang="fr-FR" b="1"/>
              <a:t>16</a:t>
            </a:r>
            <a:r>
              <a:rPr lang="fr-FR"/>
              <a:t> est </a:t>
            </a:r>
            <a:r>
              <a:rPr lang="fr-FR" b="1"/>
              <a:t>8</a:t>
            </a:r>
          </a:p>
          <a:p>
            <a:r>
              <a:rPr lang="fr-FR"/>
              <a:t>La moitié de </a:t>
            </a:r>
            <a:r>
              <a:rPr lang="fr-FR" b="1"/>
              <a:t>18</a:t>
            </a:r>
            <a:r>
              <a:rPr lang="fr-FR"/>
              <a:t> est </a:t>
            </a:r>
            <a:r>
              <a:rPr lang="fr-FR" b="1"/>
              <a:t>9</a:t>
            </a:r>
            <a:endParaRPr lang="fr-FR" b="1" dirty="0"/>
          </a:p>
        </p:txBody>
      </p:sp>
      <p:sp>
        <p:nvSpPr>
          <p:cNvPr id="8" name="Cœur 3">
            <a:extLst>
              <a:ext uri="{FF2B5EF4-FFF2-40B4-BE49-F238E27FC236}">
                <a16:creationId xmlns:a16="http://schemas.microsoft.com/office/drawing/2014/main" xmlns="" id="{2726FEF4-424B-5049-9CE4-6D5F74C78546}"/>
              </a:ext>
            </a:extLst>
          </p:cNvPr>
          <p:cNvSpPr/>
          <p:nvPr/>
        </p:nvSpPr>
        <p:spPr>
          <a:xfrm rot="1096863">
            <a:off x="4992887" y="894957"/>
            <a:ext cx="1237129" cy="9144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243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32965" y="2839453"/>
            <a:ext cx="9144000" cy="1307004"/>
          </a:xfrm>
        </p:spPr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Problèmes</a:t>
            </a:r>
          </a:p>
        </p:txBody>
      </p:sp>
      <p:grpSp>
        <p:nvGrpSpPr>
          <p:cNvPr id="6" name="SMARTInkShape-Group46">
            <a:extLst>
              <a:ext uri="{FF2B5EF4-FFF2-40B4-BE49-F238E27FC236}">
                <a16:creationId xmlns:a16="http://schemas.microsoft.com/office/drawing/2014/main" xmlns="" id="{3CC262B7-5B25-40A8-88CA-55B25736C367}"/>
              </a:ext>
            </a:extLst>
          </p:cNvPr>
          <p:cNvGrpSpPr/>
          <p:nvPr/>
        </p:nvGrpSpPr>
        <p:grpSpPr>
          <a:xfrm>
            <a:off x="6769207" y="4242884"/>
            <a:ext cx="1176473" cy="464320"/>
            <a:chOff x="6769207" y="4242884"/>
            <a:chExt cx="1176473" cy="464320"/>
          </a:xfrm>
        </p:grpSpPr>
        <p:sp>
          <p:nvSpPr>
            <p:cNvPr id="3" name="SMARTInkShape-51">
              <a:extLst>
                <a:ext uri="{FF2B5EF4-FFF2-40B4-BE49-F238E27FC236}">
                  <a16:creationId xmlns:a16="http://schemas.microsoft.com/office/drawing/2014/main" xmlns="" id="{5853D793-C5F9-48E6-8FDD-6713674A4591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943850" y="4683125"/>
              <a:ext cx="1830" cy="6351"/>
            </a:xfrm>
            <a:custGeom>
              <a:avLst/>
              <a:gdLst/>
              <a:ahLst/>
              <a:cxnLst/>
              <a:rect l="0" t="0" r="0" b="0"/>
              <a:pathLst>
                <a:path w="1830" h="6351">
                  <a:moveTo>
                    <a:pt x="0" y="0"/>
                  </a:moveTo>
                  <a:lnTo>
                    <a:pt x="0" y="0"/>
                  </a:lnTo>
                  <a:lnTo>
                    <a:pt x="1685" y="1685"/>
                  </a:lnTo>
                  <a:lnTo>
                    <a:pt x="1829" y="2535"/>
                  </a:lnTo>
                  <a:lnTo>
                    <a:pt x="1572" y="3454"/>
                  </a:lnTo>
                  <a:lnTo>
                    <a:pt x="0" y="63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SMARTInkShape-52">
              <a:extLst>
                <a:ext uri="{FF2B5EF4-FFF2-40B4-BE49-F238E27FC236}">
                  <a16:creationId xmlns:a16="http://schemas.microsoft.com/office/drawing/2014/main" xmlns="" id="{ED1DBBFC-3C83-4CFB-951C-7A1B211EA794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673975" y="4381500"/>
              <a:ext cx="25401" cy="19051"/>
            </a:xfrm>
            <a:custGeom>
              <a:avLst/>
              <a:gdLst/>
              <a:ahLst/>
              <a:cxnLst/>
              <a:rect l="0" t="0" r="0" b="0"/>
              <a:pathLst>
                <a:path w="25401" h="19051">
                  <a:moveTo>
                    <a:pt x="25400" y="0"/>
                  </a:moveTo>
                  <a:lnTo>
                    <a:pt x="25400" y="0"/>
                  </a:lnTo>
                  <a:lnTo>
                    <a:pt x="22160" y="353"/>
                  </a:lnTo>
                  <a:lnTo>
                    <a:pt x="15621" y="2535"/>
                  </a:lnTo>
                  <a:lnTo>
                    <a:pt x="12469" y="4419"/>
                  </a:lnTo>
                  <a:lnTo>
                    <a:pt x="0" y="190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SMARTInkShape-53">
              <a:extLst>
                <a:ext uri="{FF2B5EF4-FFF2-40B4-BE49-F238E27FC236}">
                  <a16:creationId xmlns:a16="http://schemas.microsoft.com/office/drawing/2014/main" xmlns="" id="{7E47A57C-C98D-4AC0-9E11-1AE37514E016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769207" y="4242884"/>
              <a:ext cx="1060893" cy="464320"/>
            </a:xfrm>
            <a:custGeom>
              <a:avLst/>
              <a:gdLst/>
              <a:ahLst/>
              <a:cxnLst/>
              <a:rect l="0" t="0" r="0" b="0"/>
              <a:pathLst>
                <a:path w="1060893" h="464320">
                  <a:moveTo>
                    <a:pt x="6243" y="329116"/>
                  </a:moveTo>
                  <a:lnTo>
                    <a:pt x="6243" y="329116"/>
                  </a:lnTo>
                  <a:lnTo>
                    <a:pt x="1824" y="333535"/>
                  </a:lnTo>
                  <a:lnTo>
                    <a:pt x="1533" y="335237"/>
                  </a:lnTo>
                  <a:lnTo>
                    <a:pt x="1720" y="345573"/>
                  </a:lnTo>
                  <a:lnTo>
                    <a:pt x="0" y="353993"/>
                  </a:lnTo>
                  <a:lnTo>
                    <a:pt x="9327" y="401563"/>
                  </a:lnTo>
                  <a:lnTo>
                    <a:pt x="22544" y="428625"/>
                  </a:lnTo>
                  <a:lnTo>
                    <a:pt x="25929" y="430380"/>
                  </a:lnTo>
                  <a:lnTo>
                    <a:pt x="40729" y="432498"/>
                  </a:lnTo>
                  <a:lnTo>
                    <a:pt x="47558" y="431743"/>
                  </a:lnTo>
                  <a:lnTo>
                    <a:pt x="60426" y="420907"/>
                  </a:lnTo>
                  <a:lnTo>
                    <a:pt x="76996" y="394983"/>
                  </a:lnTo>
                  <a:lnTo>
                    <a:pt x="93760" y="349671"/>
                  </a:lnTo>
                  <a:lnTo>
                    <a:pt x="101638" y="334261"/>
                  </a:lnTo>
                  <a:lnTo>
                    <a:pt x="103707" y="331488"/>
                  </a:lnTo>
                  <a:lnTo>
                    <a:pt x="106497" y="329639"/>
                  </a:lnTo>
                  <a:lnTo>
                    <a:pt x="116460" y="327037"/>
                  </a:lnTo>
                  <a:lnTo>
                    <a:pt x="121786" y="326428"/>
                  </a:lnTo>
                  <a:lnTo>
                    <a:pt x="124547" y="327677"/>
                  </a:lnTo>
                  <a:lnTo>
                    <a:pt x="130436" y="332827"/>
                  </a:lnTo>
                  <a:lnTo>
                    <a:pt x="134700" y="341701"/>
                  </a:lnTo>
                  <a:lnTo>
                    <a:pt x="141584" y="388515"/>
                  </a:lnTo>
                  <a:lnTo>
                    <a:pt x="140186" y="435223"/>
                  </a:lnTo>
                  <a:lnTo>
                    <a:pt x="139628" y="455941"/>
                  </a:lnTo>
                  <a:lnTo>
                    <a:pt x="142130" y="434711"/>
                  </a:lnTo>
                  <a:lnTo>
                    <a:pt x="154168" y="391134"/>
                  </a:lnTo>
                  <a:lnTo>
                    <a:pt x="165658" y="364133"/>
                  </a:lnTo>
                  <a:lnTo>
                    <a:pt x="179270" y="344419"/>
                  </a:lnTo>
                  <a:lnTo>
                    <a:pt x="183803" y="341209"/>
                  </a:lnTo>
                  <a:lnTo>
                    <a:pt x="185999" y="340353"/>
                  </a:lnTo>
                  <a:lnTo>
                    <a:pt x="187817" y="340135"/>
                  </a:lnTo>
                  <a:lnTo>
                    <a:pt x="190777" y="340834"/>
                  </a:lnTo>
                  <a:lnTo>
                    <a:pt x="199916" y="355772"/>
                  </a:lnTo>
                  <a:lnTo>
                    <a:pt x="204582" y="368411"/>
                  </a:lnTo>
                  <a:lnTo>
                    <a:pt x="216035" y="415604"/>
                  </a:lnTo>
                  <a:lnTo>
                    <a:pt x="226761" y="442550"/>
                  </a:lnTo>
                  <a:lnTo>
                    <a:pt x="232310" y="452438"/>
                  </a:lnTo>
                  <a:lnTo>
                    <a:pt x="239244" y="458950"/>
                  </a:lnTo>
                  <a:lnTo>
                    <a:pt x="249199" y="463659"/>
                  </a:lnTo>
                  <a:lnTo>
                    <a:pt x="251823" y="464319"/>
                  </a:lnTo>
                  <a:lnTo>
                    <a:pt x="254629" y="463349"/>
                  </a:lnTo>
                  <a:lnTo>
                    <a:pt x="260570" y="458508"/>
                  </a:lnTo>
                  <a:lnTo>
                    <a:pt x="266494" y="449534"/>
                  </a:lnTo>
                  <a:lnTo>
                    <a:pt x="279367" y="405866"/>
                  </a:lnTo>
                  <a:lnTo>
                    <a:pt x="287003" y="361149"/>
                  </a:lnTo>
                  <a:lnTo>
                    <a:pt x="294637" y="340586"/>
                  </a:lnTo>
                  <a:lnTo>
                    <a:pt x="298578" y="335037"/>
                  </a:lnTo>
                  <a:lnTo>
                    <a:pt x="306856" y="328600"/>
                  </a:lnTo>
                  <a:lnTo>
                    <a:pt x="308604" y="328066"/>
                  </a:lnTo>
                  <a:lnTo>
                    <a:pt x="310123" y="328064"/>
                  </a:lnTo>
                  <a:lnTo>
                    <a:pt x="311488" y="328414"/>
                  </a:lnTo>
                  <a:lnTo>
                    <a:pt x="316780" y="333965"/>
                  </a:lnTo>
                  <a:lnTo>
                    <a:pt x="322817" y="343997"/>
                  </a:lnTo>
                  <a:lnTo>
                    <a:pt x="331910" y="391335"/>
                  </a:lnTo>
                  <a:lnTo>
                    <a:pt x="336114" y="436432"/>
                  </a:lnTo>
                  <a:lnTo>
                    <a:pt x="336400" y="453315"/>
                  </a:lnTo>
                  <a:lnTo>
                    <a:pt x="337365" y="455812"/>
                  </a:lnTo>
                  <a:lnTo>
                    <a:pt x="338116" y="456971"/>
                  </a:lnTo>
                  <a:lnTo>
                    <a:pt x="338617" y="457392"/>
                  </a:lnTo>
                  <a:lnTo>
                    <a:pt x="338951" y="457319"/>
                  </a:lnTo>
                  <a:lnTo>
                    <a:pt x="339674" y="456298"/>
                  </a:lnTo>
                  <a:lnTo>
                    <a:pt x="345684" y="450082"/>
                  </a:lnTo>
                  <a:lnTo>
                    <a:pt x="361246" y="407058"/>
                  </a:lnTo>
                  <a:lnTo>
                    <a:pt x="379143" y="363611"/>
                  </a:lnTo>
                  <a:lnTo>
                    <a:pt x="394380" y="342998"/>
                  </a:lnTo>
                  <a:lnTo>
                    <a:pt x="399940" y="338813"/>
                  </a:lnTo>
                  <a:lnTo>
                    <a:pt x="407037" y="336458"/>
                  </a:lnTo>
                  <a:lnTo>
                    <a:pt x="411445" y="335907"/>
                  </a:lnTo>
                  <a:lnTo>
                    <a:pt x="417637" y="338484"/>
                  </a:lnTo>
                  <a:lnTo>
                    <a:pt x="423682" y="342805"/>
                  </a:lnTo>
                  <a:lnTo>
                    <a:pt x="432938" y="360190"/>
                  </a:lnTo>
                  <a:lnTo>
                    <a:pt x="442014" y="388858"/>
                  </a:lnTo>
                  <a:lnTo>
                    <a:pt x="445961" y="407996"/>
                  </a:lnTo>
                  <a:lnTo>
                    <a:pt x="452648" y="421060"/>
                  </a:lnTo>
                  <a:lnTo>
                    <a:pt x="454882" y="422897"/>
                  </a:lnTo>
                  <a:lnTo>
                    <a:pt x="458932" y="422772"/>
                  </a:lnTo>
                  <a:lnTo>
                    <a:pt x="461494" y="422245"/>
                  </a:lnTo>
                  <a:lnTo>
                    <a:pt x="465282" y="419778"/>
                  </a:lnTo>
                  <a:lnTo>
                    <a:pt x="468494" y="415271"/>
                  </a:lnTo>
                  <a:lnTo>
                    <a:pt x="474423" y="400828"/>
                  </a:lnTo>
                  <a:lnTo>
                    <a:pt x="485510" y="368049"/>
                  </a:lnTo>
                  <a:lnTo>
                    <a:pt x="489870" y="360599"/>
                  </a:lnTo>
                  <a:lnTo>
                    <a:pt x="493067" y="356867"/>
                  </a:lnTo>
                  <a:lnTo>
                    <a:pt x="496129" y="355561"/>
                  </a:lnTo>
                  <a:lnTo>
                    <a:pt x="502159" y="354722"/>
                  </a:lnTo>
                  <a:lnTo>
                    <a:pt x="536601" y="354832"/>
                  </a:lnTo>
                  <a:lnTo>
                    <a:pt x="546033" y="351239"/>
                  </a:lnTo>
                  <a:lnTo>
                    <a:pt x="559825" y="339692"/>
                  </a:lnTo>
                  <a:lnTo>
                    <a:pt x="562724" y="335816"/>
                  </a:lnTo>
                  <a:lnTo>
                    <a:pt x="564585" y="323201"/>
                  </a:lnTo>
                  <a:lnTo>
                    <a:pt x="564839" y="316609"/>
                  </a:lnTo>
                  <a:lnTo>
                    <a:pt x="563849" y="313723"/>
                  </a:lnTo>
                  <a:lnTo>
                    <a:pt x="559926" y="308634"/>
                  </a:lnTo>
                  <a:lnTo>
                    <a:pt x="551768" y="303488"/>
                  </a:lnTo>
                  <a:lnTo>
                    <a:pt x="535905" y="301414"/>
                  </a:lnTo>
                  <a:lnTo>
                    <a:pt x="518937" y="304171"/>
                  </a:lnTo>
                  <a:lnTo>
                    <a:pt x="507794" y="309456"/>
                  </a:lnTo>
                  <a:lnTo>
                    <a:pt x="491515" y="328826"/>
                  </a:lnTo>
                  <a:lnTo>
                    <a:pt x="486738" y="337101"/>
                  </a:lnTo>
                  <a:lnTo>
                    <a:pt x="483751" y="356137"/>
                  </a:lnTo>
                  <a:lnTo>
                    <a:pt x="484551" y="372910"/>
                  </a:lnTo>
                  <a:lnTo>
                    <a:pt x="499876" y="411856"/>
                  </a:lnTo>
                  <a:lnTo>
                    <a:pt x="526993" y="433145"/>
                  </a:lnTo>
                  <a:lnTo>
                    <a:pt x="538372" y="440144"/>
                  </a:lnTo>
                  <a:lnTo>
                    <a:pt x="559453" y="444681"/>
                  </a:lnTo>
                  <a:lnTo>
                    <a:pt x="585259" y="440968"/>
                  </a:lnTo>
                  <a:lnTo>
                    <a:pt x="607957" y="431480"/>
                  </a:lnTo>
                  <a:lnTo>
                    <a:pt x="642259" y="404370"/>
                  </a:lnTo>
                  <a:lnTo>
                    <a:pt x="682451" y="358071"/>
                  </a:lnTo>
                  <a:lnTo>
                    <a:pt x="715797" y="315263"/>
                  </a:lnTo>
                  <a:lnTo>
                    <a:pt x="738284" y="272209"/>
                  </a:lnTo>
                  <a:lnTo>
                    <a:pt x="751017" y="235623"/>
                  </a:lnTo>
                  <a:lnTo>
                    <a:pt x="759732" y="191383"/>
                  </a:lnTo>
                  <a:lnTo>
                    <a:pt x="762968" y="147941"/>
                  </a:lnTo>
                  <a:lnTo>
                    <a:pt x="760420" y="107414"/>
                  </a:lnTo>
                  <a:lnTo>
                    <a:pt x="751097" y="64876"/>
                  </a:lnTo>
                  <a:lnTo>
                    <a:pt x="736033" y="29506"/>
                  </a:lnTo>
                  <a:lnTo>
                    <a:pt x="721154" y="10093"/>
                  </a:lnTo>
                  <a:lnTo>
                    <a:pt x="707881" y="1091"/>
                  </a:lnTo>
                  <a:lnTo>
                    <a:pt x="697906" y="0"/>
                  </a:lnTo>
                  <a:lnTo>
                    <a:pt x="692777" y="697"/>
                  </a:lnTo>
                  <a:lnTo>
                    <a:pt x="684255" y="5235"/>
                  </a:lnTo>
                  <a:lnTo>
                    <a:pt x="677998" y="11602"/>
                  </a:lnTo>
                  <a:lnTo>
                    <a:pt x="675218" y="17960"/>
                  </a:lnTo>
                  <a:lnTo>
                    <a:pt x="667319" y="61792"/>
                  </a:lnTo>
                  <a:lnTo>
                    <a:pt x="664228" y="103725"/>
                  </a:lnTo>
                  <a:lnTo>
                    <a:pt x="667963" y="151176"/>
                  </a:lnTo>
                  <a:lnTo>
                    <a:pt x="677056" y="193622"/>
                  </a:lnTo>
                  <a:lnTo>
                    <a:pt x="685957" y="233819"/>
                  </a:lnTo>
                  <a:lnTo>
                    <a:pt x="696263" y="274818"/>
                  </a:lnTo>
                  <a:lnTo>
                    <a:pt x="704700" y="311773"/>
                  </a:lnTo>
                  <a:lnTo>
                    <a:pt x="714554" y="355002"/>
                  </a:lnTo>
                  <a:lnTo>
                    <a:pt x="730196" y="401406"/>
                  </a:lnTo>
                  <a:lnTo>
                    <a:pt x="734400" y="408870"/>
                  </a:lnTo>
                  <a:lnTo>
                    <a:pt x="738620" y="412187"/>
                  </a:lnTo>
                  <a:lnTo>
                    <a:pt x="744963" y="415740"/>
                  </a:lnTo>
                  <a:lnTo>
                    <a:pt x="768701" y="406304"/>
                  </a:lnTo>
                  <a:lnTo>
                    <a:pt x="780648" y="399886"/>
                  </a:lnTo>
                  <a:lnTo>
                    <a:pt x="801083" y="380911"/>
                  </a:lnTo>
                  <a:lnTo>
                    <a:pt x="808900" y="372568"/>
                  </a:lnTo>
                  <a:lnTo>
                    <a:pt x="819667" y="365739"/>
                  </a:lnTo>
                  <a:lnTo>
                    <a:pt x="822613" y="364796"/>
                  </a:lnTo>
                  <a:lnTo>
                    <a:pt x="841140" y="364107"/>
                  </a:lnTo>
                  <a:lnTo>
                    <a:pt x="845679" y="365011"/>
                  </a:lnTo>
                  <a:lnTo>
                    <a:pt x="849932" y="366236"/>
                  </a:lnTo>
                  <a:lnTo>
                    <a:pt x="867539" y="366777"/>
                  </a:lnTo>
                  <a:lnTo>
                    <a:pt x="873406" y="365492"/>
                  </a:lnTo>
                  <a:lnTo>
                    <a:pt x="880973" y="361100"/>
                  </a:lnTo>
                  <a:lnTo>
                    <a:pt x="884550" y="355443"/>
                  </a:lnTo>
                  <a:lnTo>
                    <a:pt x="886963" y="348225"/>
                  </a:lnTo>
                  <a:lnTo>
                    <a:pt x="887968" y="336934"/>
                  </a:lnTo>
                  <a:lnTo>
                    <a:pt x="886954" y="331297"/>
                  </a:lnTo>
                  <a:lnTo>
                    <a:pt x="870472" y="313791"/>
                  </a:lnTo>
                  <a:lnTo>
                    <a:pt x="859368" y="309484"/>
                  </a:lnTo>
                  <a:lnTo>
                    <a:pt x="846592" y="307659"/>
                  </a:lnTo>
                  <a:lnTo>
                    <a:pt x="832183" y="310490"/>
                  </a:lnTo>
                  <a:lnTo>
                    <a:pt x="825707" y="314841"/>
                  </a:lnTo>
                  <a:lnTo>
                    <a:pt x="815303" y="329628"/>
                  </a:lnTo>
                  <a:lnTo>
                    <a:pt x="811232" y="346084"/>
                  </a:lnTo>
                  <a:lnTo>
                    <a:pt x="810026" y="359308"/>
                  </a:lnTo>
                  <a:lnTo>
                    <a:pt x="813039" y="373301"/>
                  </a:lnTo>
                  <a:lnTo>
                    <a:pt x="820086" y="385247"/>
                  </a:lnTo>
                  <a:lnTo>
                    <a:pt x="832248" y="393804"/>
                  </a:lnTo>
                  <a:lnTo>
                    <a:pt x="843652" y="399122"/>
                  </a:lnTo>
                  <a:lnTo>
                    <a:pt x="863846" y="401246"/>
                  </a:lnTo>
                  <a:lnTo>
                    <a:pt x="886568" y="395134"/>
                  </a:lnTo>
                  <a:lnTo>
                    <a:pt x="920337" y="377948"/>
                  </a:lnTo>
                  <a:lnTo>
                    <a:pt x="939240" y="361732"/>
                  </a:lnTo>
                  <a:lnTo>
                    <a:pt x="963692" y="323672"/>
                  </a:lnTo>
                  <a:lnTo>
                    <a:pt x="967108" y="314724"/>
                  </a:lnTo>
                  <a:lnTo>
                    <a:pt x="970483" y="310045"/>
                  </a:lnTo>
                  <a:lnTo>
                    <a:pt x="971253" y="307514"/>
                  </a:lnTo>
                  <a:lnTo>
                    <a:pt x="971669" y="307659"/>
                  </a:lnTo>
                  <a:lnTo>
                    <a:pt x="979749" y="313348"/>
                  </a:lnTo>
                  <a:lnTo>
                    <a:pt x="1025091" y="328685"/>
                  </a:lnTo>
                  <a:lnTo>
                    <a:pt x="1038766" y="337965"/>
                  </a:lnTo>
                  <a:lnTo>
                    <a:pt x="1058755" y="365587"/>
                  </a:lnTo>
                  <a:lnTo>
                    <a:pt x="1060343" y="368247"/>
                  </a:lnTo>
                  <a:lnTo>
                    <a:pt x="1060892" y="383788"/>
                  </a:lnTo>
                  <a:lnTo>
                    <a:pt x="1055972" y="408632"/>
                  </a:lnTo>
                  <a:lnTo>
                    <a:pt x="1039807" y="438766"/>
                  </a:lnTo>
                  <a:lnTo>
                    <a:pt x="1033225" y="445935"/>
                  </a:lnTo>
                  <a:lnTo>
                    <a:pt x="1023243" y="452650"/>
                  </a:lnTo>
                  <a:lnTo>
                    <a:pt x="1007409" y="457323"/>
                  </a:lnTo>
                  <a:lnTo>
                    <a:pt x="988175" y="455337"/>
                  </a:lnTo>
                  <a:lnTo>
                    <a:pt x="971893" y="448594"/>
                  </a:lnTo>
                  <a:lnTo>
                    <a:pt x="939693" y="418016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" name="SMARTInkShape-Group47">
            <a:extLst>
              <a:ext uri="{FF2B5EF4-FFF2-40B4-BE49-F238E27FC236}">
                <a16:creationId xmlns:a16="http://schemas.microsoft.com/office/drawing/2014/main" xmlns="" id="{AAF737B0-7A30-4C30-A7D1-9995CA2822B6}"/>
              </a:ext>
            </a:extLst>
          </p:cNvPr>
          <p:cNvGrpSpPr/>
          <p:nvPr/>
        </p:nvGrpSpPr>
        <p:grpSpPr>
          <a:xfrm>
            <a:off x="5581650" y="4455871"/>
            <a:ext cx="1204780" cy="249475"/>
            <a:chOff x="5581650" y="4455871"/>
            <a:chExt cx="1204780" cy="249475"/>
          </a:xfrm>
        </p:grpSpPr>
        <p:sp>
          <p:nvSpPr>
            <p:cNvPr id="7" name="SMARTInkShape-54">
              <a:extLst>
                <a:ext uri="{FF2B5EF4-FFF2-40B4-BE49-F238E27FC236}">
                  <a16:creationId xmlns:a16="http://schemas.microsoft.com/office/drawing/2014/main" xmlns="" id="{D0C2A893-517F-482F-B49B-5D4833261818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261100" y="4455871"/>
              <a:ext cx="6351" cy="1830"/>
            </a:xfrm>
            <a:custGeom>
              <a:avLst/>
              <a:gdLst/>
              <a:ahLst/>
              <a:cxnLst/>
              <a:rect l="0" t="0" r="0" b="0"/>
              <a:pathLst>
                <a:path w="6351" h="1830">
                  <a:moveTo>
                    <a:pt x="0" y="1829"/>
                  </a:moveTo>
                  <a:lnTo>
                    <a:pt x="0" y="1829"/>
                  </a:lnTo>
                  <a:lnTo>
                    <a:pt x="3371" y="143"/>
                  </a:lnTo>
                  <a:lnTo>
                    <a:pt x="4364" y="0"/>
                  </a:lnTo>
                  <a:lnTo>
                    <a:pt x="6350" y="1829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SMARTInkShape-55">
              <a:extLst>
                <a:ext uri="{FF2B5EF4-FFF2-40B4-BE49-F238E27FC236}">
                  <a16:creationId xmlns:a16="http://schemas.microsoft.com/office/drawing/2014/main" xmlns="" id="{5A962D25-7AA4-4332-BDDB-3CFB3E4C6D87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553995" y="4549825"/>
              <a:ext cx="232435" cy="138655"/>
            </a:xfrm>
            <a:custGeom>
              <a:avLst/>
              <a:gdLst/>
              <a:ahLst/>
              <a:cxnLst/>
              <a:rect l="0" t="0" r="0" b="0"/>
              <a:pathLst>
                <a:path w="232435" h="138655">
                  <a:moveTo>
                    <a:pt x="56355" y="6300"/>
                  </a:moveTo>
                  <a:lnTo>
                    <a:pt x="56355" y="6300"/>
                  </a:lnTo>
                  <a:lnTo>
                    <a:pt x="47876" y="2846"/>
                  </a:lnTo>
                  <a:lnTo>
                    <a:pt x="46469" y="1881"/>
                  </a:lnTo>
                  <a:lnTo>
                    <a:pt x="31551" y="0"/>
                  </a:lnTo>
                  <a:lnTo>
                    <a:pt x="6405" y="36129"/>
                  </a:lnTo>
                  <a:lnTo>
                    <a:pt x="0" y="82172"/>
                  </a:lnTo>
                  <a:lnTo>
                    <a:pt x="7868" y="106509"/>
                  </a:lnTo>
                  <a:lnTo>
                    <a:pt x="16314" y="122030"/>
                  </a:lnTo>
                  <a:lnTo>
                    <a:pt x="31712" y="132783"/>
                  </a:lnTo>
                  <a:lnTo>
                    <a:pt x="44932" y="133776"/>
                  </a:lnTo>
                  <a:lnTo>
                    <a:pt x="57981" y="130689"/>
                  </a:lnTo>
                  <a:lnTo>
                    <a:pt x="68484" y="125790"/>
                  </a:lnTo>
                  <a:lnTo>
                    <a:pt x="88554" y="104587"/>
                  </a:lnTo>
                  <a:lnTo>
                    <a:pt x="106796" y="73959"/>
                  </a:lnTo>
                  <a:lnTo>
                    <a:pt x="116064" y="37830"/>
                  </a:lnTo>
                  <a:lnTo>
                    <a:pt x="115916" y="36845"/>
                  </a:lnTo>
                  <a:lnTo>
                    <a:pt x="115465" y="36188"/>
                  </a:lnTo>
                  <a:lnTo>
                    <a:pt x="114812" y="35751"/>
                  </a:lnTo>
                  <a:lnTo>
                    <a:pt x="114376" y="36517"/>
                  </a:lnTo>
                  <a:lnTo>
                    <a:pt x="113515" y="73423"/>
                  </a:lnTo>
                  <a:lnTo>
                    <a:pt x="120759" y="101416"/>
                  </a:lnTo>
                  <a:lnTo>
                    <a:pt x="127923" y="113779"/>
                  </a:lnTo>
                  <a:lnTo>
                    <a:pt x="140080" y="126066"/>
                  </a:lnTo>
                  <a:lnTo>
                    <a:pt x="159871" y="136879"/>
                  </a:lnTo>
                  <a:lnTo>
                    <a:pt x="171742" y="138654"/>
                  </a:lnTo>
                  <a:lnTo>
                    <a:pt x="191713" y="132613"/>
                  </a:lnTo>
                  <a:lnTo>
                    <a:pt x="204842" y="123572"/>
                  </a:lnTo>
                  <a:lnTo>
                    <a:pt x="228347" y="91039"/>
                  </a:lnTo>
                  <a:lnTo>
                    <a:pt x="232434" y="71546"/>
                  </a:lnTo>
                  <a:lnTo>
                    <a:pt x="231960" y="54639"/>
                  </a:lnTo>
                  <a:lnTo>
                    <a:pt x="226214" y="37321"/>
                  </a:lnTo>
                  <a:lnTo>
                    <a:pt x="211066" y="20469"/>
                  </a:lnTo>
                  <a:lnTo>
                    <a:pt x="195995" y="11047"/>
                  </a:lnTo>
                  <a:lnTo>
                    <a:pt x="174165" y="7707"/>
                  </a:lnTo>
                  <a:lnTo>
                    <a:pt x="156016" y="8402"/>
                  </a:lnTo>
                  <a:lnTo>
                    <a:pt x="134960" y="17585"/>
                  </a:lnTo>
                  <a:lnTo>
                    <a:pt x="124686" y="25662"/>
                  </a:lnTo>
                  <a:lnTo>
                    <a:pt x="110657" y="45716"/>
                  </a:lnTo>
                  <a:lnTo>
                    <a:pt x="107155" y="729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SMARTInkShape-56">
              <a:extLst>
                <a:ext uri="{FF2B5EF4-FFF2-40B4-BE49-F238E27FC236}">
                  <a16:creationId xmlns:a16="http://schemas.microsoft.com/office/drawing/2014/main" xmlns="" id="{275CAD93-84C1-4DC4-A656-4F1F0EB27EDB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581650" y="4538040"/>
              <a:ext cx="781051" cy="167306"/>
            </a:xfrm>
            <a:custGeom>
              <a:avLst/>
              <a:gdLst/>
              <a:ahLst/>
              <a:cxnLst/>
              <a:rect l="0" t="0" r="0" b="0"/>
              <a:pathLst>
                <a:path w="781051" h="167306">
                  <a:moveTo>
                    <a:pt x="0" y="53010"/>
                  </a:moveTo>
                  <a:lnTo>
                    <a:pt x="0" y="53010"/>
                  </a:lnTo>
                  <a:lnTo>
                    <a:pt x="0" y="59098"/>
                  </a:lnTo>
                  <a:lnTo>
                    <a:pt x="2734" y="53870"/>
                  </a:lnTo>
                  <a:lnTo>
                    <a:pt x="11106" y="29130"/>
                  </a:lnTo>
                  <a:lnTo>
                    <a:pt x="26610" y="8177"/>
                  </a:lnTo>
                  <a:lnTo>
                    <a:pt x="33229" y="3921"/>
                  </a:lnTo>
                  <a:lnTo>
                    <a:pt x="43007" y="483"/>
                  </a:lnTo>
                  <a:lnTo>
                    <a:pt x="45605" y="0"/>
                  </a:lnTo>
                  <a:lnTo>
                    <a:pt x="52254" y="2286"/>
                  </a:lnTo>
                  <a:lnTo>
                    <a:pt x="64650" y="9006"/>
                  </a:lnTo>
                  <a:lnTo>
                    <a:pt x="69420" y="16167"/>
                  </a:lnTo>
                  <a:lnTo>
                    <a:pt x="79671" y="47374"/>
                  </a:lnTo>
                  <a:lnTo>
                    <a:pt x="82500" y="93590"/>
                  </a:lnTo>
                  <a:lnTo>
                    <a:pt x="82175" y="97856"/>
                  </a:lnTo>
                  <a:lnTo>
                    <a:pt x="80855" y="100929"/>
                  </a:lnTo>
                  <a:lnTo>
                    <a:pt x="80361" y="101536"/>
                  </a:lnTo>
                  <a:lnTo>
                    <a:pt x="80033" y="101589"/>
                  </a:lnTo>
                  <a:lnTo>
                    <a:pt x="79505" y="100823"/>
                  </a:lnTo>
                  <a:lnTo>
                    <a:pt x="81917" y="74973"/>
                  </a:lnTo>
                  <a:lnTo>
                    <a:pt x="85851" y="62340"/>
                  </a:lnTo>
                  <a:lnTo>
                    <a:pt x="100376" y="37453"/>
                  </a:lnTo>
                  <a:lnTo>
                    <a:pt x="105642" y="32455"/>
                  </a:lnTo>
                  <a:lnTo>
                    <a:pt x="116243" y="27360"/>
                  </a:lnTo>
                  <a:lnTo>
                    <a:pt x="122336" y="26676"/>
                  </a:lnTo>
                  <a:lnTo>
                    <a:pt x="124949" y="26987"/>
                  </a:lnTo>
                  <a:lnTo>
                    <a:pt x="130675" y="31096"/>
                  </a:lnTo>
                  <a:lnTo>
                    <a:pt x="139603" y="41861"/>
                  </a:lnTo>
                  <a:lnTo>
                    <a:pt x="147470" y="68954"/>
                  </a:lnTo>
                  <a:lnTo>
                    <a:pt x="149195" y="116570"/>
                  </a:lnTo>
                  <a:lnTo>
                    <a:pt x="148270" y="122769"/>
                  </a:lnTo>
                  <a:lnTo>
                    <a:pt x="145767" y="128242"/>
                  </a:lnTo>
                  <a:lnTo>
                    <a:pt x="144803" y="129623"/>
                  </a:lnTo>
                  <a:lnTo>
                    <a:pt x="143808" y="129838"/>
                  </a:lnTo>
                  <a:lnTo>
                    <a:pt x="142791" y="129276"/>
                  </a:lnTo>
                  <a:lnTo>
                    <a:pt x="141761" y="128196"/>
                  </a:lnTo>
                  <a:lnTo>
                    <a:pt x="141427" y="127123"/>
                  </a:lnTo>
                  <a:lnTo>
                    <a:pt x="141557" y="126055"/>
                  </a:lnTo>
                  <a:lnTo>
                    <a:pt x="147217" y="100951"/>
                  </a:lnTo>
                  <a:lnTo>
                    <a:pt x="153468" y="65686"/>
                  </a:lnTo>
                  <a:lnTo>
                    <a:pt x="165298" y="44630"/>
                  </a:lnTo>
                  <a:lnTo>
                    <a:pt x="176761" y="34848"/>
                  </a:lnTo>
                  <a:lnTo>
                    <a:pt x="183688" y="31062"/>
                  </a:lnTo>
                  <a:lnTo>
                    <a:pt x="200596" y="28065"/>
                  </a:lnTo>
                  <a:lnTo>
                    <a:pt x="202522" y="27913"/>
                  </a:lnTo>
                  <a:lnTo>
                    <a:pt x="208426" y="31508"/>
                  </a:lnTo>
                  <a:lnTo>
                    <a:pt x="214342" y="37456"/>
                  </a:lnTo>
                  <a:lnTo>
                    <a:pt x="216971" y="43628"/>
                  </a:lnTo>
                  <a:lnTo>
                    <a:pt x="222185" y="91032"/>
                  </a:lnTo>
                  <a:lnTo>
                    <a:pt x="229599" y="134387"/>
                  </a:lnTo>
                  <a:lnTo>
                    <a:pt x="237264" y="150576"/>
                  </a:lnTo>
                  <a:lnTo>
                    <a:pt x="243269" y="156463"/>
                  </a:lnTo>
                  <a:lnTo>
                    <a:pt x="246846" y="159020"/>
                  </a:lnTo>
                  <a:lnTo>
                    <a:pt x="263679" y="162620"/>
                  </a:lnTo>
                  <a:lnTo>
                    <a:pt x="275879" y="162000"/>
                  </a:lnTo>
                  <a:lnTo>
                    <a:pt x="290704" y="151155"/>
                  </a:lnTo>
                  <a:lnTo>
                    <a:pt x="312913" y="120505"/>
                  </a:lnTo>
                  <a:lnTo>
                    <a:pt x="320805" y="101740"/>
                  </a:lnTo>
                  <a:lnTo>
                    <a:pt x="331149" y="59513"/>
                  </a:lnTo>
                  <a:lnTo>
                    <a:pt x="335769" y="37059"/>
                  </a:lnTo>
                  <a:lnTo>
                    <a:pt x="334633" y="29273"/>
                  </a:lnTo>
                  <a:lnTo>
                    <a:pt x="333934" y="27526"/>
                  </a:lnTo>
                  <a:lnTo>
                    <a:pt x="333748" y="27554"/>
                  </a:lnTo>
                  <a:lnTo>
                    <a:pt x="333541" y="28526"/>
                  </a:lnTo>
                  <a:lnTo>
                    <a:pt x="335063" y="73741"/>
                  </a:lnTo>
                  <a:lnTo>
                    <a:pt x="346242" y="117841"/>
                  </a:lnTo>
                  <a:lnTo>
                    <a:pt x="349442" y="126979"/>
                  </a:lnTo>
                  <a:lnTo>
                    <a:pt x="356744" y="135509"/>
                  </a:lnTo>
                  <a:lnTo>
                    <a:pt x="361654" y="139759"/>
                  </a:lnTo>
                  <a:lnTo>
                    <a:pt x="370873" y="143541"/>
                  </a:lnTo>
                  <a:lnTo>
                    <a:pt x="375307" y="144056"/>
                  </a:lnTo>
                  <a:lnTo>
                    <a:pt x="380027" y="141929"/>
                  </a:lnTo>
                  <a:lnTo>
                    <a:pt x="394391" y="127491"/>
                  </a:lnTo>
                  <a:lnTo>
                    <a:pt x="412423" y="93863"/>
                  </a:lnTo>
                  <a:lnTo>
                    <a:pt x="426314" y="49623"/>
                  </a:lnTo>
                  <a:lnTo>
                    <a:pt x="434878" y="34407"/>
                  </a:lnTo>
                  <a:lnTo>
                    <a:pt x="449835" y="20762"/>
                  </a:lnTo>
                  <a:lnTo>
                    <a:pt x="455808" y="18451"/>
                  </a:lnTo>
                  <a:lnTo>
                    <a:pt x="458389" y="18329"/>
                  </a:lnTo>
                  <a:lnTo>
                    <a:pt x="464079" y="21956"/>
                  </a:lnTo>
                  <a:lnTo>
                    <a:pt x="474669" y="34098"/>
                  </a:lnTo>
                  <a:lnTo>
                    <a:pt x="487846" y="66279"/>
                  </a:lnTo>
                  <a:lnTo>
                    <a:pt x="491562" y="106956"/>
                  </a:lnTo>
                  <a:lnTo>
                    <a:pt x="492118" y="150568"/>
                  </a:lnTo>
                  <a:lnTo>
                    <a:pt x="493810" y="108022"/>
                  </a:lnTo>
                  <a:lnTo>
                    <a:pt x="502960" y="66491"/>
                  </a:lnTo>
                  <a:lnTo>
                    <a:pt x="516396" y="36354"/>
                  </a:lnTo>
                  <a:lnTo>
                    <a:pt x="522550" y="30556"/>
                  </a:lnTo>
                  <a:lnTo>
                    <a:pt x="537999" y="23959"/>
                  </a:lnTo>
                  <a:lnTo>
                    <a:pt x="544381" y="23400"/>
                  </a:lnTo>
                  <a:lnTo>
                    <a:pt x="547070" y="23745"/>
                  </a:lnTo>
                  <a:lnTo>
                    <a:pt x="552881" y="26951"/>
                  </a:lnTo>
                  <a:lnTo>
                    <a:pt x="555913" y="29287"/>
                  </a:lnTo>
                  <a:lnTo>
                    <a:pt x="565235" y="44374"/>
                  </a:lnTo>
                  <a:lnTo>
                    <a:pt x="571329" y="62798"/>
                  </a:lnTo>
                  <a:lnTo>
                    <a:pt x="576067" y="104440"/>
                  </a:lnTo>
                  <a:lnTo>
                    <a:pt x="586042" y="150034"/>
                  </a:lnTo>
                  <a:lnTo>
                    <a:pt x="588311" y="157162"/>
                  </a:lnTo>
                  <a:lnTo>
                    <a:pt x="595199" y="162918"/>
                  </a:lnTo>
                  <a:lnTo>
                    <a:pt x="603905" y="166769"/>
                  </a:lnTo>
                  <a:lnTo>
                    <a:pt x="610126" y="167305"/>
                  </a:lnTo>
                  <a:lnTo>
                    <a:pt x="617125" y="163545"/>
                  </a:lnTo>
                  <a:lnTo>
                    <a:pt x="624939" y="156111"/>
                  </a:lnTo>
                  <a:lnTo>
                    <a:pt x="640512" y="129337"/>
                  </a:lnTo>
                  <a:lnTo>
                    <a:pt x="656873" y="82197"/>
                  </a:lnTo>
                  <a:lnTo>
                    <a:pt x="667602" y="36786"/>
                  </a:lnTo>
                  <a:lnTo>
                    <a:pt x="672455" y="20215"/>
                  </a:lnTo>
                  <a:lnTo>
                    <a:pt x="672317" y="20210"/>
                  </a:lnTo>
                  <a:lnTo>
                    <a:pt x="671223" y="22087"/>
                  </a:lnTo>
                  <a:lnTo>
                    <a:pt x="667225" y="56650"/>
                  </a:lnTo>
                  <a:lnTo>
                    <a:pt x="674661" y="95601"/>
                  </a:lnTo>
                  <a:lnTo>
                    <a:pt x="686109" y="124217"/>
                  </a:lnTo>
                  <a:lnTo>
                    <a:pt x="703630" y="147117"/>
                  </a:lnTo>
                  <a:lnTo>
                    <a:pt x="713715" y="154337"/>
                  </a:lnTo>
                  <a:lnTo>
                    <a:pt x="734366" y="158998"/>
                  </a:lnTo>
                  <a:lnTo>
                    <a:pt x="749931" y="158693"/>
                  </a:lnTo>
                  <a:lnTo>
                    <a:pt x="761457" y="150663"/>
                  </a:lnTo>
                  <a:lnTo>
                    <a:pt x="781050" y="13238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SMARTInkShape-57">
              <a:extLst>
                <a:ext uri="{FF2B5EF4-FFF2-40B4-BE49-F238E27FC236}">
                  <a16:creationId xmlns:a16="http://schemas.microsoft.com/office/drawing/2014/main" xmlns="" id="{A0F33EAF-8847-4880-8CCF-11DB41573328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905500" y="4455871"/>
              <a:ext cx="3176" cy="1830"/>
            </a:xfrm>
            <a:custGeom>
              <a:avLst/>
              <a:gdLst/>
              <a:ahLst/>
              <a:cxnLst/>
              <a:rect l="0" t="0" r="0" b="0"/>
              <a:pathLst>
                <a:path w="3176" h="1830">
                  <a:moveTo>
                    <a:pt x="0" y="1829"/>
                  </a:moveTo>
                  <a:lnTo>
                    <a:pt x="0" y="1829"/>
                  </a:lnTo>
                  <a:lnTo>
                    <a:pt x="0" y="0"/>
                  </a:lnTo>
                  <a:lnTo>
                    <a:pt x="0" y="781"/>
                  </a:lnTo>
                  <a:lnTo>
                    <a:pt x="353" y="1130"/>
                  </a:lnTo>
                  <a:lnTo>
                    <a:pt x="3175" y="1829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SMARTInkShape-58">
              <a:extLst>
                <a:ext uri="{FF2B5EF4-FFF2-40B4-BE49-F238E27FC236}">
                  <a16:creationId xmlns:a16="http://schemas.microsoft.com/office/drawing/2014/main" xmlns="" id="{EB0E1E53-7E30-4ED5-A69C-1AD7464F3286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369050" y="4635500"/>
              <a:ext cx="66676" cy="1"/>
            </a:xfrm>
            <a:custGeom>
              <a:avLst/>
              <a:gdLst/>
              <a:ahLst/>
              <a:cxnLst/>
              <a:rect l="0" t="0" r="0" b="0"/>
              <a:pathLst>
                <a:path w="66676" h="1">
                  <a:moveTo>
                    <a:pt x="0" y="0"/>
                  </a:moveTo>
                  <a:lnTo>
                    <a:pt x="0" y="0"/>
                  </a:lnTo>
                  <a:lnTo>
                    <a:pt x="43307" y="0"/>
                  </a:lnTo>
                  <a:lnTo>
                    <a:pt x="66675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2" name="SMARTInkShape-Group48">
            <a:extLst>
              <a:ext uri="{FF2B5EF4-FFF2-40B4-BE49-F238E27FC236}">
                <a16:creationId xmlns:a16="http://schemas.microsoft.com/office/drawing/2014/main" xmlns="" id="{C09B515F-9423-4731-B133-6016DB5AA63D}"/>
              </a:ext>
            </a:extLst>
          </p:cNvPr>
          <p:cNvGrpSpPr/>
          <p:nvPr/>
        </p:nvGrpSpPr>
        <p:grpSpPr>
          <a:xfrm>
            <a:off x="2141658" y="4253694"/>
            <a:ext cx="3249983" cy="750784"/>
            <a:chOff x="2141658" y="4253694"/>
            <a:chExt cx="3249983" cy="750784"/>
          </a:xfrm>
        </p:grpSpPr>
        <p:sp>
          <p:nvSpPr>
            <p:cNvPr id="13" name="SMARTInkShape-59">
              <a:extLst>
                <a:ext uri="{FF2B5EF4-FFF2-40B4-BE49-F238E27FC236}">
                  <a16:creationId xmlns:a16="http://schemas.microsoft.com/office/drawing/2014/main" xmlns="" id="{E878915C-D7D9-49A2-B306-B34DE173F691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200575" y="4551250"/>
              <a:ext cx="419676" cy="148863"/>
            </a:xfrm>
            <a:custGeom>
              <a:avLst/>
              <a:gdLst/>
              <a:ahLst/>
              <a:cxnLst/>
              <a:rect l="0" t="0" r="0" b="0"/>
              <a:pathLst>
                <a:path w="419676" h="148863">
                  <a:moveTo>
                    <a:pt x="6300" y="23925"/>
                  </a:moveTo>
                  <a:lnTo>
                    <a:pt x="6300" y="23925"/>
                  </a:lnTo>
                  <a:lnTo>
                    <a:pt x="2846" y="33655"/>
                  </a:lnTo>
                  <a:lnTo>
                    <a:pt x="0" y="52022"/>
                  </a:lnTo>
                  <a:lnTo>
                    <a:pt x="11928" y="94922"/>
                  </a:lnTo>
                  <a:lnTo>
                    <a:pt x="21961" y="114458"/>
                  </a:lnTo>
                  <a:lnTo>
                    <a:pt x="28430" y="121900"/>
                  </a:lnTo>
                  <a:lnTo>
                    <a:pt x="35773" y="125678"/>
                  </a:lnTo>
                  <a:lnTo>
                    <a:pt x="39707" y="126685"/>
                  </a:lnTo>
                  <a:lnTo>
                    <a:pt x="42683" y="126651"/>
                  </a:lnTo>
                  <a:lnTo>
                    <a:pt x="45019" y="125923"/>
                  </a:lnTo>
                  <a:lnTo>
                    <a:pt x="46929" y="124732"/>
                  </a:lnTo>
                  <a:lnTo>
                    <a:pt x="61987" y="103834"/>
                  </a:lnTo>
                  <a:lnTo>
                    <a:pt x="79475" y="61564"/>
                  </a:lnTo>
                  <a:lnTo>
                    <a:pt x="94393" y="18389"/>
                  </a:lnTo>
                  <a:lnTo>
                    <a:pt x="99978" y="6762"/>
                  </a:lnTo>
                  <a:lnTo>
                    <a:pt x="103909" y="2421"/>
                  </a:lnTo>
                  <a:lnTo>
                    <a:pt x="110830" y="257"/>
                  </a:lnTo>
                  <a:lnTo>
                    <a:pt x="119080" y="0"/>
                  </a:lnTo>
                  <a:lnTo>
                    <a:pt x="126274" y="2238"/>
                  </a:lnTo>
                  <a:lnTo>
                    <a:pt x="134589" y="7465"/>
                  </a:lnTo>
                  <a:lnTo>
                    <a:pt x="143207" y="23594"/>
                  </a:lnTo>
                  <a:lnTo>
                    <a:pt x="150337" y="63271"/>
                  </a:lnTo>
                  <a:lnTo>
                    <a:pt x="152085" y="104479"/>
                  </a:lnTo>
                  <a:lnTo>
                    <a:pt x="149780" y="134016"/>
                  </a:lnTo>
                  <a:lnTo>
                    <a:pt x="146567" y="144800"/>
                  </a:lnTo>
                  <a:lnTo>
                    <a:pt x="146378" y="145078"/>
                  </a:lnTo>
                  <a:lnTo>
                    <a:pt x="143281" y="120126"/>
                  </a:lnTo>
                  <a:lnTo>
                    <a:pt x="148220" y="78308"/>
                  </a:lnTo>
                  <a:lnTo>
                    <a:pt x="155974" y="46086"/>
                  </a:lnTo>
                  <a:lnTo>
                    <a:pt x="165026" y="30727"/>
                  </a:lnTo>
                  <a:lnTo>
                    <a:pt x="179236" y="16075"/>
                  </a:lnTo>
                  <a:lnTo>
                    <a:pt x="183820" y="13381"/>
                  </a:lnTo>
                  <a:lnTo>
                    <a:pt x="186030" y="12662"/>
                  </a:lnTo>
                  <a:lnTo>
                    <a:pt x="191308" y="13745"/>
                  </a:lnTo>
                  <a:lnTo>
                    <a:pt x="194197" y="15022"/>
                  </a:lnTo>
                  <a:lnTo>
                    <a:pt x="205005" y="25246"/>
                  </a:lnTo>
                  <a:lnTo>
                    <a:pt x="212088" y="36075"/>
                  </a:lnTo>
                  <a:lnTo>
                    <a:pt x="221398" y="81179"/>
                  </a:lnTo>
                  <a:lnTo>
                    <a:pt x="229951" y="124404"/>
                  </a:lnTo>
                  <a:lnTo>
                    <a:pt x="234112" y="136316"/>
                  </a:lnTo>
                  <a:lnTo>
                    <a:pt x="243329" y="146283"/>
                  </a:lnTo>
                  <a:lnTo>
                    <a:pt x="247230" y="148862"/>
                  </a:lnTo>
                  <a:lnTo>
                    <a:pt x="254844" y="145304"/>
                  </a:lnTo>
                  <a:lnTo>
                    <a:pt x="267267" y="135266"/>
                  </a:lnTo>
                  <a:lnTo>
                    <a:pt x="273274" y="126679"/>
                  </a:lnTo>
                  <a:lnTo>
                    <a:pt x="289275" y="82332"/>
                  </a:lnTo>
                  <a:lnTo>
                    <a:pt x="298166" y="40003"/>
                  </a:lnTo>
                  <a:lnTo>
                    <a:pt x="297891" y="40288"/>
                  </a:lnTo>
                  <a:lnTo>
                    <a:pt x="296172" y="47431"/>
                  </a:lnTo>
                  <a:lnTo>
                    <a:pt x="296211" y="59190"/>
                  </a:lnTo>
                  <a:lnTo>
                    <a:pt x="302415" y="82831"/>
                  </a:lnTo>
                  <a:lnTo>
                    <a:pt x="322963" y="119320"/>
                  </a:lnTo>
                  <a:lnTo>
                    <a:pt x="331072" y="128647"/>
                  </a:lnTo>
                  <a:lnTo>
                    <a:pt x="348924" y="138758"/>
                  </a:lnTo>
                  <a:lnTo>
                    <a:pt x="363112" y="142851"/>
                  </a:lnTo>
                  <a:lnTo>
                    <a:pt x="375256" y="139105"/>
                  </a:lnTo>
                  <a:lnTo>
                    <a:pt x="397621" y="125699"/>
                  </a:lnTo>
                  <a:lnTo>
                    <a:pt x="408820" y="109310"/>
                  </a:lnTo>
                  <a:lnTo>
                    <a:pt x="415470" y="95556"/>
                  </a:lnTo>
                  <a:lnTo>
                    <a:pt x="419675" y="72979"/>
                  </a:lnTo>
                  <a:lnTo>
                    <a:pt x="416413" y="47318"/>
                  </a:lnTo>
                  <a:lnTo>
                    <a:pt x="410429" y="30268"/>
                  </a:lnTo>
                  <a:lnTo>
                    <a:pt x="401578" y="21218"/>
                  </a:lnTo>
                  <a:lnTo>
                    <a:pt x="385533" y="11011"/>
                  </a:lnTo>
                  <a:lnTo>
                    <a:pt x="375226" y="7602"/>
                  </a:lnTo>
                  <a:lnTo>
                    <a:pt x="355892" y="6388"/>
                  </a:lnTo>
                  <a:lnTo>
                    <a:pt x="337660" y="10184"/>
                  </a:lnTo>
                  <a:lnTo>
                    <a:pt x="328902" y="13820"/>
                  </a:lnTo>
                  <a:lnTo>
                    <a:pt x="304098" y="36053"/>
                  </a:lnTo>
                  <a:lnTo>
                    <a:pt x="296111" y="47542"/>
                  </a:lnTo>
                  <a:lnTo>
                    <a:pt x="288875" y="810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SMARTInkShape-60">
              <a:extLst>
                <a:ext uri="{FF2B5EF4-FFF2-40B4-BE49-F238E27FC236}">
                  <a16:creationId xmlns:a16="http://schemas.microsoft.com/office/drawing/2014/main" xmlns="" id="{DE6A7401-D469-4DA8-990A-37D561BC3757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553710" y="4551123"/>
              <a:ext cx="281816" cy="453355"/>
            </a:xfrm>
            <a:custGeom>
              <a:avLst/>
              <a:gdLst/>
              <a:ahLst/>
              <a:cxnLst/>
              <a:rect l="0" t="0" r="0" b="0"/>
              <a:pathLst>
                <a:path w="281816" h="453355">
                  <a:moveTo>
                    <a:pt x="40515" y="24052"/>
                  </a:moveTo>
                  <a:lnTo>
                    <a:pt x="40515" y="24052"/>
                  </a:lnTo>
                  <a:lnTo>
                    <a:pt x="43028" y="35354"/>
                  </a:lnTo>
                  <a:lnTo>
                    <a:pt x="46491" y="75962"/>
                  </a:lnTo>
                  <a:lnTo>
                    <a:pt x="52618" y="123506"/>
                  </a:lnTo>
                  <a:lnTo>
                    <a:pt x="59016" y="165837"/>
                  </a:lnTo>
                  <a:lnTo>
                    <a:pt x="63322" y="209212"/>
                  </a:lnTo>
                  <a:lnTo>
                    <a:pt x="65756" y="254445"/>
                  </a:lnTo>
                  <a:lnTo>
                    <a:pt x="67945" y="293165"/>
                  </a:lnTo>
                  <a:lnTo>
                    <a:pt x="69805" y="331524"/>
                  </a:lnTo>
                  <a:lnTo>
                    <a:pt x="69759" y="377626"/>
                  </a:lnTo>
                  <a:lnTo>
                    <a:pt x="66261" y="420739"/>
                  </a:lnTo>
                  <a:lnTo>
                    <a:pt x="60451" y="437138"/>
                  </a:lnTo>
                  <a:lnTo>
                    <a:pt x="53844" y="446594"/>
                  </a:lnTo>
                  <a:lnTo>
                    <a:pt x="47144" y="451738"/>
                  </a:lnTo>
                  <a:lnTo>
                    <a:pt x="43876" y="453109"/>
                  </a:lnTo>
                  <a:lnTo>
                    <a:pt x="30849" y="453354"/>
                  </a:lnTo>
                  <a:lnTo>
                    <a:pt x="22560" y="451192"/>
                  </a:lnTo>
                  <a:lnTo>
                    <a:pt x="12813" y="439890"/>
                  </a:lnTo>
                  <a:lnTo>
                    <a:pt x="6045" y="426506"/>
                  </a:lnTo>
                  <a:lnTo>
                    <a:pt x="0" y="392643"/>
                  </a:lnTo>
                  <a:lnTo>
                    <a:pt x="4813" y="355054"/>
                  </a:lnTo>
                  <a:lnTo>
                    <a:pt x="14648" y="314808"/>
                  </a:lnTo>
                  <a:lnTo>
                    <a:pt x="28546" y="274415"/>
                  </a:lnTo>
                  <a:lnTo>
                    <a:pt x="46852" y="231664"/>
                  </a:lnTo>
                  <a:lnTo>
                    <a:pt x="65299" y="188583"/>
                  </a:lnTo>
                  <a:lnTo>
                    <a:pt x="95243" y="142138"/>
                  </a:lnTo>
                  <a:lnTo>
                    <a:pt x="117858" y="97223"/>
                  </a:lnTo>
                  <a:lnTo>
                    <a:pt x="119928" y="95378"/>
                  </a:lnTo>
                  <a:lnTo>
                    <a:pt x="120974" y="94886"/>
                  </a:lnTo>
                  <a:lnTo>
                    <a:pt x="166726" y="90449"/>
                  </a:lnTo>
                  <a:lnTo>
                    <a:pt x="179040" y="86529"/>
                  </a:lnTo>
                  <a:lnTo>
                    <a:pt x="190333" y="79017"/>
                  </a:lnTo>
                  <a:lnTo>
                    <a:pt x="201734" y="67208"/>
                  </a:lnTo>
                  <a:lnTo>
                    <a:pt x="206151" y="56908"/>
                  </a:lnTo>
                  <a:lnTo>
                    <a:pt x="210098" y="37127"/>
                  </a:lnTo>
                  <a:lnTo>
                    <a:pt x="209607" y="30333"/>
                  </a:lnTo>
                  <a:lnTo>
                    <a:pt x="202290" y="19171"/>
                  </a:lnTo>
                  <a:lnTo>
                    <a:pt x="194556" y="10298"/>
                  </a:lnTo>
                  <a:lnTo>
                    <a:pt x="182740" y="3200"/>
                  </a:lnTo>
                  <a:lnTo>
                    <a:pt x="173124" y="0"/>
                  </a:lnTo>
                  <a:lnTo>
                    <a:pt x="160749" y="2422"/>
                  </a:lnTo>
                  <a:lnTo>
                    <a:pt x="145912" y="12665"/>
                  </a:lnTo>
                  <a:lnTo>
                    <a:pt x="137086" y="21815"/>
                  </a:lnTo>
                  <a:lnTo>
                    <a:pt x="129114" y="42843"/>
                  </a:lnTo>
                  <a:lnTo>
                    <a:pt x="127445" y="57567"/>
                  </a:lnTo>
                  <a:lnTo>
                    <a:pt x="129733" y="73650"/>
                  </a:lnTo>
                  <a:lnTo>
                    <a:pt x="138211" y="94095"/>
                  </a:lnTo>
                  <a:lnTo>
                    <a:pt x="159662" y="120464"/>
                  </a:lnTo>
                  <a:lnTo>
                    <a:pt x="164397" y="124310"/>
                  </a:lnTo>
                  <a:lnTo>
                    <a:pt x="191286" y="134779"/>
                  </a:lnTo>
                  <a:lnTo>
                    <a:pt x="233293" y="139489"/>
                  </a:lnTo>
                  <a:lnTo>
                    <a:pt x="246962" y="137564"/>
                  </a:lnTo>
                  <a:lnTo>
                    <a:pt x="281815" y="116127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SMARTInkShape-61">
              <a:extLst>
                <a:ext uri="{FF2B5EF4-FFF2-40B4-BE49-F238E27FC236}">
                  <a16:creationId xmlns:a16="http://schemas.microsoft.com/office/drawing/2014/main" xmlns="" id="{F6774DB8-2D58-4F18-BF1E-FF96C3ACE0D3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2141658" y="4253694"/>
              <a:ext cx="1115893" cy="444497"/>
            </a:xfrm>
            <a:custGeom>
              <a:avLst/>
              <a:gdLst/>
              <a:ahLst/>
              <a:cxnLst/>
              <a:rect l="0" t="0" r="0" b="0"/>
              <a:pathLst>
                <a:path w="1115893" h="444497">
                  <a:moveTo>
                    <a:pt x="134817" y="327831"/>
                  </a:moveTo>
                  <a:lnTo>
                    <a:pt x="134817" y="327831"/>
                  </a:lnTo>
                  <a:lnTo>
                    <a:pt x="134817" y="323412"/>
                  </a:lnTo>
                  <a:lnTo>
                    <a:pt x="133131" y="318682"/>
                  </a:lnTo>
                  <a:lnTo>
                    <a:pt x="128696" y="312592"/>
                  </a:lnTo>
                  <a:lnTo>
                    <a:pt x="119385" y="302889"/>
                  </a:lnTo>
                  <a:lnTo>
                    <a:pt x="75016" y="291537"/>
                  </a:lnTo>
                  <a:lnTo>
                    <a:pt x="57283" y="291951"/>
                  </a:lnTo>
                  <a:lnTo>
                    <a:pt x="44228" y="295994"/>
                  </a:lnTo>
                  <a:lnTo>
                    <a:pt x="11840" y="316009"/>
                  </a:lnTo>
                  <a:lnTo>
                    <a:pt x="6900" y="324693"/>
                  </a:lnTo>
                  <a:lnTo>
                    <a:pt x="0" y="351824"/>
                  </a:lnTo>
                  <a:lnTo>
                    <a:pt x="203" y="383041"/>
                  </a:lnTo>
                  <a:lnTo>
                    <a:pt x="7834" y="401222"/>
                  </a:lnTo>
                  <a:lnTo>
                    <a:pt x="24089" y="418329"/>
                  </a:lnTo>
                  <a:lnTo>
                    <a:pt x="39489" y="429512"/>
                  </a:lnTo>
                  <a:lnTo>
                    <a:pt x="58045" y="435609"/>
                  </a:lnTo>
                  <a:lnTo>
                    <a:pt x="74127" y="436279"/>
                  </a:lnTo>
                  <a:lnTo>
                    <a:pt x="91200" y="429186"/>
                  </a:lnTo>
                  <a:lnTo>
                    <a:pt x="102922" y="421519"/>
                  </a:lnTo>
                  <a:lnTo>
                    <a:pt x="112549" y="408037"/>
                  </a:lnTo>
                  <a:lnTo>
                    <a:pt x="124225" y="380860"/>
                  </a:lnTo>
                  <a:lnTo>
                    <a:pt x="129924" y="345303"/>
                  </a:lnTo>
                  <a:lnTo>
                    <a:pt x="128166" y="314968"/>
                  </a:lnTo>
                  <a:lnTo>
                    <a:pt x="126805" y="311766"/>
                  </a:lnTo>
                  <a:lnTo>
                    <a:pt x="125948" y="310771"/>
                  </a:lnTo>
                  <a:lnTo>
                    <a:pt x="124055" y="309665"/>
                  </a:lnTo>
                  <a:lnTo>
                    <a:pt x="123409" y="310076"/>
                  </a:lnTo>
                  <a:lnTo>
                    <a:pt x="122691" y="312414"/>
                  </a:lnTo>
                  <a:lnTo>
                    <a:pt x="132812" y="355643"/>
                  </a:lnTo>
                  <a:lnTo>
                    <a:pt x="149591" y="400552"/>
                  </a:lnTo>
                  <a:lnTo>
                    <a:pt x="155847" y="411657"/>
                  </a:lnTo>
                  <a:lnTo>
                    <a:pt x="176170" y="433211"/>
                  </a:lnTo>
                  <a:lnTo>
                    <a:pt x="185299" y="439577"/>
                  </a:lnTo>
                  <a:lnTo>
                    <a:pt x="190532" y="441231"/>
                  </a:lnTo>
                  <a:lnTo>
                    <a:pt x="200518" y="440179"/>
                  </a:lnTo>
                  <a:lnTo>
                    <a:pt x="214100" y="430891"/>
                  </a:lnTo>
                  <a:lnTo>
                    <a:pt x="225924" y="415282"/>
                  </a:lnTo>
                  <a:lnTo>
                    <a:pt x="236513" y="389987"/>
                  </a:lnTo>
                  <a:lnTo>
                    <a:pt x="245824" y="344526"/>
                  </a:lnTo>
                  <a:lnTo>
                    <a:pt x="247201" y="324899"/>
                  </a:lnTo>
                  <a:lnTo>
                    <a:pt x="244505" y="304361"/>
                  </a:lnTo>
                  <a:lnTo>
                    <a:pt x="240186" y="292389"/>
                  </a:lnTo>
                  <a:lnTo>
                    <a:pt x="239988" y="292208"/>
                  </a:lnTo>
                  <a:lnTo>
                    <a:pt x="239608" y="307050"/>
                  </a:lnTo>
                  <a:lnTo>
                    <a:pt x="245714" y="347079"/>
                  </a:lnTo>
                  <a:lnTo>
                    <a:pt x="262652" y="393588"/>
                  </a:lnTo>
                  <a:lnTo>
                    <a:pt x="277802" y="420713"/>
                  </a:lnTo>
                  <a:lnTo>
                    <a:pt x="284091" y="428378"/>
                  </a:lnTo>
                  <a:lnTo>
                    <a:pt x="288308" y="429788"/>
                  </a:lnTo>
                  <a:lnTo>
                    <a:pt x="298638" y="428531"/>
                  </a:lnTo>
                  <a:lnTo>
                    <a:pt x="308403" y="422564"/>
                  </a:lnTo>
                  <a:lnTo>
                    <a:pt x="319012" y="411169"/>
                  </a:lnTo>
                  <a:lnTo>
                    <a:pt x="325330" y="396385"/>
                  </a:lnTo>
                  <a:lnTo>
                    <a:pt x="333624" y="360657"/>
                  </a:lnTo>
                  <a:lnTo>
                    <a:pt x="333794" y="329424"/>
                  </a:lnTo>
                  <a:lnTo>
                    <a:pt x="328869" y="311149"/>
                  </a:lnTo>
                  <a:lnTo>
                    <a:pt x="328743" y="311065"/>
                  </a:lnTo>
                  <a:lnTo>
                    <a:pt x="328566" y="312633"/>
                  </a:lnTo>
                  <a:lnTo>
                    <a:pt x="330182" y="335395"/>
                  </a:lnTo>
                  <a:lnTo>
                    <a:pt x="343843" y="382752"/>
                  </a:lnTo>
                  <a:lnTo>
                    <a:pt x="355618" y="404664"/>
                  </a:lnTo>
                  <a:lnTo>
                    <a:pt x="370343" y="424500"/>
                  </a:lnTo>
                  <a:lnTo>
                    <a:pt x="380136" y="430885"/>
                  </a:lnTo>
                  <a:lnTo>
                    <a:pt x="396711" y="436564"/>
                  </a:lnTo>
                  <a:lnTo>
                    <a:pt x="401488" y="437362"/>
                  </a:lnTo>
                  <a:lnTo>
                    <a:pt x="412440" y="432603"/>
                  </a:lnTo>
                  <a:lnTo>
                    <a:pt x="438259" y="412210"/>
                  </a:lnTo>
                  <a:lnTo>
                    <a:pt x="468611" y="369294"/>
                  </a:lnTo>
                  <a:lnTo>
                    <a:pt x="484463" y="330769"/>
                  </a:lnTo>
                  <a:lnTo>
                    <a:pt x="498740" y="284800"/>
                  </a:lnTo>
                  <a:lnTo>
                    <a:pt x="511359" y="241263"/>
                  </a:lnTo>
                  <a:lnTo>
                    <a:pt x="520855" y="196274"/>
                  </a:lnTo>
                  <a:lnTo>
                    <a:pt x="524456" y="157127"/>
                  </a:lnTo>
                  <a:lnTo>
                    <a:pt x="525225" y="113662"/>
                  </a:lnTo>
                  <a:lnTo>
                    <a:pt x="517009" y="74918"/>
                  </a:lnTo>
                  <a:lnTo>
                    <a:pt x="499167" y="32089"/>
                  </a:lnTo>
                  <a:lnTo>
                    <a:pt x="482510" y="6624"/>
                  </a:lnTo>
                  <a:lnTo>
                    <a:pt x="474081" y="844"/>
                  </a:lnTo>
                  <a:lnTo>
                    <a:pt x="468928" y="0"/>
                  </a:lnTo>
                  <a:lnTo>
                    <a:pt x="466566" y="268"/>
                  </a:lnTo>
                  <a:lnTo>
                    <a:pt x="464286" y="1859"/>
                  </a:lnTo>
                  <a:lnTo>
                    <a:pt x="459871" y="7389"/>
                  </a:lnTo>
                  <a:lnTo>
                    <a:pt x="451993" y="29688"/>
                  </a:lnTo>
                  <a:lnTo>
                    <a:pt x="447210" y="75883"/>
                  </a:lnTo>
                  <a:lnTo>
                    <a:pt x="447816" y="117105"/>
                  </a:lnTo>
                  <a:lnTo>
                    <a:pt x="452421" y="161975"/>
                  </a:lnTo>
                  <a:lnTo>
                    <a:pt x="456571" y="209148"/>
                  </a:lnTo>
                  <a:lnTo>
                    <a:pt x="462785" y="253981"/>
                  </a:lnTo>
                  <a:lnTo>
                    <a:pt x="471171" y="299641"/>
                  </a:lnTo>
                  <a:lnTo>
                    <a:pt x="479581" y="341079"/>
                  </a:lnTo>
                  <a:lnTo>
                    <a:pt x="493485" y="385079"/>
                  </a:lnTo>
                  <a:lnTo>
                    <a:pt x="508451" y="409754"/>
                  </a:lnTo>
                  <a:lnTo>
                    <a:pt x="518691" y="420269"/>
                  </a:lnTo>
                  <a:lnTo>
                    <a:pt x="531799" y="426167"/>
                  </a:lnTo>
                  <a:lnTo>
                    <a:pt x="538912" y="427040"/>
                  </a:lnTo>
                  <a:lnTo>
                    <a:pt x="541797" y="426778"/>
                  </a:lnTo>
                  <a:lnTo>
                    <a:pt x="554285" y="421354"/>
                  </a:lnTo>
                  <a:lnTo>
                    <a:pt x="565785" y="409673"/>
                  </a:lnTo>
                  <a:lnTo>
                    <a:pt x="588088" y="370636"/>
                  </a:lnTo>
                  <a:lnTo>
                    <a:pt x="602047" y="324313"/>
                  </a:lnTo>
                  <a:lnTo>
                    <a:pt x="606390" y="299428"/>
                  </a:lnTo>
                  <a:lnTo>
                    <a:pt x="604910" y="291696"/>
                  </a:lnTo>
                  <a:lnTo>
                    <a:pt x="604846" y="291746"/>
                  </a:lnTo>
                  <a:lnTo>
                    <a:pt x="605087" y="304722"/>
                  </a:lnTo>
                  <a:lnTo>
                    <a:pt x="613574" y="350685"/>
                  </a:lnTo>
                  <a:lnTo>
                    <a:pt x="625305" y="394847"/>
                  </a:lnTo>
                  <a:lnTo>
                    <a:pt x="634453" y="410874"/>
                  </a:lnTo>
                  <a:lnTo>
                    <a:pt x="647316" y="423658"/>
                  </a:lnTo>
                  <a:lnTo>
                    <a:pt x="654694" y="428394"/>
                  </a:lnTo>
                  <a:lnTo>
                    <a:pt x="657791" y="429092"/>
                  </a:lnTo>
                  <a:lnTo>
                    <a:pt x="660561" y="428853"/>
                  </a:lnTo>
                  <a:lnTo>
                    <a:pt x="665520" y="426704"/>
                  </a:lnTo>
                  <a:lnTo>
                    <a:pt x="670076" y="423398"/>
                  </a:lnTo>
                  <a:lnTo>
                    <a:pt x="680579" y="403910"/>
                  </a:lnTo>
                  <a:lnTo>
                    <a:pt x="688002" y="372583"/>
                  </a:lnTo>
                  <a:lnTo>
                    <a:pt x="693187" y="327473"/>
                  </a:lnTo>
                  <a:lnTo>
                    <a:pt x="698350" y="310596"/>
                  </a:lnTo>
                  <a:lnTo>
                    <a:pt x="702306" y="304531"/>
                  </a:lnTo>
                  <a:lnTo>
                    <a:pt x="710185" y="297448"/>
                  </a:lnTo>
                  <a:lnTo>
                    <a:pt x="715209" y="294924"/>
                  </a:lnTo>
                  <a:lnTo>
                    <a:pt x="717537" y="294252"/>
                  </a:lnTo>
                  <a:lnTo>
                    <a:pt x="730926" y="294990"/>
                  </a:lnTo>
                  <a:lnTo>
                    <a:pt x="743242" y="299129"/>
                  </a:lnTo>
                  <a:lnTo>
                    <a:pt x="753594" y="309880"/>
                  </a:lnTo>
                  <a:lnTo>
                    <a:pt x="765809" y="345130"/>
                  </a:lnTo>
                  <a:lnTo>
                    <a:pt x="772463" y="389558"/>
                  </a:lnTo>
                  <a:lnTo>
                    <a:pt x="772986" y="425190"/>
                  </a:lnTo>
                  <a:lnTo>
                    <a:pt x="774678" y="378885"/>
                  </a:lnTo>
                  <a:lnTo>
                    <a:pt x="784729" y="333857"/>
                  </a:lnTo>
                  <a:lnTo>
                    <a:pt x="790973" y="321973"/>
                  </a:lnTo>
                  <a:lnTo>
                    <a:pt x="803485" y="308316"/>
                  </a:lnTo>
                  <a:lnTo>
                    <a:pt x="806021" y="306354"/>
                  </a:lnTo>
                  <a:lnTo>
                    <a:pt x="812601" y="304175"/>
                  </a:lnTo>
                  <a:lnTo>
                    <a:pt x="816331" y="303594"/>
                  </a:lnTo>
                  <a:lnTo>
                    <a:pt x="820229" y="304617"/>
                  </a:lnTo>
                  <a:lnTo>
                    <a:pt x="834743" y="314517"/>
                  </a:lnTo>
                  <a:lnTo>
                    <a:pt x="844205" y="325062"/>
                  </a:lnTo>
                  <a:lnTo>
                    <a:pt x="853124" y="339711"/>
                  </a:lnTo>
                  <a:lnTo>
                    <a:pt x="858001" y="357692"/>
                  </a:lnTo>
                  <a:lnTo>
                    <a:pt x="867826" y="404174"/>
                  </a:lnTo>
                  <a:lnTo>
                    <a:pt x="878585" y="427945"/>
                  </a:lnTo>
                  <a:lnTo>
                    <a:pt x="888828" y="441103"/>
                  </a:lnTo>
                  <a:lnTo>
                    <a:pt x="891491" y="443562"/>
                  </a:lnTo>
                  <a:lnTo>
                    <a:pt x="895030" y="444496"/>
                  </a:lnTo>
                  <a:lnTo>
                    <a:pt x="903666" y="443653"/>
                  </a:lnTo>
                  <a:lnTo>
                    <a:pt x="910562" y="440926"/>
                  </a:lnTo>
                  <a:lnTo>
                    <a:pt x="916684" y="436304"/>
                  </a:lnTo>
                  <a:lnTo>
                    <a:pt x="932851" y="415672"/>
                  </a:lnTo>
                  <a:lnTo>
                    <a:pt x="945729" y="384995"/>
                  </a:lnTo>
                  <a:lnTo>
                    <a:pt x="947368" y="370793"/>
                  </a:lnTo>
                  <a:lnTo>
                    <a:pt x="948157" y="369172"/>
                  </a:lnTo>
                  <a:lnTo>
                    <a:pt x="949388" y="368092"/>
                  </a:lnTo>
                  <a:lnTo>
                    <a:pt x="953551" y="365631"/>
                  </a:lnTo>
                  <a:lnTo>
                    <a:pt x="954748" y="364673"/>
                  </a:lnTo>
                  <a:lnTo>
                    <a:pt x="957960" y="363607"/>
                  </a:lnTo>
                  <a:lnTo>
                    <a:pt x="989468" y="356666"/>
                  </a:lnTo>
                  <a:lnTo>
                    <a:pt x="996321" y="351935"/>
                  </a:lnTo>
                  <a:lnTo>
                    <a:pt x="1001366" y="346305"/>
                  </a:lnTo>
                  <a:lnTo>
                    <a:pt x="1011682" y="323769"/>
                  </a:lnTo>
                  <a:lnTo>
                    <a:pt x="1013132" y="317677"/>
                  </a:lnTo>
                  <a:lnTo>
                    <a:pt x="1010577" y="305223"/>
                  </a:lnTo>
                  <a:lnTo>
                    <a:pt x="1002069" y="286360"/>
                  </a:lnTo>
                  <a:lnTo>
                    <a:pt x="995336" y="282000"/>
                  </a:lnTo>
                  <a:lnTo>
                    <a:pt x="987523" y="279592"/>
                  </a:lnTo>
                  <a:lnTo>
                    <a:pt x="981698" y="279698"/>
                  </a:lnTo>
                  <a:lnTo>
                    <a:pt x="971082" y="283426"/>
                  </a:lnTo>
                  <a:lnTo>
                    <a:pt x="960684" y="290685"/>
                  </a:lnTo>
                  <a:lnTo>
                    <a:pt x="956012" y="298387"/>
                  </a:lnTo>
                  <a:lnTo>
                    <a:pt x="946678" y="332847"/>
                  </a:lnTo>
                  <a:lnTo>
                    <a:pt x="947771" y="358964"/>
                  </a:lnTo>
                  <a:lnTo>
                    <a:pt x="953229" y="376371"/>
                  </a:lnTo>
                  <a:lnTo>
                    <a:pt x="969675" y="402270"/>
                  </a:lnTo>
                  <a:lnTo>
                    <a:pt x="986059" y="413034"/>
                  </a:lnTo>
                  <a:lnTo>
                    <a:pt x="1010061" y="421083"/>
                  </a:lnTo>
                  <a:lnTo>
                    <a:pt x="1048033" y="425505"/>
                  </a:lnTo>
                  <a:lnTo>
                    <a:pt x="1078747" y="420685"/>
                  </a:lnTo>
                  <a:lnTo>
                    <a:pt x="1103997" y="410261"/>
                  </a:lnTo>
                  <a:lnTo>
                    <a:pt x="1108959" y="403860"/>
                  </a:lnTo>
                  <a:lnTo>
                    <a:pt x="1115892" y="39133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SMARTInkShape-62">
              <a:extLst>
                <a:ext uri="{FF2B5EF4-FFF2-40B4-BE49-F238E27FC236}">
                  <a16:creationId xmlns:a16="http://schemas.microsoft.com/office/drawing/2014/main" xmlns="" id="{C7FFCB46-E31B-4067-89DA-15258B9F1D36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771912" y="4548446"/>
              <a:ext cx="428518" cy="144261"/>
            </a:xfrm>
            <a:custGeom>
              <a:avLst/>
              <a:gdLst/>
              <a:ahLst/>
              <a:cxnLst/>
              <a:rect l="0" t="0" r="0" b="0"/>
              <a:pathLst>
                <a:path w="428518" h="144261">
                  <a:moveTo>
                    <a:pt x="3163" y="68004"/>
                  </a:moveTo>
                  <a:lnTo>
                    <a:pt x="3163" y="68004"/>
                  </a:lnTo>
                  <a:lnTo>
                    <a:pt x="3163" y="74109"/>
                  </a:lnTo>
                  <a:lnTo>
                    <a:pt x="2810" y="75249"/>
                  </a:lnTo>
                  <a:lnTo>
                    <a:pt x="2222" y="76009"/>
                  </a:lnTo>
                  <a:lnTo>
                    <a:pt x="119" y="77440"/>
                  </a:lnTo>
                  <a:lnTo>
                    <a:pt x="0" y="56247"/>
                  </a:lnTo>
                  <a:lnTo>
                    <a:pt x="3363" y="39356"/>
                  </a:lnTo>
                  <a:lnTo>
                    <a:pt x="16601" y="15791"/>
                  </a:lnTo>
                  <a:lnTo>
                    <a:pt x="32367" y="2735"/>
                  </a:lnTo>
                  <a:lnTo>
                    <a:pt x="37074" y="190"/>
                  </a:lnTo>
                  <a:lnTo>
                    <a:pt x="42223" y="0"/>
                  </a:lnTo>
                  <a:lnTo>
                    <a:pt x="45078" y="443"/>
                  </a:lnTo>
                  <a:lnTo>
                    <a:pt x="52013" y="5639"/>
                  </a:lnTo>
                  <a:lnTo>
                    <a:pt x="64592" y="19976"/>
                  </a:lnTo>
                  <a:lnTo>
                    <a:pt x="75348" y="46444"/>
                  </a:lnTo>
                  <a:lnTo>
                    <a:pt x="81192" y="89509"/>
                  </a:lnTo>
                  <a:lnTo>
                    <a:pt x="83534" y="137013"/>
                  </a:lnTo>
                  <a:lnTo>
                    <a:pt x="82735" y="144260"/>
                  </a:lnTo>
                  <a:lnTo>
                    <a:pt x="82546" y="121834"/>
                  </a:lnTo>
                  <a:lnTo>
                    <a:pt x="88643" y="79610"/>
                  </a:lnTo>
                  <a:lnTo>
                    <a:pt x="96948" y="49507"/>
                  </a:lnTo>
                  <a:lnTo>
                    <a:pt x="102701" y="39675"/>
                  </a:lnTo>
                  <a:lnTo>
                    <a:pt x="109961" y="32953"/>
                  </a:lnTo>
                  <a:lnTo>
                    <a:pt x="116010" y="29495"/>
                  </a:lnTo>
                  <a:lnTo>
                    <a:pt x="118611" y="28573"/>
                  </a:lnTo>
                  <a:lnTo>
                    <a:pt x="124323" y="28490"/>
                  </a:lnTo>
                  <a:lnTo>
                    <a:pt x="130037" y="29981"/>
                  </a:lnTo>
                  <a:lnTo>
                    <a:pt x="134928" y="32996"/>
                  </a:lnTo>
                  <a:lnTo>
                    <a:pt x="143334" y="43716"/>
                  </a:lnTo>
                  <a:lnTo>
                    <a:pt x="149157" y="58064"/>
                  </a:lnTo>
                  <a:lnTo>
                    <a:pt x="156909" y="99837"/>
                  </a:lnTo>
                  <a:lnTo>
                    <a:pt x="155577" y="142749"/>
                  </a:lnTo>
                  <a:lnTo>
                    <a:pt x="156414" y="99657"/>
                  </a:lnTo>
                  <a:lnTo>
                    <a:pt x="169609" y="52206"/>
                  </a:lnTo>
                  <a:lnTo>
                    <a:pt x="180944" y="29818"/>
                  </a:lnTo>
                  <a:lnTo>
                    <a:pt x="186482" y="24457"/>
                  </a:lnTo>
                  <a:lnTo>
                    <a:pt x="193294" y="20427"/>
                  </a:lnTo>
                  <a:lnTo>
                    <a:pt x="199849" y="18637"/>
                  </a:lnTo>
                  <a:lnTo>
                    <a:pt x="206290" y="19722"/>
                  </a:lnTo>
                  <a:lnTo>
                    <a:pt x="209490" y="21000"/>
                  </a:lnTo>
                  <a:lnTo>
                    <a:pt x="215866" y="29004"/>
                  </a:lnTo>
                  <a:lnTo>
                    <a:pt x="225213" y="47522"/>
                  </a:lnTo>
                  <a:lnTo>
                    <a:pt x="232330" y="89798"/>
                  </a:lnTo>
                  <a:lnTo>
                    <a:pt x="241585" y="122170"/>
                  </a:lnTo>
                  <a:lnTo>
                    <a:pt x="248828" y="131119"/>
                  </a:lnTo>
                  <a:lnTo>
                    <a:pt x="261043" y="140327"/>
                  </a:lnTo>
                  <a:lnTo>
                    <a:pt x="263983" y="141619"/>
                  </a:lnTo>
                  <a:lnTo>
                    <a:pt x="271013" y="141174"/>
                  </a:lnTo>
                  <a:lnTo>
                    <a:pt x="274863" y="140067"/>
                  </a:lnTo>
                  <a:lnTo>
                    <a:pt x="288709" y="128397"/>
                  </a:lnTo>
                  <a:lnTo>
                    <a:pt x="298926" y="113219"/>
                  </a:lnTo>
                  <a:lnTo>
                    <a:pt x="313112" y="66794"/>
                  </a:lnTo>
                  <a:lnTo>
                    <a:pt x="317374" y="43640"/>
                  </a:lnTo>
                  <a:lnTo>
                    <a:pt x="324866" y="87595"/>
                  </a:lnTo>
                  <a:lnTo>
                    <a:pt x="339626" y="121459"/>
                  </a:lnTo>
                  <a:lnTo>
                    <a:pt x="352858" y="136524"/>
                  </a:lnTo>
                  <a:lnTo>
                    <a:pt x="359196" y="140791"/>
                  </a:lnTo>
                  <a:lnTo>
                    <a:pt x="376844" y="141507"/>
                  </a:lnTo>
                  <a:lnTo>
                    <a:pt x="388201" y="138419"/>
                  </a:lnTo>
                  <a:lnTo>
                    <a:pt x="403468" y="128850"/>
                  </a:lnTo>
                  <a:lnTo>
                    <a:pt x="408675" y="124442"/>
                  </a:lnTo>
                  <a:lnTo>
                    <a:pt x="421059" y="103071"/>
                  </a:lnTo>
                  <a:lnTo>
                    <a:pt x="428060" y="85058"/>
                  </a:lnTo>
                  <a:lnTo>
                    <a:pt x="428517" y="57954"/>
                  </a:lnTo>
                  <a:lnTo>
                    <a:pt x="425449" y="43624"/>
                  </a:lnTo>
                  <a:lnTo>
                    <a:pt x="420857" y="33650"/>
                  </a:lnTo>
                  <a:lnTo>
                    <a:pt x="413407" y="26160"/>
                  </a:lnTo>
                  <a:lnTo>
                    <a:pt x="397622" y="17287"/>
                  </a:lnTo>
                  <a:lnTo>
                    <a:pt x="364322" y="15378"/>
                  </a:lnTo>
                  <a:lnTo>
                    <a:pt x="351591" y="17686"/>
                  </a:lnTo>
                  <a:lnTo>
                    <a:pt x="339348" y="25767"/>
                  </a:lnTo>
                  <a:lnTo>
                    <a:pt x="320983" y="44335"/>
                  </a:lnTo>
                  <a:lnTo>
                    <a:pt x="314604" y="59932"/>
                  </a:lnTo>
                  <a:lnTo>
                    <a:pt x="314313" y="87054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SMARTInkShape-63">
              <a:extLst>
                <a:ext uri="{FF2B5EF4-FFF2-40B4-BE49-F238E27FC236}">
                  <a16:creationId xmlns:a16="http://schemas.microsoft.com/office/drawing/2014/main" xmlns="" id="{2020F907-28B5-495C-B25D-05DEBD091402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433637" y="4557087"/>
              <a:ext cx="185864" cy="132389"/>
            </a:xfrm>
            <a:custGeom>
              <a:avLst/>
              <a:gdLst/>
              <a:ahLst/>
              <a:cxnLst/>
              <a:rect l="0" t="0" r="0" b="0"/>
              <a:pathLst>
                <a:path w="185864" h="132389">
                  <a:moveTo>
                    <a:pt x="106488" y="30788"/>
                  </a:moveTo>
                  <a:lnTo>
                    <a:pt x="106488" y="30788"/>
                  </a:lnTo>
                  <a:lnTo>
                    <a:pt x="111545" y="29102"/>
                  </a:lnTo>
                  <a:lnTo>
                    <a:pt x="112681" y="27901"/>
                  </a:lnTo>
                  <a:lnTo>
                    <a:pt x="113086" y="26393"/>
                  </a:lnTo>
                  <a:lnTo>
                    <a:pt x="112596" y="23190"/>
                  </a:lnTo>
                  <a:lnTo>
                    <a:pt x="111202" y="20591"/>
                  </a:lnTo>
                  <a:lnTo>
                    <a:pt x="100445" y="9938"/>
                  </a:lnTo>
                  <a:lnTo>
                    <a:pt x="90807" y="2283"/>
                  </a:lnTo>
                  <a:lnTo>
                    <a:pt x="69896" y="0"/>
                  </a:lnTo>
                  <a:lnTo>
                    <a:pt x="45865" y="6065"/>
                  </a:lnTo>
                  <a:lnTo>
                    <a:pt x="29847" y="13428"/>
                  </a:lnTo>
                  <a:lnTo>
                    <a:pt x="9113" y="35682"/>
                  </a:lnTo>
                  <a:lnTo>
                    <a:pt x="3473" y="44605"/>
                  </a:lnTo>
                  <a:lnTo>
                    <a:pt x="0" y="64006"/>
                  </a:lnTo>
                  <a:lnTo>
                    <a:pt x="657" y="80886"/>
                  </a:lnTo>
                  <a:lnTo>
                    <a:pt x="6457" y="98196"/>
                  </a:lnTo>
                  <a:lnTo>
                    <a:pt x="14758" y="108607"/>
                  </a:lnTo>
                  <a:lnTo>
                    <a:pt x="30390" y="120521"/>
                  </a:lnTo>
                  <a:lnTo>
                    <a:pt x="35648" y="123418"/>
                  </a:lnTo>
                  <a:lnTo>
                    <a:pt x="49956" y="124756"/>
                  </a:lnTo>
                  <a:lnTo>
                    <a:pt x="69277" y="121542"/>
                  </a:lnTo>
                  <a:lnTo>
                    <a:pt x="76897" y="117337"/>
                  </a:lnTo>
                  <a:lnTo>
                    <a:pt x="95340" y="97445"/>
                  </a:lnTo>
                  <a:lnTo>
                    <a:pt x="106007" y="75586"/>
                  </a:lnTo>
                  <a:lnTo>
                    <a:pt x="112238" y="36595"/>
                  </a:lnTo>
                  <a:lnTo>
                    <a:pt x="110052" y="15782"/>
                  </a:lnTo>
                  <a:lnTo>
                    <a:pt x="109570" y="14434"/>
                  </a:lnTo>
                  <a:lnTo>
                    <a:pt x="108895" y="13535"/>
                  </a:lnTo>
                  <a:lnTo>
                    <a:pt x="108093" y="12936"/>
                  </a:lnTo>
                  <a:lnTo>
                    <a:pt x="107558" y="13242"/>
                  </a:lnTo>
                  <a:lnTo>
                    <a:pt x="106964" y="15464"/>
                  </a:lnTo>
                  <a:lnTo>
                    <a:pt x="106935" y="22574"/>
                  </a:lnTo>
                  <a:lnTo>
                    <a:pt x="112907" y="68291"/>
                  </a:lnTo>
                  <a:lnTo>
                    <a:pt x="126906" y="100559"/>
                  </a:lnTo>
                  <a:lnTo>
                    <a:pt x="142742" y="122651"/>
                  </a:lnTo>
                  <a:lnTo>
                    <a:pt x="154821" y="129002"/>
                  </a:lnTo>
                  <a:lnTo>
                    <a:pt x="185863" y="132388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SMARTInkShape-64">
              <a:extLst>
                <a:ext uri="{FF2B5EF4-FFF2-40B4-BE49-F238E27FC236}">
                  <a16:creationId xmlns:a16="http://schemas.microsoft.com/office/drawing/2014/main" xmlns="" id="{87E7D224-1FFF-4FAA-A7C4-ED26A384CF01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2762250" y="4454525"/>
              <a:ext cx="6351" cy="3176"/>
            </a:xfrm>
            <a:custGeom>
              <a:avLst/>
              <a:gdLst/>
              <a:ahLst/>
              <a:cxnLst/>
              <a:rect l="0" t="0" r="0" b="0"/>
              <a:pathLst>
                <a:path w="6351" h="3176">
                  <a:moveTo>
                    <a:pt x="0" y="3175"/>
                  </a:moveTo>
                  <a:lnTo>
                    <a:pt x="0" y="3175"/>
                  </a:lnTo>
                  <a:lnTo>
                    <a:pt x="4730" y="3175"/>
                  </a:lnTo>
                  <a:lnTo>
                    <a:pt x="5270" y="2822"/>
                  </a:lnTo>
                  <a:lnTo>
                    <a:pt x="6350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SMARTInkShape-65">
              <a:extLst>
                <a:ext uri="{FF2B5EF4-FFF2-40B4-BE49-F238E27FC236}">
                  <a16:creationId xmlns:a16="http://schemas.microsoft.com/office/drawing/2014/main" xmlns="" id="{43E04671-7060-4620-A2E3-75F02773ACF4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695825" y="4378325"/>
              <a:ext cx="41276" cy="53976"/>
            </a:xfrm>
            <a:custGeom>
              <a:avLst/>
              <a:gdLst/>
              <a:ahLst/>
              <a:cxnLst/>
              <a:rect l="0" t="0" r="0" b="0"/>
              <a:pathLst>
                <a:path w="41276" h="53976">
                  <a:moveTo>
                    <a:pt x="41275" y="0"/>
                  </a:moveTo>
                  <a:lnTo>
                    <a:pt x="41275" y="0"/>
                  </a:lnTo>
                  <a:lnTo>
                    <a:pt x="33118" y="11611"/>
                  </a:lnTo>
                  <a:lnTo>
                    <a:pt x="0" y="539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SMARTInkShape-66">
              <a:extLst>
                <a:ext uri="{FF2B5EF4-FFF2-40B4-BE49-F238E27FC236}">
                  <a16:creationId xmlns:a16="http://schemas.microsoft.com/office/drawing/2014/main" xmlns="" id="{25C20D6F-E3DF-48F3-BE45-545970BBEC84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006565" y="4413557"/>
              <a:ext cx="149636" cy="281495"/>
            </a:xfrm>
            <a:custGeom>
              <a:avLst/>
              <a:gdLst/>
              <a:ahLst/>
              <a:cxnLst/>
              <a:rect l="0" t="0" r="0" b="0"/>
              <a:pathLst>
                <a:path w="149636" h="281495">
                  <a:moveTo>
                    <a:pt x="60735" y="75893"/>
                  </a:moveTo>
                  <a:lnTo>
                    <a:pt x="60735" y="75893"/>
                  </a:lnTo>
                  <a:lnTo>
                    <a:pt x="49900" y="85042"/>
                  </a:lnTo>
                  <a:lnTo>
                    <a:pt x="41947" y="88501"/>
                  </a:lnTo>
                  <a:lnTo>
                    <a:pt x="25757" y="75901"/>
                  </a:lnTo>
                  <a:lnTo>
                    <a:pt x="17171" y="62568"/>
                  </a:lnTo>
                  <a:lnTo>
                    <a:pt x="14915" y="56330"/>
                  </a:lnTo>
                  <a:lnTo>
                    <a:pt x="13819" y="37848"/>
                  </a:lnTo>
                  <a:lnTo>
                    <a:pt x="14954" y="31233"/>
                  </a:lnTo>
                  <a:lnTo>
                    <a:pt x="27740" y="9641"/>
                  </a:lnTo>
                  <a:lnTo>
                    <a:pt x="33958" y="4938"/>
                  </a:lnTo>
                  <a:lnTo>
                    <a:pt x="37592" y="3189"/>
                  </a:lnTo>
                  <a:lnTo>
                    <a:pt x="69462" y="0"/>
                  </a:lnTo>
                  <a:lnTo>
                    <a:pt x="84605" y="4840"/>
                  </a:lnTo>
                  <a:lnTo>
                    <a:pt x="97441" y="12977"/>
                  </a:lnTo>
                  <a:lnTo>
                    <a:pt x="112736" y="33936"/>
                  </a:lnTo>
                  <a:lnTo>
                    <a:pt x="124950" y="63273"/>
                  </a:lnTo>
                  <a:lnTo>
                    <a:pt x="128915" y="87872"/>
                  </a:lnTo>
                  <a:lnTo>
                    <a:pt x="124398" y="129603"/>
                  </a:lnTo>
                  <a:lnTo>
                    <a:pt x="120780" y="143509"/>
                  </a:lnTo>
                  <a:lnTo>
                    <a:pt x="97474" y="187560"/>
                  </a:lnTo>
                  <a:lnTo>
                    <a:pt x="77177" y="212551"/>
                  </a:lnTo>
                  <a:lnTo>
                    <a:pt x="43676" y="234338"/>
                  </a:lnTo>
                  <a:lnTo>
                    <a:pt x="34691" y="237800"/>
                  </a:lnTo>
                  <a:lnTo>
                    <a:pt x="20014" y="238361"/>
                  </a:lnTo>
                  <a:lnTo>
                    <a:pt x="13474" y="236178"/>
                  </a:lnTo>
                  <a:lnTo>
                    <a:pt x="9039" y="232503"/>
                  </a:lnTo>
                  <a:lnTo>
                    <a:pt x="0" y="220171"/>
                  </a:lnTo>
                  <a:lnTo>
                    <a:pt x="345" y="211984"/>
                  </a:lnTo>
                  <a:lnTo>
                    <a:pt x="4631" y="196222"/>
                  </a:lnTo>
                  <a:lnTo>
                    <a:pt x="9500" y="188608"/>
                  </a:lnTo>
                  <a:lnTo>
                    <a:pt x="14327" y="185961"/>
                  </a:lnTo>
                  <a:lnTo>
                    <a:pt x="19648" y="185137"/>
                  </a:lnTo>
                  <a:lnTo>
                    <a:pt x="24365" y="185947"/>
                  </a:lnTo>
                  <a:lnTo>
                    <a:pt x="30987" y="190072"/>
                  </a:lnTo>
                  <a:lnTo>
                    <a:pt x="60217" y="237086"/>
                  </a:lnTo>
                  <a:lnTo>
                    <a:pt x="83648" y="265706"/>
                  </a:lnTo>
                  <a:lnTo>
                    <a:pt x="106987" y="281494"/>
                  </a:lnTo>
                  <a:lnTo>
                    <a:pt x="117863" y="280865"/>
                  </a:lnTo>
                  <a:lnTo>
                    <a:pt x="149635" y="266393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SMARTInkShape-67">
              <a:extLst>
                <a:ext uri="{FF2B5EF4-FFF2-40B4-BE49-F238E27FC236}">
                  <a16:creationId xmlns:a16="http://schemas.microsoft.com/office/drawing/2014/main" xmlns="" id="{C4DD5045-966F-4357-9B78-7A55FB75FEA5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234186" y="4391847"/>
              <a:ext cx="157455" cy="310497"/>
            </a:xfrm>
            <a:custGeom>
              <a:avLst/>
              <a:gdLst/>
              <a:ahLst/>
              <a:cxnLst/>
              <a:rect l="0" t="0" r="0" b="0"/>
              <a:pathLst>
                <a:path w="157455" h="310497">
                  <a:moveTo>
                    <a:pt x="55364" y="8703"/>
                  </a:moveTo>
                  <a:lnTo>
                    <a:pt x="55364" y="8703"/>
                  </a:lnTo>
                  <a:lnTo>
                    <a:pt x="52124" y="8350"/>
                  </a:lnTo>
                  <a:lnTo>
                    <a:pt x="47574" y="7017"/>
                  </a:lnTo>
                  <a:lnTo>
                    <a:pt x="24414" y="8710"/>
                  </a:lnTo>
                  <a:lnTo>
                    <a:pt x="2390" y="14764"/>
                  </a:lnTo>
                  <a:lnTo>
                    <a:pt x="0" y="18338"/>
                  </a:lnTo>
                  <a:lnTo>
                    <a:pt x="1807" y="48746"/>
                  </a:lnTo>
                  <a:lnTo>
                    <a:pt x="11624" y="73358"/>
                  </a:lnTo>
                  <a:lnTo>
                    <a:pt x="19696" y="84358"/>
                  </a:lnTo>
                  <a:lnTo>
                    <a:pt x="63765" y="127588"/>
                  </a:lnTo>
                  <a:lnTo>
                    <a:pt x="109409" y="165406"/>
                  </a:lnTo>
                  <a:lnTo>
                    <a:pt x="134173" y="190310"/>
                  </a:lnTo>
                  <a:lnTo>
                    <a:pt x="150609" y="220509"/>
                  </a:lnTo>
                  <a:lnTo>
                    <a:pt x="156767" y="240206"/>
                  </a:lnTo>
                  <a:lnTo>
                    <a:pt x="157454" y="257762"/>
                  </a:lnTo>
                  <a:lnTo>
                    <a:pt x="154173" y="276962"/>
                  </a:lnTo>
                  <a:lnTo>
                    <a:pt x="147984" y="290407"/>
                  </a:lnTo>
                  <a:lnTo>
                    <a:pt x="140038" y="300298"/>
                  </a:lnTo>
                  <a:lnTo>
                    <a:pt x="130626" y="306811"/>
                  </a:lnTo>
                  <a:lnTo>
                    <a:pt x="120564" y="310176"/>
                  </a:lnTo>
                  <a:lnTo>
                    <a:pt x="110212" y="310496"/>
                  </a:lnTo>
                  <a:lnTo>
                    <a:pt x="94467" y="305321"/>
                  </a:lnTo>
                  <a:lnTo>
                    <a:pt x="69334" y="286487"/>
                  </a:lnTo>
                  <a:lnTo>
                    <a:pt x="41551" y="251690"/>
                  </a:lnTo>
                  <a:lnTo>
                    <a:pt x="29944" y="220230"/>
                  </a:lnTo>
                  <a:lnTo>
                    <a:pt x="29409" y="202023"/>
                  </a:lnTo>
                  <a:lnTo>
                    <a:pt x="33171" y="188279"/>
                  </a:lnTo>
                  <a:lnTo>
                    <a:pt x="53077" y="161093"/>
                  </a:lnTo>
                  <a:lnTo>
                    <a:pt x="99116" y="117820"/>
                  </a:lnTo>
                  <a:lnTo>
                    <a:pt x="115747" y="93208"/>
                  </a:lnTo>
                  <a:lnTo>
                    <a:pt x="124095" y="66040"/>
                  </a:lnTo>
                  <a:lnTo>
                    <a:pt x="123746" y="42390"/>
                  </a:lnTo>
                  <a:lnTo>
                    <a:pt x="119174" y="28719"/>
                  </a:lnTo>
                  <a:lnTo>
                    <a:pt x="108294" y="15143"/>
                  </a:lnTo>
                  <a:lnTo>
                    <a:pt x="99820" y="8861"/>
                  </a:lnTo>
                  <a:lnTo>
                    <a:pt x="84294" y="3341"/>
                  </a:lnTo>
                  <a:lnTo>
                    <a:pt x="61980" y="0"/>
                  </a:lnTo>
                  <a:lnTo>
                    <a:pt x="43292" y="4478"/>
                  </a:lnTo>
                  <a:lnTo>
                    <a:pt x="20439" y="15053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5" name="SMARTInkShape-Group49">
            <a:extLst>
              <a:ext uri="{FF2B5EF4-FFF2-40B4-BE49-F238E27FC236}">
                <a16:creationId xmlns:a16="http://schemas.microsoft.com/office/drawing/2014/main" xmlns="" id="{24C96CB4-A2DB-4EC3-A853-9D05E896EB79}"/>
              </a:ext>
            </a:extLst>
          </p:cNvPr>
          <p:cNvGrpSpPr/>
          <p:nvPr/>
        </p:nvGrpSpPr>
        <p:grpSpPr>
          <a:xfrm>
            <a:off x="1878363" y="4218318"/>
            <a:ext cx="382614" cy="517506"/>
            <a:chOff x="1878363" y="4218318"/>
            <a:chExt cx="382614" cy="517506"/>
          </a:xfrm>
        </p:grpSpPr>
        <p:sp>
          <p:nvSpPr>
            <p:cNvPr id="23" name="SMARTInkShape-68">
              <a:extLst>
                <a:ext uri="{FF2B5EF4-FFF2-40B4-BE49-F238E27FC236}">
                  <a16:creationId xmlns:a16="http://schemas.microsoft.com/office/drawing/2014/main" xmlns="" id="{5CC6E77B-F866-475A-B129-C2DE4A76BF45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923534" y="4248785"/>
              <a:ext cx="183857" cy="487039"/>
            </a:xfrm>
            <a:custGeom>
              <a:avLst/>
              <a:gdLst/>
              <a:ahLst/>
              <a:cxnLst/>
              <a:rect l="0" t="0" r="0" b="0"/>
              <a:pathLst>
                <a:path w="183857" h="487039">
                  <a:moveTo>
                    <a:pt x="114816" y="326390"/>
                  </a:moveTo>
                  <a:lnTo>
                    <a:pt x="114816" y="326390"/>
                  </a:lnTo>
                  <a:lnTo>
                    <a:pt x="113130" y="324704"/>
                  </a:lnTo>
                  <a:lnTo>
                    <a:pt x="112303" y="322936"/>
                  </a:lnTo>
                  <a:lnTo>
                    <a:pt x="111772" y="320612"/>
                  </a:lnTo>
                  <a:lnTo>
                    <a:pt x="104468" y="309755"/>
                  </a:lnTo>
                  <a:lnTo>
                    <a:pt x="103684" y="308950"/>
                  </a:lnTo>
                  <a:lnTo>
                    <a:pt x="78699" y="296547"/>
                  </a:lnTo>
                  <a:lnTo>
                    <a:pt x="68327" y="295205"/>
                  </a:lnTo>
                  <a:lnTo>
                    <a:pt x="44867" y="300681"/>
                  </a:lnTo>
                  <a:lnTo>
                    <a:pt x="41725" y="301842"/>
                  </a:lnTo>
                  <a:lnTo>
                    <a:pt x="35412" y="307836"/>
                  </a:lnTo>
                  <a:lnTo>
                    <a:pt x="7806" y="348441"/>
                  </a:lnTo>
                  <a:lnTo>
                    <a:pt x="1735" y="367260"/>
                  </a:lnTo>
                  <a:lnTo>
                    <a:pt x="0" y="382302"/>
                  </a:lnTo>
                  <a:lnTo>
                    <a:pt x="4634" y="410198"/>
                  </a:lnTo>
                  <a:lnTo>
                    <a:pt x="25078" y="453874"/>
                  </a:lnTo>
                  <a:lnTo>
                    <a:pt x="41386" y="468664"/>
                  </a:lnTo>
                  <a:lnTo>
                    <a:pt x="57350" y="477475"/>
                  </a:lnTo>
                  <a:lnTo>
                    <a:pt x="93253" y="487038"/>
                  </a:lnTo>
                  <a:lnTo>
                    <a:pt x="109603" y="484566"/>
                  </a:lnTo>
                  <a:lnTo>
                    <a:pt x="124482" y="479365"/>
                  </a:lnTo>
                  <a:lnTo>
                    <a:pt x="141198" y="466613"/>
                  </a:lnTo>
                  <a:lnTo>
                    <a:pt x="167241" y="424006"/>
                  </a:lnTo>
                  <a:lnTo>
                    <a:pt x="177310" y="376552"/>
                  </a:lnTo>
                  <a:lnTo>
                    <a:pt x="182351" y="337318"/>
                  </a:lnTo>
                  <a:lnTo>
                    <a:pt x="183856" y="293362"/>
                  </a:lnTo>
                  <a:lnTo>
                    <a:pt x="181122" y="249036"/>
                  </a:lnTo>
                  <a:lnTo>
                    <a:pt x="177185" y="205042"/>
                  </a:lnTo>
                  <a:lnTo>
                    <a:pt x="173363" y="163844"/>
                  </a:lnTo>
                  <a:lnTo>
                    <a:pt x="170465" y="117690"/>
                  </a:lnTo>
                  <a:lnTo>
                    <a:pt x="163045" y="70899"/>
                  </a:lnTo>
                  <a:lnTo>
                    <a:pt x="156876" y="28292"/>
                  </a:lnTo>
                  <a:lnTo>
                    <a:pt x="147327" y="1508"/>
                  </a:lnTo>
                  <a:lnTo>
                    <a:pt x="146721" y="794"/>
                  </a:lnTo>
                  <a:lnTo>
                    <a:pt x="145106" y="0"/>
                  </a:lnTo>
                  <a:lnTo>
                    <a:pt x="144182" y="141"/>
                  </a:lnTo>
                  <a:lnTo>
                    <a:pt x="142214" y="1239"/>
                  </a:lnTo>
                  <a:lnTo>
                    <a:pt x="141548" y="2378"/>
                  </a:lnTo>
                  <a:lnTo>
                    <a:pt x="140216" y="889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SMARTInkShape-69">
              <a:extLst>
                <a:ext uri="{FF2B5EF4-FFF2-40B4-BE49-F238E27FC236}">
                  <a16:creationId xmlns:a16="http://schemas.microsoft.com/office/drawing/2014/main" xmlns="" id="{F1AAA4D2-2613-4053-81B5-F1D8589851C5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878363" y="4218318"/>
              <a:ext cx="382614" cy="203666"/>
            </a:xfrm>
            <a:custGeom>
              <a:avLst/>
              <a:gdLst/>
              <a:ahLst/>
              <a:cxnLst/>
              <a:rect l="0" t="0" r="0" b="0"/>
              <a:pathLst>
                <a:path w="382614" h="203666">
                  <a:moveTo>
                    <a:pt x="166337" y="147307"/>
                  </a:moveTo>
                  <a:lnTo>
                    <a:pt x="166337" y="147307"/>
                  </a:lnTo>
                  <a:lnTo>
                    <a:pt x="166337" y="148992"/>
                  </a:lnTo>
                  <a:lnTo>
                    <a:pt x="163449" y="155610"/>
                  </a:lnTo>
                  <a:lnTo>
                    <a:pt x="158387" y="163055"/>
                  </a:lnTo>
                  <a:lnTo>
                    <a:pt x="147522" y="172495"/>
                  </a:lnTo>
                  <a:lnTo>
                    <a:pt x="104464" y="179211"/>
                  </a:lnTo>
                  <a:lnTo>
                    <a:pt x="81369" y="180631"/>
                  </a:lnTo>
                  <a:lnTo>
                    <a:pt x="46627" y="175334"/>
                  </a:lnTo>
                  <a:lnTo>
                    <a:pt x="31933" y="168076"/>
                  </a:lnTo>
                  <a:lnTo>
                    <a:pt x="18485" y="156440"/>
                  </a:lnTo>
                  <a:lnTo>
                    <a:pt x="6975" y="140958"/>
                  </a:lnTo>
                  <a:lnTo>
                    <a:pt x="1430" y="122887"/>
                  </a:lnTo>
                  <a:lnTo>
                    <a:pt x="0" y="103500"/>
                  </a:lnTo>
                  <a:lnTo>
                    <a:pt x="3693" y="81763"/>
                  </a:lnTo>
                  <a:lnTo>
                    <a:pt x="9384" y="68787"/>
                  </a:lnTo>
                  <a:lnTo>
                    <a:pt x="34258" y="37474"/>
                  </a:lnTo>
                  <a:lnTo>
                    <a:pt x="62465" y="16788"/>
                  </a:lnTo>
                  <a:lnTo>
                    <a:pt x="99154" y="5606"/>
                  </a:lnTo>
                  <a:lnTo>
                    <a:pt x="138688" y="0"/>
                  </a:lnTo>
                  <a:lnTo>
                    <a:pt x="181506" y="1433"/>
                  </a:lnTo>
                  <a:lnTo>
                    <a:pt x="221806" y="9941"/>
                  </a:lnTo>
                  <a:lnTo>
                    <a:pt x="265847" y="24717"/>
                  </a:lnTo>
                  <a:lnTo>
                    <a:pt x="311404" y="45072"/>
                  </a:lnTo>
                  <a:lnTo>
                    <a:pt x="344818" y="73595"/>
                  </a:lnTo>
                  <a:lnTo>
                    <a:pt x="370746" y="108371"/>
                  </a:lnTo>
                  <a:lnTo>
                    <a:pt x="381653" y="131933"/>
                  </a:lnTo>
                  <a:lnTo>
                    <a:pt x="382613" y="150082"/>
                  </a:lnTo>
                  <a:lnTo>
                    <a:pt x="380663" y="164357"/>
                  </a:lnTo>
                  <a:lnTo>
                    <a:pt x="372794" y="176975"/>
                  </a:lnTo>
                  <a:lnTo>
                    <a:pt x="355312" y="192822"/>
                  </a:lnTo>
                  <a:lnTo>
                    <a:pt x="340784" y="198971"/>
                  </a:lnTo>
                  <a:lnTo>
                    <a:pt x="313313" y="203665"/>
                  </a:lnTo>
                  <a:lnTo>
                    <a:pt x="269698" y="197943"/>
                  </a:lnTo>
                  <a:lnTo>
                    <a:pt x="252062" y="191757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0" name="SMARTInkShape-Group50">
            <a:extLst>
              <a:ext uri="{FF2B5EF4-FFF2-40B4-BE49-F238E27FC236}">
                <a16:creationId xmlns:a16="http://schemas.microsoft.com/office/drawing/2014/main" xmlns="" id="{E169F3EA-E82E-449A-A7F8-8DD5F3544174}"/>
              </a:ext>
            </a:extLst>
          </p:cNvPr>
          <p:cNvGrpSpPr/>
          <p:nvPr/>
        </p:nvGrpSpPr>
        <p:grpSpPr>
          <a:xfrm>
            <a:off x="5187950" y="3800475"/>
            <a:ext cx="773466" cy="322088"/>
            <a:chOff x="5187950" y="3800475"/>
            <a:chExt cx="773466" cy="322088"/>
          </a:xfrm>
        </p:grpSpPr>
        <p:sp>
          <p:nvSpPr>
            <p:cNvPr id="26" name="SMARTInkShape-70">
              <a:extLst>
                <a:ext uri="{FF2B5EF4-FFF2-40B4-BE49-F238E27FC236}">
                  <a16:creationId xmlns:a16="http://schemas.microsoft.com/office/drawing/2014/main" xmlns="" id="{5500CE23-2879-4A8B-9751-8B489EA9D790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187950" y="3956246"/>
              <a:ext cx="196851" cy="9330"/>
            </a:xfrm>
            <a:custGeom>
              <a:avLst/>
              <a:gdLst/>
              <a:ahLst/>
              <a:cxnLst/>
              <a:rect l="0" t="0" r="0" b="0"/>
              <a:pathLst>
                <a:path w="196851" h="9330">
                  <a:moveTo>
                    <a:pt x="0" y="2979"/>
                  </a:moveTo>
                  <a:lnTo>
                    <a:pt x="0" y="2979"/>
                  </a:lnTo>
                  <a:lnTo>
                    <a:pt x="0" y="1293"/>
                  </a:lnTo>
                  <a:lnTo>
                    <a:pt x="353" y="797"/>
                  </a:lnTo>
                  <a:lnTo>
                    <a:pt x="941" y="466"/>
                  </a:lnTo>
                  <a:lnTo>
                    <a:pt x="4395" y="0"/>
                  </a:lnTo>
                  <a:lnTo>
                    <a:pt x="48613" y="1493"/>
                  </a:lnTo>
                  <a:lnTo>
                    <a:pt x="88801" y="2539"/>
                  </a:lnTo>
                  <a:lnTo>
                    <a:pt x="130665" y="3245"/>
                  </a:lnTo>
                  <a:lnTo>
                    <a:pt x="174852" y="5953"/>
                  </a:lnTo>
                  <a:lnTo>
                    <a:pt x="185511" y="7035"/>
                  </a:lnTo>
                  <a:lnTo>
                    <a:pt x="196850" y="9329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SMARTInkShape-71">
              <a:extLst>
                <a:ext uri="{FF2B5EF4-FFF2-40B4-BE49-F238E27FC236}">
                  <a16:creationId xmlns:a16="http://schemas.microsoft.com/office/drawing/2014/main" xmlns="" id="{001BC2F7-1A16-431A-99F4-BA2A5D8D3D9E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197475" y="4076700"/>
              <a:ext cx="174626" cy="22929"/>
            </a:xfrm>
            <a:custGeom>
              <a:avLst/>
              <a:gdLst/>
              <a:ahLst/>
              <a:cxnLst/>
              <a:rect l="0" t="0" r="0" b="0"/>
              <a:pathLst>
                <a:path w="174626" h="22929">
                  <a:moveTo>
                    <a:pt x="0" y="0"/>
                  </a:moveTo>
                  <a:lnTo>
                    <a:pt x="0" y="0"/>
                  </a:lnTo>
                  <a:lnTo>
                    <a:pt x="2887" y="2535"/>
                  </a:lnTo>
                  <a:lnTo>
                    <a:pt x="14493" y="7985"/>
                  </a:lnTo>
                  <a:lnTo>
                    <a:pt x="62019" y="15494"/>
                  </a:lnTo>
                  <a:lnTo>
                    <a:pt x="102616" y="19522"/>
                  </a:lnTo>
                  <a:lnTo>
                    <a:pt x="150185" y="22928"/>
                  </a:lnTo>
                  <a:lnTo>
                    <a:pt x="174625" y="222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SMARTInkShape-72">
              <a:extLst>
                <a:ext uri="{FF2B5EF4-FFF2-40B4-BE49-F238E27FC236}">
                  <a16:creationId xmlns:a16="http://schemas.microsoft.com/office/drawing/2014/main" xmlns="" id="{E80EEF61-20D4-4241-B287-BAD52A4690C8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526873" y="3804551"/>
              <a:ext cx="204003" cy="305797"/>
            </a:xfrm>
            <a:custGeom>
              <a:avLst/>
              <a:gdLst/>
              <a:ahLst/>
              <a:cxnLst/>
              <a:rect l="0" t="0" r="0" b="0"/>
              <a:pathLst>
                <a:path w="204003" h="305797">
                  <a:moveTo>
                    <a:pt x="54777" y="94349"/>
                  </a:moveTo>
                  <a:lnTo>
                    <a:pt x="54777" y="94349"/>
                  </a:lnTo>
                  <a:lnTo>
                    <a:pt x="54777" y="96035"/>
                  </a:lnTo>
                  <a:lnTo>
                    <a:pt x="54424" y="96531"/>
                  </a:lnTo>
                  <a:lnTo>
                    <a:pt x="53836" y="96862"/>
                  </a:lnTo>
                  <a:lnTo>
                    <a:pt x="53092" y="97083"/>
                  </a:lnTo>
                  <a:lnTo>
                    <a:pt x="52595" y="97583"/>
                  </a:lnTo>
                  <a:lnTo>
                    <a:pt x="52043" y="99079"/>
                  </a:lnTo>
                  <a:lnTo>
                    <a:pt x="51191" y="99619"/>
                  </a:lnTo>
                  <a:lnTo>
                    <a:pt x="45525" y="100657"/>
                  </a:lnTo>
                  <a:lnTo>
                    <a:pt x="26757" y="80280"/>
                  </a:lnTo>
                  <a:lnTo>
                    <a:pt x="20957" y="67603"/>
                  </a:lnTo>
                  <a:lnTo>
                    <a:pt x="17522" y="47516"/>
                  </a:lnTo>
                  <a:lnTo>
                    <a:pt x="20816" y="36140"/>
                  </a:lnTo>
                  <a:lnTo>
                    <a:pt x="26983" y="25087"/>
                  </a:lnTo>
                  <a:lnTo>
                    <a:pt x="34428" y="16646"/>
                  </a:lnTo>
                  <a:lnTo>
                    <a:pt x="51609" y="5944"/>
                  </a:lnTo>
                  <a:lnTo>
                    <a:pt x="88070" y="0"/>
                  </a:lnTo>
                  <a:lnTo>
                    <a:pt x="98501" y="558"/>
                  </a:lnTo>
                  <a:lnTo>
                    <a:pt x="116847" y="6822"/>
                  </a:lnTo>
                  <a:lnTo>
                    <a:pt x="125755" y="12409"/>
                  </a:lnTo>
                  <a:lnTo>
                    <a:pt x="141927" y="38417"/>
                  </a:lnTo>
                  <a:lnTo>
                    <a:pt x="149900" y="57825"/>
                  </a:lnTo>
                  <a:lnTo>
                    <a:pt x="155455" y="99639"/>
                  </a:lnTo>
                  <a:lnTo>
                    <a:pt x="152602" y="141817"/>
                  </a:lnTo>
                  <a:lnTo>
                    <a:pt x="141429" y="186053"/>
                  </a:lnTo>
                  <a:lnTo>
                    <a:pt x="128782" y="213243"/>
                  </a:lnTo>
                  <a:lnTo>
                    <a:pt x="100192" y="253181"/>
                  </a:lnTo>
                  <a:lnTo>
                    <a:pt x="71045" y="278118"/>
                  </a:lnTo>
                  <a:lnTo>
                    <a:pt x="50582" y="286225"/>
                  </a:lnTo>
                  <a:lnTo>
                    <a:pt x="36685" y="286166"/>
                  </a:lnTo>
                  <a:lnTo>
                    <a:pt x="20724" y="281124"/>
                  </a:lnTo>
                  <a:lnTo>
                    <a:pt x="17258" y="279190"/>
                  </a:lnTo>
                  <a:lnTo>
                    <a:pt x="5639" y="262986"/>
                  </a:lnTo>
                  <a:lnTo>
                    <a:pt x="0" y="243681"/>
                  </a:lnTo>
                  <a:lnTo>
                    <a:pt x="16" y="231298"/>
                  </a:lnTo>
                  <a:lnTo>
                    <a:pt x="3275" y="225653"/>
                  </a:lnTo>
                  <a:lnTo>
                    <a:pt x="10620" y="217966"/>
                  </a:lnTo>
                  <a:lnTo>
                    <a:pt x="15984" y="216318"/>
                  </a:lnTo>
                  <a:lnTo>
                    <a:pt x="19390" y="215878"/>
                  </a:lnTo>
                  <a:lnTo>
                    <a:pt x="32611" y="218631"/>
                  </a:lnTo>
                  <a:lnTo>
                    <a:pt x="42643" y="223914"/>
                  </a:lnTo>
                  <a:lnTo>
                    <a:pt x="80628" y="271183"/>
                  </a:lnTo>
                  <a:lnTo>
                    <a:pt x="102657" y="293737"/>
                  </a:lnTo>
                  <a:lnTo>
                    <a:pt x="110629" y="299147"/>
                  </a:lnTo>
                  <a:lnTo>
                    <a:pt x="141761" y="305142"/>
                  </a:lnTo>
                  <a:lnTo>
                    <a:pt x="167334" y="305796"/>
                  </a:lnTo>
                  <a:lnTo>
                    <a:pt x="178180" y="303449"/>
                  </a:lnTo>
                  <a:lnTo>
                    <a:pt x="204002" y="288024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SMARTInkShape-73">
              <a:extLst>
                <a:ext uri="{FF2B5EF4-FFF2-40B4-BE49-F238E27FC236}">
                  <a16:creationId xmlns:a16="http://schemas.microsoft.com/office/drawing/2014/main" xmlns="" id="{8EAFCF32-7340-4EB5-AC46-DC30F64CCD3E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815208" y="3800475"/>
              <a:ext cx="146208" cy="322088"/>
            </a:xfrm>
            <a:custGeom>
              <a:avLst/>
              <a:gdLst/>
              <a:ahLst/>
              <a:cxnLst/>
              <a:rect l="0" t="0" r="0" b="0"/>
              <a:pathLst>
                <a:path w="146208" h="322088">
                  <a:moveTo>
                    <a:pt x="93467" y="44450"/>
                  </a:moveTo>
                  <a:lnTo>
                    <a:pt x="93467" y="44450"/>
                  </a:lnTo>
                  <a:lnTo>
                    <a:pt x="95152" y="44450"/>
                  </a:lnTo>
                  <a:lnTo>
                    <a:pt x="95649" y="44097"/>
                  </a:lnTo>
                  <a:lnTo>
                    <a:pt x="95980" y="43509"/>
                  </a:lnTo>
                  <a:lnTo>
                    <a:pt x="96201" y="42764"/>
                  </a:lnTo>
                  <a:lnTo>
                    <a:pt x="91200" y="28349"/>
                  </a:lnTo>
                  <a:lnTo>
                    <a:pt x="89167" y="23653"/>
                  </a:lnTo>
                  <a:lnTo>
                    <a:pt x="85206" y="20155"/>
                  </a:lnTo>
                  <a:lnTo>
                    <a:pt x="78242" y="16439"/>
                  </a:lnTo>
                  <a:lnTo>
                    <a:pt x="76352" y="16125"/>
                  </a:lnTo>
                  <a:lnTo>
                    <a:pt x="29129" y="25328"/>
                  </a:lnTo>
                  <a:lnTo>
                    <a:pt x="23058" y="27469"/>
                  </a:lnTo>
                  <a:lnTo>
                    <a:pt x="11610" y="39255"/>
                  </a:lnTo>
                  <a:lnTo>
                    <a:pt x="2758" y="53783"/>
                  </a:lnTo>
                  <a:lnTo>
                    <a:pt x="0" y="63767"/>
                  </a:lnTo>
                  <a:lnTo>
                    <a:pt x="5595" y="76436"/>
                  </a:lnTo>
                  <a:lnTo>
                    <a:pt x="42943" y="120509"/>
                  </a:lnTo>
                  <a:lnTo>
                    <a:pt x="87594" y="162326"/>
                  </a:lnTo>
                  <a:lnTo>
                    <a:pt x="125133" y="205717"/>
                  </a:lnTo>
                  <a:lnTo>
                    <a:pt x="139121" y="231845"/>
                  </a:lnTo>
                  <a:lnTo>
                    <a:pt x="146207" y="258408"/>
                  </a:lnTo>
                  <a:lnTo>
                    <a:pt x="142914" y="292898"/>
                  </a:lnTo>
                  <a:lnTo>
                    <a:pt x="136576" y="307467"/>
                  </a:lnTo>
                  <a:lnTo>
                    <a:pt x="128149" y="314922"/>
                  </a:lnTo>
                  <a:lnTo>
                    <a:pt x="114326" y="321205"/>
                  </a:lnTo>
                  <a:lnTo>
                    <a:pt x="110548" y="322087"/>
                  </a:lnTo>
                  <a:lnTo>
                    <a:pt x="91747" y="319956"/>
                  </a:lnTo>
                  <a:lnTo>
                    <a:pt x="76730" y="314857"/>
                  </a:lnTo>
                  <a:lnTo>
                    <a:pt x="54151" y="299914"/>
                  </a:lnTo>
                  <a:lnTo>
                    <a:pt x="37507" y="276026"/>
                  </a:lnTo>
                  <a:lnTo>
                    <a:pt x="32201" y="257116"/>
                  </a:lnTo>
                  <a:lnTo>
                    <a:pt x="32315" y="241478"/>
                  </a:lnTo>
                  <a:lnTo>
                    <a:pt x="37953" y="226223"/>
                  </a:lnTo>
                  <a:lnTo>
                    <a:pt x="56170" y="203135"/>
                  </a:lnTo>
                  <a:lnTo>
                    <a:pt x="103126" y="162358"/>
                  </a:lnTo>
                  <a:lnTo>
                    <a:pt x="117966" y="146531"/>
                  </a:lnTo>
                  <a:lnTo>
                    <a:pt x="132251" y="120745"/>
                  </a:lnTo>
                  <a:lnTo>
                    <a:pt x="138980" y="98574"/>
                  </a:lnTo>
                  <a:lnTo>
                    <a:pt x="139734" y="72976"/>
                  </a:lnTo>
                  <a:lnTo>
                    <a:pt x="129185" y="38177"/>
                  </a:lnTo>
                  <a:lnTo>
                    <a:pt x="114033" y="18856"/>
                  </a:lnTo>
                  <a:lnTo>
                    <a:pt x="106841" y="12379"/>
                  </a:lnTo>
                  <a:lnTo>
                    <a:pt x="77592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4" name="SMARTInkShape-Group51">
            <a:extLst>
              <a:ext uri="{FF2B5EF4-FFF2-40B4-BE49-F238E27FC236}">
                <a16:creationId xmlns:a16="http://schemas.microsoft.com/office/drawing/2014/main" xmlns="" id="{59682187-4A8C-493D-BAE9-710ABE3C3B66}"/>
              </a:ext>
            </a:extLst>
          </p:cNvPr>
          <p:cNvGrpSpPr/>
          <p:nvPr/>
        </p:nvGrpSpPr>
        <p:grpSpPr>
          <a:xfrm>
            <a:off x="4619625" y="3835873"/>
            <a:ext cx="393731" cy="287355"/>
            <a:chOff x="4619625" y="3835873"/>
            <a:chExt cx="393731" cy="287355"/>
          </a:xfrm>
        </p:grpSpPr>
        <p:sp>
          <p:nvSpPr>
            <p:cNvPr id="31" name="SMARTInkShape-74">
              <a:extLst>
                <a:ext uri="{FF2B5EF4-FFF2-40B4-BE49-F238E27FC236}">
                  <a16:creationId xmlns:a16="http://schemas.microsoft.com/office/drawing/2014/main" xmlns="" id="{8C813C55-A012-4CA1-9A52-79F89FE3795F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673984" y="3962400"/>
              <a:ext cx="24883" cy="125646"/>
            </a:xfrm>
            <a:custGeom>
              <a:avLst/>
              <a:gdLst/>
              <a:ahLst/>
              <a:cxnLst/>
              <a:rect l="0" t="0" r="0" b="0"/>
              <a:pathLst>
                <a:path w="24883" h="125646">
                  <a:moveTo>
                    <a:pt x="18666" y="0"/>
                  </a:moveTo>
                  <a:lnTo>
                    <a:pt x="18666" y="0"/>
                  </a:lnTo>
                  <a:lnTo>
                    <a:pt x="21710" y="0"/>
                  </a:lnTo>
                  <a:lnTo>
                    <a:pt x="24563" y="5467"/>
                  </a:lnTo>
                  <a:lnTo>
                    <a:pt x="24882" y="7774"/>
                  </a:lnTo>
                  <a:lnTo>
                    <a:pt x="18887" y="51610"/>
                  </a:lnTo>
                  <a:lnTo>
                    <a:pt x="3837" y="97946"/>
                  </a:lnTo>
                  <a:lnTo>
                    <a:pt x="1845" y="106326"/>
                  </a:lnTo>
                  <a:lnTo>
                    <a:pt x="1559" y="119388"/>
                  </a:lnTo>
                  <a:lnTo>
                    <a:pt x="0" y="125497"/>
                  </a:lnTo>
                  <a:lnTo>
                    <a:pt x="224" y="125645"/>
                  </a:lnTo>
                  <a:lnTo>
                    <a:pt x="2791" y="1238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SMARTInkShape-75">
              <a:extLst>
                <a:ext uri="{FF2B5EF4-FFF2-40B4-BE49-F238E27FC236}">
                  <a16:creationId xmlns:a16="http://schemas.microsoft.com/office/drawing/2014/main" xmlns="" id="{7F4CEDA9-0B8B-438D-B9BF-94F20561F21F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619625" y="4019550"/>
              <a:ext cx="120651" cy="15876"/>
            </a:xfrm>
            <a:custGeom>
              <a:avLst/>
              <a:gdLst/>
              <a:ahLst/>
              <a:cxnLst/>
              <a:rect l="0" t="0" r="0" b="0"/>
              <a:pathLst>
                <a:path w="120651" h="15876">
                  <a:moveTo>
                    <a:pt x="0" y="0"/>
                  </a:moveTo>
                  <a:lnTo>
                    <a:pt x="0" y="0"/>
                  </a:lnTo>
                  <a:lnTo>
                    <a:pt x="5069" y="2182"/>
                  </a:lnTo>
                  <a:lnTo>
                    <a:pt x="45847" y="9109"/>
                  </a:lnTo>
                  <a:lnTo>
                    <a:pt x="88000" y="14538"/>
                  </a:lnTo>
                  <a:lnTo>
                    <a:pt x="120650" y="158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SMARTInkShape-76">
              <a:extLst>
                <a:ext uri="{FF2B5EF4-FFF2-40B4-BE49-F238E27FC236}">
                  <a16:creationId xmlns:a16="http://schemas.microsoft.com/office/drawing/2014/main" xmlns="" id="{B4048370-7412-4954-B916-D92373CF9E7A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858138" y="3835873"/>
              <a:ext cx="155218" cy="287355"/>
            </a:xfrm>
            <a:custGeom>
              <a:avLst/>
              <a:gdLst/>
              <a:ahLst/>
              <a:cxnLst/>
              <a:rect l="0" t="0" r="0" b="0"/>
              <a:pathLst>
                <a:path w="155218" h="287355">
                  <a:moveTo>
                    <a:pt x="110737" y="21752"/>
                  </a:moveTo>
                  <a:lnTo>
                    <a:pt x="110737" y="21752"/>
                  </a:lnTo>
                  <a:lnTo>
                    <a:pt x="112422" y="18381"/>
                  </a:lnTo>
                  <a:lnTo>
                    <a:pt x="112309" y="14844"/>
                  </a:lnTo>
                  <a:lnTo>
                    <a:pt x="110730" y="10921"/>
                  </a:lnTo>
                  <a:lnTo>
                    <a:pt x="104676" y="3064"/>
                  </a:lnTo>
                  <a:lnTo>
                    <a:pt x="58351" y="0"/>
                  </a:lnTo>
                  <a:lnTo>
                    <a:pt x="37046" y="3038"/>
                  </a:lnTo>
                  <a:lnTo>
                    <a:pt x="14545" y="13463"/>
                  </a:lnTo>
                  <a:lnTo>
                    <a:pt x="6249" y="19949"/>
                  </a:lnTo>
                  <a:lnTo>
                    <a:pt x="4037" y="22667"/>
                  </a:lnTo>
                  <a:lnTo>
                    <a:pt x="923" y="39975"/>
                  </a:lnTo>
                  <a:lnTo>
                    <a:pt x="0" y="54551"/>
                  </a:lnTo>
                  <a:lnTo>
                    <a:pt x="4783" y="70628"/>
                  </a:lnTo>
                  <a:lnTo>
                    <a:pt x="12903" y="85427"/>
                  </a:lnTo>
                  <a:lnTo>
                    <a:pt x="53973" y="130230"/>
                  </a:lnTo>
                  <a:lnTo>
                    <a:pt x="95963" y="177475"/>
                  </a:lnTo>
                  <a:lnTo>
                    <a:pt x="123377" y="218311"/>
                  </a:lnTo>
                  <a:lnTo>
                    <a:pt x="131958" y="249935"/>
                  </a:lnTo>
                  <a:lnTo>
                    <a:pt x="129293" y="264810"/>
                  </a:lnTo>
                  <a:lnTo>
                    <a:pt x="124035" y="277566"/>
                  </a:lnTo>
                  <a:lnTo>
                    <a:pt x="118176" y="282791"/>
                  </a:lnTo>
                  <a:lnTo>
                    <a:pt x="110868" y="285936"/>
                  </a:lnTo>
                  <a:lnTo>
                    <a:pt x="99173" y="287354"/>
                  </a:lnTo>
                  <a:lnTo>
                    <a:pt x="92192" y="286435"/>
                  </a:lnTo>
                  <a:lnTo>
                    <a:pt x="72188" y="275367"/>
                  </a:lnTo>
                  <a:lnTo>
                    <a:pt x="49573" y="253768"/>
                  </a:lnTo>
                  <a:lnTo>
                    <a:pt x="36719" y="231726"/>
                  </a:lnTo>
                  <a:lnTo>
                    <a:pt x="30715" y="210143"/>
                  </a:lnTo>
                  <a:lnTo>
                    <a:pt x="30622" y="197085"/>
                  </a:lnTo>
                  <a:lnTo>
                    <a:pt x="36199" y="185376"/>
                  </a:lnTo>
                  <a:lnTo>
                    <a:pt x="44555" y="172970"/>
                  </a:lnTo>
                  <a:lnTo>
                    <a:pt x="75138" y="152739"/>
                  </a:lnTo>
                  <a:lnTo>
                    <a:pt x="122047" y="128203"/>
                  </a:lnTo>
                  <a:lnTo>
                    <a:pt x="131286" y="119511"/>
                  </a:lnTo>
                  <a:lnTo>
                    <a:pt x="152080" y="86712"/>
                  </a:lnTo>
                  <a:lnTo>
                    <a:pt x="155217" y="77787"/>
                  </a:lnTo>
                  <a:lnTo>
                    <a:pt x="155000" y="66107"/>
                  </a:lnTo>
                  <a:lnTo>
                    <a:pt x="149080" y="38556"/>
                  </a:lnTo>
                  <a:lnTo>
                    <a:pt x="141266" y="24222"/>
                  </a:lnTo>
                  <a:lnTo>
                    <a:pt x="123764" y="7888"/>
                  </a:lnTo>
                  <a:lnTo>
                    <a:pt x="115694" y="2553"/>
                  </a:lnTo>
                  <a:lnTo>
                    <a:pt x="100407" y="423"/>
                  </a:lnTo>
                  <a:lnTo>
                    <a:pt x="66287" y="270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7" name="SMARTInkShape-Group52">
            <a:extLst>
              <a:ext uri="{FF2B5EF4-FFF2-40B4-BE49-F238E27FC236}">
                <a16:creationId xmlns:a16="http://schemas.microsoft.com/office/drawing/2014/main" xmlns="" id="{197C1E86-A9CD-4F29-BC15-C721809D6E44}"/>
              </a:ext>
            </a:extLst>
          </p:cNvPr>
          <p:cNvGrpSpPr/>
          <p:nvPr/>
        </p:nvGrpSpPr>
        <p:grpSpPr>
          <a:xfrm>
            <a:off x="3979534" y="3813974"/>
            <a:ext cx="496796" cy="311091"/>
            <a:chOff x="3979534" y="3813974"/>
            <a:chExt cx="496796" cy="311091"/>
          </a:xfrm>
        </p:grpSpPr>
        <p:sp>
          <p:nvSpPr>
            <p:cNvPr id="35" name="SMARTInkShape-77">
              <a:extLst>
                <a:ext uri="{FF2B5EF4-FFF2-40B4-BE49-F238E27FC236}">
                  <a16:creationId xmlns:a16="http://schemas.microsoft.com/office/drawing/2014/main" xmlns="" id="{1837B73E-5B85-4EC4-B38D-5BDA190033C9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979534" y="3813974"/>
              <a:ext cx="198767" cy="287751"/>
            </a:xfrm>
            <a:custGeom>
              <a:avLst/>
              <a:gdLst/>
              <a:ahLst/>
              <a:cxnLst/>
              <a:rect l="0" t="0" r="0" b="0"/>
              <a:pathLst>
                <a:path w="198767" h="287751">
                  <a:moveTo>
                    <a:pt x="116216" y="145251"/>
                  </a:moveTo>
                  <a:lnTo>
                    <a:pt x="116216" y="145251"/>
                  </a:lnTo>
                  <a:lnTo>
                    <a:pt x="116216" y="146937"/>
                  </a:lnTo>
                  <a:lnTo>
                    <a:pt x="115158" y="147433"/>
                  </a:lnTo>
                  <a:lnTo>
                    <a:pt x="104644" y="148295"/>
                  </a:lnTo>
                  <a:lnTo>
                    <a:pt x="101313" y="147427"/>
                  </a:lnTo>
                  <a:lnTo>
                    <a:pt x="97985" y="145681"/>
                  </a:lnTo>
                  <a:lnTo>
                    <a:pt x="76828" y="121507"/>
                  </a:lnTo>
                  <a:lnTo>
                    <a:pt x="65943" y="92994"/>
                  </a:lnTo>
                  <a:lnTo>
                    <a:pt x="63338" y="78340"/>
                  </a:lnTo>
                  <a:lnTo>
                    <a:pt x="67527" y="53848"/>
                  </a:lnTo>
                  <a:lnTo>
                    <a:pt x="73842" y="37108"/>
                  </a:lnTo>
                  <a:lnTo>
                    <a:pt x="80567" y="27573"/>
                  </a:lnTo>
                  <a:lnTo>
                    <a:pt x="102576" y="11012"/>
                  </a:lnTo>
                  <a:lnTo>
                    <a:pt x="116761" y="4739"/>
                  </a:lnTo>
                  <a:lnTo>
                    <a:pt x="142228" y="0"/>
                  </a:lnTo>
                  <a:lnTo>
                    <a:pt x="156379" y="2809"/>
                  </a:lnTo>
                  <a:lnTo>
                    <a:pt x="168921" y="8109"/>
                  </a:lnTo>
                  <a:lnTo>
                    <a:pt x="175036" y="13979"/>
                  </a:lnTo>
                  <a:lnTo>
                    <a:pt x="183025" y="25874"/>
                  </a:lnTo>
                  <a:lnTo>
                    <a:pt x="190218" y="51964"/>
                  </a:lnTo>
                  <a:lnTo>
                    <a:pt x="189094" y="77957"/>
                  </a:lnTo>
                  <a:lnTo>
                    <a:pt x="177981" y="123744"/>
                  </a:lnTo>
                  <a:lnTo>
                    <a:pt x="163612" y="169112"/>
                  </a:lnTo>
                  <a:lnTo>
                    <a:pt x="144771" y="208272"/>
                  </a:lnTo>
                  <a:lnTo>
                    <a:pt x="117294" y="236546"/>
                  </a:lnTo>
                  <a:lnTo>
                    <a:pt x="81021" y="252774"/>
                  </a:lnTo>
                  <a:lnTo>
                    <a:pt x="62710" y="253623"/>
                  </a:lnTo>
                  <a:lnTo>
                    <a:pt x="28658" y="247290"/>
                  </a:lnTo>
                  <a:lnTo>
                    <a:pt x="3329" y="231267"/>
                  </a:lnTo>
                  <a:lnTo>
                    <a:pt x="780" y="224638"/>
                  </a:lnTo>
                  <a:lnTo>
                    <a:pt x="0" y="216870"/>
                  </a:lnTo>
                  <a:lnTo>
                    <a:pt x="829" y="211066"/>
                  </a:lnTo>
                  <a:lnTo>
                    <a:pt x="4965" y="200461"/>
                  </a:lnTo>
                  <a:lnTo>
                    <a:pt x="12344" y="191752"/>
                  </a:lnTo>
                  <a:lnTo>
                    <a:pt x="18193" y="188849"/>
                  </a:lnTo>
                  <a:lnTo>
                    <a:pt x="21234" y="188074"/>
                  </a:lnTo>
                  <a:lnTo>
                    <a:pt x="35627" y="190356"/>
                  </a:lnTo>
                  <a:lnTo>
                    <a:pt x="46555" y="195500"/>
                  </a:lnTo>
                  <a:lnTo>
                    <a:pt x="59318" y="204864"/>
                  </a:lnTo>
                  <a:lnTo>
                    <a:pt x="64470" y="211609"/>
                  </a:lnTo>
                  <a:lnTo>
                    <a:pt x="80369" y="237193"/>
                  </a:lnTo>
                  <a:lnTo>
                    <a:pt x="110734" y="275615"/>
                  </a:lnTo>
                  <a:lnTo>
                    <a:pt x="124705" y="285007"/>
                  </a:lnTo>
                  <a:lnTo>
                    <a:pt x="148992" y="287750"/>
                  </a:lnTo>
                  <a:lnTo>
                    <a:pt x="198766" y="27860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SMARTInkShape-78">
              <a:extLst>
                <a:ext uri="{FF2B5EF4-FFF2-40B4-BE49-F238E27FC236}">
                  <a16:creationId xmlns:a16="http://schemas.microsoft.com/office/drawing/2014/main" xmlns="" id="{ECB23BB4-5F2E-4E04-A053-0AD372125DD7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241473" y="3814099"/>
              <a:ext cx="234857" cy="310966"/>
            </a:xfrm>
            <a:custGeom>
              <a:avLst/>
              <a:gdLst/>
              <a:ahLst/>
              <a:cxnLst/>
              <a:rect l="0" t="0" r="0" b="0"/>
              <a:pathLst>
                <a:path w="234857" h="310966">
                  <a:moveTo>
                    <a:pt x="38427" y="59401"/>
                  </a:moveTo>
                  <a:lnTo>
                    <a:pt x="38427" y="59401"/>
                  </a:lnTo>
                  <a:lnTo>
                    <a:pt x="10541" y="93375"/>
                  </a:lnTo>
                  <a:lnTo>
                    <a:pt x="4919" y="116402"/>
                  </a:lnTo>
                  <a:lnTo>
                    <a:pt x="1074" y="154467"/>
                  </a:lnTo>
                  <a:lnTo>
                    <a:pt x="0" y="193755"/>
                  </a:lnTo>
                  <a:lnTo>
                    <a:pt x="6560" y="238549"/>
                  </a:lnTo>
                  <a:lnTo>
                    <a:pt x="17669" y="272235"/>
                  </a:lnTo>
                  <a:lnTo>
                    <a:pt x="32903" y="291208"/>
                  </a:lnTo>
                  <a:lnTo>
                    <a:pt x="63170" y="305179"/>
                  </a:lnTo>
                  <a:lnTo>
                    <a:pt x="87700" y="310965"/>
                  </a:lnTo>
                  <a:lnTo>
                    <a:pt x="125588" y="307497"/>
                  </a:lnTo>
                  <a:lnTo>
                    <a:pt x="151232" y="298834"/>
                  </a:lnTo>
                  <a:lnTo>
                    <a:pt x="177919" y="282274"/>
                  </a:lnTo>
                  <a:lnTo>
                    <a:pt x="216180" y="240487"/>
                  </a:lnTo>
                  <a:lnTo>
                    <a:pt x="225542" y="221672"/>
                  </a:lnTo>
                  <a:lnTo>
                    <a:pt x="233145" y="179741"/>
                  </a:lnTo>
                  <a:lnTo>
                    <a:pt x="234856" y="139303"/>
                  </a:lnTo>
                  <a:lnTo>
                    <a:pt x="225407" y="98193"/>
                  </a:lnTo>
                  <a:lnTo>
                    <a:pt x="206461" y="61330"/>
                  </a:lnTo>
                  <a:lnTo>
                    <a:pt x="173800" y="22745"/>
                  </a:lnTo>
                  <a:lnTo>
                    <a:pt x="148567" y="5581"/>
                  </a:lnTo>
                  <a:lnTo>
                    <a:pt x="139236" y="1967"/>
                  </a:lnTo>
                  <a:lnTo>
                    <a:pt x="112655" y="0"/>
                  </a:lnTo>
                  <a:lnTo>
                    <a:pt x="84408" y="4524"/>
                  </a:lnTo>
                  <a:lnTo>
                    <a:pt x="60165" y="15272"/>
                  </a:lnTo>
                  <a:lnTo>
                    <a:pt x="35117" y="34496"/>
                  </a:lnTo>
                  <a:lnTo>
                    <a:pt x="9852" y="68926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0" name="SMARTInkShape-Group53">
            <a:extLst>
              <a:ext uri="{FF2B5EF4-FFF2-40B4-BE49-F238E27FC236}">
                <a16:creationId xmlns:a16="http://schemas.microsoft.com/office/drawing/2014/main" xmlns="" id="{F7449139-C8F3-4AD1-B510-69852AF27A9F}"/>
              </a:ext>
            </a:extLst>
          </p:cNvPr>
          <p:cNvGrpSpPr/>
          <p:nvPr/>
        </p:nvGrpSpPr>
        <p:grpSpPr>
          <a:xfrm>
            <a:off x="3632200" y="3956050"/>
            <a:ext cx="193676" cy="152348"/>
            <a:chOff x="3632200" y="3956050"/>
            <a:chExt cx="193676" cy="152348"/>
          </a:xfrm>
        </p:grpSpPr>
        <p:sp>
          <p:nvSpPr>
            <p:cNvPr id="38" name="SMARTInkShape-79">
              <a:extLst>
                <a:ext uri="{FF2B5EF4-FFF2-40B4-BE49-F238E27FC236}">
                  <a16:creationId xmlns:a16="http://schemas.microsoft.com/office/drawing/2014/main" xmlns="" id="{3253D5E3-5BAB-439F-8596-C78A89A0C2C6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632200" y="4098925"/>
              <a:ext cx="193676" cy="9473"/>
            </a:xfrm>
            <a:custGeom>
              <a:avLst/>
              <a:gdLst/>
              <a:ahLst/>
              <a:cxnLst/>
              <a:rect l="0" t="0" r="0" b="0"/>
              <a:pathLst>
                <a:path w="193676" h="9473">
                  <a:moveTo>
                    <a:pt x="0" y="0"/>
                  </a:moveTo>
                  <a:lnTo>
                    <a:pt x="0" y="0"/>
                  </a:lnTo>
                  <a:lnTo>
                    <a:pt x="4085" y="0"/>
                  </a:lnTo>
                  <a:lnTo>
                    <a:pt x="3782" y="0"/>
                  </a:lnTo>
                  <a:lnTo>
                    <a:pt x="51171" y="941"/>
                  </a:lnTo>
                  <a:lnTo>
                    <a:pt x="90068" y="3454"/>
                  </a:lnTo>
                  <a:lnTo>
                    <a:pt x="134915" y="8151"/>
                  </a:lnTo>
                  <a:lnTo>
                    <a:pt x="179196" y="9472"/>
                  </a:lnTo>
                  <a:lnTo>
                    <a:pt x="193675" y="63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SMARTInkShape-80">
              <a:extLst>
                <a:ext uri="{FF2B5EF4-FFF2-40B4-BE49-F238E27FC236}">
                  <a16:creationId xmlns:a16="http://schemas.microsoft.com/office/drawing/2014/main" xmlns="" id="{2DBF79B4-6614-4BFF-B8B2-DDF764B30A70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648075" y="3956050"/>
              <a:ext cx="174626" cy="17643"/>
            </a:xfrm>
            <a:custGeom>
              <a:avLst/>
              <a:gdLst/>
              <a:ahLst/>
              <a:cxnLst/>
              <a:rect l="0" t="0" r="0" b="0"/>
              <a:pathLst>
                <a:path w="174626" h="17643">
                  <a:moveTo>
                    <a:pt x="0" y="0"/>
                  </a:moveTo>
                  <a:lnTo>
                    <a:pt x="0" y="0"/>
                  </a:lnTo>
                  <a:lnTo>
                    <a:pt x="2734" y="2734"/>
                  </a:lnTo>
                  <a:lnTo>
                    <a:pt x="46805" y="5707"/>
                  </a:lnTo>
                  <a:lnTo>
                    <a:pt x="89358" y="11678"/>
                  </a:lnTo>
                  <a:lnTo>
                    <a:pt x="132612" y="17642"/>
                  </a:lnTo>
                  <a:lnTo>
                    <a:pt x="174625" y="158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6" name="SMARTInkShape-Group54">
            <a:extLst>
              <a:ext uri="{FF2B5EF4-FFF2-40B4-BE49-F238E27FC236}">
                <a16:creationId xmlns:a16="http://schemas.microsoft.com/office/drawing/2014/main" xmlns="" id="{AC73D3FB-7148-4983-8B02-1F9B55164C3D}"/>
              </a:ext>
            </a:extLst>
          </p:cNvPr>
          <p:cNvGrpSpPr/>
          <p:nvPr/>
        </p:nvGrpSpPr>
        <p:grpSpPr>
          <a:xfrm>
            <a:off x="2647950" y="3794598"/>
            <a:ext cx="714376" cy="317028"/>
            <a:chOff x="2647950" y="3794598"/>
            <a:chExt cx="714376" cy="317028"/>
          </a:xfrm>
        </p:grpSpPr>
        <p:sp>
          <p:nvSpPr>
            <p:cNvPr id="41" name="SMARTInkShape-81">
              <a:extLst>
                <a:ext uri="{FF2B5EF4-FFF2-40B4-BE49-F238E27FC236}">
                  <a16:creationId xmlns:a16="http://schemas.microsoft.com/office/drawing/2014/main" xmlns="" id="{86C707CE-1EAB-4D03-B024-FC8DE8E9A9AD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720975" y="3889375"/>
              <a:ext cx="28576" cy="198727"/>
            </a:xfrm>
            <a:custGeom>
              <a:avLst/>
              <a:gdLst/>
              <a:ahLst/>
              <a:cxnLst/>
              <a:rect l="0" t="0" r="0" b="0"/>
              <a:pathLst>
                <a:path w="28576" h="198727">
                  <a:moveTo>
                    <a:pt x="0" y="0"/>
                  </a:moveTo>
                  <a:lnTo>
                    <a:pt x="0" y="0"/>
                  </a:lnTo>
                  <a:lnTo>
                    <a:pt x="9877" y="2979"/>
                  </a:lnTo>
                  <a:lnTo>
                    <a:pt x="10818" y="3044"/>
                  </a:lnTo>
                  <a:lnTo>
                    <a:pt x="12804" y="4058"/>
                  </a:lnTo>
                  <a:lnTo>
                    <a:pt x="15695" y="6216"/>
                  </a:lnTo>
                  <a:lnTo>
                    <a:pt x="21327" y="37683"/>
                  </a:lnTo>
                  <a:lnTo>
                    <a:pt x="19211" y="82057"/>
                  </a:lnTo>
                  <a:lnTo>
                    <a:pt x="19059" y="128119"/>
                  </a:lnTo>
                  <a:lnTo>
                    <a:pt x="23911" y="171483"/>
                  </a:lnTo>
                  <a:lnTo>
                    <a:pt x="28166" y="192842"/>
                  </a:lnTo>
                  <a:lnTo>
                    <a:pt x="28521" y="198726"/>
                  </a:lnTo>
                  <a:lnTo>
                    <a:pt x="28575" y="1968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SMARTInkShape-82">
              <a:extLst>
                <a:ext uri="{FF2B5EF4-FFF2-40B4-BE49-F238E27FC236}">
                  <a16:creationId xmlns:a16="http://schemas.microsoft.com/office/drawing/2014/main" xmlns="" id="{286CF3DC-FB1B-48FC-BCD9-98D2CF23232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647950" y="3940175"/>
              <a:ext cx="168276" cy="15876"/>
            </a:xfrm>
            <a:custGeom>
              <a:avLst/>
              <a:gdLst/>
              <a:ahLst/>
              <a:cxnLst/>
              <a:rect l="0" t="0" r="0" b="0"/>
              <a:pathLst>
                <a:path w="168276" h="15876">
                  <a:moveTo>
                    <a:pt x="0" y="0"/>
                  </a:moveTo>
                  <a:lnTo>
                    <a:pt x="0" y="0"/>
                  </a:lnTo>
                  <a:lnTo>
                    <a:pt x="25408" y="353"/>
                  </a:lnTo>
                  <a:lnTo>
                    <a:pt x="62116" y="4419"/>
                  </a:lnTo>
                  <a:lnTo>
                    <a:pt x="104306" y="8503"/>
                  </a:lnTo>
                  <a:lnTo>
                    <a:pt x="150905" y="14759"/>
                  </a:lnTo>
                  <a:lnTo>
                    <a:pt x="168275" y="158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SMARTInkShape-83">
              <a:extLst>
                <a:ext uri="{FF2B5EF4-FFF2-40B4-BE49-F238E27FC236}">
                  <a16:creationId xmlns:a16="http://schemas.microsoft.com/office/drawing/2014/main" xmlns="" id="{E65D4960-4D33-4672-9B04-A11CC1D4C781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945490" y="3794598"/>
              <a:ext cx="197563" cy="317028"/>
            </a:xfrm>
            <a:custGeom>
              <a:avLst/>
              <a:gdLst/>
              <a:ahLst/>
              <a:cxnLst/>
              <a:rect l="0" t="0" r="0" b="0"/>
              <a:pathLst>
                <a:path w="197563" h="317028">
                  <a:moveTo>
                    <a:pt x="4085" y="190027"/>
                  </a:moveTo>
                  <a:lnTo>
                    <a:pt x="4085" y="190027"/>
                  </a:lnTo>
                  <a:lnTo>
                    <a:pt x="714" y="193398"/>
                  </a:lnTo>
                  <a:lnTo>
                    <a:pt x="74" y="194744"/>
                  </a:lnTo>
                  <a:lnTo>
                    <a:pt x="0" y="195994"/>
                  </a:lnTo>
                  <a:lnTo>
                    <a:pt x="303" y="197180"/>
                  </a:lnTo>
                  <a:lnTo>
                    <a:pt x="858" y="197971"/>
                  </a:lnTo>
                  <a:lnTo>
                    <a:pt x="1581" y="198498"/>
                  </a:lnTo>
                  <a:lnTo>
                    <a:pt x="2416" y="198849"/>
                  </a:lnTo>
                  <a:lnTo>
                    <a:pt x="19569" y="199547"/>
                  </a:lnTo>
                  <a:lnTo>
                    <a:pt x="65987" y="171578"/>
                  </a:lnTo>
                  <a:lnTo>
                    <a:pt x="108116" y="134303"/>
                  </a:lnTo>
                  <a:lnTo>
                    <a:pt x="142860" y="91312"/>
                  </a:lnTo>
                  <a:lnTo>
                    <a:pt x="170969" y="44027"/>
                  </a:lnTo>
                  <a:lnTo>
                    <a:pt x="194382" y="1920"/>
                  </a:lnTo>
                  <a:lnTo>
                    <a:pt x="197093" y="0"/>
                  </a:lnTo>
                  <a:lnTo>
                    <a:pt x="197315" y="548"/>
                  </a:lnTo>
                  <a:lnTo>
                    <a:pt x="197562" y="3038"/>
                  </a:lnTo>
                  <a:lnTo>
                    <a:pt x="188202" y="44418"/>
                  </a:lnTo>
                  <a:lnTo>
                    <a:pt x="179485" y="88515"/>
                  </a:lnTo>
                  <a:lnTo>
                    <a:pt x="174174" y="130341"/>
                  </a:lnTo>
                  <a:lnTo>
                    <a:pt x="167307" y="177542"/>
                  </a:lnTo>
                  <a:lnTo>
                    <a:pt x="161808" y="223613"/>
                  </a:lnTo>
                  <a:lnTo>
                    <a:pt x="155429" y="270498"/>
                  </a:lnTo>
                  <a:lnTo>
                    <a:pt x="152017" y="301928"/>
                  </a:lnTo>
                  <a:lnTo>
                    <a:pt x="153310" y="317027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SMARTInkShape-84">
              <a:extLst>
                <a:ext uri="{FF2B5EF4-FFF2-40B4-BE49-F238E27FC236}">
                  <a16:creationId xmlns:a16="http://schemas.microsoft.com/office/drawing/2014/main" xmlns="" id="{B10302EF-2F9E-4728-81A1-CD69DD374C5C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238704" y="3822700"/>
              <a:ext cx="123622" cy="206324"/>
            </a:xfrm>
            <a:custGeom>
              <a:avLst/>
              <a:gdLst/>
              <a:ahLst/>
              <a:cxnLst/>
              <a:rect l="0" t="0" r="0" b="0"/>
              <a:pathLst>
                <a:path w="123622" h="206324">
                  <a:moveTo>
                    <a:pt x="37896" y="0"/>
                  </a:moveTo>
                  <a:lnTo>
                    <a:pt x="37896" y="0"/>
                  </a:lnTo>
                  <a:lnTo>
                    <a:pt x="24655" y="38055"/>
                  </a:lnTo>
                  <a:lnTo>
                    <a:pt x="15818" y="83387"/>
                  </a:lnTo>
                  <a:lnTo>
                    <a:pt x="10644" y="123246"/>
                  </a:lnTo>
                  <a:lnTo>
                    <a:pt x="2122" y="166469"/>
                  </a:lnTo>
                  <a:lnTo>
                    <a:pt x="0" y="191748"/>
                  </a:lnTo>
                  <a:lnTo>
                    <a:pt x="828" y="196347"/>
                  </a:lnTo>
                  <a:lnTo>
                    <a:pt x="2548" y="199298"/>
                  </a:lnTo>
                  <a:lnTo>
                    <a:pt x="6217" y="199810"/>
                  </a:lnTo>
                  <a:lnTo>
                    <a:pt x="52078" y="193817"/>
                  </a:lnTo>
                  <a:lnTo>
                    <a:pt x="97820" y="204368"/>
                  </a:lnTo>
                  <a:lnTo>
                    <a:pt x="120681" y="206323"/>
                  </a:lnTo>
                  <a:lnTo>
                    <a:pt x="121661" y="205282"/>
                  </a:lnTo>
                  <a:lnTo>
                    <a:pt x="123621" y="1968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SMARTInkShape-85">
              <a:extLst>
                <a:ext uri="{FF2B5EF4-FFF2-40B4-BE49-F238E27FC236}">
                  <a16:creationId xmlns:a16="http://schemas.microsoft.com/office/drawing/2014/main" xmlns="" id="{6778A6B8-DA1B-4F55-B15E-30FF912796A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333750" y="3927475"/>
              <a:ext cx="22226" cy="171451"/>
            </a:xfrm>
            <a:custGeom>
              <a:avLst/>
              <a:gdLst/>
              <a:ahLst/>
              <a:cxnLst/>
              <a:rect l="0" t="0" r="0" b="0"/>
              <a:pathLst>
                <a:path w="22226" h="171451">
                  <a:moveTo>
                    <a:pt x="22225" y="0"/>
                  </a:moveTo>
                  <a:lnTo>
                    <a:pt x="22225" y="0"/>
                  </a:lnTo>
                  <a:lnTo>
                    <a:pt x="22225" y="34029"/>
                  </a:lnTo>
                  <a:lnTo>
                    <a:pt x="11064" y="78442"/>
                  </a:lnTo>
                  <a:lnTo>
                    <a:pt x="1134" y="125932"/>
                  </a:lnTo>
                  <a:lnTo>
                    <a:pt x="0" y="1714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0" name="SMARTInkShape-Group55">
            <a:extLst>
              <a:ext uri="{FF2B5EF4-FFF2-40B4-BE49-F238E27FC236}">
                <a16:creationId xmlns:a16="http://schemas.microsoft.com/office/drawing/2014/main" xmlns="" id="{5776D519-A109-4E6F-AAE9-788E2AE73FE4}"/>
              </a:ext>
            </a:extLst>
          </p:cNvPr>
          <p:cNvGrpSpPr/>
          <p:nvPr/>
        </p:nvGrpSpPr>
        <p:grpSpPr>
          <a:xfrm>
            <a:off x="1955800" y="3795291"/>
            <a:ext cx="498476" cy="319510"/>
            <a:chOff x="1955800" y="3795291"/>
            <a:chExt cx="498476" cy="319510"/>
          </a:xfrm>
        </p:grpSpPr>
        <p:sp>
          <p:nvSpPr>
            <p:cNvPr id="47" name="SMARTInkShape-86">
              <a:extLst>
                <a:ext uri="{FF2B5EF4-FFF2-40B4-BE49-F238E27FC236}">
                  <a16:creationId xmlns:a16="http://schemas.microsoft.com/office/drawing/2014/main" xmlns="" id="{1EAA7663-B88A-4780-A856-ADED66E07E6C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955800" y="3795291"/>
              <a:ext cx="184130" cy="300460"/>
            </a:xfrm>
            <a:custGeom>
              <a:avLst/>
              <a:gdLst/>
              <a:ahLst/>
              <a:cxnLst/>
              <a:rect l="0" t="0" r="0" b="0"/>
              <a:pathLst>
                <a:path w="184130" h="300460">
                  <a:moveTo>
                    <a:pt x="0" y="176634"/>
                  </a:moveTo>
                  <a:lnTo>
                    <a:pt x="0" y="176634"/>
                  </a:lnTo>
                  <a:lnTo>
                    <a:pt x="0" y="178320"/>
                  </a:lnTo>
                  <a:lnTo>
                    <a:pt x="706" y="178463"/>
                  </a:lnTo>
                  <a:lnTo>
                    <a:pt x="9317" y="176661"/>
                  </a:lnTo>
                  <a:lnTo>
                    <a:pt x="54999" y="145553"/>
                  </a:lnTo>
                  <a:lnTo>
                    <a:pt x="98478" y="101813"/>
                  </a:lnTo>
                  <a:lnTo>
                    <a:pt x="131827" y="58968"/>
                  </a:lnTo>
                  <a:lnTo>
                    <a:pt x="166757" y="13307"/>
                  </a:lnTo>
                  <a:lnTo>
                    <a:pt x="178605" y="1580"/>
                  </a:lnTo>
                  <a:lnTo>
                    <a:pt x="181450" y="54"/>
                  </a:lnTo>
                  <a:lnTo>
                    <a:pt x="182350" y="0"/>
                  </a:lnTo>
                  <a:lnTo>
                    <a:pt x="182950" y="317"/>
                  </a:lnTo>
                  <a:lnTo>
                    <a:pt x="183350" y="881"/>
                  </a:lnTo>
                  <a:lnTo>
                    <a:pt x="184129" y="26692"/>
                  </a:lnTo>
                  <a:lnTo>
                    <a:pt x="176358" y="69292"/>
                  </a:lnTo>
                  <a:lnTo>
                    <a:pt x="168643" y="115139"/>
                  </a:lnTo>
                  <a:lnTo>
                    <a:pt x="163032" y="153680"/>
                  </a:lnTo>
                  <a:lnTo>
                    <a:pt x="159383" y="200183"/>
                  </a:lnTo>
                  <a:lnTo>
                    <a:pt x="158806" y="242457"/>
                  </a:lnTo>
                  <a:lnTo>
                    <a:pt x="163481" y="286296"/>
                  </a:lnTo>
                  <a:lnTo>
                    <a:pt x="168275" y="300459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SMARTInkShape-87">
              <a:extLst>
                <a:ext uri="{FF2B5EF4-FFF2-40B4-BE49-F238E27FC236}">
                  <a16:creationId xmlns:a16="http://schemas.microsoft.com/office/drawing/2014/main" xmlns="" id="{047058B5-DF33-4A2E-9796-2C49514C57EB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2270797" y="3806825"/>
              <a:ext cx="183479" cy="208103"/>
            </a:xfrm>
            <a:custGeom>
              <a:avLst/>
              <a:gdLst/>
              <a:ahLst/>
              <a:cxnLst/>
              <a:rect l="0" t="0" r="0" b="0"/>
              <a:pathLst>
                <a:path w="183479" h="208103">
                  <a:moveTo>
                    <a:pt x="43778" y="0"/>
                  </a:moveTo>
                  <a:lnTo>
                    <a:pt x="43778" y="0"/>
                  </a:lnTo>
                  <a:lnTo>
                    <a:pt x="45464" y="1686"/>
                  </a:lnTo>
                  <a:lnTo>
                    <a:pt x="45607" y="2535"/>
                  </a:lnTo>
                  <a:lnTo>
                    <a:pt x="45350" y="3454"/>
                  </a:lnTo>
                  <a:lnTo>
                    <a:pt x="31231" y="41188"/>
                  </a:lnTo>
                  <a:lnTo>
                    <a:pt x="20094" y="86139"/>
                  </a:lnTo>
                  <a:lnTo>
                    <a:pt x="9528" y="130454"/>
                  </a:lnTo>
                  <a:lnTo>
                    <a:pt x="0" y="174550"/>
                  </a:lnTo>
                  <a:lnTo>
                    <a:pt x="1213" y="182442"/>
                  </a:lnTo>
                  <a:lnTo>
                    <a:pt x="5492" y="189249"/>
                  </a:lnTo>
                  <a:lnTo>
                    <a:pt x="11228" y="194049"/>
                  </a:lnTo>
                  <a:lnTo>
                    <a:pt x="16259" y="195605"/>
                  </a:lnTo>
                  <a:lnTo>
                    <a:pt x="26426" y="196604"/>
                  </a:lnTo>
                  <a:lnTo>
                    <a:pt x="68274" y="195485"/>
                  </a:lnTo>
                  <a:lnTo>
                    <a:pt x="114679" y="198678"/>
                  </a:lnTo>
                  <a:lnTo>
                    <a:pt x="160299" y="205855"/>
                  </a:lnTo>
                  <a:lnTo>
                    <a:pt x="173412" y="208102"/>
                  </a:lnTo>
                  <a:lnTo>
                    <a:pt x="182013" y="206672"/>
                  </a:lnTo>
                  <a:lnTo>
                    <a:pt x="182501" y="205867"/>
                  </a:lnTo>
                  <a:lnTo>
                    <a:pt x="183478" y="2000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SMARTInkShape-88">
              <a:extLst>
                <a:ext uri="{FF2B5EF4-FFF2-40B4-BE49-F238E27FC236}">
                  <a16:creationId xmlns:a16="http://schemas.microsoft.com/office/drawing/2014/main" xmlns="" id="{93B07118-2212-4FE3-B435-5E9B0E05138C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441575" y="3905250"/>
              <a:ext cx="11355" cy="209551"/>
            </a:xfrm>
            <a:custGeom>
              <a:avLst/>
              <a:gdLst/>
              <a:ahLst/>
              <a:cxnLst/>
              <a:rect l="0" t="0" r="0" b="0"/>
              <a:pathLst>
                <a:path w="11355" h="209551">
                  <a:moveTo>
                    <a:pt x="9525" y="0"/>
                  </a:moveTo>
                  <a:lnTo>
                    <a:pt x="9525" y="0"/>
                  </a:lnTo>
                  <a:lnTo>
                    <a:pt x="9878" y="3240"/>
                  </a:lnTo>
                  <a:lnTo>
                    <a:pt x="11354" y="10132"/>
                  </a:lnTo>
                  <a:lnTo>
                    <a:pt x="8596" y="55644"/>
                  </a:lnTo>
                  <a:lnTo>
                    <a:pt x="6075" y="101507"/>
                  </a:lnTo>
                  <a:lnTo>
                    <a:pt x="2062" y="143131"/>
                  </a:lnTo>
                  <a:lnTo>
                    <a:pt x="181" y="186854"/>
                  </a:lnTo>
                  <a:lnTo>
                    <a:pt x="0" y="2095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1" name="SMARTInkShape-89">
            <a:extLst>
              <a:ext uri="{FF2B5EF4-FFF2-40B4-BE49-F238E27FC236}">
                <a16:creationId xmlns:a16="http://schemas.microsoft.com/office/drawing/2014/main" xmlns="" id="{2A645351-0DF2-443A-9968-BA5D8647F0D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78100" y="1917700"/>
            <a:ext cx="415742" cy="75818"/>
          </a:xfrm>
          <a:custGeom>
            <a:avLst/>
            <a:gdLst/>
            <a:ahLst/>
            <a:cxnLst/>
            <a:rect l="0" t="0" r="0" b="0"/>
            <a:pathLst>
              <a:path w="415742" h="75818">
                <a:moveTo>
                  <a:pt x="0" y="31750"/>
                </a:moveTo>
                <a:lnTo>
                  <a:pt x="0" y="31750"/>
                </a:lnTo>
                <a:lnTo>
                  <a:pt x="24038" y="26901"/>
                </a:lnTo>
                <a:lnTo>
                  <a:pt x="39029" y="32587"/>
                </a:lnTo>
                <a:lnTo>
                  <a:pt x="51362" y="42081"/>
                </a:lnTo>
                <a:lnTo>
                  <a:pt x="62376" y="51198"/>
                </a:lnTo>
                <a:lnTo>
                  <a:pt x="108509" y="67795"/>
                </a:lnTo>
                <a:lnTo>
                  <a:pt x="153542" y="75057"/>
                </a:lnTo>
                <a:lnTo>
                  <a:pt x="198630" y="75817"/>
                </a:lnTo>
                <a:lnTo>
                  <a:pt x="242289" y="65514"/>
                </a:lnTo>
                <a:lnTo>
                  <a:pt x="285363" y="53752"/>
                </a:lnTo>
                <a:lnTo>
                  <a:pt x="332631" y="37534"/>
                </a:lnTo>
                <a:lnTo>
                  <a:pt x="377103" y="19649"/>
                </a:lnTo>
                <a:lnTo>
                  <a:pt x="409683" y="3541"/>
                </a:lnTo>
                <a:lnTo>
                  <a:pt x="415741" y="3181"/>
                </a:lnTo>
                <a:lnTo>
                  <a:pt x="412500" y="3177"/>
                </a:lnTo>
                <a:lnTo>
                  <a:pt x="406400" y="0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70356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6DEC067E-C26D-4248-B6FE-9D4DB9224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582" y="180850"/>
            <a:ext cx="5247409" cy="1325563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Première situation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FC29EE07-59B0-3A4C-AE72-5BA2CBF8F1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55164" b="2392"/>
          <a:stretch/>
        </p:blipFill>
        <p:spPr>
          <a:xfrm>
            <a:off x="483086" y="3214256"/>
            <a:ext cx="10461840" cy="349836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98857376-6E22-554C-8A02-E8E051083BD5}"/>
              </a:ext>
            </a:extLst>
          </p:cNvPr>
          <p:cNvSpPr txBox="1"/>
          <p:nvPr/>
        </p:nvSpPr>
        <p:spPr>
          <a:xfrm>
            <a:off x="657374" y="1210514"/>
            <a:ext cx="1028755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Maman a préparé des mini-cannelés. </a:t>
            </a:r>
          </a:p>
          <a:p>
            <a:r>
              <a:rPr lang="fr-FR" sz="2400" dirty="0"/>
              <a:t>Tom en mange 14, et Pauline en mange le double. </a:t>
            </a:r>
          </a:p>
          <a:p>
            <a:r>
              <a:rPr lang="fr-FR" sz="2400" dirty="0"/>
              <a:t>Combien de mini-cannelés Pauline a-t-elle mangés ? </a:t>
            </a:r>
          </a:p>
        </p:txBody>
      </p:sp>
    </p:spTree>
    <p:extLst>
      <p:ext uri="{BB962C8B-B14F-4D97-AF65-F5344CB8AC3E}">
        <p14:creationId xmlns:p14="http://schemas.microsoft.com/office/powerpoint/2010/main" val="25594324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6DEC067E-C26D-4248-B6FE-9D4DB9224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582" y="180850"/>
            <a:ext cx="5247409" cy="1325563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Deuxième situation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98857376-6E22-554C-8A02-E8E051083BD5}"/>
              </a:ext>
            </a:extLst>
          </p:cNvPr>
          <p:cNvSpPr txBox="1"/>
          <p:nvPr/>
        </p:nvSpPr>
        <p:spPr>
          <a:xfrm>
            <a:off x="657374" y="1210514"/>
            <a:ext cx="1028755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Maman a préparé des mini-cannelés. </a:t>
            </a:r>
          </a:p>
          <a:p>
            <a:r>
              <a:rPr lang="fr-FR" sz="2400" dirty="0"/>
              <a:t>Tom en mange 46, et Pauline en mange la moitié. </a:t>
            </a:r>
          </a:p>
          <a:p>
            <a:r>
              <a:rPr lang="fr-FR" sz="2400" dirty="0"/>
              <a:t>Combien de mini-cannelés Pauline a-t-elle mangés ?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55575D7D-3254-2A45-87DC-8E2F9990CF30}"/>
              </a:ext>
            </a:extLst>
          </p:cNvPr>
          <p:cNvPicPr>
            <a:picLocks noChangeAspect="1"/>
          </p:cNvPicPr>
          <p:nvPr/>
        </p:nvPicPr>
        <p:blipFill rotWithShape="1"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55164" b="2392"/>
          <a:stretch/>
        </p:blipFill>
        <p:spPr>
          <a:xfrm>
            <a:off x="483086" y="3214256"/>
            <a:ext cx="10461840" cy="3498362"/>
          </a:xfrm>
          <a:prstGeom prst="rect">
            <a:avLst/>
          </a:prstGeom>
        </p:spPr>
      </p:pic>
      <p:sp>
        <p:nvSpPr>
          <p:cNvPr id="2" name="SMARTInkShape-90">
            <a:extLst>
              <a:ext uri="{FF2B5EF4-FFF2-40B4-BE49-F238E27FC236}">
                <a16:creationId xmlns:a16="http://schemas.microsoft.com/office/drawing/2014/main" xmlns="" id="{125F2E4F-CF37-4012-8A8F-8C8316388B1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603500" y="1911350"/>
            <a:ext cx="479426" cy="100824"/>
          </a:xfrm>
          <a:custGeom>
            <a:avLst/>
            <a:gdLst/>
            <a:ahLst/>
            <a:cxnLst/>
            <a:rect l="0" t="0" r="0" b="0"/>
            <a:pathLst>
              <a:path w="479426" h="100824">
                <a:moveTo>
                  <a:pt x="0" y="0"/>
                </a:moveTo>
                <a:lnTo>
                  <a:pt x="0" y="0"/>
                </a:lnTo>
                <a:lnTo>
                  <a:pt x="12878" y="20898"/>
                </a:lnTo>
                <a:lnTo>
                  <a:pt x="57892" y="55712"/>
                </a:lnTo>
                <a:lnTo>
                  <a:pt x="104445" y="77109"/>
                </a:lnTo>
                <a:lnTo>
                  <a:pt x="147479" y="90260"/>
                </a:lnTo>
                <a:lnTo>
                  <a:pt x="193437" y="98381"/>
                </a:lnTo>
                <a:lnTo>
                  <a:pt x="235624" y="100823"/>
                </a:lnTo>
                <a:lnTo>
                  <a:pt x="280660" y="97125"/>
                </a:lnTo>
                <a:lnTo>
                  <a:pt x="324613" y="91102"/>
                </a:lnTo>
                <a:lnTo>
                  <a:pt x="371511" y="76777"/>
                </a:lnTo>
                <a:lnTo>
                  <a:pt x="387714" y="69080"/>
                </a:lnTo>
                <a:lnTo>
                  <a:pt x="432423" y="42816"/>
                </a:lnTo>
                <a:lnTo>
                  <a:pt x="459226" y="21783"/>
                </a:lnTo>
                <a:lnTo>
                  <a:pt x="479425" y="0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SMARTInkShape-Group58">
            <a:extLst>
              <a:ext uri="{FF2B5EF4-FFF2-40B4-BE49-F238E27FC236}">
                <a16:creationId xmlns:a16="http://schemas.microsoft.com/office/drawing/2014/main" xmlns="" id="{20C7445B-91C8-4087-966B-198D414B6951}"/>
              </a:ext>
            </a:extLst>
          </p:cNvPr>
          <p:cNvGrpSpPr/>
          <p:nvPr/>
        </p:nvGrpSpPr>
        <p:grpSpPr>
          <a:xfrm>
            <a:off x="1952673" y="3794125"/>
            <a:ext cx="523537" cy="341015"/>
            <a:chOff x="1952673" y="3794125"/>
            <a:chExt cx="523537" cy="341015"/>
          </a:xfrm>
        </p:grpSpPr>
        <p:sp>
          <p:nvSpPr>
            <p:cNvPr id="3" name="SMARTInkShape-91">
              <a:extLst>
                <a:ext uri="{FF2B5EF4-FFF2-40B4-BE49-F238E27FC236}">
                  <a16:creationId xmlns:a16="http://schemas.microsoft.com/office/drawing/2014/main" xmlns="" id="{F48FE52F-18E8-4C39-9AAC-5FC1CB2FEC7C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2253216" y="3822700"/>
              <a:ext cx="222994" cy="312440"/>
            </a:xfrm>
            <a:custGeom>
              <a:avLst/>
              <a:gdLst/>
              <a:ahLst/>
              <a:cxnLst/>
              <a:rect l="0" t="0" r="0" b="0"/>
              <a:pathLst>
                <a:path w="222994" h="312440">
                  <a:moveTo>
                    <a:pt x="128034" y="0"/>
                  </a:moveTo>
                  <a:lnTo>
                    <a:pt x="128034" y="0"/>
                  </a:lnTo>
                  <a:lnTo>
                    <a:pt x="103531" y="0"/>
                  </a:lnTo>
                  <a:lnTo>
                    <a:pt x="58838" y="20319"/>
                  </a:lnTo>
                  <a:lnTo>
                    <a:pt x="32547" y="55370"/>
                  </a:lnTo>
                  <a:lnTo>
                    <a:pt x="10332" y="100328"/>
                  </a:lnTo>
                  <a:lnTo>
                    <a:pt x="323" y="141605"/>
                  </a:lnTo>
                  <a:lnTo>
                    <a:pt x="0" y="176836"/>
                  </a:lnTo>
                  <a:lnTo>
                    <a:pt x="9937" y="224163"/>
                  </a:lnTo>
                  <a:lnTo>
                    <a:pt x="16632" y="241092"/>
                  </a:lnTo>
                  <a:lnTo>
                    <a:pt x="45112" y="281402"/>
                  </a:lnTo>
                  <a:lnTo>
                    <a:pt x="80395" y="303566"/>
                  </a:lnTo>
                  <a:lnTo>
                    <a:pt x="95925" y="309543"/>
                  </a:lnTo>
                  <a:lnTo>
                    <a:pt x="128002" y="312439"/>
                  </a:lnTo>
                  <a:lnTo>
                    <a:pt x="141778" y="309959"/>
                  </a:lnTo>
                  <a:lnTo>
                    <a:pt x="174611" y="293054"/>
                  </a:lnTo>
                  <a:lnTo>
                    <a:pt x="196658" y="274493"/>
                  </a:lnTo>
                  <a:lnTo>
                    <a:pt x="215830" y="247190"/>
                  </a:lnTo>
                  <a:lnTo>
                    <a:pt x="219971" y="236039"/>
                  </a:lnTo>
                  <a:lnTo>
                    <a:pt x="222993" y="198383"/>
                  </a:lnTo>
                  <a:lnTo>
                    <a:pt x="211258" y="173190"/>
                  </a:lnTo>
                  <a:lnTo>
                    <a:pt x="199848" y="157423"/>
                  </a:lnTo>
                  <a:lnTo>
                    <a:pt x="188056" y="146989"/>
                  </a:lnTo>
                  <a:lnTo>
                    <a:pt x="164163" y="136254"/>
                  </a:lnTo>
                  <a:lnTo>
                    <a:pt x="145403" y="131976"/>
                  </a:lnTo>
                  <a:lnTo>
                    <a:pt x="125850" y="132394"/>
                  </a:lnTo>
                  <a:lnTo>
                    <a:pt x="106103" y="138123"/>
                  </a:lnTo>
                  <a:lnTo>
                    <a:pt x="73839" y="161182"/>
                  </a:lnTo>
                  <a:lnTo>
                    <a:pt x="45978" y="193399"/>
                  </a:lnTo>
                  <a:lnTo>
                    <a:pt x="23259" y="2381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SMARTInkShape-92">
              <a:extLst>
                <a:ext uri="{FF2B5EF4-FFF2-40B4-BE49-F238E27FC236}">
                  <a16:creationId xmlns:a16="http://schemas.microsoft.com/office/drawing/2014/main" xmlns="" id="{25D2A4D9-8C69-4CC4-89A9-918B8E5EDB0B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2073935" y="3914775"/>
              <a:ext cx="21424" cy="180976"/>
            </a:xfrm>
            <a:custGeom>
              <a:avLst/>
              <a:gdLst/>
              <a:ahLst/>
              <a:cxnLst/>
              <a:rect l="0" t="0" r="0" b="0"/>
              <a:pathLst>
                <a:path w="21424" h="180976">
                  <a:moveTo>
                    <a:pt x="15215" y="0"/>
                  </a:moveTo>
                  <a:lnTo>
                    <a:pt x="15215" y="0"/>
                  </a:lnTo>
                  <a:lnTo>
                    <a:pt x="16901" y="0"/>
                  </a:lnTo>
                  <a:lnTo>
                    <a:pt x="17397" y="705"/>
                  </a:lnTo>
                  <a:lnTo>
                    <a:pt x="21423" y="24538"/>
                  </a:lnTo>
                  <a:lnTo>
                    <a:pt x="16496" y="66187"/>
                  </a:lnTo>
                  <a:lnTo>
                    <a:pt x="12215" y="106495"/>
                  </a:lnTo>
                  <a:lnTo>
                    <a:pt x="3821" y="152957"/>
                  </a:lnTo>
                  <a:lnTo>
                    <a:pt x="0" y="175796"/>
                  </a:lnTo>
                  <a:lnTo>
                    <a:pt x="133" y="177522"/>
                  </a:lnTo>
                  <a:lnTo>
                    <a:pt x="574" y="178673"/>
                  </a:lnTo>
                  <a:lnTo>
                    <a:pt x="2515" y="1809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SMARTInkShape-93">
              <a:extLst>
                <a:ext uri="{FF2B5EF4-FFF2-40B4-BE49-F238E27FC236}">
                  <a16:creationId xmlns:a16="http://schemas.microsoft.com/office/drawing/2014/main" xmlns="" id="{550C1035-4984-4A41-B397-F89A527EE141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952673" y="3794125"/>
              <a:ext cx="160986" cy="228412"/>
            </a:xfrm>
            <a:custGeom>
              <a:avLst/>
              <a:gdLst/>
              <a:ahLst/>
              <a:cxnLst/>
              <a:rect l="0" t="0" r="0" b="0"/>
              <a:pathLst>
                <a:path w="160986" h="228412">
                  <a:moveTo>
                    <a:pt x="34877" y="0"/>
                  </a:moveTo>
                  <a:lnTo>
                    <a:pt x="34877" y="0"/>
                  </a:lnTo>
                  <a:lnTo>
                    <a:pt x="29410" y="0"/>
                  </a:lnTo>
                  <a:lnTo>
                    <a:pt x="29116" y="353"/>
                  </a:lnTo>
                  <a:lnTo>
                    <a:pt x="28349" y="2535"/>
                  </a:lnTo>
                  <a:lnTo>
                    <a:pt x="25393" y="6300"/>
                  </a:lnTo>
                  <a:lnTo>
                    <a:pt x="20643" y="49209"/>
                  </a:lnTo>
                  <a:lnTo>
                    <a:pt x="13160" y="90293"/>
                  </a:lnTo>
                  <a:lnTo>
                    <a:pt x="4333" y="135011"/>
                  </a:lnTo>
                  <a:lnTo>
                    <a:pt x="114" y="180641"/>
                  </a:lnTo>
                  <a:lnTo>
                    <a:pt x="0" y="190401"/>
                  </a:lnTo>
                  <a:lnTo>
                    <a:pt x="1855" y="195865"/>
                  </a:lnTo>
                  <a:lnTo>
                    <a:pt x="5424" y="201751"/>
                  </a:lnTo>
                  <a:lnTo>
                    <a:pt x="11098" y="204456"/>
                  </a:lnTo>
                  <a:lnTo>
                    <a:pt x="58554" y="206718"/>
                  </a:lnTo>
                  <a:lnTo>
                    <a:pt x="102992" y="213748"/>
                  </a:lnTo>
                  <a:lnTo>
                    <a:pt x="148201" y="224283"/>
                  </a:lnTo>
                  <a:lnTo>
                    <a:pt x="160985" y="228411"/>
                  </a:lnTo>
                  <a:lnTo>
                    <a:pt x="160929" y="228121"/>
                  </a:lnTo>
                  <a:lnTo>
                    <a:pt x="159519" y="226028"/>
                  </a:lnTo>
                  <a:lnTo>
                    <a:pt x="158702" y="2222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8" name="SMARTInkShape-Group59">
            <a:extLst>
              <a:ext uri="{FF2B5EF4-FFF2-40B4-BE49-F238E27FC236}">
                <a16:creationId xmlns:a16="http://schemas.microsoft.com/office/drawing/2014/main" xmlns="" id="{4091429D-3152-440C-80B1-DD2D1773E62F}"/>
              </a:ext>
            </a:extLst>
          </p:cNvPr>
          <p:cNvGrpSpPr/>
          <p:nvPr/>
        </p:nvGrpSpPr>
        <p:grpSpPr>
          <a:xfrm>
            <a:off x="2651125" y="3797300"/>
            <a:ext cx="1491144" cy="332201"/>
            <a:chOff x="2651125" y="3797300"/>
            <a:chExt cx="1491144" cy="332201"/>
          </a:xfrm>
        </p:grpSpPr>
        <p:sp>
          <p:nvSpPr>
            <p:cNvPr id="10" name="SMARTInkShape-94">
              <a:extLst>
                <a:ext uri="{FF2B5EF4-FFF2-40B4-BE49-F238E27FC236}">
                  <a16:creationId xmlns:a16="http://schemas.microsoft.com/office/drawing/2014/main" xmlns="" id="{97C14963-1ABC-4E30-AEDB-46C45C1C53F6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3936766" y="3848100"/>
              <a:ext cx="205503" cy="281401"/>
            </a:xfrm>
            <a:custGeom>
              <a:avLst/>
              <a:gdLst/>
              <a:ahLst/>
              <a:cxnLst/>
              <a:rect l="0" t="0" r="0" b="0"/>
              <a:pathLst>
                <a:path w="205503" h="281401">
                  <a:moveTo>
                    <a:pt x="105009" y="0"/>
                  </a:moveTo>
                  <a:lnTo>
                    <a:pt x="105009" y="0"/>
                  </a:lnTo>
                  <a:lnTo>
                    <a:pt x="75450" y="1686"/>
                  </a:lnTo>
                  <a:lnTo>
                    <a:pt x="47534" y="14849"/>
                  </a:lnTo>
                  <a:lnTo>
                    <a:pt x="29999" y="29313"/>
                  </a:lnTo>
                  <a:lnTo>
                    <a:pt x="18226" y="43946"/>
                  </a:lnTo>
                  <a:lnTo>
                    <a:pt x="5264" y="86749"/>
                  </a:lnTo>
                  <a:lnTo>
                    <a:pt x="0" y="125814"/>
                  </a:lnTo>
                  <a:lnTo>
                    <a:pt x="1419" y="152793"/>
                  </a:lnTo>
                  <a:lnTo>
                    <a:pt x="11182" y="194040"/>
                  </a:lnTo>
                  <a:lnTo>
                    <a:pt x="16742" y="210065"/>
                  </a:lnTo>
                  <a:lnTo>
                    <a:pt x="39544" y="244446"/>
                  </a:lnTo>
                  <a:lnTo>
                    <a:pt x="64796" y="265636"/>
                  </a:lnTo>
                  <a:lnTo>
                    <a:pt x="81962" y="274773"/>
                  </a:lnTo>
                  <a:lnTo>
                    <a:pt x="106098" y="281400"/>
                  </a:lnTo>
                  <a:lnTo>
                    <a:pt x="137278" y="279405"/>
                  </a:lnTo>
                  <a:lnTo>
                    <a:pt x="157609" y="273796"/>
                  </a:lnTo>
                  <a:lnTo>
                    <a:pt x="180506" y="260510"/>
                  </a:lnTo>
                  <a:lnTo>
                    <a:pt x="192760" y="247737"/>
                  </a:lnTo>
                  <a:lnTo>
                    <a:pt x="202035" y="231918"/>
                  </a:lnTo>
                  <a:lnTo>
                    <a:pt x="204576" y="223725"/>
                  </a:lnTo>
                  <a:lnTo>
                    <a:pt x="205502" y="196749"/>
                  </a:lnTo>
                  <a:lnTo>
                    <a:pt x="203060" y="186927"/>
                  </a:lnTo>
                  <a:lnTo>
                    <a:pt x="190320" y="164747"/>
                  </a:lnTo>
                  <a:lnTo>
                    <a:pt x="167745" y="141047"/>
                  </a:lnTo>
                  <a:lnTo>
                    <a:pt x="143677" y="130154"/>
                  </a:lnTo>
                  <a:lnTo>
                    <a:pt x="127363" y="126210"/>
                  </a:lnTo>
                  <a:lnTo>
                    <a:pt x="107308" y="128621"/>
                  </a:lnTo>
                  <a:lnTo>
                    <a:pt x="92978" y="133365"/>
                  </a:lnTo>
                  <a:lnTo>
                    <a:pt x="72085" y="147936"/>
                  </a:lnTo>
                  <a:lnTo>
                    <a:pt x="50714" y="172992"/>
                  </a:lnTo>
                  <a:lnTo>
                    <a:pt x="35327" y="209934"/>
                  </a:lnTo>
                  <a:lnTo>
                    <a:pt x="35159" y="2508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SMARTInkShape-95">
              <a:extLst>
                <a:ext uri="{FF2B5EF4-FFF2-40B4-BE49-F238E27FC236}">
                  <a16:creationId xmlns:a16="http://schemas.microsoft.com/office/drawing/2014/main" xmlns="" id="{EF0E78FA-F7A2-4F35-B2AA-CD8DD324A6DE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3614583" y="3997325"/>
              <a:ext cx="138268" cy="28576"/>
            </a:xfrm>
            <a:custGeom>
              <a:avLst/>
              <a:gdLst/>
              <a:ahLst/>
              <a:cxnLst/>
              <a:rect l="0" t="0" r="0" b="0"/>
              <a:pathLst>
                <a:path w="138268" h="28576">
                  <a:moveTo>
                    <a:pt x="4917" y="0"/>
                  </a:moveTo>
                  <a:lnTo>
                    <a:pt x="4917" y="0"/>
                  </a:lnTo>
                  <a:lnTo>
                    <a:pt x="0" y="0"/>
                  </a:lnTo>
                  <a:lnTo>
                    <a:pt x="18055" y="2734"/>
                  </a:lnTo>
                  <a:lnTo>
                    <a:pt x="58044" y="12612"/>
                  </a:lnTo>
                  <a:lnTo>
                    <a:pt x="105591" y="22495"/>
                  </a:lnTo>
                  <a:lnTo>
                    <a:pt x="138267" y="285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SMARTInkShape-96">
              <a:extLst>
                <a:ext uri="{FF2B5EF4-FFF2-40B4-BE49-F238E27FC236}">
                  <a16:creationId xmlns:a16="http://schemas.microsoft.com/office/drawing/2014/main" xmlns="" id="{51A9FC55-DD2F-48BA-AA8C-9D75AED74144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3673475" y="3959225"/>
              <a:ext cx="12701" cy="128818"/>
            </a:xfrm>
            <a:custGeom>
              <a:avLst/>
              <a:gdLst/>
              <a:ahLst/>
              <a:cxnLst/>
              <a:rect l="0" t="0" r="0" b="0"/>
              <a:pathLst>
                <a:path w="12701" h="128818">
                  <a:moveTo>
                    <a:pt x="12700" y="0"/>
                  </a:moveTo>
                  <a:lnTo>
                    <a:pt x="12700" y="0"/>
                  </a:lnTo>
                  <a:lnTo>
                    <a:pt x="12700" y="2734"/>
                  </a:lnTo>
                  <a:lnTo>
                    <a:pt x="10518" y="9216"/>
                  </a:lnTo>
                  <a:lnTo>
                    <a:pt x="8589" y="47894"/>
                  </a:lnTo>
                  <a:lnTo>
                    <a:pt x="5939" y="89758"/>
                  </a:lnTo>
                  <a:lnTo>
                    <a:pt x="54" y="128817"/>
                  </a:lnTo>
                  <a:lnTo>
                    <a:pt x="0" y="12700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SMARTInkShape-97">
              <a:extLst>
                <a:ext uri="{FF2B5EF4-FFF2-40B4-BE49-F238E27FC236}">
                  <a16:creationId xmlns:a16="http://schemas.microsoft.com/office/drawing/2014/main" xmlns="" id="{A9225050-C7D6-4088-80C1-E6B80124B1E7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3295976" y="3830262"/>
              <a:ext cx="217102" cy="281230"/>
            </a:xfrm>
            <a:custGeom>
              <a:avLst/>
              <a:gdLst/>
              <a:ahLst/>
              <a:cxnLst/>
              <a:rect l="0" t="0" r="0" b="0"/>
              <a:pathLst>
                <a:path w="217102" h="281230">
                  <a:moveTo>
                    <a:pt x="37774" y="21013"/>
                  </a:moveTo>
                  <a:lnTo>
                    <a:pt x="37774" y="21013"/>
                  </a:lnTo>
                  <a:lnTo>
                    <a:pt x="37774" y="22699"/>
                  </a:lnTo>
                  <a:lnTo>
                    <a:pt x="17595" y="49284"/>
                  </a:lnTo>
                  <a:lnTo>
                    <a:pt x="2147" y="96851"/>
                  </a:lnTo>
                  <a:lnTo>
                    <a:pt x="0" y="105436"/>
                  </a:lnTo>
                  <a:lnTo>
                    <a:pt x="1700" y="136263"/>
                  </a:lnTo>
                  <a:lnTo>
                    <a:pt x="4808" y="178069"/>
                  </a:lnTo>
                  <a:lnTo>
                    <a:pt x="12288" y="213637"/>
                  </a:lnTo>
                  <a:lnTo>
                    <a:pt x="29360" y="246048"/>
                  </a:lnTo>
                  <a:lnTo>
                    <a:pt x="49353" y="268077"/>
                  </a:lnTo>
                  <a:lnTo>
                    <a:pt x="61147" y="275223"/>
                  </a:lnTo>
                  <a:lnTo>
                    <a:pt x="84446" y="281229"/>
                  </a:lnTo>
                  <a:lnTo>
                    <a:pt x="111457" y="280187"/>
                  </a:lnTo>
                  <a:lnTo>
                    <a:pt x="152235" y="265577"/>
                  </a:lnTo>
                  <a:lnTo>
                    <a:pt x="165551" y="256708"/>
                  </a:lnTo>
                  <a:lnTo>
                    <a:pt x="194273" y="222270"/>
                  </a:lnTo>
                  <a:lnTo>
                    <a:pt x="212190" y="184867"/>
                  </a:lnTo>
                  <a:lnTo>
                    <a:pt x="217101" y="144461"/>
                  </a:lnTo>
                  <a:lnTo>
                    <a:pt x="212217" y="107683"/>
                  </a:lnTo>
                  <a:lnTo>
                    <a:pt x="199663" y="70471"/>
                  </a:lnTo>
                  <a:lnTo>
                    <a:pt x="169711" y="27554"/>
                  </a:lnTo>
                  <a:lnTo>
                    <a:pt x="150519" y="13975"/>
                  </a:lnTo>
                  <a:lnTo>
                    <a:pt x="115797" y="690"/>
                  </a:lnTo>
                  <a:lnTo>
                    <a:pt x="90332" y="0"/>
                  </a:lnTo>
                  <a:lnTo>
                    <a:pt x="77008" y="2149"/>
                  </a:lnTo>
                  <a:lnTo>
                    <a:pt x="65207" y="6632"/>
                  </a:lnTo>
                  <a:lnTo>
                    <a:pt x="37624" y="30834"/>
                  </a:lnTo>
                  <a:lnTo>
                    <a:pt x="21899" y="52763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SMARTInkShape-98">
              <a:extLst>
                <a:ext uri="{FF2B5EF4-FFF2-40B4-BE49-F238E27FC236}">
                  <a16:creationId xmlns:a16="http://schemas.microsoft.com/office/drawing/2014/main" xmlns="" id="{1CCAA31F-C8D9-4D8C-908F-76AEEA61E82C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3171825" y="3895725"/>
              <a:ext cx="19051" cy="193676"/>
            </a:xfrm>
            <a:custGeom>
              <a:avLst/>
              <a:gdLst/>
              <a:ahLst/>
              <a:cxnLst/>
              <a:rect l="0" t="0" r="0" b="0"/>
              <a:pathLst>
                <a:path w="19051" h="193676">
                  <a:moveTo>
                    <a:pt x="19050" y="0"/>
                  </a:moveTo>
                  <a:lnTo>
                    <a:pt x="19050" y="0"/>
                  </a:lnTo>
                  <a:lnTo>
                    <a:pt x="18344" y="42781"/>
                  </a:lnTo>
                  <a:lnTo>
                    <a:pt x="14333" y="88876"/>
                  </a:lnTo>
                  <a:lnTo>
                    <a:pt x="7757" y="129295"/>
                  </a:lnTo>
                  <a:lnTo>
                    <a:pt x="681" y="172244"/>
                  </a:lnTo>
                  <a:lnTo>
                    <a:pt x="0" y="1936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SMARTInkShape-99">
              <a:extLst>
                <a:ext uri="{FF2B5EF4-FFF2-40B4-BE49-F238E27FC236}">
                  <a16:creationId xmlns:a16="http://schemas.microsoft.com/office/drawing/2014/main" xmlns="" id="{C789E52D-16C5-492E-B0C7-639E4E104155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3080102" y="3797300"/>
              <a:ext cx="117124" cy="174622"/>
            </a:xfrm>
            <a:custGeom>
              <a:avLst/>
              <a:gdLst/>
              <a:ahLst/>
              <a:cxnLst/>
              <a:rect l="0" t="0" r="0" b="0"/>
              <a:pathLst>
                <a:path w="117124" h="174622">
                  <a:moveTo>
                    <a:pt x="63148" y="0"/>
                  </a:moveTo>
                  <a:lnTo>
                    <a:pt x="63148" y="0"/>
                  </a:lnTo>
                  <a:lnTo>
                    <a:pt x="45424" y="46570"/>
                  </a:lnTo>
                  <a:lnTo>
                    <a:pt x="23107" y="91243"/>
                  </a:lnTo>
                  <a:lnTo>
                    <a:pt x="3653" y="136325"/>
                  </a:lnTo>
                  <a:lnTo>
                    <a:pt x="0" y="155083"/>
                  </a:lnTo>
                  <a:lnTo>
                    <a:pt x="1438" y="161034"/>
                  </a:lnTo>
                  <a:lnTo>
                    <a:pt x="2252" y="162390"/>
                  </a:lnTo>
                  <a:lnTo>
                    <a:pt x="3148" y="163293"/>
                  </a:lnTo>
                  <a:lnTo>
                    <a:pt x="4098" y="163895"/>
                  </a:lnTo>
                  <a:lnTo>
                    <a:pt x="8806" y="164743"/>
                  </a:lnTo>
                  <a:lnTo>
                    <a:pt x="53346" y="169016"/>
                  </a:lnTo>
                  <a:lnTo>
                    <a:pt x="99306" y="174141"/>
                  </a:lnTo>
                  <a:lnTo>
                    <a:pt x="116448" y="174621"/>
                  </a:lnTo>
                  <a:lnTo>
                    <a:pt x="116673" y="174270"/>
                  </a:lnTo>
                  <a:lnTo>
                    <a:pt x="117123" y="1714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SMARTInkShape-100">
              <a:extLst>
                <a:ext uri="{FF2B5EF4-FFF2-40B4-BE49-F238E27FC236}">
                  <a16:creationId xmlns:a16="http://schemas.microsoft.com/office/drawing/2014/main" xmlns="" id="{5CA4BEAE-34CD-4FED-847E-D6E0D407D797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2670175" y="4095750"/>
              <a:ext cx="187326" cy="31751"/>
            </a:xfrm>
            <a:custGeom>
              <a:avLst/>
              <a:gdLst/>
              <a:ahLst/>
              <a:cxnLst/>
              <a:rect l="0" t="0" r="0" b="0"/>
              <a:pathLst>
                <a:path w="187326" h="31751">
                  <a:moveTo>
                    <a:pt x="0" y="0"/>
                  </a:moveTo>
                  <a:lnTo>
                    <a:pt x="0" y="0"/>
                  </a:lnTo>
                  <a:lnTo>
                    <a:pt x="1686" y="1686"/>
                  </a:lnTo>
                  <a:lnTo>
                    <a:pt x="3454" y="2513"/>
                  </a:lnTo>
                  <a:lnTo>
                    <a:pt x="49427" y="12311"/>
                  </a:lnTo>
                  <a:lnTo>
                    <a:pt x="91433" y="18935"/>
                  </a:lnTo>
                  <a:lnTo>
                    <a:pt x="132596" y="25809"/>
                  </a:lnTo>
                  <a:lnTo>
                    <a:pt x="187325" y="317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SMARTInkShape-101">
              <a:extLst>
                <a:ext uri="{FF2B5EF4-FFF2-40B4-BE49-F238E27FC236}">
                  <a16:creationId xmlns:a16="http://schemas.microsoft.com/office/drawing/2014/main" xmlns="" id="{C72D1449-EBD9-4B86-BC3F-814B4529CF48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2651125" y="3952875"/>
              <a:ext cx="209551" cy="22226"/>
            </a:xfrm>
            <a:custGeom>
              <a:avLst/>
              <a:gdLst/>
              <a:ahLst/>
              <a:cxnLst/>
              <a:rect l="0" t="0" r="0" b="0"/>
              <a:pathLst>
                <a:path w="209551" h="22226">
                  <a:moveTo>
                    <a:pt x="0" y="0"/>
                  </a:moveTo>
                  <a:lnTo>
                    <a:pt x="0" y="0"/>
                  </a:lnTo>
                  <a:lnTo>
                    <a:pt x="1686" y="0"/>
                  </a:lnTo>
                  <a:lnTo>
                    <a:pt x="3454" y="941"/>
                  </a:lnTo>
                  <a:lnTo>
                    <a:pt x="4419" y="1686"/>
                  </a:lnTo>
                  <a:lnTo>
                    <a:pt x="17088" y="5492"/>
                  </a:lnTo>
                  <a:lnTo>
                    <a:pt x="47182" y="8209"/>
                  </a:lnTo>
                  <a:lnTo>
                    <a:pt x="81295" y="11057"/>
                  </a:lnTo>
                  <a:lnTo>
                    <a:pt x="127288" y="14819"/>
                  </a:lnTo>
                  <a:lnTo>
                    <a:pt x="174237" y="18295"/>
                  </a:lnTo>
                  <a:lnTo>
                    <a:pt x="209550" y="222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2" name="SMARTInkShape-Group60">
            <a:extLst>
              <a:ext uri="{FF2B5EF4-FFF2-40B4-BE49-F238E27FC236}">
                <a16:creationId xmlns:a16="http://schemas.microsoft.com/office/drawing/2014/main" xmlns="" id="{7A091523-26CD-40F7-A9FE-0B93583AF54B}"/>
              </a:ext>
            </a:extLst>
          </p:cNvPr>
          <p:cNvGrpSpPr/>
          <p:nvPr/>
        </p:nvGrpSpPr>
        <p:grpSpPr>
          <a:xfrm>
            <a:off x="2712693" y="4171950"/>
            <a:ext cx="525808" cy="1092885"/>
            <a:chOff x="2712693" y="4171950"/>
            <a:chExt cx="525808" cy="1092885"/>
          </a:xfrm>
        </p:grpSpPr>
        <p:sp>
          <p:nvSpPr>
            <p:cNvPr id="19" name="SMARTInkShape-102">
              <a:extLst>
                <a:ext uri="{FF2B5EF4-FFF2-40B4-BE49-F238E27FC236}">
                  <a16:creationId xmlns:a16="http://schemas.microsoft.com/office/drawing/2014/main" xmlns="" id="{9BE07594-4678-4E18-A1C7-26522CF6CAB3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2712693" y="4997840"/>
              <a:ext cx="183864" cy="266995"/>
            </a:xfrm>
            <a:custGeom>
              <a:avLst/>
              <a:gdLst/>
              <a:ahLst/>
              <a:cxnLst/>
              <a:rect l="0" t="0" r="0" b="0"/>
              <a:pathLst>
                <a:path w="183864" h="266995">
                  <a:moveTo>
                    <a:pt x="49557" y="12310"/>
                  </a:moveTo>
                  <a:lnTo>
                    <a:pt x="49557" y="12310"/>
                  </a:lnTo>
                  <a:lnTo>
                    <a:pt x="49557" y="13995"/>
                  </a:lnTo>
                  <a:lnTo>
                    <a:pt x="35139" y="28698"/>
                  </a:lnTo>
                  <a:lnTo>
                    <a:pt x="21617" y="55479"/>
                  </a:lnTo>
                  <a:lnTo>
                    <a:pt x="11057" y="100203"/>
                  </a:lnTo>
                  <a:lnTo>
                    <a:pt x="2950" y="142892"/>
                  </a:lnTo>
                  <a:lnTo>
                    <a:pt x="0" y="180706"/>
                  </a:lnTo>
                  <a:lnTo>
                    <a:pt x="811" y="206923"/>
                  </a:lnTo>
                  <a:lnTo>
                    <a:pt x="11713" y="232604"/>
                  </a:lnTo>
                  <a:lnTo>
                    <a:pt x="23292" y="248523"/>
                  </a:lnTo>
                  <a:lnTo>
                    <a:pt x="41853" y="261079"/>
                  </a:lnTo>
                  <a:lnTo>
                    <a:pt x="70283" y="266994"/>
                  </a:lnTo>
                  <a:lnTo>
                    <a:pt x="93171" y="265376"/>
                  </a:lnTo>
                  <a:lnTo>
                    <a:pt x="124730" y="253791"/>
                  </a:lnTo>
                  <a:lnTo>
                    <a:pt x="135178" y="247341"/>
                  </a:lnTo>
                  <a:lnTo>
                    <a:pt x="160714" y="218596"/>
                  </a:lnTo>
                  <a:lnTo>
                    <a:pt x="176701" y="181797"/>
                  </a:lnTo>
                  <a:lnTo>
                    <a:pt x="183863" y="137955"/>
                  </a:lnTo>
                  <a:lnTo>
                    <a:pt x="182419" y="93371"/>
                  </a:lnTo>
                  <a:lnTo>
                    <a:pt x="178843" y="75408"/>
                  </a:lnTo>
                  <a:lnTo>
                    <a:pt x="158958" y="42047"/>
                  </a:lnTo>
                  <a:lnTo>
                    <a:pt x="136666" y="20810"/>
                  </a:lnTo>
                  <a:lnTo>
                    <a:pt x="120013" y="10909"/>
                  </a:lnTo>
                  <a:lnTo>
                    <a:pt x="83846" y="927"/>
                  </a:lnTo>
                  <a:lnTo>
                    <a:pt x="70849" y="0"/>
                  </a:lnTo>
                  <a:lnTo>
                    <a:pt x="27332" y="2501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SMARTInkShape-103">
              <a:extLst>
                <a:ext uri="{FF2B5EF4-FFF2-40B4-BE49-F238E27FC236}">
                  <a16:creationId xmlns:a16="http://schemas.microsoft.com/office/drawing/2014/main" xmlns="" id="{CB3EEF11-99ED-43D0-AA77-A2A3181AFFDA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2851591" y="4600575"/>
              <a:ext cx="199585" cy="138224"/>
            </a:xfrm>
            <a:custGeom>
              <a:avLst/>
              <a:gdLst/>
              <a:ahLst/>
              <a:cxnLst/>
              <a:rect l="0" t="0" r="0" b="0"/>
              <a:pathLst>
                <a:path w="199585" h="138224">
                  <a:moveTo>
                    <a:pt x="5909" y="0"/>
                  </a:moveTo>
                  <a:lnTo>
                    <a:pt x="5909" y="0"/>
                  </a:lnTo>
                  <a:lnTo>
                    <a:pt x="4223" y="0"/>
                  </a:lnTo>
                  <a:lnTo>
                    <a:pt x="2455" y="941"/>
                  </a:lnTo>
                  <a:lnTo>
                    <a:pt x="1490" y="1685"/>
                  </a:lnTo>
                  <a:lnTo>
                    <a:pt x="1199" y="2535"/>
                  </a:lnTo>
                  <a:lnTo>
                    <a:pt x="1358" y="3454"/>
                  </a:lnTo>
                  <a:lnTo>
                    <a:pt x="2122" y="5768"/>
                  </a:lnTo>
                  <a:lnTo>
                    <a:pt x="1790" y="45836"/>
                  </a:lnTo>
                  <a:lnTo>
                    <a:pt x="0" y="91291"/>
                  </a:lnTo>
                  <a:lnTo>
                    <a:pt x="3061" y="114224"/>
                  </a:lnTo>
                  <a:lnTo>
                    <a:pt x="8436" y="126586"/>
                  </a:lnTo>
                  <a:lnTo>
                    <a:pt x="17868" y="134717"/>
                  </a:lnTo>
                  <a:lnTo>
                    <a:pt x="26229" y="138223"/>
                  </a:lnTo>
                  <a:lnTo>
                    <a:pt x="51053" y="136052"/>
                  </a:lnTo>
                  <a:lnTo>
                    <a:pt x="97710" y="122984"/>
                  </a:lnTo>
                  <a:lnTo>
                    <a:pt x="142951" y="103654"/>
                  </a:lnTo>
                  <a:lnTo>
                    <a:pt x="190467" y="81443"/>
                  </a:lnTo>
                  <a:lnTo>
                    <a:pt x="192447" y="80753"/>
                  </a:lnTo>
                  <a:lnTo>
                    <a:pt x="199584" y="730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SMARTInkShape-104">
              <a:extLst>
                <a:ext uri="{FF2B5EF4-FFF2-40B4-BE49-F238E27FC236}">
                  <a16:creationId xmlns:a16="http://schemas.microsoft.com/office/drawing/2014/main" xmlns="" id="{29B13C2D-A512-47B6-A2DD-F4214A5E9691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2921000" y="4171950"/>
              <a:ext cx="317501" cy="523876"/>
            </a:xfrm>
            <a:custGeom>
              <a:avLst/>
              <a:gdLst/>
              <a:ahLst/>
              <a:cxnLst/>
              <a:rect l="0" t="0" r="0" b="0"/>
              <a:pathLst>
                <a:path w="317501" h="523876">
                  <a:moveTo>
                    <a:pt x="317500" y="0"/>
                  </a:moveTo>
                  <a:lnTo>
                    <a:pt x="317500" y="0"/>
                  </a:lnTo>
                  <a:lnTo>
                    <a:pt x="317500" y="1686"/>
                  </a:lnTo>
                  <a:lnTo>
                    <a:pt x="298958" y="27886"/>
                  </a:lnTo>
                  <a:lnTo>
                    <a:pt x="265501" y="71569"/>
                  </a:lnTo>
                  <a:lnTo>
                    <a:pt x="231529" y="117927"/>
                  </a:lnTo>
                  <a:lnTo>
                    <a:pt x="206835" y="161527"/>
                  </a:lnTo>
                  <a:lnTo>
                    <a:pt x="177991" y="204585"/>
                  </a:lnTo>
                  <a:lnTo>
                    <a:pt x="147656" y="249178"/>
                  </a:lnTo>
                  <a:lnTo>
                    <a:pt x="124338" y="290325"/>
                  </a:lnTo>
                  <a:lnTo>
                    <a:pt x="102105" y="329713"/>
                  </a:lnTo>
                  <a:lnTo>
                    <a:pt x="81774" y="368178"/>
                  </a:lnTo>
                  <a:lnTo>
                    <a:pt x="53137" y="414472"/>
                  </a:lnTo>
                  <a:lnTo>
                    <a:pt x="29266" y="461930"/>
                  </a:lnTo>
                  <a:lnTo>
                    <a:pt x="7820" y="505682"/>
                  </a:lnTo>
                  <a:lnTo>
                    <a:pt x="0" y="5238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3" name="SMARTInkShape-105">
            <a:extLst>
              <a:ext uri="{FF2B5EF4-FFF2-40B4-BE49-F238E27FC236}">
                <a16:creationId xmlns:a16="http://schemas.microsoft.com/office/drawing/2014/main" xmlns="" id="{B88AC048-76D2-4F9A-AE46-35BD3F68226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507538" y="4969801"/>
            <a:ext cx="162638" cy="311348"/>
          </a:xfrm>
          <a:custGeom>
            <a:avLst/>
            <a:gdLst/>
            <a:ahLst/>
            <a:cxnLst/>
            <a:rect l="0" t="0" r="0" b="0"/>
            <a:pathLst>
              <a:path w="162638" h="311348">
                <a:moveTo>
                  <a:pt x="121362" y="78449"/>
                </a:moveTo>
                <a:lnTo>
                  <a:pt x="121362" y="78449"/>
                </a:lnTo>
                <a:lnTo>
                  <a:pt x="117908" y="86929"/>
                </a:lnTo>
                <a:lnTo>
                  <a:pt x="107599" y="101273"/>
                </a:lnTo>
                <a:lnTo>
                  <a:pt x="102663" y="102704"/>
                </a:lnTo>
                <a:lnTo>
                  <a:pt x="93365" y="103782"/>
                </a:lnTo>
                <a:lnTo>
                  <a:pt x="91273" y="105515"/>
                </a:lnTo>
                <a:lnTo>
                  <a:pt x="76620" y="96464"/>
                </a:lnTo>
                <a:lnTo>
                  <a:pt x="66203" y="85433"/>
                </a:lnTo>
                <a:lnTo>
                  <a:pt x="60882" y="70405"/>
                </a:lnTo>
                <a:lnTo>
                  <a:pt x="58757" y="57604"/>
                </a:lnTo>
                <a:lnTo>
                  <a:pt x="65094" y="30142"/>
                </a:lnTo>
                <a:lnTo>
                  <a:pt x="76367" y="13612"/>
                </a:lnTo>
                <a:lnTo>
                  <a:pt x="81491" y="7770"/>
                </a:lnTo>
                <a:lnTo>
                  <a:pt x="88942" y="3762"/>
                </a:lnTo>
                <a:lnTo>
                  <a:pt x="104728" y="0"/>
                </a:lnTo>
                <a:lnTo>
                  <a:pt x="114787" y="1034"/>
                </a:lnTo>
                <a:lnTo>
                  <a:pt x="126156" y="8631"/>
                </a:lnTo>
                <a:lnTo>
                  <a:pt x="133405" y="18134"/>
                </a:lnTo>
                <a:lnTo>
                  <a:pt x="144956" y="54407"/>
                </a:lnTo>
                <a:lnTo>
                  <a:pt x="145716" y="98247"/>
                </a:lnTo>
                <a:lnTo>
                  <a:pt x="142336" y="133586"/>
                </a:lnTo>
                <a:lnTo>
                  <a:pt x="132486" y="179392"/>
                </a:lnTo>
                <a:lnTo>
                  <a:pt x="116350" y="220485"/>
                </a:lnTo>
                <a:lnTo>
                  <a:pt x="90569" y="265644"/>
                </a:lnTo>
                <a:lnTo>
                  <a:pt x="69497" y="285229"/>
                </a:lnTo>
                <a:lnTo>
                  <a:pt x="52882" y="293332"/>
                </a:lnTo>
                <a:lnTo>
                  <a:pt x="23171" y="297156"/>
                </a:lnTo>
                <a:lnTo>
                  <a:pt x="15750" y="292656"/>
                </a:lnTo>
                <a:lnTo>
                  <a:pt x="4545" y="280453"/>
                </a:lnTo>
                <a:lnTo>
                  <a:pt x="162" y="268398"/>
                </a:lnTo>
                <a:lnTo>
                  <a:pt x="0" y="253655"/>
                </a:lnTo>
                <a:lnTo>
                  <a:pt x="7802" y="227397"/>
                </a:lnTo>
                <a:lnTo>
                  <a:pt x="12887" y="216381"/>
                </a:lnTo>
                <a:lnTo>
                  <a:pt x="17765" y="211131"/>
                </a:lnTo>
                <a:lnTo>
                  <a:pt x="23108" y="207974"/>
                </a:lnTo>
                <a:lnTo>
                  <a:pt x="27834" y="206571"/>
                </a:lnTo>
                <a:lnTo>
                  <a:pt x="30435" y="207255"/>
                </a:lnTo>
                <a:lnTo>
                  <a:pt x="41273" y="215017"/>
                </a:lnTo>
                <a:lnTo>
                  <a:pt x="45903" y="220285"/>
                </a:lnTo>
                <a:lnTo>
                  <a:pt x="64827" y="261903"/>
                </a:lnTo>
                <a:lnTo>
                  <a:pt x="77386" y="286803"/>
                </a:lnTo>
                <a:lnTo>
                  <a:pt x="89713" y="299404"/>
                </a:lnTo>
                <a:lnTo>
                  <a:pt x="108721" y="310321"/>
                </a:lnTo>
                <a:lnTo>
                  <a:pt x="111877" y="311347"/>
                </a:lnTo>
                <a:lnTo>
                  <a:pt x="131487" y="309420"/>
                </a:lnTo>
                <a:lnTo>
                  <a:pt x="162637" y="297524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7" name="SMARTInkShape-Group62">
            <a:extLst>
              <a:ext uri="{FF2B5EF4-FFF2-40B4-BE49-F238E27FC236}">
                <a16:creationId xmlns:a16="http://schemas.microsoft.com/office/drawing/2014/main" xmlns="" id="{A8B3E30B-58D5-46D6-8C7D-819D14DE746E}"/>
              </a:ext>
            </a:extLst>
          </p:cNvPr>
          <p:cNvGrpSpPr/>
          <p:nvPr/>
        </p:nvGrpSpPr>
        <p:grpSpPr>
          <a:xfrm>
            <a:off x="3514725" y="4152900"/>
            <a:ext cx="552451" cy="1127126"/>
            <a:chOff x="3514725" y="4152900"/>
            <a:chExt cx="552451" cy="1127126"/>
          </a:xfrm>
        </p:grpSpPr>
        <p:sp>
          <p:nvSpPr>
            <p:cNvPr id="24" name="SMARTInkShape-106">
              <a:extLst>
                <a:ext uri="{FF2B5EF4-FFF2-40B4-BE49-F238E27FC236}">
                  <a16:creationId xmlns:a16="http://schemas.microsoft.com/office/drawing/2014/main" xmlns="" id="{E37D35F5-607F-4BC0-A205-6D897809DA31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514725" y="4981929"/>
              <a:ext cx="188092" cy="298097"/>
            </a:xfrm>
            <a:custGeom>
              <a:avLst/>
              <a:gdLst/>
              <a:ahLst/>
              <a:cxnLst/>
              <a:rect l="0" t="0" r="0" b="0"/>
              <a:pathLst>
                <a:path w="188092" h="298097">
                  <a:moveTo>
                    <a:pt x="0" y="31396"/>
                  </a:moveTo>
                  <a:lnTo>
                    <a:pt x="0" y="31396"/>
                  </a:lnTo>
                  <a:lnTo>
                    <a:pt x="0" y="29710"/>
                  </a:lnTo>
                  <a:lnTo>
                    <a:pt x="941" y="27942"/>
                  </a:lnTo>
                  <a:lnTo>
                    <a:pt x="8303" y="20358"/>
                  </a:lnTo>
                  <a:lnTo>
                    <a:pt x="21317" y="12256"/>
                  </a:lnTo>
                  <a:lnTo>
                    <a:pt x="34671" y="5605"/>
                  </a:lnTo>
                  <a:lnTo>
                    <a:pt x="35814" y="4677"/>
                  </a:lnTo>
                  <a:lnTo>
                    <a:pt x="71132" y="0"/>
                  </a:lnTo>
                  <a:lnTo>
                    <a:pt x="104371" y="887"/>
                  </a:lnTo>
                  <a:lnTo>
                    <a:pt x="120823" y="6665"/>
                  </a:lnTo>
                  <a:lnTo>
                    <a:pt x="140205" y="18005"/>
                  </a:lnTo>
                  <a:lnTo>
                    <a:pt x="144393" y="25798"/>
                  </a:lnTo>
                  <a:lnTo>
                    <a:pt x="148270" y="42990"/>
                  </a:lnTo>
                  <a:lnTo>
                    <a:pt x="145038" y="52776"/>
                  </a:lnTo>
                  <a:lnTo>
                    <a:pt x="134836" y="71250"/>
                  </a:lnTo>
                  <a:lnTo>
                    <a:pt x="96631" y="101626"/>
                  </a:lnTo>
                  <a:lnTo>
                    <a:pt x="88102" y="105295"/>
                  </a:lnTo>
                  <a:lnTo>
                    <a:pt x="55316" y="113746"/>
                  </a:lnTo>
                  <a:lnTo>
                    <a:pt x="55221" y="113813"/>
                  </a:lnTo>
                  <a:lnTo>
                    <a:pt x="97779" y="123187"/>
                  </a:lnTo>
                  <a:lnTo>
                    <a:pt x="132949" y="141913"/>
                  </a:lnTo>
                  <a:lnTo>
                    <a:pt x="168166" y="173230"/>
                  </a:lnTo>
                  <a:lnTo>
                    <a:pt x="182498" y="200305"/>
                  </a:lnTo>
                  <a:lnTo>
                    <a:pt x="188057" y="218415"/>
                  </a:lnTo>
                  <a:lnTo>
                    <a:pt x="188091" y="232075"/>
                  </a:lnTo>
                  <a:lnTo>
                    <a:pt x="182407" y="250809"/>
                  </a:lnTo>
                  <a:lnTo>
                    <a:pt x="178554" y="257207"/>
                  </a:lnTo>
                  <a:lnTo>
                    <a:pt x="149092" y="276953"/>
                  </a:lnTo>
                  <a:lnTo>
                    <a:pt x="106633" y="292038"/>
                  </a:lnTo>
                  <a:lnTo>
                    <a:pt x="60581" y="297727"/>
                  </a:lnTo>
                  <a:lnTo>
                    <a:pt x="41275" y="298096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SMARTInkShape-107">
              <a:extLst>
                <a:ext uri="{FF2B5EF4-FFF2-40B4-BE49-F238E27FC236}">
                  <a16:creationId xmlns:a16="http://schemas.microsoft.com/office/drawing/2014/main" xmlns="" id="{08A96095-ACF6-488C-AE3C-590D5711E7B3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810131" y="4654550"/>
              <a:ext cx="120520" cy="125241"/>
            </a:xfrm>
            <a:custGeom>
              <a:avLst/>
              <a:gdLst/>
              <a:ahLst/>
              <a:cxnLst/>
              <a:rect l="0" t="0" r="0" b="0"/>
              <a:pathLst>
                <a:path w="120520" h="125241">
                  <a:moveTo>
                    <a:pt x="3044" y="0"/>
                  </a:moveTo>
                  <a:lnTo>
                    <a:pt x="3044" y="0"/>
                  </a:lnTo>
                  <a:lnTo>
                    <a:pt x="0" y="46124"/>
                  </a:lnTo>
                  <a:lnTo>
                    <a:pt x="2406" y="89916"/>
                  </a:lnTo>
                  <a:lnTo>
                    <a:pt x="7332" y="111563"/>
                  </a:lnTo>
                  <a:lnTo>
                    <a:pt x="12154" y="120780"/>
                  </a:lnTo>
                  <a:lnTo>
                    <a:pt x="16030" y="124235"/>
                  </a:lnTo>
                  <a:lnTo>
                    <a:pt x="18051" y="125157"/>
                  </a:lnTo>
                  <a:lnTo>
                    <a:pt x="24060" y="125240"/>
                  </a:lnTo>
                  <a:lnTo>
                    <a:pt x="27638" y="124768"/>
                  </a:lnTo>
                  <a:lnTo>
                    <a:pt x="41101" y="117362"/>
                  </a:lnTo>
                  <a:lnTo>
                    <a:pt x="86442" y="81746"/>
                  </a:lnTo>
                  <a:lnTo>
                    <a:pt x="104913" y="68882"/>
                  </a:lnTo>
                  <a:lnTo>
                    <a:pt x="120519" y="6350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SMARTInkShape-108">
              <a:extLst>
                <a:ext uri="{FF2B5EF4-FFF2-40B4-BE49-F238E27FC236}">
                  <a16:creationId xmlns:a16="http://schemas.microsoft.com/office/drawing/2014/main" xmlns="" id="{57F7D82B-CD7A-42E5-97A7-BD59F26A51CD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842291" y="4152900"/>
              <a:ext cx="224885" cy="581026"/>
            </a:xfrm>
            <a:custGeom>
              <a:avLst/>
              <a:gdLst/>
              <a:ahLst/>
              <a:cxnLst/>
              <a:rect l="0" t="0" r="0" b="0"/>
              <a:pathLst>
                <a:path w="224885" h="581026">
                  <a:moveTo>
                    <a:pt x="224884" y="0"/>
                  </a:moveTo>
                  <a:lnTo>
                    <a:pt x="224884" y="0"/>
                  </a:lnTo>
                  <a:lnTo>
                    <a:pt x="221513" y="1686"/>
                  </a:lnTo>
                  <a:lnTo>
                    <a:pt x="220520" y="2535"/>
                  </a:lnTo>
                  <a:lnTo>
                    <a:pt x="199840" y="39847"/>
                  </a:lnTo>
                  <a:lnTo>
                    <a:pt x="177913" y="79697"/>
                  </a:lnTo>
                  <a:lnTo>
                    <a:pt x="157642" y="121193"/>
                  </a:lnTo>
                  <a:lnTo>
                    <a:pt x="138806" y="165280"/>
                  </a:lnTo>
                  <a:lnTo>
                    <a:pt x="117099" y="211624"/>
                  </a:lnTo>
                  <a:lnTo>
                    <a:pt x="98080" y="254338"/>
                  </a:lnTo>
                  <a:lnTo>
                    <a:pt x="82388" y="298782"/>
                  </a:lnTo>
                  <a:lnTo>
                    <a:pt x="69005" y="340196"/>
                  </a:lnTo>
                  <a:lnTo>
                    <a:pt x="56166" y="379023"/>
                  </a:lnTo>
                  <a:lnTo>
                    <a:pt x="42136" y="422904"/>
                  </a:lnTo>
                  <a:lnTo>
                    <a:pt x="27557" y="466385"/>
                  </a:lnTo>
                  <a:lnTo>
                    <a:pt x="14984" y="513247"/>
                  </a:lnTo>
                  <a:lnTo>
                    <a:pt x="3772" y="558683"/>
                  </a:lnTo>
                  <a:lnTo>
                    <a:pt x="0" y="577202"/>
                  </a:lnTo>
                  <a:lnTo>
                    <a:pt x="173" y="578477"/>
                  </a:lnTo>
                  <a:lnTo>
                    <a:pt x="2634" y="5810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0" name="SMARTInkShape-Group63">
            <a:extLst>
              <a:ext uri="{FF2B5EF4-FFF2-40B4-BE49-F238E27FC236}">
                <a16:creationId xmlns:a16="http://schemas.microsoft.com/office/drawing/2014/main" xmlns="" id="{7D4193EB-D619-4965-B864-0D4F46AD5D5E}"/>
              </a:ext>
            </a:extLst>
          </p:cNvPr>
          <p:cNvGrpSpPr/>
          <p:nvPr/>
        </p:nvGrpSpPr>
        <p:grpSpPr>
          <a:xfrm>
            <a:off x="3257550" y="5133975"/>
            <a:ext cx="130176" cy="165101"/>
            <a:chOff x="3257550" y="5133975"/>
            <a:chExt cx="130176" cy="165101"/>
          </a:xfrm>
        </p:grpSpPr>
        <p:sp>
          <p:nvSpPr>
            <p:cNvPr id="28" name="SMARTInkShape-109">
              <a:extLst>
                <a:ext uri="{FF2B5EF4-FFF2-40B4-BE49-F238E27FC236}">
                  <a16:creationId xmlns:a16="http://schemas.microsoft.com/office/drawing/2014/main" xmlns="" id="{F075A81E-9757-4B52-A2EB-F48C2003AD4E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257550" y="5207000"/>
              <a:ext cx="130176" cy="15876"/>
            </a:xfrm>
            <a:custGeom>
              <a:avLst/>
              <a:gdLst/>
              <a:ahLst/>
              <a:cxnLst/>
              <a:rect l="0" t="0" r="0" b="0"/>
              <a:pathLst>
                <a:path w="130176" h="15876">
                  <a:moveTo>
                    <a:pt x="0" y="0"/>
                  </a:moveTo>
                  <a:lnTo>
                    <a:pt x="0" y="0"/>
                  </a:lnTo>
                  <a:lnTo>
                    <a:pt x="1686" y="1685"/>
                  </a:lnTo>
                  <a:lnTo>
                    <a:pt x="28063" y="5270"/>
                  </a:lnTo>
                  <a:lnTo>
                    <a:pt x="62012" y="8213"/>
                  </a:lnTo>
                  <a:lnTo>
                    <a:pt x="106441" y="13499"/>
                  </a:lnTo>
                  <a:lnTo>
                    <a:pt x="130175" y="158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SMARTInkShape-110">
              <a:extLst>
                <a:ext uri="{FF2B5EF4-FFF2-40B4-BE49-F238E27FC236}">
                  <a16:creationId xmlns:a16="http://schemas.microsoft.com/office/drawing/2014/main" xmlns="" id="{D4910A2D-6CEC-4514-9F07-4A516DC1FBC5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292475" y="5133975"/>
              <a:ext cx="12701" cy="165101"/>
            </a:xfrm>
            <a:custGeom>
              <a:avLst/>
              <a:gdLst/>
              <a:ahLst/>
              <a:cxnLst/>
              <a:rect l="0" t="0" r="0" b="0"/>
              <a:pathLst>
                <a:path w="12701" h="165101">
                  <a:moveTo>
                    <a:pt x="12700" y="0"/>
                  </a:moveTo>
                  <a:lnTo>
                    <a:pt x="12700" y="0"/>
                  </a:lnTo>
                  <a:lnTo>
                    <a:pt x="9819" y="11177"/>
                  </a:lnTo>
                  <a:lnTo>
                    <a:pt x="9656" y="13552"/>
                  </a:lnTo>
                  <a:lnTo>
                    <a:pt x="12697" y="55581"/>
                  </a:lnTo>
                  <a:lnTo>
                    <a:pt x="10164" y="95711"/>
                  </a:lnTo>
                  <a:lnTo>
                    <a:pt x="4091" y="142469"/>
                  </a:lnTo>
                  <a:lnTo>
                    <a:pt x="0" y="16510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SMARTInkShape-Group64">
            <a:extLst>
              <a:ext uri="{FF2B5EF4-FFF2-40B4-BE49-F238E27FC236}">
                <a16:creationId xmlns:a16="http://schemas.microsoft.com/office/drawing/2014/main" xmlns="" id="{25847BFF-7A8B-4FE6-954D-EE74B59BF757}"/>
              </a:ext>
            </a:extLst>
          </p:cNvPr>
          <p:cNvGrpSpPr/>
          <p:nvPr/>
        </p:nvGrpSpPr>
        <p:grpSpPr>
          <a:xfrm>
            <a:off x="3816481" y="4975535"/>
            <a:ext cx="798660" cy="329899"/>
            <a:chOff x="3816481" y="4975535"/>
            <a:chExt cx="798660" cy="329899"/>
          </a:xfrm>
        </p:grpSpPr>
        <p:sp>
          <p:nvSpPr>
            <p:cNvPr id="31" name="SMARTInkShape-111">
              <a:extLst>
                <a:ext uri="{FF2B5EF4-FFF2-40B4-BE49-F238E27FC236}">
                  <a16:creationId xmlns:a16="http://schemas.microsoft.com/office/drawing/2014/main" xmlns="" id="{53F19AB3-5330-4654-A407-709026F6893F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448175" y="4975603"/>
              <a:ext cx="166966" cy="288715"/>
            </a:xfrm>
            <a:custGeom>
              <a:avLst/>
              <a:gdLst/>
              <a:ahLst/>
              <a:cxnLst/>
              <a:rect l="0" t="0" r="0" b="0"/>
              <a:pathLst>
                <a:path w="166966" h="288715">
                  <a:moveTo>
                    <a:pt x="0" y="28197"/>
                  </a:moveTo>
                  <a:lnTo>
                    <a:pt x="0" y="28197"/>
                  </a:lnTo>
                  <a:lnTo>
                    <a:pt x="353" y="22076"/>
                  </a:lnTo>
                  <a:lnTo>
                    <a:pt x="2887" y="14977"/>
                  </a:lnTo>
                  <a:lnTo>
                    <a:pt x="6105" y="10444"/>
                  </a:lnTo>
                  <a:lnTo>
                    <a:pt x="27701" y="0"/>
                  </a:lnTo>
                  <a:lnTo>
                    <a:pt x="70453" y="4790"/>
                  </a:lnTo>
                  <a:lnTo>
                    <a:pt x="103582" y="11227"/>
                  </a:lnTo>
                  <a:lnTo>
                    <a:pt x="116827" y="19244"/>
                  </a:lnTo>
                  <a:lnTo>
                    <a:pt x="133457" y="38266"/>
                  </a:lnTo>
                  <a:lnTo>
                    <a:pt x="135984" y="48900"/>
                  </a:lnTo>
                  <a:lnTo>
                    <a:pt x="135579" y="59976"/>
                  </a:lnTo>
                  <a:lnTo>
                    <a:pt x="133047" y="69603"/>
                  </a:lnTo>
                  <a:lnTo>
                    <a:pt x="119228" y="86326"/>
                  </a:lnTo>
                  <a:lnTo>
                    <a:pt x="82014" y="111324"/>
                  </a:lnTo>
                  <a:lnTo>
                    <a:pt x="35108" y="125343"/>
                  </a:lnTo>
                  <a:lnTo>
                    <a:pt x="27606" y="126453"/>
                  </a:lnTo>
                  <a:lnTo>
                    <a:pt x="27576" y="126510"/>
                  </a:lnTo>
                  <a:lnTo>
                    <a:pt x="67463" y="128501"/>
                  </a:lnTo>
                  <a:lnTo>
                    <a:pt x="96503" y="135460"/>
                  </a:lnTo>
                  <a:lnTo>
                    <a:pt x="114704" y="145039"/>
                  </a:lnTo>
                  <a:lnTo>
                    <a:pt x="152467" y="178771"/>
                  </a:lnTo>
                  <a:lnTo>
                    <a:pt x="155620" y="182555"/>
                  </a:lnTo>
                  <a:lnTo>
                    <a:pt x="165043" y="209676"/>
                  </a:lnTo>
                  <a:lnTo>
                    <a:pt x="166965" y="226098"/>
                  </a:lnTo>
                  <a:lnTo>
                    <a:pt x="166164" y="236685"/>
                  </a:lnTo>
                  <a:lnTo>
                    <a:pt x="159928" y="248211"/>
                  </a:lnTo>
                  <a:lnTo>
                    <a:pt x="143735" y="266115"/>
                  </a:lnTo>
                  <a:lnTo>
                    <a:pt x="110154" y="280289"/>
                  </a:lnTo>
                  <a:lnTo>
                    <a:pt x="73054" y="288714"/>
                  </a:lnTo>
                  <a:lnTo>
                    <a:pt x="53827" y="288048"/>
                  </a:lnTo>
                  <a:lnTo>
                    <a:pt x="28575" y="282197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SMARTInkShape-112">
              <a:extLst>
                <a:ext uri="{FF2B5EF4-FFF2-40B4-BE49-F238E27FC236}">
                  <a16:creationId xmlns:a16="http://schemas.microsoft.com/office/drawing/2014/main" xmlns="" id="{CD955FD3-57CC-4CF6-A671-778E0882C48C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192095" y="4975535"/>
              <a:ext cx="164006" cy="329899"/>
            </a:xfrm>
            <a:custGeom>
              <a:avLst/>
              <a:gdLst/>
              <a:ahLst/>
              <a:cxnLst/>
              <a:rect l="0" t="0" r="0" b="0"/>
              <a:pathLst>
                <a:path w="164006" h="329899">
                  <a:moveTo>
                    <a:pt x="65580" y="94940"/>
                  </a:moveTo>
                  <a:lnTo>
                    <a:pt x="65580" y="94940"/>
                  </a:lnTo>
                  <a:lnTo>
                    <a:pt x="58206" y="107805"/>
                  </a:lnTo>
                  <a:lnTo>
                    <a:pt x="53192" y="113628"/>
                  </a:lnTo>
                  <a:lnTo>
                    <a:pt x="51287" y="113883"/>
                  </a:lnTo>
                  <a:lnTo>
                    <a:pt x="18801" y="99573"/>
                  </a:lnTo>
                  <a:lnTo>
                    <a:pt x="13510" y="95705"/>
                  </a:lnTo>
                  <a:lnTo>
                    <a:pt x="4879" y="81134"/>
                  </a:lnTo>
                  <a:lnTo>
                    <a:pt x="675" y="62863"/>
                  </a:lnTo>
                  <a:lnTo>
                    <a:pt x="2514" y="51285"/>
                  </a:lnTo>
                  <a:lnTo>
                    <a:pt x="7565" y="40260"/>
                  </a:lnTo>
                  <a:lnTo>
                    <a:pt x="24239" y="20691"/>
                  </a:lnTo>
                  <a:lnTo>
                    <a:pt x="44596" y="6426"/>
                  </a:lnTo>
                  <a:lnTo>
                    <a:pt x="62773" y="0"/>
                  </a:lnTo>
                  <a:lnTo>
                    <a:pt x="84935" y="919"/>
                  </a:lnTo>
                  <a:lnTo>
                    <a:pt x="99263" y="3973"/>
                  </a:lnTo>
                  <a:lnTo>
                    <a:pt x="116404" y="18912"/>
                  </a:lnTo>
                  <a:lnTo>
                    <a:pt x="132066" y="42897"/>
                  </a:lnTo>
                  <a:lnTo>
                    <a:pt x="140587" y="66741"/>
                  </a:lnTo>
                  <a:lnTo>
                    <a:pt x="144092" y="106003"/>
                  </a:lnTo>
                  <a:lnTo>
                    <a:pt x="143844" y="144855"/>
                  </a:lnTo>
                  <a:lnTo>
                    <a:pt x="138817" y="179471"/>
                  </a:lnTo>
                  <a:lnTo>
                    <a:pt x="120179" y="226073"/>
                  </a:lnTo>
                  <a:lnTo>
                    <a:pt x="101883" y="255839"/>
                  </a:lnTo>
                  <a:lnTo>
                    <a:pt x="79349" y="275569"/>
                  </a:lnTo>
                  <a:lnTo>
                    <a:pt x="54733" y="287441"/>
                  </a:lnTo>
                  <a:lnTo>
                    <a:pt x="41670" y="290501"/>
                  </a:lnTo>
                  <a:lnTo>
                    <a:pt x="23410" y="286819"/>
                  </a:lnTo>
                  <a:lnTo>
                    <a:pt x="15794" y="284524"/>
                  </a:lnTo>
                  <a:lnTo>
                    <a:pt x="8880" y="277625"/>
                  </a:lnTo>
                  <a:lnTo>
                    <a:pt x="3338" y="268561"/>
                  </a:lnTo>
                  <a:lnTo>
                    <a:pt x="218" y="256803"/>
                  </a:lnTo>
                  <a:lnTo>
                    <a:pt x="0" y="242814"/>
                  </a:lnTo>
                  <a:lnTo>
                    <a:pt x="2449" y="233922"/>
                  </a:lnTo>
                  <a:lnTo>
                    <a:pt x="5889" y="228088"/>
                  </a:lnTo>
                  <a:lnTo>
                    <a:pt x="7794" y="226039"/>
                  </a:lnTo>
                  <a:lnTo>
                    <a:pt x="18903" y="221469"/>
                  </a:lnTo>
                  <a:lnTo>
                    <a:pt x="25549" y="220908"/>
                  </a:lnTo>
                  <a:lnTo>
                    <a:pt x="31561" y="222186"/>
                  </a:lnTo>
                  <a:lnTo>
                    <a:pt x="38936" y="225107"/>
                  </a:lnTo>
                  <a:lnTo>
                    <a:pt x="51022" y="239146"/>
                  </a:lnTo>
                  <a:lnTo>
                    <a:pt x="85826" y="284802"/>
                  </a:lnTo>
                  <a:lnTo>
                    <a:pt x="111100" y="314483"/>
                  </a:lnTo>
                  <a:lnTo>
                    <a:pt x="127163" y="324228"/>
                  </a:lnTo>
                  <a:lnTo>
                    <a:pt x="141957" y="329898"/>
                  </a:lnTo>
                  <a:lnTo>
                    <a:pt x="164005" y="32989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SMARTInkShape-113">
              <a:extLst>
                <a:ext uri="{FF2B5EF4-FFF2-40B4-BE49-F238E27FC236}">
                  <a16:creationId xmlns:a16="http://schemas.microsoft.com/office/drawing/2014/main" xmlns="" id="{9EB6B070-0692-463B-B326-FB1F015B5AF6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3822700" y="5251450"/>
              <a:ext cx="171451" cy="6351"/>
            </a:xfrm>
            <a:custGeom>
              <a:avLst/>
              <a:gdLst/>
              <a:ahLst/>
              <a:cxnLst/>
              <a:rect l="0" t="0" r="0" b="0"/>
              <a:pathLst>
                <a:path w="171451" h="6351">
                  <a:moveTo>
                    <a:pt x="0" y="0"/>
                  </a:moveTo>
                  <a:lnTo>
                    <a:pt x="0" y="0"/>
                  </a:lnTo>
                  <a:lnTo>
                    <a:pt x="6121" y="353"/>
                  </a:lnTo>
                  <a:lnTo>
                    <a:pt x="16067" y="2734"/>
                  </a:lnTo>
                  <a:lnTo>
                    <a:pt x="51238" y="994"/>
                  </a:lnTo>
                  <a:lnTo>
                    <a:pt x="91029" y="2529"/>
                  </a:lnTo>
                  <a:lnTo>
                    <a:pt x="137093" y="3090"/>
                  </a:lnTo>
                  <a:lnTo>
                    <a:pt x="171450" y="63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SMARTInkShape-114">
              <a:extLst>
                <a:ext uri="{FF2B5EF4-FFF2-40B4-BE49-F238E27FC236}">
                  <a16:creationId xmlns:a16="http://schemas.microsoft.com/office/drawing/2014/main" xmlns="" id="{EFA144AF-B934-46FD-A740-67D2F25E062F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816481" y="5133975"/>
              <a:ext cx="164970" cy="9526"/>
            </a:xfrm>
            <a:custGeom>
              <a:avLst/>
              <a:gdLst/>
              <a:ahLst/>
              <a:cxnLst/>
              <a:rect l="0" t="0" r="0" b="0"/>
              <a:pathLst>
                <a:path w="164970" h="9526">
                  <a:moveTo>
                    <a:pt x="3044" y="0"/>
                  </a:moveTo>
                  <a:lnTo>
                    <a:pt x="3044" y="0"/>
                  </a:lnTo>
                  <a:lnTo>
                    <a:pt x="1358" y="1685"/>
                  </a:lnTo>
                  <a:lnTo>
                    <a:pt x="531" y="3454"/>
                  </a:lnTo>
                  <a:lnTo>
                    <a:pt x="0" y="7463"/>
                  </a:lnTo>
                  <a:lnTo>
                    <a:pt x="309" y="8151"/>
                  </a:lnTo>
                  <a:lnTo>
                    <a:pt x="868" y="8609"/>
                  </a:lnTo>
                  <a:lnTo>
                    <a:pt x="2430" y="9118"/>
                  </a:lnTo>
                  <a:lnTo>
                    <a:pt x="46030" y="9169"/>
                  </a:lnTo>
                  <a:lnTo>
                    <a:pt x="88872" y="6071"/>
                  </a:lnTo>
                  <a:lnTo>
                    <a:pt x="130959" y="5386"/>
                  </a:lnTo>
                  <a:lnTo>
                    <a:pt x="146896" y="4692"/>
                  </a:lnTo>
                  <a:lnTo>
                    <a:pt x="164969" y="95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8" name="SMARTInkShape-Group65">
            <a:extLst>
              <a:ext uri="{FF2B5EF4-FFF2-40B4-BE49-F238E27FC236}">
                <a16:creationId xmlns:a16="http://schemas.microsoft.com/office/drawing/2014/main" xmlns="" id="{0C59321B-7E0F-49FC-A636-167631647C4D}"/>
              </a:ext>
            </a:extLst>
          </p:cNvPr>
          <p:cNvGrpSpPr/>
          <p:nvPr/>
        </p:nvGrpSpPr>
        <p:grpSpPr>
          <a:xfrm>
            <a:off x="5618564" y="3620932"/>
            <a:ext cx="364171" cy="465179"/>
            <a:chOff x="5618564" y="3620932"/>
            <a:chExt cx="364171" cy="465179"/>
          </a:xfrm>
        </p:grpSpPr>
        <p:sp>
          <p:nvSpPr>
            <p:cNvPr id="36" name="SMARTInkShape-115">
              <a:extLst>
                <a:ext uri="{FF2B5EF4-FFF2-40B4-BE49-F238E27FC236}">
                  <a16:creationId xmlns:a16="http://schemas.microsoft.com/office/drawing/2014/main" xmlns="" id="{9E986495-5822-4BE7-9F79-1E59545755A9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618564" y="3620932"/>
              <a:ext cx="364171" cy="240360"/>
            </a:xfrm>
            <a:custGeom>
              <a:avLst/>
              <a:gdLst/>
              <a:ahLst/>
              <a:cxnLst/>
              <a:rect l="0" t="0" r="0" b="0"/>
              <a:pathLst>
                <a:path w="364171" h="240360">
                  <a:moveTo>
                    <a:pt x="99611" y="154143"/>
                  </a:moveTo>
                  <a:lnTo>
                    <a:pt x="99611" y="154143"/>
                  </a:lnTo>
                  <a:lnTo>
                    <a:pt x="97926" y="155829"/>
                  </a:lnTo>
                  <a:lnTo>
                    <a:pt x="95216" y="156656"/>
                  </a:lnTo>
                  <a:lnTo>
                    <a:pt x="74954" y="157306"/>
                  </a:lnTo>
                  <a:lnTo>
                    <a:pt x="27548" y="131767"/>
                  </a:lnTo>
                  <a:lnTo>
                    <a:pt x="15112" y="124034"/>
                  </a:lnTo>
                  <a:lnTo>
                    <a:pt x="4724" y="107161"/>
                  </a:lnTo>
                  <a:lnTo>
                    <a:pt x="0" y="84288"/>
                  </a:lnTo>
                  <a:lnTo>
                    <a:pt x="286" y="69749"/>
                  </a:lnTo>
                  <a:lnTo>
                    <a:pt x="26347" y="37502"/>
                  </a:lnTo>
                  <a:lnTo>
                    <a:pt x="60641" y="17940"/>
                  </a:lnTo>
                  <a:lnTo>
                    <a:pt x="100759" y="5818"/>
                  </a:lnTo>
                  <a:lnTo>
                    <a:pt x="140525" y="0"/>
                  </a:lnTo>
                  <a:lnTo>
                    <a:pt x="177233" y="4049"/>
                  </a:lnTo>
                  <a:lnTo>
                    <a:pt x="218530" y="13422"/>
                  </a:lnTo>
                  <a:lnTo>
                    <a:pt x="253380" y="28056"/>
                  </a:lnTo>
                  <a:lnTo>
                    <a:pt x="295556" y="57126"/>
                  </a:lnTo>
                  <a:lnTo>
                    <a:pt x="325053" y="82219"/>
                  </a:lnTo>
                  <a:lnTo>
                    <a:pt x="347918" y="114706"/>
                  </a:lnTo>
                  <a:lnTo>
                    <a:pt x="360234" y="141988"/>
                  </a:lnTo>
                  <a:lnTo>
                    <a:pt x="364170" y="176828"/>
                  </a:lnTo>
                  <a:lnTo>
                    <a:pt x="363825" y="184083"/>
                  </a:lnTo>
                  <a:lnTo>
                    <a:pt x="353227" y="207778"/>
                  </a:lnTo>
                  <a:lnTo>
                    <a:pt x="340053" y="222559"/>
                  </a:lnTo>
                  <a:lnTo>
                    <a:pt x="311696" y="235704"/>
                  </a:lnTo>
                  <a:lnTo>
                    <a:pt x="291176" y="240359"/>
                  </a:lnTo>
                  <a:lnTo>
                    <a:pt x="251193" y="238317"/>
                  </a:lnTo>
                  <a:lnTo>
                    <a:pt x="223496" y="229762"/>
                  </a:lnTo>
                  <a:lnTo>
                    <a:pt x="207561" y="220818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SMARTInkShape-116">
              <a:extLst>
                <a:ext uri="{FF2B5EF4-FFF2-40B4-BE49-F238E27FC236}">
                  <a16:creationId xmlns:a16="http://schemas.microsoft.com/office/drawing/2014/main" xmlns="" id="{88BF60FD-2247-464B-A137-BFED08437FA5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662250" y="3728078"/>
              <a:ext cx="175277" cy="358033"/>
            </a:xfrm>
            <a:custGeom>
              <a:avLst/>
              <a:gdLst/>
              <a:ahLst/>
              <a:cxnLst/>
              <a:rect l="0" t="0" r="0" b="0"/>
              <a:pathLst>
                <a:path w="175277" h="358033">
                  <a:moveTo>
                    <a:pt x="94025" y="237497"/>
                  </a:moveTo>
                  <a:lnTo>
                    <a:pt x="94025" y="237497"/>
                  </a:lnTo>
                  <a:lnTo>
                    <a:pt x="87844" y="231316"/>
                  </a:lnTo>
                  <a:lnTo>
                    <a:pt x="86039" y="231197"/>
                  </a:lnTo>
                  <a:lnTo>
                    <a:pt x="54975" y="217483"/>
                  </a:lnTo>
                  <a:lnTo>
                    <a:pt x="43626" y="219077"/>
                  </a:lnTo>
                  <a:lnTo>
                    <a:pt x="24646" y="225352"/>
                  </a:lnTo>
                  <a:lnTo>
                    <a:pt x="13104" y="237309"/>
                  </a:lnTo>
                  <a:lnTo>
                    <a:pt x="5804" y="249201"/>
                  </a:lnTo>
                  <a:lnTo>
                    <a:pt x="529" y="272486"/>
                  </a:lnTo>
                  <a:lnTo>
                    <a:pt x="0" y="291844"/>
                  </a:lnTo>
                  <a:lnTo>
                    <a:pt x="5996" y="320902"/>
                  </a:lnTo>
                  <a:lnTo>
                    <a:pt x="19416" y="337116"/>
                  </a:lnTo>
                  <a:lnTo>
                    <a:pt x="45016" y="353248"/>
                  </a:lnTo>
                  <a:lnTo>
                    <a:pt x="55427" y="357498"/>
                  </a:lnTo>
                  <a:lnTo>
                    <a:pt x="85996" y="358032"/>
                  </a:lnTo>
                  <a:lnTo>
                    <a:pt x="95278" y="356567"/>
                  </a:lnTo>
                  <a:lnTo>
                    <a:pt x="127900" y="334769"/>
                  </a:lnTo>
                  <a:lnTo>
                    <a:pt x="142279" y="319117"/>
                  </a:lnTo>
                  <a:lnTo>
                    <a:pt x="156770" y="291902"/>
                  </a:lnTo>
                  <a:lnTo>
                    <a:pt x="169253" y="253418"/>
                  </a:lnTo>
                  <a:lnTo>
                    <a:pt x="174763" y="206854"/>
                  </a:lnTo>
                  <a:lnTo>
                    <a:pt x="175276" y="171785"/>
                  </a:lnTo>
                  <a:lnTo>
                    <a:pt x="172085" y="130325"/>
                  </a:lnTo>
                  <a:lnTo>
                    <a:pt x="165170" y="85773"/>
                  </a:lnTo>
                  <a:lnTo>
                    <a:pt x="153978" y="46085"/>
                  </a:lnTo>
                  <a:lnTo>
                    <a:pt x="136886" y="4143"/>
                  </a:lnTo>
                  <a:lnTo>
                    <a:pt x="134476" y="1492"/>
                  </a:lnTo>
                  <a:lnTo>
                    <a:pt x="132229" y="314"/>
                  </a:lnTo>
                  <a:lnTo>
                    <a:pt x="131136" y="0"/>
                  </a:lnTo>
                  <a:lnTo>
                    <a:pt x="130055" y="144"/>
                  </a:lnTo>
                  <a:lnTo>
                    <a:pt x="125775" y="2547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6" name="SMARTInkShape-Group66">
            <a:extLst>
              <a:ext uri="{FF2B5EF4-FFF2-40B4-BE49-F238E27FC236}">
                <a16:creationId xmlns:a16="http://schemas.microsoft.com/office/drawing/2014/main" xmlns="" id="{C1B5D49D-0208-42F5-8585-AD3EEB13A180}"/>
              </a:ext>
            </a:extLst>
          </p:cNvPr>
          <p:cNvGrpSpPr/>
          <p:nvPr/>
        </p:nvGrpSpPr>
        <p:grpSpPr>
          <a:xfrm>
            <a:off x="5847637" y="3694243"/>
            <a:ext cx="2610564" cy="744411"/>
            <a:chOff x="5847637" y="3694243"/>
            <a:chExt cx="2610564" cy="744411"/>
          </a:xfrm>
        </p:grpSpPr>
        <p:sp>
          <p:nvSpPr>
            <p:cNvPr id="39" name="SMARTInkShape-117">
              <a:extLst>
                <a:ext uri="{FF2B5EF4-FFF2-40B4-BE49-F238E27FC236}">
                  <a16:creationId xmlns:a16="http://schemas.microsoft.com/office/drawing/2014/main" xmlns="" id="{4BD09814-110F-410C-9948-36A358B90ED5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407275" y="3953306"/>
              <a:ext cx="416459" cy="157866"/>
            </a:xfrm>
            <a:custGeom>
              <a:avLst/>
              <a:gdLst/>
              <a:ahLst/>
              <a:cxnLst/>
              <a:rect l="0" t="0" r="0" b="0"/>
              <a:pathLst>
                <a:path w="416459" h="157866">
                  <a:moveTo>
                    <a:pt x="0" y="94819"/>
                  </a:moveTo>
                  <a:lnTo>
                    <a:pt x="0" y="94819"/>
                  </a:lnTo>
                  <a:lnTo>
                    <a:pt x="0" y="96505"/>
                  </a:lnTo>
                  <a:lnTo>
                    <a:pt x="353" y="97001"/>
                  </a:lnTo>
                  <a:lnTo>
                    <a:pt x="940" y="97332"/>
                  </a:lnTo>
                  <a:lnTo>
                    <a:pt x="1685" y="97553"/>
                  </a:lnTo>
                  <a:lnTo>
                    <a:pt x="2182" y="98053"/>
                  </a:lnTo>
                  <a:lnTo>
                    <a:pt x="2734" y="99549"/>
                  </a:lnTo>
                  <a:lnTo>
                    <a:pt x="2528" y="100089"/>
                  </a:lnTo>
                  <a:lnTo>
                    <a:pt x="2038" y="100449"/>
                  </a:lnTo>
                  <a:lnTo>
                    <a:pt x="1359" y="100689"/>
                  </a:lnTo>
                  <a:lnTo>
                    <a:pt x="906" y="100496"/>
                  </a:lnTo>
                  <a:lnTo>
                    <a:pt x="604" y="100015"/>
                  </a:lnTo>
                  <a:lnTo>
                    <a:pt x="80" y="97907"/>
                  </a:lnTo>
                  <a:lnTo>
                    <a:pt x="1082" y="90599"/>
                  </a:lnTo>
                  <a:lnTo>
                    <a:pt x="9889" y="47213"/>
                  </a:lnTo>
                  <a:lnTo>
                    <a:pt x="15738" y="26162"/>
                  </a:lnTo>
                  <a:lnTo>
                    <a:pt x="29976" y="2875"/>
                  </a:lnTo>
                  <a:lnTo>
                    <a:pt x="33038" y="1067"/>
                  </a:lnTo>
                  <a:lnTo>
                    <a:pt x="40201" y="0"/>
                  </a:lnTo>
                  <a:lnTo>
                    <a:pt x="50481" y="1382"/>
                  </a:lnTo>
                  <a:lnTo>
                    <a:pt x="57949" y="6843"/>
                  </a:lnTo>
                  <a:lnTo>
                    <a:pt x="61916" y="10768"/>
                  </a:lnTo>
                  <a:lnTo>
                    <a:pt x="67265" y="21715"/>
                  </a:lnTo>
                  <a:lnTo>
                    <a:pt x="73573" y="52235"/>
                  </a:lnTo>
                  <a:lnTo>
                    <a:pt x="73341" y="95108"/>
                  </a:lnTo>
                  <a:lnTo>
                    <a:pt x="69986" y="128379"/>
                  </a:lnTo>
                  <a:lnTo>
                    <a:pt x="69941" y="128481"/>
                  </a:lnTo>
                  <a:lnTo>
                    <a:pt x="69862" y="120148"/>
                  </a:lnTo>
                  <a:lnTo>
                    <a:pt x="83108" y="83486"/>
                  </a:lnTo>
                  <a:lnTo>
                    <a:pt x="102698" y="49195"/>
                  </a:lnTo>
                  <a:lnTo>
                    <a:pt x="113136" y="38262"/>
                  </a:lnTo>
                  <a:lnTo>
                    <a:pt x="119192" y="34405"/>
                  </a:lnTo>
                  <a:lnTo>
                    <a:pt x="121794" y="33376"/>
                  </a:lnTo>
                  <a:lnTo>
                    <a:pt x="124940" y="33749"/>
                  </a:lnTo>
                  <a:lnTo>
                    <a:pt x="132200" y="36985"/>
                  </a:lnTo>
                  <a:lnTo>
                    <a:pt x="138248" y="43833"/>
                  </a:lnTo>
                  <a:lnTo>
                    <a:pt x="146194" y="59230"/>
                  </a:lnTo>
                  <a:lnTo>
                    <a:pt x="154426" y="96973"/>
                  </a:lnTo>
                  <a:lnTo>
                    <a:pt x="152274" y="134665"/>
                  </a:lnTo>
                  <a:lnTo>
                    <a:pt x="150816" y="138751"/>
                  </a:lnTo>
                  <a:lnTo>
                    <a:pt x="149933" y="139982"/>
                  </a:lnTo>
                  <a:lnTo>
                    <a:pt x="148010" y="141350"/>
                  </a:lnTo>
                  <a:lnTo>
                    <a:pt x="147004" y="141362"/>
                  </a:lnTo>
                  <a:lnTo>
                    <a:pt x="144945" y="140434"/>
                  </a:lnTo>
                  <a:lnTo>
                    <a:pt x="143795" y="135083"/>
                  </a:lnTo>
                  <a:lnTo>
                    <a:pt x="143057" y="118961"/>
                  </a:lnTo>
                  <a:lnTo>
                    <a:pt x="152777" y="77341"/>
                  </a:lnTo>
                  <a:lnTo>
                    <a:pt x="162979" y="45205"/>
                  </a:lnTo>
                  <a:lnTo>
                    <a:pt x="173487" y="29357"/>
                  </a:lnTo>
                  <a:lnTo>
                    <a:pt x="178941" y="25156"/>
                  </a:lnTo>
                  <a:lnTo>
                    <a:pt x="191034" y="22790"/>
                  </a:lnTo>
                  <a:lnTo>
                    <a:pt x="197910" y="24118"/>
                  </a:lnTo>
                  <a:lnTo>
                    <a:pt x="200732" y="25460"/>
                  </a:lnTo>
                  <a:lnTo>
                    <a:pt x="205749" y="32596"/>
                  </a:lnTo>
                  <a:lnTo>
                    <a:pt x="209624" y="42823"/>
                  </a:lnTo>
                  <a:lnTo>
                    <a:pt x="215057" y="88554"/>
                  </a:lnTo>
                  <a:lnTo>
                    <a:pt x="223003" y="132031"/>
                  </a:lnTo>
                  <a:lnTo>
                    <a:pt x="229053" y="140638"/>
                  </a:lnTo>
                  <a:lnTo>
                    <a:pt x="233135" y="144415"/>
                  </a:lnTo>
                  <a:lnTo>
                    <a:pt x="243315" y="147671"/>
                  </a:lnTo>
                  <a:lnTo>
                    <a:pt x="253837" y="147589"/>
                  </a:lnTo>
                  <a:lnTo>
                    <a:pt x="262041" y="145201"/>
                  </a:lnTo>
                  <a:lnTo>
                    <a:pt x="277667" y="129777"/>
                  </a:lnTo>
                  <a:lnTo>
                    <a:pt x="298460" y="95429"/>
                  </a:lnTo>
                  <a:lnTo>
                    <a:pt x="306611" y="62640"/>
                  </a:lnTo>
                  <a:lnTo>
                    <a:pt x="307795" y="52124"/>
                  </a:lnTo>
                  <a:lnTo>
                    <a:pt x="310486" y="97836"/>
                  </a:lnTo>
                  <a:lnTo>
                    <a:pt x="310707" y="102122"/>
                  </a:lnTo>
                  <a:lnTo>
                    <a:pt x="322678" y="129344"/>
                  </a:lnTo>
                  <a:lnTo>
                    <a:pt x="328151" y="137915"/>
                  </a:lnTo>
                  <a:lnTo>
                    <a:pt x="341940" y="150078"/>
                  </a:lnTo>
                  <a:lnTo>
                    <a:pt x="361117" y="157563"/>
                  </a:lnTo>
                  <a:lnTo>
                    <a:pt x="372398" y="157865"/>
                  </a:lnTo>
                  <a:lnTo>
                    <a:pt x="377382" y="156958"/>
                  </a:lnTo>
                  <a:lnTo>
                    <a:pt x="387624" y="150306"/>
                  </a:lnTo>
                  <a:lnTo>
                    <a:pt x="403514" y="133845"/>
                  </a:lnTo>
                  <a:lnTo>
                    <a:pt x="413094" y="105546"/>
                  </a:lnTo>
                  <a:lnTo>
                    <a:pt x="416458" y="80437"/>
                  </a:lnTo>
                  <a:lnTo>
                    <a:pt x="412398" y="53046"/>
                  </a:lnTo>
                  <a:lnTo>
                    <a:pt x="400848" y="27291"/>
                  </a:lnTo>
                  <a:lnTo>
                    <a:pt x="392526" y="17652"/>
                  </a:lnTo>
                  <a:lnTo>
                    <a:pt x="374851" y="8259"/>
                  </a:lnTo>
                  <a:lnTo>
                    <a:pt x="362980" y="6136"/>
                  </a:lnTo>
                  <a:lnTo>
                    <a:pt x="351119" y="7074"/>
                  </a:lnTo>
                  <a:lnTo>
                    <a:pt x="331616" y="13905"/>
                  </a:lnTo>
                  <a:lnTo>
                    <a:pt x="321187" y="20875"/>
                  </a:lnTo>
                  <a:lnTo>
                    <a:pt x="305696" y="41159"/>
                  </a:lnTo>
                  <a:lnTo>
                    <a:pt x="294992" y="65592"/>
                  </a:lnTo>
                  <a:lnTo>
                    <a:pt x="292408" y="82279"/>
                  </a:lnTo>
                  <a:lnTo>
                    <a:pt x="301625" y="104344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SMARTInkShape-118">
              <a:extLst>
                <a:ext uri="{FF2B5EF4-FFF2-40B4-BE49-F238E27FC236}">
                  <a16:creationId xmlns:a16="http://schemas.microsoft.com/office/drawing/2014/main" xmlns="" id="{28AD65D8-D7BC-47CB-8875-0B893F058316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810603" y="3967333"/>
              <a:ext cx="443938" cy="152615"/>
            </a:xfrm>
            <a:custGeom>
              <a:avLst/>
              <a:gdLst/>
              <a:ahLst/>
              <a:cxnLst/>
              <a:rect l="0" t="0" r="0" b="0"/>
              <a:pathLst>
                <a:path w="443938" h="152615">
                  <a:moveTo>
                    <a:pt x="3072" y="17292"/>
                  </a:moveTo>
                  <a:lnTo>
                    <a:pt x="3072" y="17292"/>
                  </a:lnTo>
                  <a:lnTo>
                    <a:pt x="1387" y="18978"/>
                  </a:lnTo>
                  <a:lnTo>
                    <a:pt x="1243" y="20179"/>
                  </a:lnTo>
                  <a:lnTo>
                    <a:pt x="2021" y="25242"/>
                  </a:lnTo>
                  <a:lnTo>
                    <a:pt x="0" y="62065"/>
                  </a:lnTo>
                  <a:lnTo>
                    <a:pt x="2639" y="84290"/>
                  </a:lnTo>
                  <a:lnTo>
                    <a:pt x="4629" y="89668"/>
                  </a:lnTo>
                  <a:lnTo>
                    <a:pt x="26977" y="119273"/>
                  </a:lnTo>
                  <a:lnTo>
                    <a:pt x="37450" y="127646"/>
                  </a:lnTo>
                  <a:lnTo>
                    <a:pt x="43987" y="130661"/>
                  </a:lnTo>
                  <a:lnTo>
                    <a:pt x="46223" y="130971"/>
                  </a:lnTo>
                  <a:lnTo>
                    <a:pt x="57799" y="126352"/>
                  </a:lnTo>
                  <a:lnTo>
                    <a:pt x="67344" y="118280"/>
                  </a:lnTo>
                  <a:lnTo>
                    <a:pt x="86634" y="81582"/>
                  </a:lnTo>
                  <a:lnTo>
                    <a:pt x="103188" y="34839"/>
                  </a:lnTo>
                  <a:lnTo>
                    <a:pt x="117817" y="10300"/>
                  </a:lnTo>
                  <a:lnTo>
                    <a:pt x="122391" y="7129"/>
                  </a:lnTo>
                  <a:lnTo>
                    <a:pt x="130618" y="5344"/>
                  </a:lnTo>
                  <a:lnTo>
                    <a:pt x="140428" y="11511"/>
                  </a:lnTo>
                  <a:lnTo>
                    <a:pt x="155130" y="26045"/>
                  </a:lnTo>
                  <a:lnTo>
                    <a:pt x="164895" y="43992"/>
                  </a:lnTo>
                  <a:lnTo>
                    <a:pt x="172610" y="72240"/>
                  </a:lnTo>
                  <a:lnTo>
                    <a:pt x="176310" y="119849"/>
                  </a:lnTo>
                  <a:lnTo>
                    <a:pt x="173738" y="147729"/>
                  </a:lnTo>
                  <a:lnTo>
                    <a:pt x="171819" y="152614"/>
                  </a:lnTo>
                  <a:lnTo>
                    <a:pt x="171440" y="145269"/>
                  </a:lnTo>
                  <a:lnTo>
                    <a:pt x="174243" y="106963"/>
                  </a:lnTo>
                  <a:lnTo>
                    <a:pt x="183231" y="62109"/>
                  </a:lnTo>
                  <a:lnTo>
                    <a:pt x="192977" y="17633"/>
                  </a:lnTo>
                  <a:lnTo>
                    <a:pt x="197893" y="10270"/>
                  </a:lnTo>
                  <a:lnTo>
                    <a:pt x="207988" y="1480"/>
                  </a:lnTo>
                  <a:lnTo>
                    <a:pt x="210591" y="1459"/>
                  </a:lnTo>
                  <a:lnTo>
                    <a:pt x="216305" y="4258"/>
                  </a:lnTo>
                  <a:lnTo>
                    <a:pt x="225472" y="18526"/>
                  </a:lnTo>
                  <a:lnTo>
                    <a:pt x="234310" y="51086"/>
                  </a:lnTo>
                  <a:lnTo>
                    <a:pt x="240774" y="80029"/>
                  </a:lnTo>
                  <a:lnTo>
                    <a:pt x="248362" y="95971"/>
                  </a:lnTo>
                  <a:lnTo>
                    <a:pt x="254260" y="102943"/>
                  </a:lnTo>
                  <a:lnTo>
                    <a:pt x="265215" y="109149"/>
                  </a:lnTo>
                  <a:lnTo>
                    <a:pt x="271392" y="110093"/>
                  </a:lnTo>
                  <a:lnTo>
                    <a:pt x="274027" y="109851"/>
                  </a:lnTo>
                  <a:lnTo>
                    <a:pt x="286163" y="99397"/>
                  </a:lnTo>
                  <a:lnTo>
                    <a:pt x="307002" y="64188"/>
                  </a:lnTo>
                  <a:lnTo>
                    <a:pt x="315520" y="27791"/>
                  </a:lnTo>
                  <a:lnTo>
                    <a:pt x="314462" y="18814"/>
                  </a:lnTo>
                  <a:lnTo>
                    <a:pt x="314293" y="22799"/>
                  </a:lnTo>
                  <a:lnTo>
                    <a:pt x="320333" y="54027"/>
                  </a:lnTo>
                  <a:lnTo>
                    <a:pt x="333334" y="94258"/>
                  </a:lnTo>
                  <a:lnTo>
                    <a:pt x="342589" y="106532"/>
                  </a:lnTo>
                  <a:lnTo>
                    <a:pt x="363100" y="124917"/>
                  </a:lnTo>
                  <a:lnTo>
                    <a:pt x="379034" y="132985"/>
                  </a:lnTo>
                  <a:lnTo>
                    <a:pt x="393827" y="132917"/>
                  </a:lnTo>
                  <a:lnTo>
                    <a:pt x="419081" y="125935"/>
                  </a:lnTo>
                  <a:lnTo>
                    <a:pt x="428089" y="116260"/>
                  </a:lnTo>
                  <a:lnTo>
                    <a:pt x="441999" y="90424"/>
                  </a:lnTo>
                  <a:lnTo>
                    <a:pt x="443937" y="55439"/>
                  </a:lnTo>
                  <a:lnTo>
                    <a:pt x="442664" y="45300"/>
                  </a:lnTo>
                  <a:lnTo>
                    <a:pt x="433222" y="23827"/>
                  </a:lnTo>
                  <a:lnTo>
                    <a:pt x="424143" y="13023"/>
                  </a:lnTo>
                  <a:lnTo>
                    <a:pt x="413170" y="5870"/>
                  </a:lnTo>
                  <a:lnTo>
                    <a:pt x="398886" y="339"/>
                  </a:lnTo>
                  <a:lnTo>
                    <a:pt x="373292" y="0"/>
                  </a:lnTo>
                  <a:lnTo>
                    <a:pt x="355713" y="4368"/>
                  </a:lnTo>
                  <a:lnTo>
                    <a:pt x="338745" y="21929"/>
                  </a:lnTo>
                  <a:lnTo>
                    <a:pt x="328740" y="38814"/>
                  </a:lnTo>
                  <a:lnTo>
                    <a:pt x="323541" y="57810"/>
                  </a:lnTo>
                  <a:lnTo>
                    <a:pt x="323773" y="69990"/>
                  </a:lnTo>
                  <a:lnTo>
                    <a:pt x="326228" y="80224"/>
                  </a:lnTo>
                  <a:lnTo>
                    <a:pt x="333272" y="9349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SMARTInkShape-119">
              <a:extLst>
                <a:ext uri="{FF2B5EF4-FFF2-40B4-BE49-F238E27FC236}">
                  <a16:creationId xmlns:a16="http://schemas.microsoft.com/office/drawing/2014/main" xmlns="" id="{07CCF8E4-E248-4339-8620-A02167F02270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847637" y="3694243"/>
              <a:ext cx="1181814" cy="426226"/>
            </a:xfrm>
            <a:custGeom>
              <a:avLst/>
              <a:gdLst/>
              <a:ahLst/>
              <a:cxnLst/>
              <a:rect l="0" t="0" r="0" b="0"/>
              <a:pathLst>
                <a:path w="1181814" h="426226">
                  <a:moveTo>
                    <a:pt x="146763" y="306257"/>
                  </a:moveTo>
                  <a:lnTo>
                    <a:pt x="146763" y="306257"/>
                  </a:lnTo>
                  <a:lnTo>
                    <a:pt x="146763" y="302886"/>
                  </a:lnTo>
                  <a:lnTo>
                    <a:pt x="138114" y="281307"/>
                  </a:lnTo>
                  <a:lnTo>
                    <a:pt x="129526" y="270077"/>
                  </a:lnTo>
                  <a:lnTo>
                    <a:pt x="94701" y="256150"/>
                  </a:lnTo>
                  <a:lnTo>
                    <a:pt x="76117" y="255295"/>
                  </a:lnTo>
                  <a:lnTo>
                    <a:pt x="53159" y="262151"/>
                  </a:lnTo>
                  <a:lnTo>
                    <a:pt x="36322" y="271434"/>
                  </a:lnTo>
                  <a:lnTo>
                    <a:pt x="19025" y="292685"/>
                  </a:lnTo>
                  <a:lnTo>
                    <a:pt x="4709" y="326402"/>
                  </a:lnTo>
                  <a:lnTo>
                    <a:pt x="0" y="356476"/>
                  </a:lnTo>
                  <a:lnTo>
                    <a:pt x="237" y="361962"/>
                  </a:lnTo>
                  <a:lnTo>
                    <a:pt x="8999" y="384851"/>
                  </a:lnTo>
                  <a:lnTo>
                    <a:pt x="20741" y="397867"/>
                  </a:lnTo>
                  <a:lnTo>
                    <a:pt x="44533" y="412665"/>
                  </a:lnTo>
                  <a:lnTo>
                    <a:pt x="58421" y="415984"/>
                  </a:lnTo>
                  <a:lnTo>
                    <a:pt x="78215" y="416968"/>
                  </a:lnTo>
                  <a:lnTo>
                    <a:pt x="93837" y="411553"/>
                  </a:lnTo>
                  <a:lnTo>
                    <a:pt x="118434" y="395887"/>
                  </a:lnTo>
                  <a:lnTo>
                    <a:pt x="136762" y="375735"/>
                  </a:lnTo>
                  <a:lnTo>
                    <a:pt x="145023" y="357715"/>
                  </a:lnTo>
                  <a:lnTo>
                    <a:pt x="154916" y="314411"/>
                  </a:lnTo>
                  <a:lnTo>
                    <a:pt x="154941" y="298795"/>
                  </a:lnTo>
                  <a:lnTo>
                    <a:pt x="153220" y="288141"/>
                  </a:lnTo>
                  <a:lnTo>
                    <a:pt x="153825" y="305625"/>
                  </a:lnTo>
                  <a:lnTo>
                    <a:pt x="163592" y="352546"/>
                  </a:lnTo>
                  <a:lnTo>
                    <a:pt x="176635" y="385208"/>
                  </a:lnTo>
                  <a:lnTo>
                    <a:pt x="187481" y="400049"/>
                  </a:lnTo>
                  <a:lnTo>
                    <a:pt x="204287" y="410679"/>
                  </a:lnTo>
                  <a:lnTo>
                    <a:pt x="209136" y="412639"/>
                  </a:lnTo>
                  <a:lnTo>
                    <a:pt x="218111" y="408806"/>
                  </a:lnTo>
                  <a:lnTo>
                    <a:pt x="232344" y="398613"/>
                  </a:lnTo>
                  <a:lnTo>
                    <a:pt x="239127" y="389990"/>
                  </a:lnTo>
                  <a:lnTo>
                    <a:pt x="257438" y="349609"/>
                  </a:lnTo>
                  <a:lnTo>
                    <a:pt x="268060" y="307129"/>
                  </a:lnTo>
                  <a:lnTo>
                    <a:pt x="269736" y="286438"/>
                  </a:lnTo>
                  <a:lnTo>
                    <a:pt x="267789" y="276218"/>
                  </a:lnTo>
                  <a:lnTo>
                    <a:pt x="267524" y="280070"/>
                  </a:lnTo>
                  <a:lnTo>
                    <a:pt x="278710" y="326227"/>
                  </a:lnTo>
                  <a:lnTo>
                    <a:pt x="295485" y="373693"/>
                  </a:lnTo>
                  <a:lnTo>
                    <a:pt x="303679" y="389385"/>
                  </a:lnTo>
                  <a:lnTo>
                    <a:pt x="310224" y="396237"/>
                  </a:lnTo>
                  <a:lnTo>
                    <a:pt x="317485" y="400929"/>
                  </a:lnTo>
                  <a:lnTo>
                    <a:pt x="324239" y="403014"/>
                  </a:lnTo>
                  <a:lnTo>
                    <a:pt x="331710" y="401118"/>
                  </a:lnTo>
                  <a:lnTo>
                    <a:pt x="335677" y="399131"/>
                  </a:lnTo>
                  <a:lnTo>
                    <a:pt x="349689" y="382850"/>
                  </a:lnTo>
                  <a:lnTo>
                    <a:pt x="360440" y="360793"/>
                  </a:lnTo>
                  <a:lnTo>
                    <a:pt x="365807" y="339427"/>
                  </a:lnTo>
                  <a:lnTo>
                    <a:pt x="364926" y="297403"/>
                  </a:lnTo>
                  <a:lnTo>
                    <a:pt x="362608" y="282357"/>
                  </a:lnTo>
                  <a:lnTo>
                    <a:pt x="361921" y="281504"/>
                  </a:lnTo>
                  <a:lnTo>
                    <a:pt x="361110" y="281288"/>
                  </a:lnTo>
                  <a:lnTo>
                    <a:pt x="360922" y="281850"/>
                  </a:lnTo>
                  <a:lnTo>
                    <a:pt x="368899" y="327107"/>
                  </a:lnTo>
                  <a:lnTo>
                    <a:pt x="386481" y="371239"/>
                  </a:lnTo>
                  <a:lnTo>
                    <a:pt x="397119" y="389952"/>
                  </a:lnTo>
                  <a:lnTo>
                    <a:pt x="405846" y="398135"/>
                  </a:lnTo>
                  <a:lnTo>
                    <a:pt x="431675" y="413057"/>
                  </a:lnTo>
                  <a:lnTo>
                    <a:pt x="436188" y="414499"/>
                  </a:lnTo>
                  <a:lnTo>
                    <a:pt x="456023" y="413157"/>
                  </a:lnTo>
                  <a:lnTo>
                    <a:pt x="483145" y="398178"/>
                  </a:lnTo>
                  <a:lnTo>
                    <a:pt x="510823" y="372261"/>
                  </a:lnTo>
                  <a:lnTo>
                    <a:pt x="543062" y="327409"/>
                  </a:lnTo>
                  <a:lnTo>
                    <a:pt x="564463" y="283085"/>
                  </a:lnTo>
                  <a:lnTo>
                    <a:pt x="576855" y="248003"/>
                  </a:lnTo>
                  <a:lnTo>
                    <a:pt x="590102" y="201382"/>
                  </a:lnTo>
                  <a:lnTo>
                    <a:pt x="596524" y="159942"/>
                  </a:lnTo>
                  <a:lnTo>
                    <a:pt x="599525" y="120931"/>
                  </a:lnTo>
                  <a:lnTo>
                    <a:pt x="598004" y="73544"/>
                  </a:lnTo>
                  <a:lnTo>
                    <a:pt x="591484" y="40874"/>
                  </a:lnTo>
                  <a:lnTo>
                    <a:pt x="581978" y="16063"/>
                  </a:lnTo>
                  <a:lnTo>
                    <a:pt x="572833" y="5197"/>
                  </a:lnTo>
                  <a:lnTo>
                    <a:pt x="565198" y="1355"/>
                  </a:lnTo>
                  <a:lnTo>
                    <a:pt x="557453" y="0"/>
                  </a:lnTo>
                  <a:lnTo>
                    <a:pt x="550484" y="574"/>
                  </a:lnTo>
                  <a:lnTo>
                    <a:pt x="543858" y="5769"/>
                  </a:lnTo>
                  <a:lnTo>
                    <a:pt x="540610" y="9623"/>
                  </a:lnTo>
                  <a:lnTo>
                    <a:pt x="524133" y="50303"/>
                  </a:lnTo>
                  <a:lnTo>
                    <a:pt x="517907" y="76294"/>
                  </a:lnTo>
                  <a:lnTo>
                    <a:pt x="516258" y="115236"/>
                  </a:lnTo>
                  <a:lnTo>
                    <a:pt x="517848" y="154016"/>
                  </a:lnTo>
                  <a:lnTo>
                    <a:pt x="522486" y="196901"/>
                  </a:lnTo>
                  <a:lnTo>
                    <a:pt x="528081" y="234109"/>
                  </a:lnTo>
                  <a:lnTo>
                    <a:pt x="535148" y="271239"/>
                  </a:lnTo>
                  <a:lnTo>
                    <a:pt x="543647" y="314548"/>
                  </a:lnTo>
                  <a:lnTo>
                    <a:pt x="555988" y="351870"/>
                  </a:lnTo>
                  <a:lnTo>
                    <a:pt x="572575" y="386894"/>
                  </a:lnTo>
                  <a:lnTo>
                    <a:pt x="589841" y="406585"/>
                  </a:lnTo>
                  <a:lnTo>
                    <a:pt x="620387" y="425638"/>
                  </a:lnTo>
                  <a:lnTo>
                    <a:pt x="630077" y="426225"/>
                  </a:lnTo>
                  <a:lnTo>
                    <a:pt x="639911" y="423782"/>
                  </a:lnTo>
                  <a:lnTo>
                    <a:pt x="653028" y="416103"/>
                  </a:lnTo>
                  <a:lnTo>
                    <a:pt x="664479" y="402931"/>
                  </a:lnTo>
                  <a:lnTo>
                    <a:pt x="685563" y="359653"/>
                  </a:lnTo>
                  <a:lnTo>
                    <a:pt x="693603" y="333281"/>
                  </a:lnTo>
                  <a:lnTo>
                    <a:pt x="693209" y="287386"/>
                  </a:lnTo>
                  <a:lnTo>
                    <a:pt x="692965" y="282791"/>
                  </a:lnTo>
                  <a:lnTo>
                    <a:pt x="692579" y="282852"/>
                  </a:lnTo>
                  <a:lnTo>
                    <a:pt x="691208" y="284801"/>
                  </a:lnTo>
                  <a:lnTo>
                    <a:pt x="690341" y="303417"/>
                  </a:lnTo>
                  <a:lnTo>
                    <a:pt x="698370" y="340581"/>
                  </a:lnTo>
                  <a:lnTo>
                    <a:pt x="718845" y="382093"/>
                  </a:lnTo>
                  <a:lnTo>
                    <a:pt x="727020" y="392227"/>
                  </a:lnTo>
                  <a:lnTo>
                    <a:pt x="729393" y="394262"/>
                  </a:lnTo>
                  <a:lnTo>
                    <a:pt x="736732" y="395582"/>
                  </a:lnTo>
                  <a:lnTo>
                    <a:pt x="747960" y="394342"/>
                  </a:lnTo>
                  <a:lnTo>
                    <a:pt x="750760" y="393556"/>
                  </a:lnTo>
                  <a:lnTo>
                    <a:pt x="763131" y="382335"/>
                  </a:lnTo>
                  <a:lnTo>
                    <a:pt x="779872" y="336702"/>
                  </a:lnTo>
                  <a:lnTo>
                    <a:pt x="791331" y="293124"/>
                  </a:lnTo>
                  <a:lnTo>
                    <a:pt x="803471" y="260487"/>
                  </a:lnTo>
                  <a:lnTo>
                    <a:pt x="814038" y="246298"/>
                  </a:lnTo>
                  <a:lnTo>
                    <a:pt x="817038" y="244412"/>
                  </a:lnTo>
                  <a:lnTo>
                    <a:pt x="823194" y="243257"/>
                  </a:lnTo>
                  <a:lnTo>
                    <a:pt x="831339" y="247683"/>
                  </a:lnTo>
                  <a:lnTo>
                    <a:pt x="844900" y="261032"/>
                  </a:lnTo>
                  <a:lnTo>
                    <a:pt x="858754" y="282821"/>
                  </a:lnTo>
                  <a:lnTo>
                    <a:pt x="870978" y="329016"/>
                  </a:lnTo>
                  <a:lnTo>
                    <a:pt x="869168" y="373307"/>
                  </a:lnTo>
                  <a:lnTo>
                    <a:pt x="865285" y="391925"/>
                  </a:lnTo>
                  <a:lnTo>
                    <a:pt x="863216" y="395484"/>
                  </a:lnTo>
                  <a:lnTo>
                    <a:pt x="862524" y="396081"/>
                  </a:lnTo>
                  <a:lnTo>
                    <a:pt x="862062" y="396126"/>
                  </a:lnTo>
                  <a:lnTo>
                    <a:pt x="861754" y="395803"/>
                  </a:lnTo>
                  <a:lnTo>
                    <a:pt x="859078" y="385146"/>
                  </a:lnTo>
                  <a:lnTo>
                    <a:pt x="859120" y="348546"/>
                  </a:lnTo>
                  <a:lnTo>
                    <a:pt x="868344" y="305712"/>
                  </a:lnTo>
                  <a:lnTo>
                    <a:pt x="875982" y="292962"/>
                  </a:lnTo>
                  <a:lnTo>
                    <a:pt x="895091" y="273664"/>
                  </a:lnTo>
                  <a:lnTo>
                    <a:pt x="912042" y="263400"/>
                  </a:lnTo>
                  <a:lnTo>
                    <a:pt x="921627" y="260751"/>
                  </a:lnTo>
                  <a:lnTo>
                    <a:pt x="931531" y="262396"/>
                  </a:lnTo>
                  <a:lnTo>
                    <a:pt x="940754" y="266655"/>
                  </a:lnTo>
                  <a:lnTo>
                    <a:pt x="947206" y="272075"/>
                  </a:lnTo>
                  <a:lnTo>
                    <a:pt x="958925" y="297976"/>
                  </a:lnTo>
                  <a:lnTo>
                    <a:pt x="970323" y="343298"/>
                  </a:lnTo>
                  <a:lnTo>
                    <a:pt x="980753" y="384347"/>
                  </a:lnTo>
                  <a:lnTo>
                    <a:pt x="992143" y="400381"/>
                  </a:lnTo>
                  <a:lnTo>
                    <a:pt x="1003318" y="409562"/>
                  </a:lnTo>
                  <a:lnTo>
                    <a:pt x="1018389" y="412831"/>
                  </a:lnTo>
                  <a:lnTo>
                    <a:pt x="1032889" y="412114"/>
                  </a:lnTo>
                  <a:lnTo>
                    <a:pt x="1072648" y="389669"/>
                  </a:lnTo>
                  <a:lnTo>
                    <a:pt x="1092005" y="371110"/>
                  </a:lnTo>
                  <a:lnTo>
                    <a:pt x="1110008" y="342680"/>
                  </a:lnTo>
                  <a:lnTo>
                    <a:pt x="1118087" y="306309"/>
                  </a:lnTo>
                  <a:lnTo>
                    <a:pt x="1118095" y="290287"/>
                  </a:lnTo>
                  <a:lnTo>
                    <a:pt x="1115394" y="280815"/>
                  </a:lnTo>
                  <a:lnTo>
                    <a:pt x="1110665" y="274253"/>
                  </a:lnTo>
                  <a:lnTo>
                    <a:pt x="1104096" y="270867"/>
                  </a:lnTo>
                  <a:lnTo>
                    <a:pt x="1100368" y="269963"/>
                  </a:lnTo>
                  <a:lnTo>
                    <a:pt x="1091523" y="271782"/>
                  </a:lnTo>
                  <a:lnTo>
                    <a:pt x="1081712" y="277177"/>
                  </a:lnTo>
                  <a:lnTo>
                    <a:pt x="1067683" y="291055"/>
                  </a:lnTo>
                  <a:lnTo>
                    <a:pt x="1062532" y="298795"/>
                  </a:lnTo>
                  <a:lnTo>
                    <a:pt x="1054874" y="330549"/>
                  </a:lnTo>
                  <a:lnTo>
                    <a:pt x="1055732" y="351594"/>
                  </a:lnTo>
                  <a:lnTo>
                    <a:pt x="1063081" y="375899"/>
                  </a:lnTo>
                  <a:lnTo>
                    <a:pt x="1077175" y="395252"/>
                  </a:lnTo>
                  <a:lnTo>
                    <a:pt x="1098049" y="412471"/>
                  </a:lnTo>
                  <a:lnTo>
                    <a:pt x="1111423" y="418492"/>
                  </a:lnTo>
                  <a:lnTo>
                    <a:pt x="1152178" y="424173"/>
                  </a:lnTo>
                  <a:lnTo>
                    <a:pt x="1181813" y="420557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SMARTInkShape-120">
              <a:extLst>
                <a:ext uri="{FF2B5EF4-FFF2-40B4-BE49-F238E27FC236}">
                  <a16:creationId xmlns:a16="http://schemas.microsoft.com/office/drawing/2014/main" xmlns="" id="{714EC750-88F6-41E7-9528-473A6AD36AC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527905" y="3819525"/>
              <a:ext cx="9421" cy="1"/>
            </a:xfrm>
            <a:custGeom>
              <a:avLst/>
              <a:gdLst/>
              <a:ahLst/>
              <a:cxnLst/>
              <a:rect l="0" t="0" r="0" b="0"/>
              <a:pathLst>
                <a:path w="9421" h="1">
                  <a:moveTo>
                    <a:pt x="9420" y="0"/>
                  </a:moveTo>
                  <a:lnTo>
                    <a:pt x="9420" y="0"/>
                  </a:lnTo>
                  <a:lnTo>
                    <a:pt x="0" y="0"/>
                  </a:lnTo>
                  <a:lnTo>
                    <a:pt x="3070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SMARTInkShape-121">
              <a:extLst>
                <a:ext uri="{FF2B5EF4-FFF2-40B4-BE49-F238E27FC236}">
                  <a16:creationId xmlns:a16="http://schemas.microsoft.com/office/drawing/2014/main" xmlns="" id="{667E856A-AA10-4141-B471-543B08976267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133573" y="3947376"/>
              <a:ext cx="175278" cy="161075"/>
            </a:xfrm>
            <a:custGeom>
              <a:avLst/>
              <a:gdLst/>
              <a:ahLst/>
              <a:cxnLst/>
              <a:rect l="0" t="0" r="0" b="0"/>
              <a:pathLst>
                <a:path w="175278" h="161075">
                  <a:moveTo>
                    <a:pt x="118127" y="68999"/>
                  </a:moveTo>
                  <a:lnTo>
                    <a:pt x="118127" y="68999"/>
                  </a:lnTo>
                  <a:lnTo>
                    <a:pt x="115592" y="38633"/>
                  </a:lnTo>
                  <a:lnTo>
                    <a:pt x="111947" y="25161"/>
                  </a:lnTo>
                  <a:lnTo>
                    <a:pt x="92591" y="5032"/>
                  </a:lnTo>
                  <a:lnTo>
                    <a:pt x="81495" y="0"/>
                  </a:lnTo>
                  <a:lnTo>
                    <a:pt x="66922" y="1526"/>
                  </a:lnTo>
                  <a:lnTo>
                    <a:pt x="40122" y="12318"/>
                  </a:lnTo>
                  <a:lnTo>
                    <a:pt x="20657" y="33312"/>
                  </a:lnTo>
                  <a:lnTo>
                    <a:pt x="5991" y="61874"/>
                  </a:lnTo>
                  <a:lnTo>
                    <a:pt x="0" y="84252"/>
                  </a:lnTo>
                  <a:lnTo>
                    <a:pt x="3281" y="110482"/>
                  </a:lnTo>
                  <a:lnTo>
                    <a:pt x="10956" y="133854"/>
                  </a:lnTo>
                  <a:lnTo>
                    <a:pt x="23458" y="146624"/>
                  </a:lnTo>
                  <a:lnTo>
                    <a:pt x="43745" y="159027"/>
                  </a:lnTo>
                  <a:lnTo>
                    <a:pt x="48431" y="160767"/>
                  </a:lnTo>
                  <a:lnTo>
                    <a:pt x="68509" y="159847"/>
                  </a:lnTo>
                  <a:lnTo>
                    <a:pt x="82316" y="152180"/>
                  </a:lnTo>
                  <a:lnTo>
                    <a:pt x="99999" y="135564"/>
                  </a:lnTo>
                  <a:lnTo>
                    <a:pt x="108719" y="104791"/>
                  </a:lnTo>
                  <a:lnTo>
                    <a:pt x="111598" y="58231"/>
                  </a:lnTo>
                  <a:lnTo>
                    <a:pt x="110992" y="50807"/>
                  </a:lnTo>
                  <a:lnTo>
                    <a:pt x="106299" y="39243"/>
                  </a:lnTo>
                  <a:lnTo>
                    <a:pt x="106008" y="39284"/>
                  </a:lnTo>
                  <a:lnTo>
                    <a:pt x="105685" y="41211"/>
                  </a:lnTo>
                  <a:lnTo>
                    <a:pt x="105437" y="81779"/>
                  </a:lnTo>
                  <a:lnTo>
                    <a:pt x="107114" y="113073"/>
                  </a:lnTo>
                  <a:lnTo>
                    <a:pt x="116589" y="134073"/>
                  </a:lnTo>
                  <a:lnTo>
                    <a:pt x="127196" y="149193"/>
                  </a:lnTo>
                  <a:lnTo>
                    <a:pt x="141326" y="155911"/>
                  </a:lnTo>
                  <a:lnTo>
                    <a:pt x="175277" y="161074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SMARTInkShape-122">
              <a:extLst>
                <a:ext uri="{FF2B5EF4-FFF2-40B4-BE49-F238E27FC236}">
                  <a16:creationId xmlns:a16="http://schemas.microsoft.com/office/drawing/2014/main" xmlns="" id="{A02147B7-E291-4FC5-BD9C-1261E02A9EF1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353425" y="3800475"/>
              <a:ext cx="28576" cy="38101"/>
            </a:xfrm>
            <a:custGeom>
              <a:avLst/>
              <a:gdLst/>
              <a:ahLst/>
              <a:cxnLst/>
              <a:rect l="0" t="0" r="0" b="0"/>
              <a:pathLst>
                <a:path w="28576" h="38101">
                  <a:moveTo>
                    <a:pt x="28575" y="0"/>
                  </a:moveTo>
                  <a:lnTo>
                    <a:pt x="28575" y="0"/>
                  </a:lnTo>
                  <a:lnTo>
                    <a:pt x="28575" y="1686"/>
                  </a:lnTo>
                  <a:lnTo>
                    <a:pt x="0" y="3810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SMARTInkShape-123">
              <a:extLst>
                <a:ext uri="{FF2B5EF4-FFF2-40B4-BE49-F238E27FC236}">
                  <a16:creationId xmlns:a16="http://schemas.microsoft.com/office/drawing/2014/main" xmlns="" id="{9AFEFFCE-FEB4-4F18-AD7D-60FE8B2D410E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207966" y="3964235"/>
              <a:ext cx="250235" cy="474419"/>
            </a:xfrm>
            <a:custGeom>
              <a:avLst/>
              <a:gdLst/>
              <a:ahLst/>
              <a:cxnLst/>
              <a:rect l="0" t="0" r="0" b="0"/>
              <a:pathLst>
                <a:path w="250235" h="474419">
                  <a:moveTo>
                    <a:pt x="37509" y="26740"/>
                  </a:moveTo>
                  <a:lnTo>
                    <a:pt x="37509" y="26740"/>
                  </a:lnTo>
                  <a:lnTo>
                    <a:pt x="35824" y="25054"/>
                  </a:lnTo>
                  <a:lnTo>
                    <a:pt x="34056" y="24227"/>
                  </a:lnTo>
                  <a:lnTo>
                    <a:pt x="31731" y="23696"/>
                  </a:lnTo>
                  <a:lnTo>
                    <a:pt x="37263" y="32701"/>
                  </a:lnTo>
                  <a:lnTo>
                    <a:pt x="42812" y="70694"/>
                  </a:lnTo>
                  <a:lnTo>
                    <a:pt x="48018" y="115023"/>
                  </a:lnTo>
                  <a:lnTo>
                    <a:pt x="51462" y="152756"/>
                  </a:lnTo>
                  <a:lnTo>
                    <a:pt x="56185" y="195507"/>
                  </a:lnTo>
                  <a:lnTo>
                    <a:pt x="60368" y="241100"/>
                  </a:lnTo>
                  <a:lnTo>
                    <a:pt x="62760" y="283297"/>
                  </a:lnTo>
                  <a:lnTo>
                    <a:pt x="65323" y="329680"/>
                  </a:lnTo>
                  <a:lnTo>
                    <a:pt x="65934" y="375152"/>
                  </a:lnTo>
                  <a:lnTo>
                    <a:pt x="60729" y="419907"/>
                  </a:lnTo>
                  <a:lnTo>
                    <a:pt x="51797" y="445094"/>
                  </a:lnTo>
                  <a:lnTo>
                    <a:pt x="35230" y="472570"/>
                  </a:lnTo>
                  <a:lnTo>
                    <a:pt x="33167" y="473890"/>
                  </a:lnTo>
                  <a:lnTo>
                    <a:pt x="31087" y="474418"/>
                  </a:lnTo>
                  <a:lnTo>
                    <a:pt x="28994" y="474417"/>
                  </a:lnTo>
                  <a:lnTo>
                    <a:pt x="22906" y="470653"/>
                  </a:lnTo>
                  <a:lnTo>
                    <a:pt x="16203" y="464276"/>
                  </a:lnTo>
                  <a:lnTo>
                    <a:pt x="10871" y="456739"/>
                  </a:lnTo>
                  <a:lnTo>
                    <a:pt x="3903" y="436134"/>
                  </a:lnTo>
                  <a:lnTo>
                    <a:pt x="0" y="388910"/>
                  </a:lnTo>
                  <a:lnTo>
                    <a:pt x="4582" y="342206"/>
                  </a:lnTo>
                  <a:lnTo>
                    <a:pt x="14202" y="302877"/>
                  </a:lnTo>
                  <a:lnTo>
                    <a:pt x="30109" y="258942"/>
                  </a:lnTo>
                  <a:lnTo>
                    <a:pt x="50393" y="218853"/>
                  </a:lnTo>
                  <a:lnTo>
                    <a:pt x="72053" y="176492"/>
                  </a:lnTo>
                  <a:lnTo>
                    <a:pt x="93327" y="132331"/>
                  </a:lnTo>
                  <a:lnTo>
                    <a:pt x="102771" y="111058"/>
                  </a:lnTo>
                  <a:lnTo>
                    <a:pt x="106940" y="98643"/>
                  </a:lnTo>
                  <a:lnTo>
                    <a:pt x="113057" y="88254"/>
                  </a:lnTo>
                  <a:lnTo>
                    <a:pt x="116241" y="87593"/>
                  </a:lnTo>
                  <a:lnTo>
                    <a:pt x="163106" y="82649"/>
                  </a:lnTo>
                  <a:lnTo>
                    <a:pt x="173619" y="77917"/>
                  </a:lnTo>
                  <a:lnTo>
                    <a:pt x="192493" y="58381"/>
                  </a:lnTo>
                  <a:lnTo>
                    <a:pt x="199455" y="44621"/>
                  </a:lnTo>
                  <a:lnTo>
                    <a:pt x="201208" y="37156"/>
                  </a:lnTo>
                  <a:lnTo>
                    <a:pt x="198822" y="23633"/>
                  </a:lnTo>
                  <a:lnTo>
                    <a:pt x="193648" y="13511"/>
                  </a:lnTo>
                  <a:lnTo>
                    <a:pt x="182589" y="4358"/>
                  </a:lnTo>
                  <a:lnTo>
                    <a:pt x="175015" y="918"/>
                  </a:lnTo>
                  <a:lnTo>
                    <a:pt x="171512" y="0"/>
                  </a:lnTo>
                  <a:lnTo>
                    <a:pt x="151742" y="3244"/>
                  </a:lnTo>
                  <a:lnTo>
                    <a:pt x="143665" y="5479"/>
                  </a:lnTo>
                  <a:lnTo>
                    <a:pt x="131483" y="15462"/>
                  </a:lnTo>
                  <a:lnTo>
                    <a:pt x="120622" y="34648"/>
                  </a:lnTo>
                  <a:lnTo>
                    <a:pt x="115757" y="49779"/>
                  </a:lnTo>
                  <a:lnTo>
                    <a:pt x="118830" y="73102"/>
                  </a:lnTo>
                  <a:lnTo>
                    <a:pt x="121042" y="81917"/>
                  </a:lnTo>
                  <a:lnTo>
                    <a:pt x="132697" y="99572"/>
                  </a:lnTo>
                  <a:lnTo>
                    <a:pt x="146185" y="112016"/>
                  </a:lnTo>
                  <a:lnTo>
                    <a:pt x="164176" y="121857"/>
                  </a:lnTo>
                  <a:lnTo>
                    <a:pt x="199694" y="128888"/>
                  </a:lnTo>
                  <a:lnTo>
                    <a:pt x="211191" y="128819"/>
                  </a:lnTo>
                  <a:lnTo>
                    <a:pt x="228670" y="123425"/>
                  </a:lnTo>
                  <a:lnTo>
                    <a:pt x="250234" y="10294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SMARTInkShape-Group67">
            <a:extLst>
              <a:ext uri="{FF2B5EF4-FFF2-40B4-BE49-F238E27FC236}">
                <a16:creationId xmlns:a16="http://schemas.microsoft.com/office/drawing/2014/main" xmlns="" id="{27653C9C-4039-4F8C-BD2E-201D2184C5F8}"/>
              </a:ext>
            </a:extLst>
          </p:cNvPr>
          <p:cNvGrpSpPr/>
          <p:nvPr/>
        </p:nvGrpSpPr>
        <p:grpSpPr>
          <a:xfrm>
            <a:off x="8651822" y="3799040"/>
            <a:ext cx="404518" cy="321195"/>
            <a:chOff x="8651822" y="3799040"/>
            <a:chExt cx="404518" cy="321195"/>
          </a:xfrm>
        </p:grpSpPr>
        <p:sp>
          <p:nvSpPr>
            <p:cNvPr id="47" name="SMARTInkShape-124">
              <a:extLst>
                <a:ext uri="{FF2B5EF4-FFF2-40B4-BE49-F238E27FC236}">
                  <a16:creationId xmlns:a16="http://schemas.microsoft.com/office/drawing/2014/main" xmlns="" id="{4071FB81-2790-4FBB-A18A-008DC14DEEBE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651822" y="3799040"/>
              <a:ext cx="190554" cy="309951"/>
            </a:xfrm>
            <a:custGeom>
              <a:avLst/>
              <a:gdLst/>
              <a:ahLst/>
              <a:cxnLst/>
              <a:rect l="0" t="0" r="0" b="0"/>
              <a:pathLst>
                <a:path w="190554" h="309951">
                  <a:moveTo>
                    <a:pt x="41328" y="90335"/>
                  </a:moveTo>
                  <a:lnTo>
                    <a:pt x="41328" y="90335"/>
                  </a:lnTo>
                  <a:lnTo>
                    <a:pt x="39643" y="92021"/>
                  </a:lnTo>
                  <a:lnTo>
                    <a:pt x="36934" y="92848"/>
                  </a:lnTo>
                  <a:lnTo>
                    <a:pt x="35223" y="93069"/>
                  </a:lnTo>
                  <a:lnTo>
                    <a:pt x="29445" y="91694"/>
                  </a:lnTo>
                  <a:lnTo>
                    <a:pt x="19468" y="84282"/>
                  </a:lnTo>
                  <a:lnTo>
                    <a:pt x="3901" y="65530"/>
                  </a:lnTo>
                  <a:lnTo>
                    <a:pt x="0" y="57085"/>
                  </a:lnTo>
                  <a:lnTo>
                    <a:pt x="1088" y="46982"/>
                  </a:lnTo>
                  <a:lnTo>
                    <a:pt x="8724" y="28306"/>
                  </a:lnTo>
                  <a:lnTo>
                    <a:pt x="19987" y="14375"/>
                  </a:lnTo>
                  <a:lnTo>
                    <a:pt x="37866" y="4132"/>
                  </a:lnTo>
                  <a:lnTo>
                    <a:pt x="53747" y="0"/>
                  </a:lnTo>
                  <a:lnTo>
                    <a:pt x="70760" y="2147"/>
                  </a:lnTo>
                  <a:lnTo>
                    <a:pt x="85836" y="7251"/>
                  </a:lnTo>
                  <a:lnTo>
                    <a:pt x="102611" y="23345"/>
                  </a:lnTo>
                  <a:lnTo>
                    <a:pt x="121467" y="51885"/>
                  </a:lnTo>
                  <a:lnTo>
                    <a:pt x="136749" y="92684"/>
                  </a:lnTo>
                  <a:lnTo>
                    <a:pt x="141097" y="129719"/>
                  </a:lnTo>
                  <a:lnTo>
                    <a:pt x="133958" y="175892"/>
                  </a:lnTo>
                  <a:lnTo>
                    <a:pt x="120671" y="216893"/>
                  </a:lnTo>
                  <a:lnTo>
                    <a:pt x="112305" y="236764"/>
                  </a:lnTo>
                  <a:lnTo>
                    <a:pt x="99165" y="253313"/>
                  </a:lnTo>
                  <a:lnTo>
                    <a:pt x="88788" y="260724"/>
                  </a:lnTo>
                  <a:lnTo>
                    <a:pt x="67754" y="268357"/>
                  </a:lnTo>
                  <a:lnTo>
                    <a:pt x="55273" y="268749"/>
                  </a:lnTo>
                  <a:lnTo>
                    <a:pt x="41501" y="264946"/>
                  </a:lnTo>
                  <a:lnTo>
                    <a:pt x="33291" y="259427"/>
                  </a:lnTo>
                  <a:lnTo>
                    <a:pt x="22768" y="247757"/>
                  </a:lnTo>
                  <a:lnTo>
                    <a:pt x="21673" y="241204"/>
                  </a:lnTo>
                  <a:lnTo>
                    <a:pt x="23040" y="231463"/>
                  </a:lnTo>
                  <a:lnTo>
                    <a:pt x="23844" y="228870"/>
                  </a:lnTo>
                  <a:lnTo>
                    <a:pt x="28501" y="224108"/>
                  </a:lnTo>
                  <a:lnTo>
                    <a:pt x="31719" y="221850"/>
                  </a:lnTo>
                  <a:lnTo>
                    <a:pt x="38116" y="220282"/>
                  </a:lnTo>
                  <a:lnTo>
                    <a:pt x="45192" y="221115"/>
                  </a:lnTo>
                  <a:lnTo>
                    <a:pt x="54217" y="223836"/>
                  </a:lnTo>
                  <a:lnTo>
                    <a:pt x="95033" y="251522"/>
                  </a:lnTo>
                  <a:lnTo>
                    <a:pt x="140952" y="298211"/>
                  </a:lnTo>
                  <a:lnTo>
                    <a:pt x="151867" y="305543"/>
                  </a:lnTo>
                  <a:lnTo>
                    <a:pt x="163490" y="309950"/>
                  </a:lnTo>
                  <a:lnTo>
                    <a:pt x="170764" y="309532"/>
                  </a:lnTo>
                  <a:lnTo>
                    <a:pt x="177524" y="306642"/>
                  </a:lnTo>
                  <a:lnTo>
                    <a:pt x="190553" y="29671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SMARTInkShape-125">
              <a:extLst>
                <a:ext uri="{FF2B5EF4-FFF2-40B4-BE49-F238E27FC236}">
                  <a16:creationId xmlns:a16="http://schemas.microsoft.com/office/drawing/2014/main" xmlns="" id="{931D41E3-001E-4858-AA49-F5D4D076D7A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858250" y="3805319"/>
              <a:ext cx="198090" cy="314916"/>
            </a:xfrm>
            <a:custGeom>
              <a:avLst/>
              <a:gdLst/>
              <a:ahLst/>
              <a:cxnLst/>
              <a:rect l="0" t="0" r="0" b="0"/>
              <a:pathLst>
                <a:path w="198090" h="314916">
                  <a:moveTo>
                    <a:pt x="0" y="30081"/>
                  </a:moveTo>
                  <a:lnTo>
                    <a:pt x="0" y="30081"/>
                  </a:lnTo>
                  <a:lnTo>
                    <a:pt x="1685" y="23339"/>
                  </a:lnTo>
                  <a:lnTo>
                    <a:pt x="4394" y="19088"/>
                  </a:lnTo>
                  <a:lnTo>
                    <a:pt x="30746" y="2114"/>
                  </a:lnTo>
                  <a:lnTo>
                    <a:pt x="38195" y="0"/>
                  </a:lnTo>
                  <a:lnTo>
                    <a:pt x="81366" y="8094"/>
                  </a:lnTo>
                  <a:lnTo>
                    <a:pt x="95430" y="12783"/>
                  </a:lnTo>
                  <a:lnTo>
                    <a:pt x="114353" y="27817"/>
                  </a:lnTo>
                  <a:lnTo>
                    <a:pt x="124938" y="42855"/>
                  </a:lnTo>
                  <a:lnTo>
                    <a:pt x="126938" y="64675"/>
                  </a:lnTo>
                  <a:lnTo>
                    <a:pt x="123611" y="81136"/>
                  </a:lnTo>
                  <a:lnTo>
                    <a:pt x="98403" y="109365"/>
                  </a:lnTo>
                  <a:lnTo>
                    <a:pt x="89243" y="113884"/>
                  </a:lnTo>
                  <a:lnTo>
                    <a:pt x="72858" y="117974"/>
                  </a:lnTo>
                  <a:lnTo>
                    <a:pt x="67541" y="117593"/>
                  </a:lnTo>
                  <a:lnTo>
                    <a:pt x="65136" y="116997"/>
                  </a:lnTo>
                  <a:lnTo>
                    <a:pt x="63885" y="115894"/>
                  </a:lnTo>
                  <a:lnTo>
                    <a:pt x="63404" y="114454"/>
                  </a:lnTo>
                  <a:lnTo>
                    <a:pt x="63436" y="112788"/>
                  </a:lnTo>
                  <a:lnTo>
                    <a:pt x="64163" y="111677"/>
                  </a:lnTo>
                  <a:lnTo>
                    <a:pt x="65353" y="110937"/>
                  </a:lnTo>
                  <a:lnTo>
                    <a:pt x="82446" y="108063"/>
                  </a:lnTo>
                  <a:lnTo>
                    <a:pt x="96513" y="108494"/>
                  </a:lnTo>
                  <a:lnTo>
                    <a:pt x="126021" y="116870"/>
                  </a:lnTo>
                  <a:lnTo>
                    <a:pt x="141409" y="126352"/>
                  </a:lnTo>
                  <a:lnTo>
                    <a:pt x="170673" y="158513"/>
                  </a:lnTo>
                  <a:lnTo>
                    <a:pt x="190223" y="200809"/>
                  </a:lnTo>
                  <a:lnTo>
                    <a:pt x="198089" y="236118"/>
                  </a:lnTo>
                  <a:lnTo>
                    <a:pt x="195436" y="277833"/>
                  </a:lnTo>
                  <a:lnTo>
                    <a:pt x="185769" y="296262"/>
                  </a:lnTo>
                  <a:lnTo>
                    <a:pt x="178519" y="304547"/>
                  </a:lnTo>
                  <a:lnTo>
                    <a:pt x="175105" y="307250"/>
                  </a:lnTo>
                  <a:lnTo>
                    <a:pt x="156814" y="312740"/>
                  </a:lnTo>
                  <a:lnTo>
                    <a:pt x="138578" y="314915"/>
                  </a:lnTo>
                  <a:lnTo>
                    <a:pt x="118632" y="310503"/>
                  </a:lnTo>
                  <a:lnTo>
                    <a:pt x="108111" y="304408"/>
                  </a:lnTo>
                  <a:lnTo>
                    <a:pt x="100613" y="297349"/>
                  </a:lnTo>
                  <a:lnTo>
                    <a:pt x="96105" y="290683"/>
                  </a:lnTo>
                  <a:lnTo>
                    <a:pt x="95250" y="280906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5" name="SMARTInkShape-Group68">
            <a:extLst>
              <a:ext uri="{FF2B5EF4-FFF2-40B4-BE49-F238E27FC236}">
                <a16:creationId xmlns:a16="http://schemas.microsoft.com/office/drawing/2014/main" xmlns="" id="{E9258DCB-A79D-40D1-AA56-E6BA6E63964E}"/>
              </a:ext>
            </a:extLst>
          </p:cNvPr>
          <p:cNvGrpSpPr/>
          <p:nvPr/>
        </p:nvGrpSpPr>
        <p:grpSpPr>
          <a:xfrm>
            <a:off x="9191851" y="3838575"/>
            <a:ext cx="1011178" cy="264699"/>
            <a:chOff x="9191851" y="3838575"/>
            <a:chExt cx="1011178" cy="264699"/>
          </a:xfrm>
        </p:grpSpPr>
        <p:sp>
          <p:nvSpPr>
            <p:cNvPr id="50" name="SMARTInkShape-126">
              <a:extLst>
                <a:ext uri="{FF2B5EF4-FFF2-40B4-BE49-F238E27FC236}">
                  <a16:creationId xmlns:a16="http://schemas.microsoft.com/office/drawing/2014/main" xmlns="" id="{0A9F57DA-3F19-49BE-97B4-C36AEFBD52E1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9191851" y="3957646"/>
              <a:ext cx="641125" cy="145628"/>
            </a:xfrm>
            <a:custGeom>
              <a:avLst/>
              <a:gdLst/>
              <a:ahLst/>
              <a:cxnLst/>
              <a:rect l="0" t="0" r="0" b="0"/>
              <a:pathLst>
                <a:path w="641125" h="145628">
                  <a:moveTo>
                    <a:pt x="18824" y="103179"/>
                  </a:moveTo>
                  <a:lnTo>
                    <a:pt x="18824" y="103179"/>
                  </a:lnTo>
                  <a:lnTo>
                    <a:pt x="15454" y="104865"/>
                  </a:lnTo>
                  <a:lnTo>
                    <a:pt x="14107" y="105008"/>
                  </a:lnTo>
                  <a:lnTo>
                    <a:pt x="11671" y="104227"/>
                  </a:lnTo>
                  <a:lnTo>
                    <a:pt x="6631" y="100118"/>
                  </a:lnTo>
                  <a:lnTo>
                    <a:pt x="0" y="90826"/>
                  </a:lnTo>
                  <a:lnTo>
                    <a:pt x="877" y="46973"/>
                  </a:lnTo>
                  <a:lnTo>
                    <a:pt x="7039" y="21967"/>
                  </a:lnTo>
                  <a:lnTo>
                    <a:pt x="11352" y="12874"/>
                  </a:lnTo>
                  <a:lnTo>
                    <a:pt x="18443" y="6482"/>
                  </a:lnTo>
                  <a:lnTo>
                    <a:pt x="26768" y="1994"/>
                  </a:lnTo>
                  <a:lnTo>
                    <a:pt x="33996" y="0"/>
                  </a:lnTo>
                  <a:lnTo>
                    <a:pt x="41678" y="995"/>
                  </a:lnTo>
                  <a:lnTo>
                    <a:pt x="49090" y="3789"/>
                  </a:lnTo>
                  <a:lnTo>
                    <a:pt x="54736" y="7383"/>
                  </a:lnTo>
                  <a:lnTo>
                    <a:pt x="68120" y="29236"/>
                  </a:lnTo>
                  <a:lnTo>
                    <a:pt x="79954" y="69373"/>
                  </a:lnTo>
                  <a:lnTo>
                    <a:pt x="85262" y="110873"/>
                  </a:lnTo>
                  <a:lnTo>
                    <a:pt x="84453" y="116359"/>
                  </a:lnTo>
                  <a:lnTo>
                    <a:pt x="83743" y="118316"/>
                  </a:lnTo>
                  <a:lnTo>
                    <a:pt x="82918" y="119267"/>
                  </a:lnTo>
                  <a:lnTo>
                    <a:pt x="82014" y="119549"/>
                  </a:lnTo>
                  <a:lnTo>
                    <a:pt x="81059" y="119384"/>
                  </a:lnTo>
                  <a:lnTo>
                    <a:pt x="80423" y="118568"/>
                  </a:lnTo>
                  <a:lnTo>
                    <a:pt x="74197" y="92387"/>
                  </a:lnTo>
                  <a:lnTo>
                    <a:pt x="74761" y="69689"/>
                  </a:lnTo>
                  <a:lnTo>
                    <a:pt x="80804" y="49278"/>
                  </a:lnTo>
                  <a:lnTo>
                    <a:pt x="94119" y="27262"/>
                  </a:lnTo>
                  <a:lnTo>
                    <a:pt x="95479" y="26109"/>
                  </a:lnTo>
                  <a:lnTo>
                    <a:pt x="107506" y="22801"/>
                  </a:lnTo>
                  <a:lnTo>
                    <a:pt x="119419" y="22958"/>
                  </a:lnTo>
                  <a:lnTo>
                    <a:pt x="133022" y="30295"/>
                  </a:lnTo>
                  <a:lnTo>
                    <a:pt x="143168" y="38035"/>
                  </a:lnTo>
                  <a:lnTo>
                    <a:pt x="152327" y="53225"/>
                  </a:lnTo>
                  <a:lnTo>
                    <a:pt x="160221" y="80478"/>
                  </a:lnTo>
                  <a:lnTo>
                    <a:pt x="161152" y="103665"/>
                  </a:lnTo>
                  <a:lnTo>
                    <a:pt x="155913" y="129623"/>
                  </a:lnTo>
                  <a:lnTo>
                    <a:pt x="155372" y="130333"/>
                  </a:lnTo>
                  <a:lnTo>
                    <a:pt x="153830" y="131123"/>
                  </a:lnTo>
                  <a:lnTo>
                    <a:pt x="152925" y="130275"/>
                  </a:lnTo>
                  <a:lnTo>
                    <a:pt x="147900" y="118441"/>
                  </a:lnTo>
                  <a:lnTo>
                    <a:pt x="143272" y="87330"/>
                  </a:lnTo>
                  <a:lnTo>
                    <a:pt x="147123" y="48958"/>
                  </a:lnTo>
                  <a:lnTo>
                    <a:pt x="151814" y="34001"/>
                  </a:lnTo>
                  <a:lnTo>
                    <a:pt x="162729" y="20083"/>
                  </a:lnTo>
                  <a:lnTo>
                    <a:pt x="172077" y="12079"/>
                  </a:lnTo>
                  <a:lnTo>
                    <a:pt x="179835" y="10714"/>
                  </a:lnTo>
                  <a:lnTo>
                    <a:pt x="188104" y="11636"/>
                  </a:lnTo>
                  <a:lnTo>
                    <a:pt x="203176" y="19919"/>
                  </a:lnTo>
                  <a:lnTo>
                    <a:pt x="210874" y="29395"/>
                  </a:lnTo>
                  <a:lnTo>
                    <a:pt x="227873" y="72692"/>
                  </a:lnTo>
                  <a:lnTo>
                    <a:pt x="238380" y="115745"/>
                  </a:lnTo>
                  <a:lnTo>
                    <a:pt x="243647" y="130382"/>
                  </a:lnTo>
                  <a:lnTo>
                    <a:pt x="251361" y="140872"/>
                  </a:lnTo>
                  <a:lnTo>
                    <a:pt x="256347" y="144626"/>
                  </a:lnTo>
                  <a:lnTo>
                    <a:pt x="258664" y="145627"/>
                  </a:lnTo>
                  <a:lnTo>
                    <a:pt x="261620" y="145236"/>
                  </a:lnTo>
                  <a:lnTo>
                    <a:pt x="272170" y="139629"/>
                  </a:lnTo>
                  <a:lnTo>
                    <a:pt x="278883" y="134196"/>
                  </a:lnTo>
                  <a:lnTo>
                    <a:pt x="286928" y="118445"/>
                  </a:lnTo>
                  <a:lnTo>
                    <a:pt x="303012" y="76070"/>
                  </a:lnTo>
                  <a:lnTo>
                    <a:pt x="310067" y="30917"/>
                  </a:lnTo>
                  <a:lnTo>
                    <a:pt x="310402" y="15762"/>
                  </a:lnTo>
                  <a:lnTo>
                    <a:pt x="309044" y="11113"/>
                  </a:lnTo>
                  <a:lnTo>
                    <a:pt x="309854" y="12401"/>
                  </a:lnTo>
                  <a:lnTo>
                    <a:pt x="309507" y="16267"/>
                  </a:lnTo>
                  <a:lnTo>
                    <a:pt x="308096" y="32428"/>
                  </a:lnTo>
                  <a:lnTo>
                    <a:pt x="313761" y="73828"/>
                  </a:lnTo>
                  <a:lnTo>
                    <a:pt x="327959" y="116412"/>
                  </a:lnTo>
                  <a:lnTo>
                    <a:pt x="329689" y="120467"/>
                  </a:lnTo>
                  <a:lnTo>
                    <a:pt x="336315" y="127796"/>
                  </a:lnTo>
                  <a:lnTo>
                    <a:pt x="340551" y="131232"/>
                  </a:lnTo>
                  <a:lnTo>
                    <a:pt x="344786" y="132817"/>
                  </a:lnTo>
                  <a:lnTo>
                    <a:pt x="353256" y="132697"/>
                  </a:lnTo>
                  <a:lnTo>
                    <a:pt x="359842" y="130292"/>
                  </a:lnTo>
                  <a:lnTo>
                    <a:pt x="362586" y="128662"/>
                  </a:lnTo>
                  <a:lnTo>
                    <a:pt x="381898" y="97079"/>
                  </a:lnTo>
                  <a:lnTo>
                    <a:pt x="395503" y="50302"/>
                  </a:lnTo>
                  <a:lnTo>
                    <a:pt x="403649" y="22546"/>
                  </a:lnTo>
                  <a:lnTo>
                    <a:pt x="410483" y="14847"/>
                  </a:lnTo>
                  <a:lnTo>
                    <a:pt x="413280" y="12541"/>
                  </a:lnTo>
                  <a:lnTo>
                    <a:pt x="415850" y="11356"/>
                  </a:lnTo>
                  <a:lnTo>
                    <a:pt x="420588" y="10981"/>
                  </a:lnTo>
                  <a:lnTo>
                    <a:pt x="422839" y="12080"/>
                  </a:lnTo>
                  <a:lnTo>
                    <a:pt x="427222" y="16124"/>
                  </a:lnTo>
                  <a:lnTo>
                    <a:pt x="444450" y="48434"/>
                  </a:lnTo>
                  <a:lnTo>
                    <a:pt x="452324" y="87451"/>
                  </a:lnTo>
                  <a:lnTo>
                    <a:pt x="450979" y="127754"/>
                  </a:lnTo>
                  <a:lnTo>
                    <a:pt x="447922" y="139766"/>
                  </a:lnTo>
                  <a:lnTo>
                    <a:pt x="447411" y="139918"/>
                  </a:lnTo>
                  <a:lnTo>
                    <a:pt x="445903" y="139145"/>
                  </a:lnTo>
                  <a:lnTo>
                    <a:pt x="444417" y="112318"/>
                  </a:lnTo>
                  <a:lnTo>
                    <a:pt x="451102" y="67367"/>
                  </a:lnTo>
                  <a:lnTo>
                    <a:pt x="460434" y="37824"/>
                  </a:lnTo>
                  <a:lnTo>
                    <a:pt x="467525" y="27370"/>
                  </a:lnTo>
                  <a:lnTo>
                    <a:pt x="473305" y="23625"/>
                  </a:lnTo>
                  <a:lnTo>
                    <a:pt x="476328" y="22627"/>
                  </a:lnTo>
                  <a:lnTo>
                    <a:pt x="479049" y="22666"/>
                  </a:lnTo>
                  <a:lnTo>
                    <a:pt x="483953" y="24592"/>
                  </a:lnTo>
                  <a:lnTo>
                    <a:pt x="490681" y="33014"/>
                  </a:lnTo>
                  <a:lnTo>
                    <a:pt x="500793" y="63512"/>
                  </a:lnTo>
                  <a:lnTo>
                    <a:pt x="507264" y="110222"/>
                  </a:lnTo>
                  <a:lnTo>
                    <a:pt x="514767" y="135699"/>
                  </a:lnTo>
                  <a:lnTo>
                    <a:pt x="516316" y="137559"/>
                  </a:lnTo>
                  <a:lnTo>
                    <a:pt x="519920" y="139626"/>
                  </a:lnTo>
                  <a:lnTo>
                    <a:pt x="521868" y="139471"/>
                  </a:lnTo>
                  <a:lnTo>
                    <a:pt x="525916" y="137418"/>
                  </a:lnTo>
                  <a:lnTo>
                    <a:pt x="548365" y="114737"/>
                  </a:lnTo>
                  <a:lnTo>
                    <a:pt x="563443" y="85197"/>
                  </a:lnTo>
                  <a:lnTo>
                    <a:pt x="572860" y="47829"/>
                  </a:lnTo>
                  <a:lnTo>
                    <a:pt x="574309" y="22144"/>
                  </a:lnTo>
                  <a:lnTo>
                    <a:pt x="574003" y="20581"/>
                  </a:lnTo>
                  <a:lnTo>
                    <a:pt x="573447" y="19539"/>
                  </a:lnTo>
                  <a:lnTo>
                    <a:pt x="572722" y="18844"/>
                  </a:lnTo>
                  <a:lnTo>
                    <a:pt x="572240" y="18733"/>
                  </a:lnTo>
                  <a:lnTo>
                    <a:pt x="571918" y="19012"/>
                  </a:lnTo>
                  <a:lnTo>
                    <a:pt x="571703" y="19551"/>
                  </a:lnTo>
                  <a:lnTo>
                    <a:pt x="572005" y="46520"/>
                  </a:lnTo>
                  <a:lnTo>
                    <a:pt x="581801" y="87203"/>
                  </a:lnTo>
                  <a:lnTo>
                    <a:pt x="590039" y="113416"/>
                  </a:lnTo>
                  <a:lnTo>
                    <a:pt x="604366" y="133541"/>
                  </a:lnTo>
                  <a:lnTo>
                    <a:pt x="607094" y="136120"/>
                  </a:lnTo>
                  <a:lnTo>
                    <a:pt x="610675" y="137487"/>
                  </a:lnTo>
                  <a:lnTo>
                    <a:pt x="619360" y="138065"/>
                  </a:lnTo>
                  <a:lnTo>
                    <a:pt x="641124" y="125404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SMARTInkShape-127">
              <a:extLst>
                <a:ext uri="{FF2B5EF4-FFF2-40B4-BE49-F238E27FC236}">
                  <a16:creationId xmlns:a16="http://schemas.microsoft.com/office/drawing/2014/main" xmlns="" id="{5A6A8D77-2C30-4A67-8ED0-48E3A03ED52A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9779000" y="3867150"/>
              <a:ext cx="12701" cy="3176"/>
            </a:xfrm>
            <a:custGeom>
              <a:avLst/>
              <a:gdLst/>
              <a:ahLst/>
              <a:cxnLst/>
              <a:rect l="0" t="0" r="0" b="0"/>
              <a:pathLst>
                <a:path w="12701" h="3176">
                  <a:moveTo>
                    <a:pt x="12700" y="3175"/>
                  </a:moveTo>
                  <a:lnTo>
                    <a:pt x="12700" y="3175"/>
                  </a:lnTo>
                  <a:lnTo>
                    <a:pt x="11015" y="3175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SMARTInkShape-128">
              <a:extLst>
                <a:ext uri="{FF2B5EF4-FFF2-40B4-BE49-F238E27FC236}">
                  <a16:creationId xmlns:a16="http://schemas.microsoft.com/office/drawing/2014/main" xmlns="" id="{52C6E697-6A33-41C1-A569-7C14ADA746D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9446971" y="3838575"/>
              <a:ext cx="1830" cy="1"/>
            </a:xfrm>
            <a:custGeom>
              <a:avLst/>
              <a:gdLst/>
              <a:ahLst/>
              <a:cxnLst/>
              <a:rect l="0" t="0" r="0" b="0"/>
              <a:pathLst>
                <a:path w="1830" h="1">
                  <a:moveTo>
                    <a:pt x="1829" y="0"/>
                  </a:moveTo>
                  <a:lnTo>
                    <a:pt x="1829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0000FF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SMARTInkShape-129">
              <a:extLst>
                <a:ext uri="{FF2B5EF4-FFF2-40B4-BE49-F238E27FC236}">
                  <a16:creationId xmlns:a16="http://schemas.microsoft.com/office/drawing/2014/main" xmlns="" id="{FEA41191-44EC-4402-B933-539F6FD4F4F4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9880600" y="4006850"/>
              <a:ext cx="34926" cy="6351"/>
            </a:xfrm>
            <a:custGeom>
              <a:avLst/>
              <a:gdLst/>
              <a:ahLst/>
              <a:cxnLst/>
              <a:rect l="0" t="0" r="0" b="0"/>
              <a:pathLst>
                <a:path w="34926" h="6351">
                  <a:moveTo>
                    <a:pt x="0" y="6350"/>
                  </a:moveTo>
                  <a:lnTo>
                    <a:pt x="0" y="6350"/>
                  </a:lnTo>
                  <a:lnTo>
                    <a:pt x="21723" y="5644"/>
                  </a:lnTo>
                  <a:lnTo>
                    <a:pt x="34925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SMARTInkShape-130">
              <a:extLst>
                <a:ext uri="{FF2B5EF4-FFF2-40B4-BE49-F238E27FC236}">
                  <a16:creationId xmlns:a16="http://schemas.microsoft.com/office/drawing/2014/main" xmlns="" id="{CFA81D6B-2A71-4521-80F2-CEA0E6CC2A40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9993309" y="3954697"/>
              <a:ext cx="209720" cy="142128"/>
            </a:xfrm>
            <a:custGeom>
              <a:avLst/>
              <a:gdLst/>
              <a:ahLst/>
              <a:cxnLst/>
              <a:rect l="0" t="0" r="0" b="0"/>
              <a:pathLst>
                <a:path w="209720" h="142128">
                  <a:moveTo>
                    <a:pt x="55566" y="42628"/>
                  </a:moveTo>
                  <a:lnTo>
                    <a:pt x="55566" y="42628"/>
                  </a:lnTo>
                  <a:lnTo>
                    <a:pt x="56506" y="36352"/>
                  </a:lnTo>
                  <a:lnTo>
                    <a:pt x="60276" y="22947"/>
                  </a:lnTo>
                  <a:lnTo>
                    <a:pt x="58570" y="13869"/>
                  </a:lnTo>
                  <a:lnTo>
                    <a:pt x="57136" y="9385"/>
                  </a:lnTo>
                  <a:lnTo>
                    <a:pt x="50620" y="3864"/>
                  </a:lnTo>
                  <a:lnTo>
                    <a:pt x="45919" y="911"/>
                  </a:lnTo>
                  <a:lnTo>
                    <a:pt x="41373" y="0"/>
                  </a:lnTo>
                  <a:lnTo>
                    <a:pt x="32560" y="1810"/>
                  </a:lnTo>
                  <a:lnTo>
                    <a:pt x="14608" y="22263"/>
                  </a:lnTo>
                  <a:lnTo>
                    <a:pt x="3762" y="46158"/>
                  </a:lnTo>
                  <a:lnTo>
                    <a:pt x="0" y="70564"/>
                  </a:lnTo>
                  <a:lnTo>
                    <a:pt x="3942" y="93983"/>
                  </a:lnTo>
                  <a:lnTo>
                    <a:pt x="18554" y="119933"/>
                  </a:lnTo>
                  <a:lnTo>
                    <a:pt x="31781" y="134246"/>
                  </a:lnTo>
                  <a:lnTo>
                    <a:pt x="50831" y="140722"/>
                  </a:lnTo>
                  <a:lnTo>
                    <a:pt x="69293" y="141504"/>
                  </a:lnTo>
                  <a:lnTo>
                    <a:pt x="89306" y="132759"/>
                  </a:lnTo>
                  <a:lnTo>
                    <a:pt x="109190" y="110569"/>
                  </a:lnTo>
                  <a:lnTo>
                    <a:pt x="129934" y="72837"/>
                  </a:lnTo>
                  <a:lnTo>
                    <a:pt x="131775" y="63815"/>
                  </a:lnTo>
                  <a:lnTo>
                    <a:pt x="131768" y="52771"/>
                  </a:lnTo>
                  <a:lnTo>
                    <a:pt x="131414" y="51507"/>
                  </a:lnTo>
                  <a:lnTo>
                    <a:pt x="130826" y="50664"/>
                  </a:lnTo>
                  <a:lnTo>
                    <a:pt x="130081" y="50102"/>
                  </a:lnTo>
                  <a:lnTo>
                    <a:pt x="128312" y="54181"/>
                  </a:lnTo>
                  <a:lnTo>
                    <a:pt x="125988" y="74543"/>
                  </a:lnTo>
                  <a:lnTo>
                    <a:pt x="126587" y="96152"/>
                  </a:lnTo>
                  <a:lnTo>
                    <a:pt x="137003" y="125855"/>
                  </a:lnTo>
                  <a:lnTo>
                    <a:pt x="146763" y="137138"/>
                  </a:lnTo>
                  <a:lnTo>
                    <a:pt x="153600" y="141077"/>
                  </a:lnTo>
                  <a:lnTo>
                    <a:pt x="156906" y="142127"/>
                  </a:lnTo>
                  <a:lnTo>
                    <a:pt x="171671" y="140234"/>
                  </a:lnTo>
                  <a:lnTo>
                    <a:pt x="182427" y="133281"/>
                  </a:lnTo>
                  <a:lnTo>
                    <a:pt x="198649" y="116626"/>
                  </a:lnTo>
                  <a:lnTo>
                    <a:pt x="206342" y="97989"/>
                  </a:lnTo>
                  <a:lnTo>
                    <a:pt x="209719" y="81335"/>
                  </a:lnTo>
                  <a:lnTo>
                    <a:pt x="205790" y="50326"/>
                  </a:lnTo>
                  <a:lnTo>
                    <a:pt x="202177" y="39699"/>
                  </a:lnTo>
                  <a:lnTo>
                    <a:pt x="193516" y="30508"/>
                  </a:lnTo>
                  <a:lnTo>
                    <a:pt x="174577" y="18166"/>
                  </a:lnTo>
                  <a:lnTo>
                    <a:pt x="163611" y="17762"/>
                  </a:lnTo>
                  <a:lnTo>
                    <a:pt x="157230" y="18643"/>
                  </a:lnTo>
                  <a:lnTo>
                    <a:pt x="144494" y="25265"/>
                  </a:lnTo>
                  <a:lnTo>
                    <a:pt x="129187" y="39012"/>
                  </a:lnTo>
                  <a:lnTo>
                    <a:pt x="122506" y="50193"/>
                  </a:lnTo>
                  <a:lnTo>
                    <a:pt x="109541" y="99778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9" name="SMARTInkShape-Group69">
            <a:extLst>
              <a:ext uri="{FF2B5EF4-FFF2-40B4-BE49-F238E27FC236}">
                <a16:creationId xmlns:a16="http://schemas.microsoft.com/office/drawing/2014/main" xmlns="" id="{EE1D8AAA-84E0-4539-B8F6-4F83CFDCDB6F}"/>
              </a:ext>
            </a:extLst>
          </p:cNvPr>
          <p:cNvGrpSpPr/>
          <p:nvPr/>
        </p:nvGrpSpPr>
        <p:grpSpPr>
          <a:xfrm>
            <a:off x="10201275" y="3702391"/>
            <a:ext cx="1008305" cy="428285"/>
            <a:chOff x="10201275" y="3702391"/>
            <a:chExt cx="1008305" cy="428285"/>
          </a:xfrm>
        </p:grpSpPr>
        <p:sp>
          <p:nvSpPr>
            <p:cNvPr id="56" name="SMARTInkShape-131">
              <a:extLst>
                <a:ext uri="{FF2B5EF4-FFF2-40B4-BE49-F238E27FC236}">
                  <a16:creationId xmlns:a16="http://schemas.microsoft.com/office/drawing/2014/main" xmlns="" id="{CD4BAD0C-6B3E-4086-9B3F-39AFFE135BD8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0201275" y="3702391"/>
              <a:ext cx="919814" cy="418866"/>
            </a:xfrm>
            <a:custGeom>
              <a:avLst/>
              <a:gdLst/>
              <a:ahLst/>
              <a:cxnLst/>
              <a:rect l="0" t="0" r="0" b="0"/>
              <a:pathLst>
                <a:path w="919814" h="418866">
                  <a:moveTo>
                    <a:pt x="0" y="275884"/>
                  </a:moveTo>
                  <a:lnTo>
                    <a:pt x="0" y="275884"/>
                  </a:lnTo>
                  <a:lnTo>
                    <a:pt x="3087" y="322550"/>
                  </a:lnTo>
                  <a:lnTo>
                    <a:pt x="3136" y="326140"/>
                  </a:lnTo>
                  <a:lnTo>
                    <a:pt x="16612" y="369106"/>
                  </a:lnTo>
                  <a:lnTo>
                    <a:pt x="21259" y="382109"/>
                  </a:lnTo>
                  <a:lnTo>
                    <a:pt x="27322" y="389300"/>
                  </a:lnTo>
                  <a:lnTo>
                    <a:pt x="30915" y="391711"/>
                  </a:lnTo>
                  <a:lnTo>
                    <a:pt x="35427" y="392261"/>
                  </a:lnTo>
                  <a:lnTo>
                    <a:pt x="46084" y="390049"/>
                  </a:lnTo>
                  <a:lnTo>
                    <a:pt x="56936" y="380834"/>
                  </a:lnTo>
                  <a:lnTo>
                    <a:pt x="73218" y="358665"/>
                  </a:lnTo>
                  <a:lnTo>
                    <a:pt x="88016" y="311225"/>
                  </a:lnTo>
                  <a:lnTo>
                    <a:pt x="96282" y="293293"/>
                  </a:lnTo>
                  <a:lnTo>
                    <a:pt x="103587" y="285855"/>
                  </a:lnTo>
                  <a:lnTo>
                    <a:pt x="109656" y="282080"/>
                  </a:lnTo>
                  <a:lnTo>
                    <a:pt x="112263" y="281073"/>
                  </a:lnTo>
                  <a:lnTo>
                    <a:pt x="118921" y="281836"/>
                  </a:lnTo>
                  <a:lnTo>
                    <a:pt x="125526" y="284526"/>
                  </a:lnTo>
                  <a:lnTo>
                    <a:pt x="129638" y="288074"/>
                  </a:lnTo>
                  <a:lnTo>
                    <a:pt x="136981" y="312080"/>
                  </a:lnTo>
                  <a:lnTo>
                    <a:pt x="142054" y="355551"/>
                  </a:lnTo>
                  <a:lnTo>
                    <a:pt x="139816" y="393548"/>
                  </a:lnTo>
                  <a:lnTo>
                    <a:pt x="139778" y="393485"/>
                  </a:lnTo>
                  <a:lnTo>
                    <a:pt x="144120" y="352503"/>
                  </a:lnTo>
                  <a:lnTo>
                    <a:pt x="156769" y="305137"/>
                  </a:lnTo>
                  <a:lnTo>
                    <a:pt x="160927" y="296647"/>
                  </a:lnTo>
                  <a:lnTo>
                    <a:pt x="166067" y="291227"/>
                  </a:lnTo>
                  <a:lnTo>
                    <a:pt x="171528" y="287995"/>
                  </a:lnTo>
                  <a:lnTo>
                    <a:pt x="176306" y="286558"/>
                  </a:lnTo>
                  <a:lnTo>
                    <a:pt x="178567" y="287586"/>
                  </a:lnTo>
                  <a:lnTo>
                    <a:pt x="182962" y="292492"/>
                  </a:lnTo>
                  <a:lnTo>
                    <a:pt x="199094" y="334969"/>
                  </a:lnTo>
                  <a:lnTo>
                    <a:pt x="214412" y="366247"/>
                  </a:lnTo>
                  <a:lnTo>
                    <a:pt x="221064" y="373606"/>
                  </a:lnTo>
                  <a:lnTo>
                    <a:pt x="223224" y="374193"/>
                  </a:lnTo>
                  <a:lnTo>
                    <a:pt x="225368" y="373879"/>
                  </a:lnTo>
                  <a:lnTo>
                    <a:pt x="229633" y="371648"/>
                  </a:lnTo>
                  <a:lnTo>
                    <a:pt x="233880" y="368305"/>
                  </a:lnTo>
                  <a:lnTo>
                    <a:pt x="240238" y="357400"/>
                  </a:lnTo>
                  <a:lnTo>
                    <a:pt x="254196" y="312839"/>
                  </a:lnTo>
                  <a:lnTo>
                    <a:pt x="262427" y="279940"/>
                  </a:lnTo>
                  <a:lnTo>
                    <a:pt x="266095" y="274394"/>
                  </a:lnTo>
                  <a:lnTo>
                    <a:pt x="269135" y="271694"/>
                  </a:lnTo>
                  <a:lnTo>
                    <a:pt x="270440" y="270974"/>
                  </a:lnTo>
                  <a:lnTo>
                    <a:pt x="271662" y="271552"/>
                  </a:lnTo>
                  <a:lnTo>
                    <a:pt x="273962" y="275017"/>
                  </a:lnTo>
                  <a:lnTo>
                    <a:pt x="283690" y="309220"/>
                  </a:lnTo>
                  <a:lnTo>
                    <a:pt x="290601" y="352075"/>
                  </a:lnTo>
                  <a:lnTo>
                    <a:pt x="292083" y="394628"/>
                  </a:lnTo>
                  <a:lnTo>
                    <a:pt x="295340" y="347842"/>
                  </a:lnTo>
                  <a:lnTo>
                    <a:pt x="309605" y="306929"/>
                  </a:lnTo>
                  <a:lnTo>
                    <a:pt x="320060" y="292216"/>
                  </a:lnTo>
                  <a:lnTo>
                    <a:pt x="334783" y="281933"/>
                  </a:lnTo>
                  <a:lnTo>
                    <a:pt x="337841" y="282033"/>
                  </a:lnTo>
                  <a:lnTo>
                    <a:pt x="345003" y="284967"/>
                  </a:lnTo>
                  <a:lnTo>
                    <a:pt x="350068" y="289799"/>
                  </a:lnTo>
                  <a:lnTo>
                    <a:pt x="357878" y="306581"/>
                  </a:lnTo>
                  <a:lnTo>
                    <a:pt x="367127" y="351568"/>
                  </a:lnTo>
                  <a:lnTo>
                    <a:pt x="372518" y="381397"/>
                  </a:lnTo>
                  <a:lnTo>
                    <a:pt x="376525" y="388160"/>
                  </a:lnTo>
                  <a:lnTo>
                    <a:pt x="386035" y="398251"/>
                  </a:lnTo>
                  <a:lnTo>
                    <a:pt x="394174" y="399884"/>
                  </a:lnTo>
                  <a:lnTo>
                    <a:pt x="411589" y="398058"/>
                  </a:lnTo>
                  <a:lnTo>
                    <a:pt x="436131" y="382332"/>
                  </a:lnTo>
                  <a:lnTo>
                    <a:pt x="453939" y="362083"/>
                  </a:lnTo>
                  <a:lnTo>
                    <a:pt x="472293" y="329216"/>
                  </a:lnTo>
                  <a:lnTo>
                    <a:pt x="478880" y="306816"/>
                  </a:lnTo>
                  <a:lnTo>
                    <a:pt x="478482" y="284790"/>
                  </a:lnTo>
                  <a:lnTo>
                    <a:pt x="477738" y="280763"/>
                  </a:lnTo>
                  <a:lnTo>
                    <a:pt x="476183" y="277726"/>
                  </a:lnTo>
                  <a:lnTo>
                    <a:pt x="471634" y="273410"/>
                  </a:lnTo>
                  <a:lnTo>
                    <a:pt x="465144" y="272197"/>
                  </a:lnTo>
                  <a:lnTo>
                    <a:pt x="461438" y="272368"/>
                  </a:lnTo>
                  <a:lnTo>
                    <a:pt x="458614" y="273187"/>
                  </a:lnTo>
                  <a:lnTo>
                    <a:pt x="454536" y="275979"/>
                  </a:lnTo>
                  <a:lnTo>
                    <a:pt x="445200" y="291630"/>
                  </a:lnTo>
                  <a:lnTo>
                    <a:pt x="440239" y="309085"/>
                  </a:lnTo>
                  <a:lnTo>
                    <a:pt x="439268" y="339867"/>
                  </a:lnTo>
                  <a:lnTo>
                    <a:pt x="447021" y="369309"/>
                  </a:lnTo>
                  <a:lnTo>
                    <a:pt x="457947" y="389996"/>
                  </a:lnTo>
                  <a:lnTo>
                    <a:pt x="467057" y="399978"/>
                  </a:lnTo>
                  <a:lnTo>
                    <a:pt x="479337" y="407943"/>
                  </a:lnTo>
                  <a:lnTo>
                    <a:pt x="493027" y="411247"/>
                  </a:lnTo>
                  <a:lnTo>
                    <a:pt x="513676" y="410183"/>
                  </a:lnTo>
                  <a:lnTo>
                    <a:pt x="520250" y="408808"/>
                  </a:lnTo>
                  <a:lnTo>
                    <a:pt x="542988" y="395075"/>
                  </a:lnTo>
                  <a:lnTo>
                    <a:pt x="565750" y="372035"/>
                  </a:lnTo>
                  <a:lnTo>
                    <a:pt x="595071" y="328077"/>
                  </a:lnTo>
                  <a:lnTo>
                    <a:pt x="618529" y="282979"/>
                  </a:lnTo>
                  <a:lnTo>
                    <a:pt x="634627" y="246040"/>
                  </a:lnTo>
                  <a:lnTo>
                    <a:pt x="648335" y="203776"/>
                  </a:lnTo>
                  <a:lnTo>
                    <a:pt x="654214" y="170458"/>
                  </a:lnTo>
                  <a:lnTo>
                    <a:pt x="658568" y="127290"/>
                  </a:lnTo>
                  <a:lnTo>
                    <a:pt x="658352" y="81942"/>
                  </a:lnTo>
                  <a:lnTo>
                    <a:pt x="652038" y="40027"/>
                  </a:lnTo>
                  <a:lnTo>
                    <a:pt x="646454" y="25009"/>
                  </a:lnTo>
                  <a:lnTo>
                    <a:pt x="639267" y="13630"/>
                  </a:lnTo>
                  <a:lnTo>
                    <a:pt x="625602" y="2662"/>
                  </a:lnTo>
                  <a:lnTo>
                    <a:pt x="615537" y="171"/>
                  </a:lnTo>
                  <a:lnTo>
                    <a:pt x="610383" y="0"/>
                  </a:lnTo>
                  <a:lnTo>
                    <a:pt x="600894" y="2633"/>
                  </a:lnTo>
                  <a:lnTo>
                    <a:pt x="591972" y="8036"/>
                  </a:lnTo>
                  <a:lnTo>
                    <a:pt x="583304" y="16317"/>
                  </a:lnTo>
                  <a:lnTo>
                    <a:pt x="573860" y="34267"/>
                  </a:lnTo>
                  <a:lnTo>
                    <a:pt x="566541" y="78857"/>
                  </a:lnTo>
                  <a:lnTo>
                    <a:pt x="565425" y="125487"/>
                  </a:lnTo>
                  <a:lnTo>
                    <a:pt x="566917" y="170017"/>
                  </a:lnTo>
                  <a:lnTo>
                    <a:pt x="569593" y="204378"/>
                  </a:lnTo>
                  <a:lnTo>
                    <a:pt x="575992" y="250973"/>
                  </a:lnTo>
                  <a:lnTo>
                    <a:pt x="585453" y="296990"/>
                  </a:lnTo>
                  <a:lnTo>
                    <a:pt x="593744" y="335525"/>
                  </a:lnTo>
                  <a:lnTo>
                    <a:pt x="606915" y="376140"/>
                  </a:lnTo>
                  <a:lnTo>
                    <a:pt x="616096" y="391079"/>
                  </a:lnTo>
                  <a:lnTo>
                    <a:pt x="628889" y="402208"/>
                  </a:lnTo>
                  <a:lnTo>
                    <a:pt x="633395" y="403845"/>
                  </a:lnTo>
                  <a:lnTo>
                    <a:pt x="642165" y="403781"/>
                  </a:lnTo>
                  <a:lnTo>
                    <a:pt x="649826" y="400461"/>
                  </a:lnTo>
                  <a:lnTo>
                    <a:pt x="661029" y="390760"/>
                  </a:lnTo>
                  <a:lnTo>
                    <a:pt x="668088" y="381973"/>
                  </a:lnTo>
                  <a:lnTo>
                    <a:pt x="691121" y="336330"/>
                  </a:lnTo>
                  <a:lnTo>
                    <a:pt x="692169" y="335232"/>
                  </a:lnTo>
                  <a:lnTo>
                    <a:pt x="695216" y="334011"/>
                  </a:lnTo>
                  <a:lnTo>
                    <a:pt x="700898" y="333324"/>
                  </a:lnTo>
                  <a:lnTo>
                    <a:pt x="721289" y="337157"/>
                  </a:lnTo>
                  <a:lnTo>
                    <a:pt x="735222" y="334711"/>
                  </a:lnTo>
                  <a:lnTo>
                    <a:pt x="744031" y="330160"/>
                  </a:lnTo>
                  <a:lnTo>
                    <a:pt x="747899" y="325407"/>
                  </a:lnTo>
                  <a:lnTo>
                    <a:pt x="750441" y="320119"/>
                  </a:lnTo>
                  <a:lnTo>
                    <a:pt x="751872" y="311764"/>
                  </a:lnTo>
                  <a:lnTo>
                    <a:pt x="752207" y="302061"/>
                  </a:lnTo>
                  <a:lnTo>
                    <a:pt x="750885" y="297569"/>
                  </a:lnTo>
                  <a:lnTo>
                    <a:pt x="745654" y="289755"/>
                  </a:lnTo>
                  <a:lnTo>
                    <a:pt x="736460" y="282777"/>
                  </a:lnTo>
                  <a:lnTo>
                    <a:pt x="723662" y="280160"/>
                  </a:lnTo>
                  <a:lnTo>
                    <a:pt x="713756" y="281071"/>
                  </a:lnTo>
                  <a:lnTo>
                    <a:pt x="708691" y="284539"/>
                  </a:lnTo>
                  <a:lnTo>
                    <a:pt x="704440" y="289961"/>
                  </a:lnTo>
                  <a:lnTo>
                    <a:pt x="695981" y="314070"/>
                  </a:lnTo>
                  <a:lnTo>
                    <a:pt x="693612" y="344118"/>
                  </a:lnTo>
                  <a:lnTo>
                    <a:pt x="700147" y="373258"/>
                  </a:lnTo>
                  <a:lnTo>
                    <a:pt x="705935" y="385484"/>
                  </a:lnTo>
                  <a:lnTo>
                    <a:pt x="713212" y="394445"/>
                  </a:lnTo>
                  <a:lnTo>
                    <a:pt x="730297" y="403754"/>
                  </a:lnTo>
                  <a:lnTo>
                    <a:pt x="744257" y="407610"/>
                  </a:lnTo>
                  <a:lnTo>
                    <a:pt x="765209" y="403696"/>
                  </a:lnTo>
                  <a:lnTo>
                    <a:pt x="786469" y="392463"/>
                  </a:lnTo>
                  <a:lnTo>
                    <a:pt x="801118" y="379649"/>
                  </a:lnTo>
                  <a:lnTo>
                    <a:pt x="824523" y="338336"/>
                  </a:lnTo>
                  <a:lnTo>
                    <a:pt x="828594" y="325513"/>
                  </a:lnTo>
                  <a:lnTo>
                    <a:pt x="831211" y="289680"/>
                  </a:lnTo>
                  <a:lnTo>
                    <a:pt x="828340" y="273095"/>
                  </a:lnTo>
                  <a:lnTo>
                    <a:pt x="826061" y="267690"/>
                  </a:lnTo>
                  <a:lnTo>
                    <a:pt x="827351" y="270124"/>
                  </a:lnTo>
                  <a:lnTo>
                    <a:pt x="828283" y="275314"/>
                  </a:lnTo>
                  <a:lnTo>
                    <a:pt x="840556" y="290499"/>
                  </a:lnTo>
                  <a:lnTo>
                    <a:pt x="883131" y="327403"/>
                  </a:lnTo>
                  <a:lnTo>
                    <a:pt x="901843" y="343713"/>
                  </a:lnTo>
                  <a:lnTo>
                    <a:pt x="915736" y="367008"/>
                  </a:lnTo>
                  <a:lnTo>
                    <a:pt x="919345" y="380118"/>
                  </a:lnTo>
                  <a:lnTo>
                    <a:pt x="919813" y="385590"/>
                  </a:lnTo>
                  <a:lnTo>
                    <a:pt x="916570" y="395433"/>
                  </a:lnTo>
                  <a:lnTo>
                    <a:pt x="907752" y="407026"/>
                  </a:lnTo>
                  <a:lnTo>
                    <a:pt x="904677" y="409879"/>
                  </a:lnTo>
                  <a:lnTo>
                    <a:pt x="885178" y="417265"/>
                  </a:lnTo>
                  <a:lnTo>
                    <a:pt x="867721" y="418865"/>
                  </a:lnTo>
                  <a:lnTo>
                    <a:pt x="835025" y="406059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SMARTInkShape-132">
              <a:extLst>
                <a:ext uri="{FF2B5EF4-FFF2-40B4-BE49-F238E27FC236}">
                  <a16:creationId xmlns:a16="http://schemas.microsoft.com/office/drawing/2014/main" xmlns="" id="{11E5D27D-4B8F-4171-A830-E6394AAFB2E2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0956925" y="3825875"/>
              <a:ext cx="11211" cy="47626"/>
            </a:xfrm>
            <a:custGeom>
              <a:avLst/>
              <a:gdLst/>
              <a:ahLst/>
              <a:cxnLst/>
              <a:rect l="0" t="0" r="0" b="0"/>
              <a:pathLst>
                <a:path w="11211" h="47626">
                  <a:moveTo>
                    <a:pt x="9525" y="0"/>
                  </a:moveTo>
                  <a:lnTo>
                    <a:pt x="9525" y="0"/>
                  </a:lnTo>
                  <a:lnTo>
                    <a:pt x="9525" y="1686"/>
                  </a:lnTo>
                  <a:lnTo>
                    <a:pt x="10465" y="3454"/>
                  </a:lnTo>
                  <a:lnTo>
                    <a:pt x="11210" y="4419"/>
                  </a:lnTo>
                  <a:lnTo>
                    <a:pt x="11097" y="8314"/>
                  </a:lnTo>
                  <a:lnTo>
                    <a:pt x="0" y="476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SMARTInkShape-133">
              <a:extLst>
                <a:ext uri="{FF2B5EF4-FFF2-40B4-BE49-F238E27FC236}">
                  <a16:creationId xmlns:a16="http://schemas.microsoft.com/office/drawing/2014/main" xmlns="" id="{15B85962-556D-4B5C-B0F9-709BBC250D0C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1207750" y="4130675"/>
              <a:ext cx="1830" cy="1"/>
            </a:xfrm>
            <a:custGeom>
              <a:avLst/>
              <a:gdLst/>
              <a:ahLst/>
              <a:cxnLst/>
              <a:rect l="0" t="0" r="0" b="0"/>
              <a:pathLst>
                <a:path w="1830" h="1">
                  <a:moveTo>
                    <a:pt x="0" y="0"/>
                  </a:moveTo>
                  <a:lnTo>
                    <a:pt x="0" y="0"/>
                  </a:lnTo>
                  <a:lnTo>
                    <a:pt x="1829" y="0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0000FF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8116241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6DEC067E-C26D-4248-B6FE-9D4DB9224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582" y="180850"/>
            <a:ext cx="5247409" cy="1325563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Troisième situation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98857376-6E22-554C-8A02-E8E051083BD5}"/>
              </a:ext>
            </a:extLst>
          </p:cNvPr>
          <p:cNvSpPr txBox="1"/>
          <p:nvPr/>
        </p:nvSpPr>
        <p:spPr>
          <a:xfrm>
            <a:off x="657374" y="1210514"/>
            <a:ext cx="1028755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Maman a préparé des mini-cannelés. </a:t>
            </a:r>
          </a:p>
          <a:p>
            <a:r>
              <a:rPr lang="fr-FR" sz="2400" dirty="0"/>
              <a:t>Tom en mange 27, et Pauline en mange le double. </a:t>
            </a:r>
          </a:p>
          <a:p>
            <a:r>
              <a:rPr lang="fr-FR" sz="2400" dirty="0"/>
              <a:t>Combien de mini-cannelés les enfants ont-ils mangés ?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F684765C-A269-9F4D-BC12-57AE7824EE43}"/>
              </a:ext>
            </a:extLst>
          </p:cNvPr>
          <p:cNvPicPr>
            <a:picLocks noChangeAspect="1"/>
          </p:cNvPicPr>
          <p:nvPr/>
        </p:nvPicPr>
        <p:blipFill rotWithShape="1"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55164" b="2392"/>
          <a:stretch/>
        </p:blipFill>
        <p:spPr>
          <a:xfrm>
            <a:off x="483086" y="3214256"/>
            <a:ext cx="10461840" cy="3498362"/>
          </a:xfrm>
          <a:prstGeom prst="rect">
            <a:avLst/>
          </a:prstGeom>
        </p:spPr>
      </p:pic>
      <p:grpSp>
        <p:nvGrpSpPr>
          <p:cNvPr id="6" name="SMARTInkShape-Group70">
            <a:extLst>
              <a:ext uri="{FF2B5EF4-FFF2-40B4-BE49-F238E27FC236}">
                <a16:creationId xmlns:a16="http://schemas.microsoft.com/office/drawing/2014/main" xmlns="" id="{F19CBB35-FA56-4979-AF5A-0EDFF9EE8C91}"/>
              </a:ext>
            </a:extLst>
          </p:cNvPr>
          <p:cNvGrpSpPr/>
          <p:nvPr/>
        </p:nvGrpSpPr>
        <p:grpSpPr>
          <a:xfrm>
            <a:off x="1841500" y="3717925"/>
            <a:ext cx="358776" cy="387351"/>
            <a:chOff x="1841500" y="3717925"/>
            <a:chExt cx="358776" cy="387351"/>
          </a:xfrm>
        </p:grpSpPr>
        <p:sp>
          <p:nvSpPr>
            <p:cNvPr id="2" name="SMARTInkShape-134">
              <a:extLst>
                <a:ext uri="{FF2B5EF4-FFF2-40B4-BE49-F238E27FC236}">
                  <a16:creationId xmlns:a16="http://schemas.microsoft.com/office/drawing/2014/main" xmlns="" id="{4E019C9D-7886-4E17-86DF-490CFE20B89F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841500" y="3717925"/>
              <a:ext cx="358776" cy="92076"/>
            </a:xfrm>
            <a:custGeom>
              <a:avLst/>
              <a:gdLst/>
              <a:ahLst/>
              <a:cxnLst/>
              <a:rect l="0" t="0" r="0" b="0"/>
              <a:pathLst>
                <a:path w="358776" h="92076">
                  <a:moveTo>
                    <a:pt x="0" y="92075"/>
                  </a:moveTo>
                  <a:lnTo>
                    <a:pt x="0" y="92075"/>
                  </a:lnTo>
                  <a:lnTo>
                    <a:pt x="43716" y="87358"/>
                  </a:lnTo>
                  <a:lnTo>
                    <a:pt x="81691" y="79514"/>
                  </a:lnTo>
                  <a:lnTo>
                    <a:pt x="118152" y="67442"/>
                  </a:lnTo>
                  <a:lnTo>
                    <a:pt x="163576" y="52909"/>
                  </a:lnTo>
                  <a:lnTo>
                    <a:pt x="207805" y="38529"/>
                  </a:lnTo>
                  <a:lnTo>
                    <a:pt x="249367" y="26468"/>
                  </a:lnTo>
                  <a:lnTo>
                    <a:pt x="293720" y="12179"/>
                  </a:lnTo>
                  <a:lnTo>
                    <a:pt x="337149" y="1452"/>
                  </a:lnTo>
                  <a:lnTo>
                    <a:pt x="358775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SMARTInkShape-135">
              <a:extLst>
                <a:ext uri="{FF2B5EF4-FFF2-40B4-BE49-F238E27FC236}">
                  <a16:creationId xmlns:a16="http://schemas.microsoft.com/office/drawing/2014/main" xmlns="" id="{20E1F618-07BF-4AB0-8464-EBB394B994FD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2019307" y="3797300"/>
              <a:ext cx="15869" cy="307976"/>
            </a:xfrm>
            <a:custGeom>
              <a:avLst/>
              <a:gdLst/>
              <a:ahLst/>
              <a:cxnLst/>
              <a:rect l="0" t="0" r="0" b="0"/>
              <a:pathLst>
                <a:path w="15869" h="307976">
                  <a:moveTo>
                    <a:pt x="6343" y="0"/>
                  </a:moveTo>
                  <a:lnTo>
                    <a:pt x="6343" y="0"/>
                  </a:lnTo>
                  <a:lnTo>
                    <a:pt x="5402" y="12874"/>
                  </a:lnTo>
                  <a:lnTo>
                    <a:pt x="374" y="57313"/>
                  </a:lnTo>
                  <a:lnTo>
                    <a:pt x="0" y="98725"/>
                  </a:lnTo>
                  <a:lnTo>
                    <a:pt x="1876" y="135908"/>
                  </a:lnTo>
                  <a:lnTo>
                    <a:pt x="6901" y="181733"/>
                  </a:lnTo>
                  <a:lnTo>
                    <a:pt x="11549" y="227770"/>
                  </a:lnTo>
                  <a:lnTo>
                    <a:pt x="15055" y="269596"/>
                  </a:lnTo>
                  <a:lnTo>
                    <a:pt x="15868" y="3079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SMARTInkShape-Group71">
            <a:extLst>
              <a:ext uri="{FF2B5EF4-FFF2-40B4-BE49-F238E27FC236}">
                <a16:creationId xmlns:a16="http://schemas.microsoft.com/office/drawing/2014/main" xmlns="" id="{8B3AA9AE-35F9-4CB6-BEC9-3F1E11FC5013}"/>
              </a:ext>
            </a:extLst>
          </p:cNvPr>
          <p:cNvGrpSpPr/>
          <p:nvPr/>
        </p:nvGrpSpPr>
        <p:grpSpPr>
          <a:xfrm>
            <a:off x="2086037" y="3794125"/>
            <a:ext cx="1161989" cy="333376"/>
            <a:chOff x="2086037" y="3794125"/>
            <a:chExt cx="1161989" cy="333376"/>
          </a:xfrm>
        </p:grpSpPr>
        <p:sp>
          <p:nvSpPr>
            <p:cNvPr id="8" name="SMARTInkShape-136">
              <a:extLst>
                <a:ext uri="{FF2B5EF4-FFF2-40B4-BE49-F238E27FC236}">
                  <a16:creationId xmlns:a16="http://schemas.microsoft.com/office/drawing/2014/main" xmlns="" id="{B07C5690-43B3-45E1-B165-1DDD02AA6702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3095625" y="3949700"/>
              <a:ext cx="152401" cy="6351"/>
            </a:xfrm>
            <a:custGeom>
              <a:avLst/>
              <a:gdLst/>
              <a:ahLst/>
              <a:cxnLst/>
              <a:rect l="0" t="0" r="0" b="0"/>
              <a:pathLst>
                <a:path w="152401" h="6351">
                  <a:moveTo>
                    <a:pt x="0" y="6350"/>
                  </a:moveTo>
                  <a:lnTo>
                    <a:pt x="0" y="6350"/>
                  </a:lnTo>
                  <a:lnTo>
                    <a:pt x="1686" y="4664"/>
                  </a:lnTo>
                  <a:lnTo>
                    <a:pt x="3454" y="3837"/>
                  </a:lnTo>
                  <a:lnTo>
                    <a:pt x="42953" y="1348"/>
                  </a:lnTo>
                  <a:lnTo>
                    <a:pt x="83910" y="2477"/>
                  </a:lnTo>
                  <a:lnTo>
                    <a:pt x="129196" y="3083"/>
                  </a:lnTo>
                  <a:lnTo>
                    <a:pt x="152400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SMARTInkShape-137">
              <a:extLst>
                <a:ext uri="{FF2B5EF4-FFF2-40B4-BE49-F238E27FC236}">
                  <a16:creationId xmlns:a16="http://schemas.microsoft.com/office/drawing/2014/main" xmlns="" id="{734AA524-F881-4EEB-9E6C-AFE13275B044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3070225" y="3794125"/>
              <a:ext cx="144433" cy="314326"/>
            </a:xfrm>
            <a:custGeom>
              <a:avLst/>
              <a:gdLst/>
              <a:ahLst/>
              <a:cxnLst/>
              <a:rect l="0" t="0" r="0" b="0"/>
              <a:pathLst>
                <a:path w="144433" h="314326">
                  <a:moveTo>
                    <a:pt x="0" y="0"/>
                  </a:moveTo>
                  <a:lnTo>
                    <a:pt x="0" y="0"/>
                  </a:lnTo>
                  <a:lnTo>
                    <a:pt x="0" y="1686"/>
                  </a:lnTo>
                  <a:lnTo>
                    <a:pt x="941" y="3454"/>
                  </a:lnTo>
                  <a:lnTo>
                    <a:pt x="1686" y="4419"/>
                  </a:lnTo>
                  <a:lnTo>
                    <a:pt x="19035" y="10600"/>
                  </a:lnTo>
                  <a:lnTo>
                    <a:pt x="59650" y="14331"/>
                  </a:lnTo>
                  <a:lnTo>
                    <a:pt x="102460" y="15672"/>
                  </a:lnTo>
                  <a:lnTo>
                    <a:pt x="141499" y="15874"/>
                  </a:lnTo>
                  <a:lnTo>
                    <a:pt x="143204" y="17756"/>
                  </a:lnTo>
                  <a:lnTo>
                    <a:pt x="144153" y="19246"/>
                  </a:lnTo>
                  <a:lnTo>
                    <a:pt x="144432" y="20591"/>
                  </a:lnTo>
                  <a:lnTo>
                    <a:pt x="144266" y="21842"/>
                  </a:lnTo>
                  <a:lnTo>
                    <a:pt x="137971" y="45501"/>
                  </a:lnTo>
                  <a:lnTo>
                    <a:pt x="127635" y="85328"/>
                  </a:lnTo>
                  <a:lnTo>
                    <a:pt x="121639" y="129243"/>
                  </a:lnTo>
                  <a:lnTo>
                    <a:pt x="116481" y="175029"/>
                  </a:lnTo>
                  <a:lnTo>
                    <a:pt x="112902" y="221441"/>
                  </a:lnTo>
                  <a:lnTo>
                    <a:pt x="111123" y="264620"/>
                  </a:lnTo>
                  <a:lnTo>
                    <a:pt x="104949" y="311310"/>
                  </a:lnTo>
                  <a:lnTo>
                    <a:pt x="104775" y="3143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SMARTInkShape-138">
              <a:extLst>
                <a:ext uri="{FF2B5EF4-FFF2-40B4-BE49-F238E27FC236}">
                  <a16:creationId xmlns:a16="http://schemas.microsoft.com/office/drawing/2014/main" xmlns="" id="{6923B606-B195-46BB-82FB-0CD5464A5EE2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2835401" y="3814383"/>
              <a:ext cx="157239" cy="313118"/>
            </a:xfrm>
            <a:custGeom>
              <a:avLst/>
              <a:gdLst/>
              <a:ahLst/>
              <a:cxnLst/>
              <a:rect l="0" t="0" r="0" b="0"/>
              <a:pathLst>
                <a:path w="157239" h="313118">
                  <a:moveTo>
                    <a:pt x="101474" y="81342"/>
                  </a:moveTo>
                  <a:lnTo>
                    <a:pt x="101474" y="81342"/>
                  </a:lnTo>
                  <a:lnTo>
                    <a:pt x="99292" y="86411"/>
                  </a:lnTo>
                  <a:lnTo>
                    <a:pt x="98740" y="90180"/>
                  </a:lnTo>
                  <a:lnTo>
                    <a:pt x="96614" y="94207"/>
                  </a:lnTo>
                  <a:lnTo>
                    <a:pt x="90509" y="100441"/>
                  </a:lnTo>
                  <a:lnTo>
                    <a:pt x="82897" y="106373"/>
                  </a:lnTo>
                  <a:lnTo>
                    <a:pt x="80879" y="106633"/>
                  </a:lnTo>
                  <a:lnTo>
                    <a:pt x="53393" y="89768"/>
                  </a:lnTo>
                  <a:lnTo>
                    <a:pt x="50370" y="86959"/>
                  </a:lnTo>
                  <a:lnTo>
                    <a:pt x="46070" y="76312"/>
                  </a:lnTo>
                  <a:lnTo>
                    <a:pt x="42121" y="54909"/>
                  </a:lnTo>
                  <a:lnTo>
                    <a:pt x="44808" y="38820"/>
                  </a:lnTo>
                  <a:lnTo>
                    <a:pt x="51758" y="24018"/>
                  </a:lnTo>
                  <a:lnTo>
                    <a:pt x="63891" y="10696"/>
                  </a:lnTo>
                  <a:lnTo>
                    <a:pt x="75286" y="2868"/>
                  </a:lnTo>
                  <a:lnTo>
                    <a:pt x="93793" y="0"/>
                  </a:lnTo>
                  <a:lnTo>
                    <a:pt x="108723" y="835"/>
                  </a:lnTo>
                  <a:lnTo>
                    <a:pt x="117278" y="6168"/>
                  </a:lnTo>
                  <a:lnTo>
                    <a:pt x="137639" y="30706"/>
                  </a:lnTo>
                  <a:lnTo>
                    <a:pt x="149075" y="53560"/>
                  </a:lnTo>
                  <a:lnTo>
                    <a:pt x="156372" y="93963"/>
                  </a:lnTo>
                  <a:lnTo>
                    <a:pt x="157238" y="131108"/>
                  </a:lnTo>
                  <a:lnTo>
                    <a:pt x="150746" y="175133"/>
                  </a:lnTo>
                  <a:lnTo>
                    <a:pt x="133497" y="222008"/>
                  </a:lnTo>
                  <a:lnTo>
                    <a:pt x="109864" y="263566"/>
                  </a:lnTo>
                  <a:lnTo>
                    <a:pt x="91965" y="280796"/>
                  </a:lnTo>
                  <a:lnTo>
                    <a:pt x="70746" y="297364"/>
                  </a:lnTo>
                  <a:lnTo>
                    <a:pt x="50389" y="303432"/>
                  </a:lnTo>
                  <a:lnTo>
                    <a:pt x="32676" y="304094"/>
                  </a:lnTo>
                  <a:lnTo>
                    <a:pt x="22096" y="300052"/>
                  </a:lnTo>
                  <a:lnTo>
                    <a:pt x="9046" y="290784"/>
                  </a:lnTo>
                  <a:lnTo>
                    <a:pt x="5988" y="287645"/>
                  </a:lnTo>
                  <a:lnTo>
                    <a:pt x="0" y="269743"/>
                  </a:lnTo>
                  <a:lnTo>
                    <a:pt x="1048" y="249936"/>
                  </a:lnTo>
                  <a:lnTo>
                    <a:pt x="5827" y="235718"/>
                  </a:lnTo>
                  <a:lnTo>
                    <a:pt x="15083" y="224803"/>
                  </a:lnTo>
                  <a:lnTo>
                    <a:pt x="23391" y="218236"/>
                  </a:lnTo>
                  <a:lnTo>
                    <a:pt x="30905" y="217208"/>
                  </a:lnTo>
                  <a:lnTo>
                    <a:pt x="46730" y="219422"/>
                  </a:lnTo>
                  <a:lnTo>
                    <a:pt x="58482" y="227304"/>
                  </a:lnTo>
                  <a:lnTo>
                    <a:pt x="99300" y="274152"/>
                  </a:lnTo>
                  <a:lnTo>
                    <a:pt x="126305" y="303962"/>
                  </a:lnTo>
                  <a:lnTo>
                    <a:pt x="139602" y="311541"/>
                  </a:lnTo>
                  <a:lnTo>
                    <a:pt x="155449" y="313117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SMARTInkShape-139">
              <a:extLst>
                <a:ext uri="{FF2B5EF4-FFF2-40B4-BE49-F238E27FC236}">
                  <a16:creationId xmlns:a16="http://schemas.microsoft.com/office/drawing/2014/main" xmlns="" id="{C94D1000-8845-48E1-BD90-BEA0696B93AD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2667000" y="39751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SMARTInkShape-140">
              <a:extLst>
                <a:ext uri="{FF2B5EF4-FFF2-40B4-BE49-F238E27FC236}">
                  <a16:creationId xmlns:a16="http://schemas.microsoft.com/office/drawing/2014/main" xmlns="" id="{43796160-9F20-47F7-B7EA-81EB775FF673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2676525" y="4089400"/>
              <a:ext cx="4711" cy="3176"/>
            </a:xfrm>
            <a:custGeom>
              <a:avLst/>
              <a:gdLst/>
              <a:ahLst/>
              <a:cxnLst/>
              <a:rect l="0" t="0" r="0" b="0"/>
              <a:pathLst>
                <a:path w="4711" h="3176">
                  <a:moveTo>
                    <a:pt x="0" y="0"/>
                  </a:moveTo>
                  <a:lnTo>
                    <a:pt x="0" y="0"/>
                  </a:lnTo>
                  <a:lnTo>
                    <a:pt x="1686" y="1686"/>
                  </a:lnTo>
                  <a:lnTo>
                    <a:pt x="3454" y="2513"/>
                  </a:lnTo>
                  <a:lnTo>
                    <a:pt x="4419" y="2734"/>
                  </a:lnTo>
                  <a:lnTo>
                    <a:pt x="4710" y="2881"/>
                  </a:lnTo>
                  <a:lnTo>
                    <a:pt x="4551" y="2979"/>
                  </a:lnTo>
                  <a:lnTo>
                    <a:pt x="3175" y="31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SMARTInkShape-141">
              <a:extLst>
                <a:ext uri="{FF2B5EF4-FFF2-40B4-BE49-F238E27FC236}">
                  <a16:creationId xmlns:a16="http://schemas.microsoft.com/office/drawing/2014/main" xmlns="" id="{1FB9CC57-DF3B-45AE-AED0-20B67C1FCEA9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2086037" y="3960422"/>
              <a:ext cx="485714" cy="141966"/>
            </a:xfrm>
            <a:custGeom>
              <a:avLst/>
              <a:gdLst/>
              <a:ahLst/>
              <a:cxnLst/>
              <a:rect l="0" t="0" r="0" b="0"/>
              <a:pathLst>
                <a:path w="485714" h="141966">
                  <a:moveTo>
                    <a:pt x="9463" y="8328"/>
                  </a:moveTo>
                  <a:lnTo>
                    <a:pt x="9463" y="8328"/>
                  </a:lnTo>
                  <a:lnTo>
                    <a:pt x="9463" y="10014"/>
                  </a:lnTo>
                  <a:lnTo>
                    <a:pt x="1519" y="29845"/>
                  </a:lnTo>
                  <a:lnTo>
                    <a:pt x="0" y="49410"/>
                  </a:lnTo>
                  <a:lnTo>
                    <a:pt x="8384" y="89409"/>
                  </a:lnTo>
                  <a:lnTo>
                    <a:pt x="16983" y="116157"/>
                  </a:lnTo>
                  <a:lnTo>
                    <a:pt x="27387" y="127042"/>
                  </a:lnTo>
                  <a:lnTo>
                    <a:pt x="48634" y="140473"/>
                  </a:lnTo>
                  <a:lnTo>
                    <a:pt x="58975" y="141965"/>
                  </a:lnTo>
                  <a:lnTo>
                    <a:pt x="75756" y="139882"/>
                  </a:lnTo>
                  <a:lnTo>
                    <a:pt x="86552" y="135588"/>
                  </a:lnTo>
                  <a:lnTo>
                    <a:pt x="102193" y="122548"/>
                  </a:lnTo>
                  <a:lnTo>
                    <a:pt x="114863" y="103711"/>
                  </a:lnTo>
                  <a:lnTo>
                    <a:pt x="119572" y="90937"/>
                  </a:lnTo>
                  <a:lnTo>
                    <a:pt x="120836" y="68474"/>
                  </a:lnTo>
                  <a:lnTo>
                    <a:pt x="117291" y="47316"/>
                  </a:lnTo>
                  <a:lnTo>
                    <a:pt x="108401" y="25956"/>
                  </a:lnTo>
                  <a:lnTo>
                    <a:pt x="100825" y="16986"/>
                  </a:lnTo>
                  <a:lnTo>
                    <a:pt x="90991" y="11470"/>
                  </a:lnTo>
                  <a:lnTo>
                    <a:pt x="59880" y="3367"/>
                  </a:lnTo>
                  <a:lnTo>
                    <a:pt x="38277" y="5761"/>
                  </a:lnTo>
                  <a:lnTo>
                    <a:pt x="20196" y="12624"/>
                  </a:lnTo>
                  <a:lnTo>
                    <a:pt x="14233" y="17410"/>
                  </a:lnTo>
                  <a:lnTo>
                    <a:pt x="12643" y="19675"/>
                  </a:lnTo>
                  <a:lnTo>
                    <a:pt x="11817" y="26894"/>
                  </a:lnTo>
                  <a:lnTo>
                    <a:pt x="12979" y="34571"/>
                  </a:lnTo>
                  <a:lnTo>
                    <a:pt x="15847" y="39159"/>
                  </a:lnTo>
                  <a:lnTo>
                    <a:pt x="30689" y="49343"/>
                  </a:lnTo>
                  <a:lnTo>
                    <a:pt x="39123" y="52780"/>
                  </a:lnTo>
                  <a:lnTo>
                    <a:pt x="64763" y="54974"/>
                  </a:lnTo>
                  <a:lnTo>
                    <a:pt x="81665" y="52174"/>
                  </a:lnTo>
                  <a:lnTo>
                    <a:pt x="122261" y="33721"/>
                  </a:lnTo>
                  <a:lnTo>
                    <a:pt x="160499" y="6459"/>
                  </a:lnTo>
                  <a:lnTo>
                    <a:pt x="167372" y="4205"/>
                  </a:lnTo>
                  <a:lnTo>
                    <a:pt x="177011" y="5790"/>
                  </a:lnTo>
                  <a:lnTo>
                    <a:pt x="187998" y="10728"/>
                  </a:lnTo>
                  <a:lnTo>
                    <a:pt x="209681" y="28208"/>
                  </a:lnTo>
                  <a:lnTo>
                    <a:pt x="230651" y="62903"/>
                  </a:lnTo>
                  <a:lnTo>
                    <a:pt x="239356" y="92007"/>
                  </a:lnTo>
                  <a:lnTo>
                    <a:pt x="240637" y="111710"/>
                  </a:lnTo>
                  <a:lnTo>
                    <a:pt x="239442" y="115776"/>
                  </a:lnTo>
                  <a:lnTo>
                    <a:pt x="238630" y="117002"/>
                  </a:lnTo>
                  <a:lnTo>
                    <a:pt x="236786" y="118364"/>
                  </a:lnTo>
                  <a:lnTo>
                    <a:pt x="235801" y="118021"/>
                  </a:lnTo>
                  <a:lnTo>
                    <a:pt x="233765" y="115759"/>
                  </a:lnTo>
                  <a:lnTo>
                    <a:pt x="230636" y="108833"/>
                  </a:lnTo>
                  <a:lnTo>
                    <a:pt x="229014" y="74705"/>
                  </a:lnTo>
                  <a:lnTo>
                    <a:pt x="232957" y="51530"/>
                  </a:lnTo>
                  <a:lnTo>
                    <a:pt x="242111" y="33050"/>
                  </a:lnTo>
                  <a:lnTo>
                    <a:pt x="249747" y="23063"/>
                  </a:lnTo>
                  <a:lnTo>
                    <a:pt x="254897" y="18875"/>
                  </a:lnTo>
                  <a:lnTo>
                    <a:pt x="257752" y="17829"/>
                  </a:lnTo>
                  <a:lnTo>
                    <a:pt x="263747" y="17607"/>
                  </a:lnTo>
                  <a:lnTo>
                    <a:pt x="268058" y="18684"/>
                  </a:lnTo>
                  <a:lnTo>
                    <a:pt x="269701" y="19466"/>
                  </a:lnTo>
                  <a:lnTo>
                    <a:pt x="283954" y="33393"/>
                  </a:lnTo>
                  <a:lnTo>
                    <a:pt x="296962" y="59990"/>
                  </a:lnTo>
                  <a:lnTo>
                    <a:pt x="305303" y="102889"/>
                  </a:lnTo>
                  <a:lnTo>
                    <a:pt x="307760" y="125636"/>
                  </a:lnTo>
                  <a:lnTo>
                    <a:pt x="307458" y="126750"/>
                  </a:lnTo>
                  <a:lnTo>
                    <a:pt x="306904" y="127493"/>
                  </a:lnTo>
                  <a:lnTo>
                    <a:pt x="305166" y="128685"/>
                  </a:lnTo>
                  <a:lnTo>
                    <a:pt x="299683" y="89171"/>
                  </a:lnTo>
                  <a:lnTo>
                    <a:pt x="299207" y="46087"/>
                  </a:lnTo>
                  <a:lnTo>
                    <a:pt x="305556" y="19759"/>
                  </a:lnTo>
                  <a:lnTo>
                    <a:pt x="315642" y="7207"/>
                  </a:lnTo>
                  <a:lnTo>
                    <a:pt x="322049" y="2538"/>
                  </a:lnTo>
                  <a:lnTo>
                    <a:pt x="328660" y="463"/>
                  </a:lnTo>
                  <a:lnTo>
                    <a:pt x="343576" y="0"/>
                  </a:lnTo>
                  <a:lnTo>
                    <a:pt x="356540" y="4018"/>
                  </a:lnTo>
                  <a:lnTo>
                    <a:pt x="362569" y="7706"/>
                  </a:lnTo>
                  <a:lnTo>
                    <a:pt x="369929" y="22176"/>
                  </a:lnTo>
                  <a:lnTo>
                    <a:pt x="378598" y="58818"/>
                  </a:lnTo>
                  <a:lnTo>
                    <a:pt x="384041" y="105765"/>
                  </a:lnTo>
                  <a:lnTo>
                    <a:pt x="391030" y="121512"/>
                  </a:lnTo>
                  <a:lnTo>
                    <a:pt x="395536" y="127189"/>
                  </a:lnTo>
                  <a:lnTo>
                    <a:pt x="408782" y="134053"/>
                  </a:lnTo>
                  <a:lnTo>
                    <a:pt x="422741" y="137184"/>
                  </a:lnTo>
                  <a:lnTo>
                    <a:pt x="448828" y="135355"/>
                  </a:lnTo>
                  <a:lnTo>
                    <a:pt x="485713" y="119453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SMARTInkShape-Group72">
            <a:extLst>
              <a:ext uri="{FF2B5EF4-FFF2-40B4-BE49-F238E27FC236}">
                <a16:creationId xmlns:a16="http://schemas.microsoft.com/office/drawing/2014/main" xmlns="" id="{A92C4FDB-5749-4509-985E-F78BFB4D7F4C}"/>
              </a:ext>
            </a:extLst>
          </p:cNvPr>
          <p:cNvGrpSpPr/>
          <p:nvPr/>
        </p:nvGrpSpPr>
        <p:grpSpPr>
          <a:xfrm>
            <a:off x="1733550" y="4265238"/>
            <a:ext cx="246093" cy="405188"/>
            <a:chOff x="1733550" y="4265238"/>
            <a:chExt cx="246093" cy="405188"/>
          </a:xfrm>
        </p:grpSpPr>
        <p:sp>
          <p:nvSpPr>
            <p:cNvPr id="15" name="SMARTInkShape-142">
              <a:extLst>
                <a:ext uri="{FF2B5EF4-FFF2-40B4-BE49-F238E27FC236}">
                  <a16:creationId xmlns:a16="http://schemas.microsoft.com/office/drawing/2014/main" xmlns="" id="{A4B55FE6-A0A2-4FE8-B1B6-EC65B8993C17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733550" y="4265238"/>
              <a:ext cx="246093" cy="179763"/>
            </a:xfrm>
            <a:custGeom>
              <a:avLst/>
              <a:gdLst/>
              <a:ahLst/>
              <a:cxnLst/>
              <a:rect l="0" t="0" r="0" b="0"/>
              <a:pathLst>
                <a:path w="246093" h="179763">
                  <a:moveTo>
                    <a:pt x="0" y="106737"/>
                  </a:moveTo>
                  <a:lnTo>
                    <a:pt x="0" y="106737"/>
                  </a:lnTo>
                  <a:lnTo>
                    <a:pt x="353" y="103497"/>
                  </a:lnTo>
                  <a:lnTo>
                    <a:pt x="2888" y="96605"/>
                  </a:lnTo>
                  <a:lnTo>
                    <a:pt x="31687" y="63847"/>
                  </a:lnTo>
                  <a:lnTo>
                    <a:pt x="77154" y="26965"/>
                  </a:lnTo>
                  <a:lnTo>
                    <a:pt x="102079" y="12937"/>
                  </a:lnTo>
                  <a:lnTo>
                    <a:pt x="140107" y="859"/>
                  </a:lnTo>
                  <a:lnTo>
                    <a:pt x="174404" y="0"/>
                  </a:lnTo>
                  <a:lnTo>
                    <a:pt x="186521" y="2854"/>
                  </a:lnTo>
                  <a:lnTo>
                    <a:pt x="202490" y="10002"/>
                  </a:lnTo>
                  <a:lnTo>
                    <a:pt x="215467" y="20940"/>
                  </a:lnTo>
                  <a:lnTo>
                    <a:pt x="233610" y="48083"/>
                  </a:lnTo>
                  <a:lnTo>
                    <a:pt x="245313" y="84284"/>
                  </a:lnTo>
                  <a:lnTo>
                    <a:pt x="246092" y="89651"/>
                  </a:lnTo>
                  <a:lnTo>
                    <a:pt x="237627" y="126370"/>
                  </a:lnTo>
                  <a:lnTo>
                    <a:pt x="230687" y="137719"/>
                  </a:lnTo>
                  <a:lnTo>
                    <a:pt x="194542" y="163985"/>
                  </a:lnTo>
                  <a:lnTo>
                    <a:pt x="173947" y="171890"/>
                  </a:lnTo>
                  <a:lnTo>
                    <a:pt x="120650" y="17976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SMARTInkShape-143">
              <a:extLst>
                <a:ext uri="{FF2B5EF4-FFF2-40B4-BE49-F238E27FC236}">
                  <a16:creationId xmlns:a16="http://schemas.microsoft.com/office/drawing/2014/main" xmlns="" id="{04618B44-FAFD-4FA8-9FAD-FD828A825EFA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854200" y="4349750"/>
              <a:ext cx="42588" cy="320676"/>
            </a:xfrm>
            <a:custGeom>
              <a:avLst/>
              <a:gdLst/>
              <a:ahLst/>
              <a:cxnLst/>
              <a:rect l="0" t="0" r="0" b="0"/>
              <a:pathLst>
                <a:path w="42588" h="320676">
                  <a:moveTo>
                    <a:pt x="0" y="0"/>
                  </a:moveTo>
                  <a:lnTo>
                    <a:pt x="0" y="0"/>
                  </a:lnTo>
                  <a:lnTo>
                    <a:pt x="1686" y="0"/>
                  </a:lnTo>
                  <a:lnTo>
                    <a:pt x="2182" y="353"/>
                  </a:lnTo>
                  <a:lnTo>
                    <a:pt x="2513" y="941"/>
                  </a:lnTo>
                  <a:lnTo>
                    <a:pt x="9489" y="26962"/>
                  </a:lnTo>
                  <a:lnTo>
                    <a:pt x="11038" y="29387"/>
                  </a:lnTo>
                  <a:lnTo>
                    <a:pt x="17264" y="66445"/>
                  </a:lnTo>
                  <a:lnTo>
                    <a:pt x="22441" y="110861"/>
                  </a:lnTo>
                  <a:lnTo>
                    <a:pt x="27894" y="158123"/>
                  </a:lnTo>
                  <a:lnTo>
                    <a:pt x="31341" y="198895"/>
                  </a:lnTo>
                  <a:lnTo>
                    <a:pt x="34383" y="243377"/>
                  </a:lnTo>
                  <a:lnTo>
                    <a:pt x="38307" y="286764"/>
                  </a:lnTo>
                  <a:lnTo>
                    <a:pt x="42587" y="315782"/>
                  </a:lnTo>
                  <a:lnTo>
                    <a:pt x="41275" y="3206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2" name="SMARTInkShape-Group73">
            <a:extLst>
              <a:ext uri="{FF2B5EF4-FFF2-40B4-BE49-F238E27FC236}">
                <a16:creationId xmlns:a16="http://schemas.microsoft.com/office/drawing/2014/main" xmlns="" id="{D40444D8-8294-472B-B473-92BEFF042829}"/>
              </a:ext>
            </a:extLst>
          </p:cNvPr>
          <p:cNvGrpSpPr/>
          <p:nvPr/>
        </p:nvGrpSpPr>
        <p:grpSpPr>
          <a:xfrm>
            <a:off x="1952758" y="4284015"/>
            <a:ext cx="1085718" cy="428717"/>
            <a:chOff x="1952758" y="4284015"/>
            <a:chExt cx="1085718" cy="428717"/>
          </a:xfrm>
        </p:grpSpPr>
        <p:sp>
          <p:nvSpPr>
            <p:cNvPr id="18" name="SMARTInkShape-144">
              <a:extLst>
                <a:ext uri="{FF2B5EF4-FFF2-40B4-BE49-F238E27FC236}">
                  <a16:creationId xmlns:a16="http://schemas.microsoft.com/office/drawing/2014/main" xmlns="" id="{D5664230-8BF1-45A8-8CF4-EC9EC2A30305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3032125" y="4594225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883" y="3616"/>
                  </a:lnTo>
                  <a:lnTo>
                    <a:pt x="589" y="3116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SMARTInkShape-145">
              <a:extLst>
                <a:ext uri="{FF2B5EF4-FFF2-40B4-BE49-F238E27FC236}">
                  <a16:creationId xmlns:a16="http://schemas.microsoft.com/office/drawing/2014/main" xmlns="" id="{FB60BB2B-886B-4503-A949-7A3FDDF81185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3025775" y="4702175"/>
              <a:ext cx="3176" cy="3176"/>
            </a:xfrm>
            <a:custGeom>
              <a:avLst/>
              <a:gdLst/>
              <a:ahLst/>
              <a:cxnLst/>
              <a:rect l="0" t="0" r="0" b="0"/>
              <a:pathLst>
                <a:path w="3176" h="3176">
                  <a:moveTo>
                    <a:pt x="0" y="0"/>
                  </a:moveTo>
                  <a:lnTo>
                    <a:pt x="0" y="0"/>
                  </a:lnTo>
                  <a:lnTo>
                    <a:pt x="3175" y="31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SMARTInkShape-146">
              <a:extLst>
                <a:ext uri="{FF2B5EF4-FFF2-40B4-BE49-F238E27FC236}">
                  <a16:creationId xmlns:a16="http://schemas.microsoft.com/office/drawing/2014/main" xmlns="" id="{10DEE365-9B50-4741-8649-A1BD05DDE658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952758" y="4284015"/>
              <a:ext cx="939668" cy="428717"/>
            </a:xfrm>
            <a:custGeom>
              <a:avLst/>
              <a:gdLst/>
              <a:ahLst/>
              <a:cxnLst/>
              <a:rect l="0" t="0" r="0" b="0"/>
              <a:pathLst>
                <a:path w="939668" h="428717">
                  <a:moveTo>
                    <a:pt x="98292" y="300685"/>
                  </a:moveTo>
                  <a:lnTo>
                    <a:pt x="98292" y="300685"/>
                  </a:lnTo>
                  <a:lnTo>
                    <a:pt x="95757" y="297798"/>
                  </a:lnTo>
                  <a:lnTo>
                    <a:pt x="90829" y="290488"/>
                  </a:lnTo>
                  <a:lnTo>
                    <a:pt x="76644" y="278917"/>
                  </a:lnTo>
                  <a:lnTo>
                    <a:pt x="66125" y="275225"/>
                  </a:lnTo>
                  <a:lnTo>
                    <a:pt x="54480" y="276316"/>
                  </a:lnTo>
                  <a:lnTo>
                    <a:pt x="41073" y="281388"/>
                  </a:lnTo>
                  <a:lnTo>
                    <a:pt x="17048" y="299068"/>
                  </a:lnTo>
                  <a:lnTo>
                    <a:pt x="13438" y="302782"/>
                  </a:lnTo>
                  <a:lnTo>
                    <a:pt x="4985" y="321493"/>
                  </a:lnTo>
                  <a:lnTo>
                    <a:pt x="541" y="356664"/>
                  </a:lnTo>
                  <a:lnTo>
                    <a:pt x="0" y="388962"/>
                  </a:lnTo>
                  <a:lnTo>
                    <a:pt x="4630" y="402949"/>
                  </a:lnTo>
                  <a:lnTo>
                    <a:pt x="8334" y="410136"/>
                  </a:lnTo>
                  <a:lnTo>
                    <a:pt x="19035" y="420003"/>
                  </a:lnTo>
                  <a:lnTo>
                    <a:pt x="35180" y="427643"/>
                  </a:lnTo>
                  <a:lnTo>
                    <a:pt x="39284" y="428716"/>
                  </a:lnTo>
                  <a:lnTo>
                    <a:pt x="49488" y="425203"/>
                  </a:lnTo>
                  <a:lnTo>
                    <a:pt x="68230" y="411947"/>
                  </a:lnTo>
                  <a:lnTo>
                    <a:pt x="77116" y="393898"/>
                  </a:lnTo>
                  <a:lnTo>
                    <a:pt x="89104" y="350341"/>
                  </a:lnTo>
                  <a:lnTo>
                    <a:pt x="91920" y="304302"/>
                  </a:lnTo>
                  <a:lnTo>
                    <a:pt x="90250" y="307362"/>
                  </a:lnTo>
                  <a:lnTo>
                    <a:pt x="88962" y="322077"/>
                  </a:lnTo>
                  <a:lnTo>
                    <a:pt x="90464" y="350809"/>
                  </a:lnTo>
                  <a:lnTo>
                    <a:pt x="101699" y="395078"/>
                  </a:lnTo>
                  <a:lnTo>
                    <a:pt x="108038" y="404609"/>
                  </a:lnTo>
                  <a:lnTo>
                    <a:pt x="115676" y="412137"/>
                  </a:lnTo>
                  <a:lnTo>
                    <a:pt x="121423" y="415483"/>
                  </a:lnTo>
                  <a:lnTo>
                    <a:pt x="127270" y="416030"/>
                  </a:lnTo>
                  <a:lnTo>
                    <a:pt x="130310" y="415681"/>
                  </a:lnTo>
                  <a:lnTo>
                    <a:pt x="133043" y="414038"/>
                  </a:lnTo>
                  <a:lnTo>
                    <a:pt x="137961" y="408449"/>
                  </a:lnTo>
                  <a:lnTo>
                    <a:pt x="153894" y="371892"/>
                  </a:lnTo>
                  <a:lnTo>
                    <a:pt x="161449" y="330175"/>
                  </a:lnTo>
                  <a:lnTo>
                    <a:pt x="162027" y="290202"/>
                  </a:lnTo>
                  <a:lnTo>
                    <a:pt x="160956" y="284501"/>
                  </a:lnTo>
                  <a:lnTo>
                    <a:pt x="159310" y="278369"/>
                  </a:lnTo>
                  <a:lnTo>
                    <a:pt x="158925" y="275597"/>
                  </a:lnTo>
                  <a:lnTo>
                    <a:pt x="158822" y="275846"/>
                  </a:lnTo>
                  <a:lnTo>
                    <a:pt x="159563" y="308683"/>
                  </a:lnTo>
                  <a:lnTo>
                    <a:pt x="170008" y="355201"/>
                  </a:lnTo>
                  <a:lnTo>
                    <a:pt x="185174" y="390235"/>
                  </a:lnTo>
                  <a:lnTo>
                    <a:pt x="193532" y="400479"/>
                  </a:lnTo>
                  <a:lnTo>
                    <a:pt x="198359" y="403246"/>
                  </a:lnTo>
                  <a:lnTo>
                    <a:pt x="205678" y="402595"/>
                  </a:lnTo>
                  <a:lnTo>
                    <a:pt x="210100" y="401433"/>
                  </a:lnTo>
                  <a:lnTo>
                    <a:pt x="218775" y="393557"/>
                  </a:lnTo>
                  <a:lnTo>
                    <a:pt x="228770" y="378062"/>
                  </a:lnTo>
                  <a:lnTo>
                    <a:pt x="233966" y="359830"/>
                  </a:lnTo>
                  <a:lnTo>
                    <a:pt x="239442" y="312609"/>
                  </a:lnTo>
                  <a:lnTo>
                    <a:pt x="241147" y="280666"/>
                  </a:lnTo>
                  <a:lnTo>
                    <a:pt x="241154" y="280989"/>
                  </a:lnTo>
                  <a:lnTo>
                    <a:pt x="238432" y="294836"/>
                  </a:lnTo>
                  <a:lnTo>
                    <a:pt x="238370" y="337827"/>
                  </a:lnTo>
                  <a:lnTo>
                    <a:pt x="244115" y="380940"/>
                  </a:lnTo>
                  <a:lnTo>
                    <a:pt x="252624" y="399371"/>
                  </a:lnTo>
                  <a:lnTo>
                    <a:pt x="267727" y="416473"/>
                  </a:lnTo>
                  <a:lnTo>
                    <a:pt x="278254" y="422467"/>
                  </a:lnTo>
                  <a:lnTo>
                    <a:pt x="290694" y="423484"/>
                  </a:lnTo>
                  <a:lnTo>
                    <a:pt x="307817" y="420090"/>
                  </a:lnTo>
                  <a:lnTo>
                    <a:pt x="312059" y="418388"/>
                  </a:lnTo>
                  <a:lnTo>
                    <a:pt x="351142" y="381205"/>
                  </a:lnTo>
                  <a:lnTo>
                    <a:pt x="383015" y="333640"/>
                  </a:lnTo>
                  <a:lnTo>
                    <a:pt x="406731" y="291986"/>
                  </a:lnTo>
                  <a:lnTo>
                    <a:pt x="423788" y="246338"/>
                  </a:lnTo>
                  <a:lnTo>
                    <a:pt x="434036" y="209519"/>
                  </a:lnTo>
                  <a:lnTo>
                    <a:pt x="440993" y="168898"/>
                  </a:lnTo>
                  <a:lnTo>
                    <a:pt x="444641" y="128015"/>
                  </a:lnTo>
                  <a:lnTo>
                    <a:pt x="443598" y="81565"/>
                  </a:lnTo>
                  <a:lnTo>
                    <a:pt x="435163" y="42360"/>
                  </a:lnTo>
                  <a:lnTo>
                    <a:pt x="423727" y="18004"/>
                  </a:lnTo>
                  <a:lnTo>
                    <a:pt x="411401" y="4085"/>
                  </a:lnTo>
                  <a:lnTo>
                    <a:pt x="407573" y="1704"/>
                  </a:lnTo>
                  <a:lnTo>
                    <a:pt x="400498" y="0"/>
                  </a:lnTo>
                  <a:lnTo>
                    <a:pt x="393825" y="1359"/>
                  </a:lnTo>
                  <a:lnTo>
                    <a:pt x="390564" y="2709"/>
                  </a:lnTo>
                  <a:lnTo>
                    <a:pt x="388037" y="5021"/>
                  </a:lnTo>
                  <a:lnTo>
                    <a:pt x="376825" y="27906"/>
                  </a:lnTo>
                  <a:lnTo>
                    <a:pt x="367038" y="64447"/>
                  </a:lnTo>
                  <a:lnTo>
                    <a:pt x="363080" y="106749"/>
                  </a:lnTo>
                  <a:lnTo>
                    <a:pt x="363007" y="145437"/>
                  </a:lnTo>
                  <a:lnTo>
                    <a:pt x="366286" y="186685"/>
                  </a:lnTo>
                  <a:lnTo>
                    <a:pt x="370980" y="228532"/>
                  </a:lnTo>
                  <a:lnTo>
                    <a:pt x="374524" y="270989"/>
                  </a:lnTo>
                  <a:lnTo>
                    <a:pt x="379732" y="307134"/>
                  </a:lnTo>
                  <a:lnTo>
                    <a:pt x="388914" y="348826"/>
                  </a:lnTo>
                  <a:lnTo>
                    <a:pt x="396019" y="371303"/>
                  </a:lnTo>
                  <a:lnTo>
                    <a:pt x="415832" y="394310"/>
                  </a:lnTo>
                  <a:lnTo>
                    <a:pt x="429288" y="404077"/>
                  </a:lnTo>
                  <a:lnTo>
                    <a:pt x="435431" y="406609"/>
                  </a:lnTo>
                  <a:lnTo>
                    <a:pt x="444276" y="403031"/>
                  </a:lnTo>
                  <a:lnTo>
                    <a:pt x="454557" y="395208"/>
                  </a:lnTo>
                  <a:lnTo>
                    <a:pt x="467220" y="379257"/>
                  </a:lnTo>
                  <a:lnTo>
                    <a:pt x="484370" y="337070"/>
                  </a:lnTo>
                  <a:lnTo>
                    <a:pt x="494028" y="300894"/>
                  </a:lnTo>
                  <a:lnTo>
                    <a:pt x="498003" y="283949"/>
                  </a:lnTo>
                  <a:lnTo>
                    <a:pt x="498116" y="283883"/>
                  </a:lnTo>
                  <a:lnTo>
                    <a:pt x="498275" y="287358"/>
                  </a:lnTo>
                  <a:lnTo>
                    <a:pt x="500026" y="334281"/>
                  </a:lnTo>
                  <a:lnTo>
                    <a:pt x="505805" y="374004"/>
                  </a:lnTo>
                  <a:lnTo>
                    <a:pt x="512313" y="387242"/>
                  </a:lnTo>
                  <a:lnTo>
                    <a:pt x="524314" y="401787"/>
                  </a:lnTo>
                  <a:lnTo>
                    <a:pt x="533992" y="407356"/>
                  </a:lnTo>
                  <a:lnTo>
                    <a:pt x="539042" y="408840"/>
                  </a:lnTo>
                  <a:lnTo>
                    <a:pt x="543467" y="408772"/>
                  </a:lnTo>
                  <a:lnTo>
                    <a:pt x="551206" y="405874"/>
                  </a:lnTo>
                  <a:lnTo>
                    <a:pt x="559827" y="398292"/>
                  </a:lnTo>
                  <a:lnTo>
                    <a:pt x="570300" y="372135"/>
                  </a:lnTo>
                  <a:lnTo>
                    <a:pt x="578713" y="326690"/>
                  </a:lnTo>
                  <a:lnTo>
                    <a:pt x="585884" y="301510"/>
                  </a:lnTo>
                  <a:lnTo>
                    <a:pt x="596810" y="282845"/>
                  </a:lnTo>
                  <a:lnTo>
                    <a:pt x="605756" y="276388"/>
                  </a:lnTo>
                  <a:lnTo>
                    <a:pt x="613973" y="273378"/>
                  </a:lnTo>
                  <a:lnTo>
                    <a:pt x="616351" y="274013"/>
                  </a:lnTo>
                  <a:lnTo>
                    <a:pt x="625704" y="282107"/>
                  </a:lnTo>
                  <a:lnTo>
                    <a:pt x="635423" y="307717"/>
                  </a:lnTo>
                  <a:lnTo>
                    <a:pt x="640546" y="347766"/>
                  </a:lnTo>
                  <a:lnTo>
                    <a:pt x="641129" y="388468"/>
                  </a:lnTo>
                  <a:lnTo>
                    <a:pt x="641212" y="414863"/>
                  </a:lnTo>
                  <a:lnTo>
                    <a:pt x="641566" y="415256"/>
                  </a:lnTo>
                  <a:lnTo>
                    <a:pt x="642156" y="414813"/>
                  </a:lnTo>
                  <a:lnTo>
                    <a:pt x="643751" y="412086"/>
                  </a:lnTo>
                  <a:lnTo>
                    <a:pt x="645636" y="407347"/>
                  </a:lnTo>
                  <a:lnTo>
                    <a:pt x="647807" y="367279"/>
                  </a:lnTo>
                  <a:lnTo>
                    <a:pt x="653678" y="326943"/>
                  </a:lnTo>
                  <a:lnTo>
                    <a:pt x="668113" y="293650"/>
                  </a:lnTo>
                  <a:lnTo>
                    <a:pt x="678325" y="280330"/>
                  </a:lnTo>
                  <a:lnTo>
                    <a:pt x="683462" y="276233"/>
                  </a:lnTo>
                  <a:lnTo>
                    <a:pt x="685961" y="275564"/>
                  </a:lnTo>
                  <a:lnTo>
                    <a:pt x="688333" y="275824"/>
                  </a:lnTo>
                  <a:lnTo>
                    <a:pt x="690619" y="276703"/>
                  </a:lnTo>
                  <a:lnTo>
                    <a:pt x="694100" y="279560"/>
                  </a:lnTo>
                  <a:lnTo>
                    <a:pt x="702169" y="289188"/>
                  </a:lnTo>
                  <a:lnTo>
                    <a:pt x="704668" y="299670"/>
                  </a:lnTo>
                  <a:lnTo>
                    <a:pt x="713300" y="346612"/>
                  </a:lnTo>
                  <a:lnTo>
                    <a:pt x="722706" y="373270"/>
                  </a:lnTo>
                  <a:lnTo>
                    <a:pt x="734572" y="392281"/>
                  </a:lnTo>
                  <a:lnTo>
                    <a:pt x="746567" y="400458"/>
                  </a:lnTo>
                  <a:lnTo>
                    <a:pt x="752480" y="402296"/>
                  </a:lnTo>
                  <a:lnTo>
                    <a:pt x="754551" y="402292"/>
                  </a:lnTo>
                  <a:lnTo>
                    <a:pt x="759674" y="399466"/>
                  </a:lnTo>
                  <a:lnTo>
                    <a:pt x="767567" y="391925"/>
                  </a:lnTo>
                  <a:lnTo>
                    <a:pt x="796509" y="347033"/>
                  </a:lnTo>
                  <a:lnTo>
                    <a:pt x="811498" y="325540"/>
                  </a:lnTo>
                  <a:lnTo>
                    <a:pt x="813676" y="324079"/>
                  </a:lnTo>
                  <a:lnTo>
                    <a:pt x="827490" y="320551"/>
                  </a:lnTo>
                  <a:lnTo>
                    <a:pt x="840172" y="318211"/>
                  </a:lnTo>
                  <a:lnTo>
                    <a:pt x="850450" y="313678"/>
                  </a:lnTo>
                  <a:lnTo>
                    <a:pt x="862699" y="301461"/>
                  </a:lnTo>
                  <a:lnTo>
                    <a:pt x="866418" y="296209"/>
                  </a:lnTo>
                  <a:lnTo>
                    <a:pt x="868810" y="285914"/>
                  </a:lnTo>
                  <a:lnTo>
                    <a:pt x="867833" y="275612"/>
                  </a:lnTo>
                  <a:lnTo>
                    <a:pt x="864349" y="270021"/>
                  </a:lnTo>
                  <a:lnTo>
                    <a:pt x="859273" y="265537"/>
                  </a:lnTo>
                  <a:lnTo>
                    <a:pt x="850818" y="261382"/>
                  </a:lnTo>
                  <a:lnTo>
                    <a:pt x="845968" y="260286"/>
                  </a:lnTo>
                  <a:lnTo>
                    <a:pt x="830844" y="264726"/>
                  </a:lnTo>
                  <a:lnTo>
                    <a:pt x="822392" y="269886"/>
                  </a:lnTo>
                  <a:lnTo>
                    <a:pt x="816284" y="276413"/>
                  </a:lnTo>
                  <a:lnTo>
                    <a:pt x="804398" y="300054"/>
                  </a:lnTo>
                  <a:lnTo>
                    <a:pt x="801280" y="318999"/>
                  </a:lnTo>
                  <a:lnTo>
                    <a:pt x="802041" y="335196"/>
                  </a:lnTo>
                  <a:lnTo>
                    <a:pt x="809558" y="355674"/>
                  </a:lnTo>
                  <a:lnTo>
                    <a:pt x="824093" y="374559"/>
                  </a:lnTo>
                  <a:lnTo>
                    <a:pt x="841805" y="387955"/>
                  </a:lnTo>
                  <a:lnTo>
                    <a:pt x="886263" y="404936"/>
                  </a:lnTo>
                  <a:lnTo>
                    <a:pt x="916261" y="407904"/>
                  </a:lnTo>
                  <a:lnTo>
                    <a:pt x="927618" y="406429"/>
                  </a:lnTo>
                  <a:lnTo>
                    <a:pt x="939667" y="40228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SMARTInkShape-147">
              <a:extLst>
                <a:ext uri="{FF2B5EF4-FFF2-40B4-BE49-F238E27FC236}">
                  <a16:creationId xmlns:a16="http://schemas.microsoft.com/office/drawing/2014/main" xmlns="" id="{61E906AE-AAA6-4A14-AE6A-4203B671AF9E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2473325" y="4406900"/>
              <a:ext cx="3176" cy="3176"/>
            </a:xfrm>
            <a:custGeom>
              <a:avLst/>
              <a:gdLst/>
              <a:ahLst/>
              <a:cxnLst/>
              <a:rect l="0" t="0" r="0" b="0"/>
              <a:pathLst>
                <a:path w="3176" h="3176">
                  <a:moveTo>
                    <a:pt x="0" y="0"/>
                  </a:moveTo>
                  <a:lnTo>
                    <a:pt x="0" y="0"/>
                  </a:lnTo>
                  <a:lnTo>
                    <a:pt x="3175" y="31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1" name="SMARTInkShape-Group74">
            <a:extLst>
              <a:ext uri="{FF2B5EF4-FFF2-40B4-BE49-F238E27FC236}">
                <a16:creationId xmlns:a16="http://schemas.microsoft.com/office/drawing/2014/main" xmlns="" id="{2AEF0CBD-EC4C-47D8-A54F-FB4865DB718F}"/>
              </a:ext>
            </a:extLst>
          </p:cNvPr>
          <p:cNvGrpSpPr/>
          <p:nvPr/>
        </p:nvGrpSpPr>
        <p:grpSpPr>
          <a:xfrm>
            <a:off x="3214216" y="4384675"/>
            <a:ext cx="1068860" cy="341457"/>
            <a:chOff x="3214216" y="4384675"/>
            <a:chExt cx="1068860" cy="341457"/>
          </a:xfrm>
        </p:grpSpPr>
        <p:sp>
          <p:nvSpPr>
            <p:cNvPr id="23" name="SMARTInkShape-148">
              <a:extLst>
                <a:ext uri="{FF2B5EF4-FFF2-40B4-BE49-F238E27FC236}">
                  <a16:creationId xmlns:a16="http://schemas.microsoft.com/office/drawing/2014/main" xmlns="" id="{6B7FBF2A-03C9-4807-8AAE-59E27580C799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743325" y="4543425"/>
              <a:ext cx="9526" cy="168517"/>
            </a:xfrm>
            <a:custGeom>
              <a:avLst/>
              <a:gdLst/>
              <a:ahLst/>
              <a:cxnLst/>
              <a:rect l="0" t="0" r="0" b="0"/>
              <a:pathLst>
                <a:path w="9526" h="168517">
                  <a:moveTo>
                    <a:pt x="0" y="0"/>
                  </a:moveTo>
                  <a:lnTo>
                    <a:pt x="0" y="0"/>
                  </a:lnTo>
                  <a:lnTo>
                    <a:pt x="1686" y="1685"/>
                  </a:lnTo>
                  <a:lnTo>
                    <a:pt x="1829" y="2887"/>
                  </a:lnTo>
                  <a:lnTo>
                    <a:pt x="27" y="26770"/>
                  </a:lnTo>
                  <a:lnTo>
                    <a:pt x="2882" y="71540"/>
                  </a:lnTo>
                  <a:lnTo>
                    <a:pt x="4058" y="115719"/>
                  </a:lnTo>
                  <a:lnTo>
                    <a:pt x="6613" y="161891"/>
                  </a:lnTo>
                  <a:lnTo>
                    <a:pt x="8506" y="168108"/>
                  </a:lnTo>
                  <a:lnTo>
                    <a:pt x="8845" y="168516"/>
                  </a:lnTo>
                  <a:lnTo>
                    <a:pt x="9525" y="1682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SMARTInkShape-149">
              <a:extLst>
                <a:ext uri="{FF2B5EF4-FFF2-40B4-BE49-F238E27FC236}">
                  <a16:creationId xmlns:a16="http://schemas.microsoft.com/office/drawing/2014/main" xmlns="" id="{BE470BED-46E6-4BB6-B30C-AFABDDF1352D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3683000" y="457835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0"/>
                  </a:moveTo>
                  <a:lnTo>
                    <a:pt x="0" y="0"/>
                  </a:lnTo>
                  <a:lnTo>
                    <a:pt x="1686" y="1685"/>
                  </a:lnTo>
                  <a:lnTo>
                    <a:pt x="29998" y="6208"/>
                  </a:lnTo>
                  <a:lnTo>
                    <a:pt x="71680" y="11680"/>
                  </a:lnTo>
                  <a:lnTo>
                    <a:pt x="117082" y="18403"/>
                  </a:lnTo>
                  <a:lnTo>
                    <a:pt x="133350" y="190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SMARTInkShape-150">
              <a:extLst>
                <a:ext uri="{FF2B5EF4-FFF2-40B4-BE49-F238E27FC236}">
                  <a16:creationId xmlns:a16="http://schemas.microsoft.com/office/drawing/2014/main" xmlns="" id="{CBB3E951-825D-4434-A4A7-626B72895FE2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3438525" y="4540250"/>
              <a:ext cx="158751" cy="3137"/>
            </a:xfrm>
            <a:custGeom>
              <a:avLst/>
              <a:gdLst/>
              <a:ahLst/>
              <a:cxnLst/>
              <a:rect l="0" t="0" r="0" b="0"/>
              <a:pathLst>
                <a:path w="158751" h="3137">
                  <a:moveTo>
                    <a:pt x="0" y="0"/>
                  </a:moveTo>
                  <a:lnTo>
                    <a:pt x="0" y="0"/>
                  </a:lnTo>
                  <a:lnTo>
                    <a:pt x="3240" y="353"/>
                  </a:lnTo>
                  <a:lnTo>
                    <a:pt x="16302" y="2734"/>
                  </a:lnTo>
                  <a:lnTo>
                    <a:pt x="32640" y="3136"/>
                  </a:lnTo>
                  <a:lnTo>
                    <a:pt x="76635" y="438"/>
                  </a:lnTo>
                  <a:lnTo>
                    <a:pt x="120786" y="58"/>
                  </a:lnTo>
                  <a:lnTo>
                    <a:pt x="158750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SMARTInkShape-151">
              <a:extLst>
                <a:ext uri="{FF2B5EF4-FFF2-40B4-BE49-F238E27FC236}">
                  <a16:creationId xmlns:a16="http://schemas.microsoft.com/office/drawing/2014/main" xmlns="" id="{2672B43A-0474-4A25-96E9-C44879520DCF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3435350" y="4384714"/>
              <a:ext cx="136237" cy="311112"/>
            </a:xfrm>
            <a:custGeom>
              <a:avLst/>
              <a:gdLst/>
              <a:ahLst/>
              <a:cxnLst/>
              <a:rect l="0" t="0" r="0" b="0"/>
              <a:pathLst>
                <a:path w="136237" h="311112">
                  <a:moveTo>
                    <a:pt x="0" y="3136"/>
                  </a:moveTo>
                  <a:lnTo>
                    <a:pt x="0" y="3136"/>
                  </a:lnTo>
                  <a:lnTo>
                    <a:pt x="1686" y="1450"/>
                  </a:lnTo>
                  <a:lnTo>
                    <a:pt x="3454" y="623"/>
                  </a:lnTo>
                  <a:lnTo>
                    <a:pt x="6181" y="0"/>
                  </a:lnTo>
                  <a:lnTo>
                    <a:pt x="50930" y="4992"/>
                  </a:lnTo>
                  <a:lnTo>
                    <a:pt x="95002" y="8967"/>
                  </a:lnTo>
                  <a:lnTo>
                    <a:pt x="127270" y="11158"/>
                  </a:lnTo>
                  <a:lnTo>
                    <a:pt x="133234" y="13901"/>
                  </a:lnTo>
                  <a:lnTo>
                    <a:pt x="135062" y="15917"/>
                  </a:lnTo>
                  <a:lnTo>
                    <a:pt x="135550" y="16948"/>
                  </a:lnTo>
                  <a:lnTo>
                    <a:pt x="136236" y="26827"/>
                  </a:lnTo>
                  <a:lnTo>
                    <a:pt x="123276" y="74005"/>
                  </a:lnTo>
                  <a:lnTo>
                    <a:pt x="114776" y="121451"/>
                  </a:lnTo>
                  <a:lnTo>
                    <a:pt x="107211" y="161052"/>
                  </a:lnTo>
                  <a:lnTo>
                    <a:pt x="101023" y="200644"/>
                  </a:lnTo>
                  <a:lnTo>
                    <a:pt x="95313" y="241343"/>
                  </a:lnTo>
                  <a:lnTo>
                    <a:pt x="94872" y="283031"/>
                  </a:lnTo>
                  <a:lnTo>
                    <a:pt x="98425" y="31111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SMARTInkShape-152">
              <a:extLst>
                <a:ext uri="{FF2B5EF4-FFF2-40B4-BE49-F238E27FC236}">
                  <a16:creationId xmlns:a16="http://schemas.microsoft.com/office/drawing/2014/main" xmlns="" id="{73A0C8F2-49DE-4C91-898F-73D0D5BAD620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3214216" y="4388677"/>
              <a:ext cx="176685" cy="337455"/>
            </a:xfrm>
            <a:custGeom>
              <a:avLst/>
              <a:gdLst/>
              <a:ahLst/>
              <a:cxnLst/>
              <a:rect l="0" t="0" r="0" b="0"/>
              <a:pathLst>
                <a:path w="176685" h="337455">
                  <a:moveTo>
                    <a:pt x="84609" y="81723"/>
                  </a:moveTo>
                  <a:lnTo>
                    <a:pt x="84609" y="81723"/>
                  </a:lnTo>
                  <a:lnTo>
                    <a:pt x="84609" y="85094"/>
                  </a:lnTo>
                  <a:lnTo>
                    <a:pt x="83904" y="86440"/>
                  </a:lnTo>
                  <a:lnTo>
                    <a:pt x="81238" y="88876"/>
                  </a:lnTo>
                  <a:lnTo>
                    <a:pt x="78642" y="90194"/>
                  </a:lnTo>
                  <a:lnTo>
                    <a:pt x="74257" y="90936"/>
                  </a:lnTo>
                  <a:lnTo>
                    <a:pt x="68830" y="91243"/>
                  </a:lnTo>
                  <a:lnTo>
                    <a:pt x="42454" y="81361"/>
                  </a:lnTo>
                  <a:lnTo>
                    <a:pt x="37534" y="75094"/>
                  </a:lnTo>
                  <a:lnTo>
                    <a:pt x="30311" y="61756"/>
                  </a:lnTo>
                  <a:lnTo>
                    <a:pt x="28304" y="49505"/>
                  </a:lnTo>
                  <a:lnTo>
                    <a:pt x="29395" y="38075"/>
                  </a:lnTo>
                  <a:lnTo>
                    <a:pt x="39823" y="18891"/>
                  </a:lnTo>
                  <a:lnTo>
                    <a:pt x="44831" y="13463"/>
                  </a:lnTo>
                  <a:lnTo>
                    <a:pt x="66297" y="1964"/>
                  </a:lnTo>
                  <a:lnTo>
                    <a:pt x="78674" y="0"/>
                  </a:lnTo>
                  <a:lnTo>
                    <a:pt x="93512" y="1104"/>
                  </a:lnTo>
                  <a:lnTo>
                    <a:pt x="105709" y="5351"/>
                  </a:lnTo>
                  <a:lnTo>
                    <a:pt x="116026" y="16134"/>
                  </a:lnTo>
                  <a:lnTo>
                    <a:pt x="132646" y="42146"/>
                  </a:lnTo>
                  <a:lnTo>
                    <a:pt x="138510" y="60001"/>
                  </a:lnTo>
                  <a:lnTo>
                    <a:pt x="141331" y="105451"/>
                  </a:lnTo>
                  <a:lnTo>
                    <a:pt x="138303" y="138935"/>
                  </a:lnTo>
                  <a:lnTo>
                    <a:pt x="126900" y="179585"/>
                  </a:lnTo>
                  <a:lnTo>
                    <a:pt x="110793" y="226314"/>
                  </a:lnTo>
                  <a:lnTo>
                    <a:pt x="86703" y="273927"/>
                  </a:lnTo>
                  <a:lnTo>
                    <a:pt x="71500" y="295412"/>
                  </a:lnTo>
                  <a:lnTo>
                    <a:pt x="61732" y="302873"/>
                  </a:lnTo>
                  <a:lnTo>
                    <a:pt x="48197" y="308115"/>
                  </a:lnTo>
                  <a:lnTo>
                    <a:pt x="44460" y="308851"/>
                  </a:lnTo>
                  <a:lnTo>
                    <a:pt x="35603" y="306847"/>
                  </a:lnTo>
                  <a:lnTo>
                    <a:pt x="26845" y="302428"/>
                  </a:lnTo>
                  <a:lnTo>
                    <a:pt x="20601" y="296936"/>
                  </a:lnTo>
                  <a:lnTo>
                    <a:pt x="2652" y="267578"/>
                  </a:lnTo>
                  <a:lnTo>
                    <a:pt x="0" y="253482"/>
                  </a:lnTo>
                  <a:lnTo>
                    <a:pt x="4271" y="236449"/>
                  </a:lnTo>
                  <a:lnTo>
                    <a:pt x="8869" y="226424"/>
                  </a:lnTo>
                  <a:lnTo>
                    <a:pt x="17521" y="216162"/>
                  </a:lnTo>
                  <a:lnTo>
                    <a:pt x="21187" y="214035"/>
                  </a:lnTo>
                  <a:lnTo>
                    <a:pt x="29022" y="212613"/>
                  </a:lnTo>
                  <a:lnTo>
                    <a:pt x="39682" y="213795"/>
                  </a:lnTo>
                  <a:lnTo>
                    <a:pt x="51228" y="221437"/>
                  </a:lnTo>
                  <a:lnTo>
                    <a:pt x="71128" y="246990"/>
                  </a:lnTo>
                  <a:lnTo>
                    <a:pt x="92655" y="288383"/>
                  </a:lnTo>
                  <a:lnTo>
                    <a:pt x="104856" y="309360"/>
                  </a:lnTo>
                  <a:lnTo>
                    <a:pt x="122836" y="328275"/>
                  </a:lnTo>
                  <a:lnTo>
                    <a:pt x="128763" y="331354"/>
                  </a:lnTo>
                  <a:lnTo>
                    <a:pt x="150807" y="337199"/>
                  </a:lnTo>
                  <a:lnTo>
                    <a:pt x="165136" y="337454"/>
                  </a:lnTo>
                  <a:lnTo>
                    <a:pt x="176684" y="335723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SMARTInkShape-153">
              <a:extLst>
                <a:ext uri="{FF2B5EF4-FFF2-40B4-BE49-F238E27FC236}">
                  <a16:creationId xmlns:a16="http://schemas.microsoft.com/office/drawing/2014/main" xmlns="" id="{C5138650-7ECB-4E18-82E7-796C1369D033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3896672" y="4401639"/>
              <a:ext cx="148279" cy="311803"/>
            </a:xfrm>
            <a:custGeom>
              <a:avLst/>
              <a:gdLst/>
              <a:ahLst/>
              <a:cxnLst/>
              <a:rect l="0" t="0" r="0" b="0"/>
              <a:pathLst>
                <a:path w="148279" h="311803">
                  <a:moveTo>
                    <a:pt x="78428" y="94161"/>
                  </a:moveTo>
                  <a:lnTo>
                    <a:pt x="78428" y="94161"/>
                  </a:lnTo>
                  <a:lnTo>
                    <a:pt x="76742" y="95846"/>
                  </a:lnTo>
                  <a:lnTo>
                    <a:pt x="75915" y="97615"/>
                  </a:lnTo>
                  <a:lnTo>
                    <a:pt x="72805" y="105199"/>
                  </a:lnTo>
                  <a:lnTo>
                    <a:pt x="70873" y="109180"/>
                  </a:lnTo>
                  <a:lnTo>
                    <a:pt x="67897" y="112360"/>
                  </a:lnTo>
                  <a:lnTo>
                    <a:pt x="62866" y="116150"/>
                  </a:lnTo>
                  <a:lnTo>
                    <a:pt x="41919" y="93527"/>
                  </a:lnTo>
                  <a:lnTo>
                    <a:pt x="30098" y="67985"/>
                  </a:lnTo>
                  <a:lnTo>
                    <a:pt x="26831" y="44503"/>
                  </a:lnTo>
                  <a:lnTo>
                    <a:pt x="28567" y="35520"/>
                  </a:lnTo>
                  <a:lnTo>
                    <a:pt x="35197" y="21439"/>
                  </a:lnTo>
                  <a:lnTo>
                    <a:pt x="45550" y="9467"/>
                  </a:lnTo>
                  <a:lnTo>
                    <a:pt x="55349" y="4425"/>
                  </a:lnTo>
                  <a:lnTo>
                    <a:pt x="75515" y="0"/>
                  </a:lnTo>
                  <a:lnTo>
                    <a:pt x="92147" y="919"/>
                  </a:lnTo>
                  <a:lnTo>
                    <a:pt x="100518" y="3449"/>
                  </a:lnTo>
                  <a:lnTo>
                    <a:pt x="103738" y="5111"/>
                  </a:lnTo>
                  <a:lnTo>
                    <a:pt x="120522" y="24464"/>
                  </a:lnTo>
                  <a:lnTo>
                    <a:pt x="129275" y="39957"/>
                  </a:lnTo>
                  <a:lnTo>
                    <a:pt x="135631" y="63911"/>
                  </a:lnTo>
                  <a:lnTo>
                    <a:pt x="137195" y="107654"/>
                  </a:lnTo>
                  <a:lnTo>
                    <a:pt x="130841" y="144255"/>
                  </a:lnTo>
                  <a:lnTo>
                    <a:pt x="116322" y="184013"/>
                  </a:lnTo>
                  <a:lnTo>
                    <a:pt x="99567" y="222632"/>
                  </a:lnTo>
                  <a:lnTo>
                    <a:pt x="61951" y="264923"/>
                  </a:lnTo>
                  <a:lnTo>
                    <a:pt x="53113" y="271303"/>
                  </a:lnTo>
                  <a:lnTo>
                    <a:pt x="36943" y="278155"/>
                  </a:lnTo>
                  <a:lnTo>
                    <a:pt x="27417" y="280005"/>
                  </a:lnTo>
                  <a:lnTo>
                    <a:pt x="19420" y="278006"/>
                  </a:lnTo>
                  <a:lnTo>
                    <a:pt x="12691" y="273589"/>
                  </a:lnTo>
                  <a:lnTo>
                    <a:pt x="7349" y="268098"/>
                  </a:lnTo>
                  <a:lnTo>
                    <a:pt x="2060" y="252315"/>
                  </a:lnTo>
                  <a:lnTo>
                    <a:pt x="0" y="230634"/>
                  </a:lnTo>
                  <a:lnTo>
                    <a:pt x="2116" y="218911"/>
                  </a:lnTo>
                  <a:lnTo>
                    <a:pt x="9273" y="203918"/>
                  </a:lnTo>
                  <a:lnTo>
                    <a:pt x="11511" y="202258"/>
                  </a:lnTo>
                  <a:lnTo>
                    <a:pt x="17760" y="200412"/>
                  </a:lnTo>
                  <a:lnTo>
                    <a:pt x="23360" y="200533"/>
                  </a:lnTo>
                  <a:lnTo>
                    <a:pt x="25841" y="201059"/>
                  </a:lnTo>
                  <a:lnTo>
                    <a:pt x="31420" y="205407"/>
                  </a:lnTo>
                  <a:lnTo>
                    <a:pt x="48588" y="226246"/>
                  </a:lnTo>
                  <a:lnTo>
                    <a:pt x="76592" y="272180"/>
                  </a:lnTo>
                  <a:lnTo>
                    <a:pt x="99413" y="300605"/>
                  </a:lnTo>
                  <a:lnTo>
                    <a:pt x="109392" y="305976"/>
                  </a:lnTo>
                  <a:lnTo>
                    <a:pt x="130366" y="311802"/>
                  </a:lnTo>
                  <a:lnTo>
                    <a:pt x="148278" y="306886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SMARTInkShape-154">
              <a:extLst>
                <a:ext uri="{FF2B5EF4-FFF2-40B4-BE49-F238E27FC236}">
                  <a16:creationId xmlns:a16="http://schemas.microsoft.com/office/drawing/2014/main" xmlns="" id="{691B18F6-16D1-4107-BB4A-80FA27AAEBE3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4102100" y="4384675"/>
              <a:ext cx="140897" cy="333376"/>
            </a:xfrm>
            <a:custGeom>
              <a:avLst/>
              <a:gdLst/>
              <a:ahLst/>
              <a:cxnLst/>
              <a:rect l="0" t="0" r="0" b="0"/>
              <a:pathLst>
                <a:path w="140897" h="333376">
                  <a:moveTo>
                    <a:pt x="0" y="0"/>
                  </a:moveTo>
                  <a:lnTo>
                    <a:pt x="0" y="0"/>
                  </a:lnTo>
                  <a:lnTo>
                    <a:pt x="0" y="2734"/>
                  </a:lnTo>
                  <a:lnTo>
                    <a:pt x="353" y="2881"/>
                  </a:lnTo>
                  <a:lnTo>
                    <a:pt x="1686" y="3044"/>
                  </a:lnTo>
                  <a:lnTo>
                    <a:pt x="3454" y="4058"/>
                  </a:lnTo>
                  <a:lnTo>
                    <a:pt x="5778" y="5897"/>
                  </a:lnTo>
                  <a:lnTo>
                    <a:pt x="45102" y="10688"/>
                  </a:lnTo>
                  <a:lnTo>
                    <a:pt x="89861" y="14120"/>
                  </a:lnTo>
                  <a:lnTo>
                    <a:pt x="129614" y="16747"/>
                  </a:lnTo>
                  <a:lnTo>
                    <a:pt x="135418" y="19309"/>
                  </a:lnTo>
                  <a:lnTo>
                    <a:pt x="138150" y="21634"/>
                  </a:lnTo>
                  <a:lnTo>
                    <a:pt x="140540" y="25020"/>
                  </a:lnTo>
                  <a:lnTo>
                    <a:pt x="140896" y="29817"/>
                  </a:lnTo>
                  <a:lnTo>
                    <a:pt x="136987" y="75700"/>
                  </a:lnTo>
                  <a:lnTo>
                    <a:pt x="131251" y="113903"/>
                  </a:lnTo>
                  <a:lnTo>
                    <a:pt x="125292" y="156633"/>
                  </a:lnTo>
                  <a:lnTo>
                    <a:pt x="118051" y="203727"/>
                  </a:lnTo>
                  <a:lnTo>
                    <a:pt x="113355" y="242227"/>
                  </a:lnTo>
                  <a:lnTo>
                    <a:pt x="107965" y="285837"/>
                  </a:lnTo>
                  <a:lnTo>
                    <a:pt x="104775" y="3333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SMARTInkShape-155">
              <a:extLst>
                <a:ext uri="{FF2B5EF4-FFF2-40B4-BE49-F238E27FC236}">
                  <a16:creationId xmlns:a16="http://schemas.microsoft.com/office/drawing/2014/main" xmlns="" id="{3CFF5821-DF98-4051-88D8-685D9A0B654B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4124325" y="4546731"/>
              <a:ext cx="158751" cy="18920"/>
            </a:xfrm>
            <a:custGeom>
              <a:avLst/>
              <a:gdLst/>
              <a:ahLst/>
              <a:cxnLst/>
              <a:rect l="0" t="0" r="0" b="0"/>
              <a:pathLst>
                <a:path w="158751" h="18920">
                  <a:moveTo>
                    <a:pt x="0" y="3044"/>
                  </a:moveTo>
                  <a:lnTo>
                    <a:pt x="0" y="3044"/>
                  </a:lnTo>
                  <a:lnTo>
                    <a:pt x="10339" y="2691"/>
                  </a:lnTo>
                  <a:lnTo>
                    <a:pt x="18669" y="0"/>
                  </a:lnTo>
                  <a:lnTo>
                    <a:pt x="61075" y="1593"/>
                  </a:lnTo>
                  <a:lnTo>
                    <a:pt x="102597" y="3463"/>
                  </a:lnTo>
                  <a:lnTo>
                    <a:pt x="144438" y="13497"/>
                  </a:lnTo>
                  <a:lnTo>
                    <a:pt x="158750" y="18919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4" name="SMARTInkShape-Group75">
            <a:extLst>
              <a:ext uri="{FF2B5EF4-FFF2-40B4-BE49-F238E27FC236}">
                <a16:creationId xmlns:a16="http://schemas.microsoft.com/office/drawing/2014/main" xmlns="" id="{38D15035-FF36-4D9B-ADE3-C813EA091BC3}"/>
              </a:ext>
            </a:extLst>
          </p:cNvPr>
          <p:cNvGrpSpPr/>
          <p:nvPr/>
        </p:nvGrpSpPr>
        <p:grpSpPr>
          <a:xfrm>
            <a:off x="4438650" y="4546659"/>
            <a:ext cx="219076" cy="130117"/>
            <a:chOff x="4438650" y="4546659"/>
            <a:chExt cx="219076" cy="130117"/>
          </a:xfrm>
        </p:grpSpPr>
        <p:sp>
          <p:nvSpPr>
            <p:cNvPr id="32" name="SMARTInkShape-156">
              <a:extLst>
                <a:ext uri="{FF2B5EF4-FFF2-40B4-BE49-F238E27FC236}">
                  <a16:creationId xmlns:a16="http://schemas.microsoft.com/office/drawing/2014/main" xmlns="" id="{8F0A3888-B766-468F-BF04-A5202A903DD8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4438650" y="4546659"/>
              <a:ext cx="158751" cy="12642"/>
            </a:xfrm>
            <a:custGeom>
              <a:avLst/>
              <a:gdLst/>
              <a:ahLst/>
              <a:cxnLst/>
              <a:rect l="0" t="0" r="0" b="0"/>
              <a:pathLst>
                <a:path w="158751" h="12642">
                  <a:moveTo>
                    <a:pt x="0" y="3116"/>
                  </a:moveTo>
                  <a:lnTo>
                    <a:pt x="0" y="3116"/>
                  </a:lnTo>
                  <a:lnTo>
                    <a:pt x="44563" y="382"/>
                  </a:lnTo>
                  <a:lnTo>
                    <a:pt x="84451" y="0"/>
                  </a:lnTo>
                  <a:lnTo>
                    <a:pt x="125904" y="2483"/>
                  </a:lnTo>
                  <a:lnTo>
                    <a:pt x="156433" y="8856"/>
                  </a:lnTo>
                  <a:lnTo>
                    <a:pt x="157206" y="9412"/>
                  </a:lnTo>
                  <a:lnTo>
                    <a:pt x="158750" y="1264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SMARTInkShape-157">
              <a:extLst>
                <a:ext uri="{FF2B5EF4-FFF2-40B4-BE49-F238E27FC236}">
                  <a16:creationId xmlns:a16="http://schemas.microsoft.com/office/drawing/2014/main" xmlns="" id="{D61116F6-4D4C-4D0B-8CFF-7BAB58B106A6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480366" y="4670425"/>
              <a:ext cx="177360" cy="6351"/>
            </a:xfrm>
            <a:custGeom>
              <a:avLst/>
              <a:gdLst/>
              <a:ahLst/>
              <a:cxnLst/>
              <a:rect l="0" t="0" r="0" b="0"/>
              <a:pathLst>
                <a:path w="177360" h="6351">
                  <a:moveTo>
                    <a:pt x="2734" y="0"/>
                  </a:moveTo>
                  <a:lnTo>
                    <a:pt x="2734" y="0"/>
                  </a:lnTo>
                  <a:lnTo>
                    <a:pt x="0" y="2734"/>
                  </a:lnTo>
                  <a:lnTo>
                    <a:pt x="206" y="2881"/>
                  </a:lnTo>
                  <a:lnTo>
                    <a:pt x="38059" y="3173"/>
                  </a:lnTo>
                  <a:lnTo>
                    <a:pt x="84383" y="1489"/>
                  </a:lnTo>
                  <a:lnTo>
                    <a:pt x="131031" y="131"/>
                  </a:lnTo>
                  <a:lnTo>
                    <a:pt x="171027" y="2737"/>
                  </a:lnTo>
                  <a:lnTo>
                    <a:pt x="173722" y="3921"/>
                  </a:lnTo>
                  <a:lnTo>
                    <a:pt x="177359" y="63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8" name="SMARTInkShape-Group76">
            <a:extLst>
              <a:ext uri="{FF2B5EF4-FFF2-40B4-BE49-F238E27FC236}">
                <a16:creationId xmlns:a16="http://schemas.microsoft.com/office/drawing/2014/main" xmlns="" id="{87E9F9B6-6FD8-44ED-B628-4251822C0199}"/>
              </a:ext>
            </a:extLst>
          </p:cNvPr>
          <p:cNvGrpSpPr/>
          <p:nvPr/>
        </p:nvGrpSpPr>
        <p:grpSpPr>
          <a:xfrm>
            <a:off x="4794457" y="4384675"/>
            <a:ext cx="354643" cy="327026"/>
            <a:chOff x="4794457" y="4384675"/>
            <a:chExt cx="354643" cy="327026"/>
          </a:xfrm>
        </p:grpSpPr>
        <p:sp>
          <p:nvSpPr>
            <p:cNvPr id="35" name="SMARTInkShape-158">
              <a:extLst>
                <a:ext uri="{FF2B5EF4-FFF2-40B4-BE49-F238E27FC236}">
                  <a16:creationId xmlns:a16="http://schemas.microsoft.com/office/drawing/2014/main" xmlns="" id="{413B26D6-DCB6-45EE-B933-790CA0E37A6B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4794457" y="4384675"/>
              <a:ext cx="104569" cy="240162"/>
            </a:xfrm>
            <a:custGeom>
              <a:avLst/>
              <a:gdLst/>
              <a:ahLst/>
              <a:cxnLst/>
              <a:rect l="0" t="0" r="0" b="0"/>
              <a:pathLst>
                <a:path w="104569" h="240162">
                  <a:moveTo>
                    <a:pt x="53768" y="0"/>
                  </a:moveTo>
                  <a:lnTo>
                    <a:pt x="53768" y="0"/>
                  </a:lnTo>
                  <a:lnTo>
                    <a:pt x="43169" y="24260"/>
                  </a:lnTo>
                  <a:lnTo>
                    <a:pt x="40404" y="39243"/>
                  </a:lnTo>
                  <a:lnTo>
                    <a:pt x="36755" y="52315"/>
                  </a:lnTo>
                  <a:lnTo>
                    <a:pt x="27516" y="95079"/>
                  </a:lnTo>
                  <a:lnTo>
                    <a:pt x="17716" y="140209"/>
                  </a:lnTo>
                  <a:lnTo>
                    <a:pt x="5902" y="187706"/>
                  </a:lnTo>
                  <a:lnTo>
                    <a:pt x="0" y="230179"/>
                  </a:lnTo>
                  <a:lnTo>
                    <a:pt x="637" y="233181"/>
                  </a:lnTo>
                  <a:lnTo>
                    <a:pt x="3225" y="237456"/>
                  </a:lnTo>
                  <a:lnTo>
                    <a:pt x="5787" y="239592"/>
                  </a:lnTo>
                  <a:lnTo>
                    <a:pt x="6964" y="240161"/>
                  </a:lnTo>
                  <a:lnTo>
                    <a:pt x="10153" y="239853"/>
                  </a:lnTo>
                  <a:lnTo>
                    <a:pt x="57567" y="226050"/>
                  </a:lnTo>
                  <a:lnTo>
                    <a:pt x="82152" y="227166"/>
                  </a:lnTo>
                  <a:lnTo>
                    <a:pt x="100435" y="232463"/>
                  </a:lnTo>
                  <a:lnTo>
                    <a:pt x="104568" y="2349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SMARTInkShape-159">
              <a:extLst>
                <a:ext uri="{FF2B5EF4-FFF2-40B4-BE49-F238E27FC236}">
                  <a16:creationId xmlns:a16="http://schemas.microsoft.com/office/drawing/2014/main" xmlns="" id="{BB91E830-9CED-4AE1-940A-BF5AA6C060DB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4857750" y="4533900"/>
              <a:ext cx="17431" cy="177801"/>
            </a:xfrm>
            <a:custGeom>
              <a:avLst/>
              <a:gdLst/>
              <a:ahLst/>
              <a:cxnLst/>
              <a:rect l="0" t="0" r="0" b="0"/>
              <a:pathLst>
                <a:path w="17431" h="177801">
                  <a:moveTo>
                    <a:pt x="12700" y="0"/>
                  </a:moveTo>
                  <a:lnTo>
                    <a:pt x="12700" y="0"/>
                  </a:lnTo>
                  <a:lnTo>
                    <a:pt x="12700" y="1685"/>
                  </a:lnTo>
                  <a:lnTo>
                    <a:pt x="13053" y="2182"/>
                  </a:lnTo>
                  <a:lnTo>
                    <a:pt x="13641" y="2513"/>
                  </a:lnTo>
                  <a:lnTo>
                    <a:pt x="15434" y="3044"/>
                  </a:lnTo>
                  <a:lnTo>
                    <a:pt x="17430" y="8193"/>
                  </a:lnTo>
                  <a:lnTo>
                    <a:pt x="17389" y="13519"/>
                  </a:lnTo>
                  <a:lnTo>
                    <a:pt x="12530" y="55784"/>
                  </a:lnTo>
                  <a:lnTo>
                    <a:pt x="5359" y="97080"/>
                  </a:lnTo>
                  <a:lnTo>
                    <a:pt x="706" y="137881"/>
                  </a:lnTo>
                  <a:lnTo>
                    <a:pt x="0" y="17780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SMARTInkShape-160">
              <a:extLst>
                <a:ext uri="{FF2B5EF4-FFF2-40B4-BE49-F238E27FC236}">
                  <a16:creationId xmlns:a16="http://schemas.microsoft.com/office/drawing/2014/main" xmlns="" id="{35709F74-1D41-435A-80FD-CEA369F041C2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4970478" y="4437290"/>
              <a:ext cx="178622" cy="260139"/>
            </a:xfrm>
            <a:custGeom>
              <a:avLst/>
              <a:gdLst/>
              <a:ahLst/>
              <a:cxnLst/>
              <a:rect l="0" t="0" r="0" b="0"/>
              <a:pathLst>
                <a:path w="178622" h="260139">
                  <a:moveTo>
                    <a:pt x="33322" y="14060"/>
                  </a:moveTo>
                  <a:lnTo>
                    <a:pt x="33322" y="14060"/>
                  </a:lnTo>
                  <a:lnTo>
                    <a:pt x="33322" y="12374"/>
                  </a:lnTo>
                  <a:lnTo>
                    <a:pt x="32969" y="11878"/>
                  </a:lnTo>
                  <a:lnTo>
                    <a:pt x="32381" y="11547"/>
                  </a:lnTo>
                  <a:lnTo>
                    <a:pt x="31637" y="11326"/>
                  </a:lnTo>
                  <a:lnTo>
                    <a:pt x="31140" y="11532"/>
                  </a:lnTo>
                  <a:lnTo>
                    <a:pt x="30809" y="12022"/>
                  </a:lnTo>
                  <a:lnTo>
                    <a:pt x="18878" y="47263"/>
                  </a:lnTo>
                  <a:lnTo>
                    <a:pt x="7993" y="85046"/>
                  </a:lnTo>
                  <a:lnTo>
                    <a:pt x="1155" y="126468"/>
                  </a:lnTo>
                  <a:lnTo>
                    <a:pt x="0" y="160598"/>
                  </a:lnTo>
                  <a:lnTo>
                    <a:pt x="10041" y="206362"/>
                  </a:lnTo>
                  <a:lnTo>
                    <a:pt x="30940" y="243392"/>
                  </a:lnTo>
                  <a:lnTo>
                    <a:pt x="51705" y="256322"/>
                  </a:lnTo>
                  <a:lnTo>
                    <a:pt x="65599" y="260138"/>
                  </a:lnTo>
                  <a:lnTo>
                    <a:pt x="79065" y="259953"/>
                  </a:lnTo>
                  <a:lnTo>
                    <a:pt x="95633" y="256343"/>
                  </a:lnTo>
                  <a:lnTo>
                    <a:pt x="119439" y="241619"/>
                  </a:lnTo>
                  <a:lnTo>
                    <a:pt x="147007" y="214549"/>
                  </a:lnTo>
                  <a:lnTo>
                    <a:pt x="166159" y="185366"/>
                  </a:lnTo>
                  <a:lnTo>
                    <a:pt x="174201" y="160500"/>
                  </a:lnTo>
                  <a:lnTo>
                    <a:pt x="178621" y="114361"/>
                  </a:lnTo>
                  <a:lnTo>
                    <a:pt x="174507" y="69986"/>
                  </a:lnTo>
                  <a:lnTo>
                    <a:pt x="169621" y="47172"/>
                  </a:lnTo>
                  <a:lnTo>
                    <a:pt x="153823" y="22560"/>
                  </a:lnTo>
                  <a:lnTo>
                    <a:pt x="140287" y="9288"/>
                  </a:lnTo>
                  <a:lnTo>
                    <a:pt x="129898" y="3120"/>
                  </a:lnTo>
                  <a:lnTo>
                    <a:pt x="111444" y="0"/>
                  </a:lnTo>
                  <a:lnTo>
                    <a:pt x="90179" y="1506"/>
                  </a:lnTo>
                  <a:lnTo>
                    <a:pt x="80464" y="4482"/>
                  </a:lnTo>
                  <a:lnTo>
                    <a:pt x="54694" y="21575"/>
                  </a:lnTo>
                  <a:lnTo>
                    <a:pt x="36497" y="3946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4" name="SMARTInkShape-Group77">
            <a:extLst>
              <a:ext uri="{FF2B5EF4-FFF2-40B4-BE49-F238E27FC236}">
                <a16:creationId xmlns:a16="http://schemas.microsoft.com/office/drawing/2014/main" xmlns="" id="{98E4C3BC-4C5F-4753-BBD5-BE30D2D8AC37}"/>
              </a:ext>
            </a:extLst>
          </p:cNvPr>
          <p:cNvGrpSpPr/>
          <p:nvPr/>
        </p:nvGrpSpPr>
        <p:grpSpPr>
          <a:xfrm>
            <a:off x="5248275" y="4371975"/>
            <a:ext cx="508001" cy="346076"/>
            <a:chOff x="5248275" y="4371975"/>
            <a:chExt cx="508001" cy="346076"/>
          </a:xfrm>
        </p:grpSpPr>
        <p:sp>
          <p:nvSpPr>
            <p:cNvPr id="39" name="SMARTInkShape-161">
              <a:extLst>
                <a:ext uri="{FF2B5EF4-FFF2-40B4-BE49-F238E27FC236}">
                  <a16:creationId xmlns:a16="http://schemas.microsoft.com/office/drawing/2014/main" xmlns="" id="{6B77696D-49DA-4C6E-BA8D-FD6CDED61773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302250" y="4508941"/>
              <a:ext cx="16461" cy="209110"/>
            </a:xfrm>
            <a:custGeom>
              <a:avLst/>
              <a:gdLst/>
              <a:ahLst/>
              <a:cxnLst/>
              <a:rect l="0" t="0" r="0" b="0"/>
              <a:pathLst>
                <a:path w="16461" h="209110">
                  <a:moveTo>
                    <a:pt x="0" y="2734"/>
                  </a:moveTo>
                  <a:lnTo>
                    <a:pt x="0" y="2734"/>
                  </a:lnTo>
                  <a:lnTo>
                    <a:pt x="0" y="0"/>
                  </a:lnTo>
                  <a:lnTo>
                    <a:pt x="6899" y="2181"/>
                  </a:lnTo>
                  <a:lnTo>
                    <a:pt x="11866" y="5349"/>
                  </a:lnTo>
                  <a:lnTo>
                    <a:pt x="12329" y="6600"/>
                  </a:lnTo>
                  <a:lnTo>
                    <a:pt x="16460" y="52493"/>
                  </a:lnTo>
                  <a:lnTo>
                    <a:pt x="11507" y="96535"/>
                  </a:lnTo>
                  <a:lnTo>
                    <a:pt x="6760" y="143566"/>
                  </a:lnTo>
                  <a:lnTo>
                    <a:pt x="6033" y="186249"/>
                  </a:lnTo>
                  <a:lnTo>
                    <a:pt x="3621" y="204748"/>
                  </a:lnTo>
                  <a:lnTo>
                    <a:pt x="3825" y="206202"/>
                  </a:lnTo>
                  <a:lnTo>
                    <a:pt x="6350" y="209109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SMARTInkShape-162">
              <a:extLst>
                <a:ext uri="{FF2B5EF4-FFF2-40B4-BE49-F238E27FC236}">
                  <a16:creationId xmlns:a16="http://schemas.microsoft.com/office/drawing/2014/main" xmlns="" id="{ACBD1995-8444-471E-81A0-3EC44A4E870C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248275" y="4572000"/>
              <a:ext cx="133351" cy="14867"/>
            </a:xfrm>
            <a:custGeom>
              <a:avLst/>
              <a:gdLst/>
              <a:ahLst/>
              <a:cxnLst/>
              <a:rect l="0" t="0" r="0" b="0"/>
              <a:pathLst>
                <a:path w="133351" h="14867">
                  <a:moveTo>
                    <a:pt x="0" y="0"/>
                  </a:moveTo>
                  <a:lnTo>
                    <a:pt x="0" y="0"/>
                  </a:lnTo>
                  <a:lnTo>
                    <a:pt x="0" y="2734"/>
                  </a:lnTo>
                  <a:lnTo>
                    <a:pt x="1685" y="4730"/>
                  </a:lnTo>
                  <a:lnTo>
                    <a:pt x="4395" y="5630"/>
                  </a:lnTo>
                  <a:lnTo>
                    <a:pt x="47339" y="9709"/>
                  </a:lnTo>
                  <a:lnTo>
                    <a:pt x="89878" y="14707"/>
                  </a:lnTo>
                  <a:lnTo>
                    <a:pt x="123015" y="14866"/>
                  </a:lnTo>
                  <a:lnTo>
                    <a:pt x="133350" y="1270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SMARTInkShape-163">
              <a:extLst>
                <a:ext uri="{FF2B5EF4-FFF2-40B4-BE49-F238E27FC236}">
                  <a16:creationId xmlns:a16="http://schemas.microsoft.com/office/drawing/2014/main" xmlns="" id="{C583F37F-57C8-41F1-B79C-8C5DA252C8B1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416550" y="4413959"/>
              <a:ext cx="174414" cy="257141"/>
            </a:xfrm>
            <a:custGeom>
              <a:avLst/>
              <a:gdLst/>
              <a:ahLst/>
              <a:cxnLst/>
              <a:rect l="0" t="0" r="0" b="0"/>
              <a:pathLst>
                <a:path w="174414" h="257141">
                  <a:moveTo>
                    <a:pt x="0" y="224716"/>
                  </a:moveTo>
                  <a:lnTo>
                    <a:pt x="0" y="224716"/>
                  </a:lnTo>
                  <a:lnTo>
                    <a:pt x="1685" y="226401"/>
                  </a:lnTo>
                  <a:lnTo>
                    <a:pt x="3454" y="227229"/>
                  </a:lnTo>
                  <a:lnTo>
                    <a:pt x="9149" y="227760"/>
                  </a:lnTo>
                  <a:lnTo>
                    <a:pt x="12062" y="226892"/>
                  </a:lnTo>
                  <a:lnTo>
                    <a:pt x="57145" y="190672"/>
                  </a:lnTo>
                  <a:lnTo>
                    <a:pt x="98102" y="146654"/>
                  </a:lnTo>
                  <a:lnTo>
                    <a:pt x="128296" y="102548"/>
                  </a:lnTo>
                  <a:lnTo>
                    <a:pt x="149223" y="60926"/>
                  </a:lnTo>
                  <a:lnTo>
                    <a:pt x="164983" y="15523"/>
                  </a:lnTo>
                  <a:lnTo>
                    <a:pt x="172214" y="884"/>
                  </a:lnTo>
                  <a:lnTo>
                    <a:pt x="173018" y="0"/>
                  </a:lnTo>
                  <a:lnTo>
                    <a:pt x="173554" y="117"/>
                  </a:lnTo>
                  <a:lnTo>
                    <a:pt x="173911" y="900"/>
                  </a:lnTo>
                  <a:lnTo>
                    <a:pt x="174413" y="7058"/>
                  </a:lnTo>
                  <a:lnTo>
                    <a:pt x="167244" y="53835"/>
                  </a:lnTo>
                  <a:lnTo>
                    <a:pt x="162975" y="94065"/>
                  </a:lnTo>
                  <a:lnTo>
                    <a:pt x="157769" y="141262"/>
                  </a:lnTo>
                  <a:lnTo>
                    <a:pt x="154178" y="188374"/>
                  </a:lnTo>
                  <a:lnTo>
                    <a:pt x="147608" y="231097"/>
                  </a:lnTo>
                  <a:lnTo>
                    <a:pt x="143408" y="256948"/>
                  </a:lnTo>
                  <a:lnTo>
                    <a:pt x="143230" y="257140"/>
                  </a:lnTo>
                  <a:lnTo>
                    <a:pt x="142875" y="25329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SMARTInkShape-164">
              <a:extLst>
                <a:ext uri="{FF2B5EF4-FFF2-40B4-BE49-F238E27FC236}">
                  <a16:creationId xmlns:a16="http://schemas.microsoft.com/office/drawing/2014/main" xmlns="" id="{B6B81CE8-EA64-4D07-A0E0-FE8FA5D6C44A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635992" y="4371975"/>
              <a:ext cx="120284" cy="238126"/>
            </a:xfrm>
            <a:custGeom>
              <a:avLst/>
              <a:gdLst/>
              <a:ahLst/>
              <a:cxnLst/>
              <a:rect l="0" t="0" r="0" b="0"/>
              <a:pathLst>
                <a:path w="120284" h="238126">
                  <a:moveTo>
                    <a:pt x="34558" y="0"/>
                  </a:moveTo>
                  <a:lnTo>
                    <a:pt x="34558" y="0"/>
                  </a:lnTo>
                  <a:lnTo>
                    <a:pt x="32873" y="0"/>
                  </a:lnTo>
                  <a:lnTo>
                    <a:pt x="32729" y="1058"/>
                  </a:lnTo>
                  <a:lnTo>
                    <a:pt x="33151" y="13183"/>
                  </a:lnTo>
                  <a:lnTo>
                    <a:pt x="26693" y="57942"/>
                  </a:lnTo>
                  <a:lnTo>
                    <a:pt x="20126" y="93485"/>
                  </a:lnTo>
                  <a:lnTo>
                    <a:pt x="12095" y="139247"/>
                  </a:lnTo>
                  <a:lnTo>
                    <a:pt x="2424" y="182065"/>
                  </a:lnTo>
                  <a:lnTo>
                    <a:pt x="0" y="206196"/>
                  </a:lnTo>
                  <a:lnTo>
                    <a:pt x="3113" y="217532"/>
                  </a:lnTo>
                  <a:lnTo>
                    <a:pt x="4775" y="220163"/>
                  </a:lnTo>
                  <a:lnTo>
                    <a:pt x="8503" y="223086"/>
                  </a:lnTo>
                  <a:lnTo>
                    <a:pt x="18828" y="227145"/>
                  </a:lnTo>
                  <a:lnTo>
                    <a:pt x="65246" y="232512"/>
                  </a:lnTo>
                  <a:lnTo>
                    <a:pt x="112464" y="238097"/>
                  </a:lnTo>
                  <a:lnTo>
                    <a:pt x="120283" y="2381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SMARTInkShape-165">
              <a:extLst>
                <a:ext uri="{FF2B5EF4-FFF2-40B4-BE49-F238E27FC236}">
                  <a16:creationId xmlns:a16="http://schemas.microsoft.com/office/drawing/2014/main" xmlns="" id="{F8515557-0F7C-4EF5-83ED-F5A0681C2DB1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718175" y="4518025"/>
              <a:ext cx="22226" cy="196851"/>
            </a:xfrm>
            <a:custGeom>
              <a:avLst/>
              <a:gdLst/>
              <a:ahLst/>
              <a:cxnLst/>
              <a:rect l="0" t="0" r="0" b="0"/>
              <a:pathLst>
                <a:path w="22226" h="196851">
                  <a:moveTo>
                    <a:pt x="22225" y="0"/>
                  </a:moveTo>
                  <a:lnTo>
                    <a:pt x="22225" y="0"/>
                  </a:lnTo>
                  <a:lnTo>
                    <a:pt x="20043" y="5069"/>
                  </a:lnTo>
                  <a:lnTo>
                    <a:pt x="17174" y="52053"/>
                  </a:lnTo>
                  <a:lnTo>
                    <a:pt x="14026" y="92564"/>
                  </a:lnTo>
                  <a:lnTo>
                    <a:pt x="10340" y="135753"/>
                  </a:lnTo>
                  <a:lnTo>
                    <a:pt x="4212" y="182363"/>
                  </a:lnTo>
                  <a:lnTo>
                    <a:pt x="0" y="1968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0" name="SMARTInkShape-Group78">
            <a:extLst>
              <a:ext uri="{FF2B5EF4-FFF2-40B4-BE49-F238E27FC236}">
                <a16:creationId xmlns:a16="http://schemas.microsoft.com/office/drawing/2014/main" xmlns="" id="{CF89CD6D-DC67-4E14-8E6D-07C37632D847}"/>
              </a:ext>
            </a:extLst>
          </p:cNvPr>
          <p:cNvGrpSpPr/>
          <p:nvPr/>
        </p:nvGrpSpPr>
        <p:grpSpPr>
          <a:xfrm>
            <a:off x="5854700" y="4376496"/>
            <a:ext cx="641351" cy="350145"/>
            <a:chOff x="5854700" y="4376496"/>
            <a:chExt cx="641351" cy="350145"/>
          </a:xfrm>
        </p:grpSpPr>
        <p:sp>
          <p:nvSpPr>
            <p:cNvPr id="45" name="SMARTInkShape-166">
              <a:extLst>
                <a:ext uri="{FF2B5EF4-FFF2-40B4-BE49-F238E27FC236}">
                  <a16:creationId xmlns:a16="http://schemas.microsoft.com/office/drawing/2014/main" xmlns="" id="{83A34F4B-260A-4B43-B9AC-3C200C1BCA3C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854700" y="4550216"/>
              <a:ext cx="123826" cy="9085"/>
            </a:xfrm>
            <a:custGeom>
              <a:avLst/>
              <a:gdLst/>
              <a:ahLst/>
              <a:cxnLst/>
              <a:rect l="0" t="0" r="0" b="0"/>
              <a:pathLst>
                <a:path w="123826" h="9085">
                  <a:moveTo>
                    <a:pt x="0" y="9084"/>
                  </a:moveTo>
                  <a:lnTo>
                    <a:pt x="0" y="9084"/>
                  </a:lnTo>
                  <a:lnTo>
                    <a:pt x="3136" y="2812"/>
                  </a:lnTo>
                  <a:lnTo>
                    <a:pt x="50669" y="0"/>
                  </a:lnTo>
                  <a:lnTo>
                    <a:pt x="96420" y="3484"/>
                  </a:lnTo>
                  <a:lnTo>
                    <a:pt x="123825" y="5909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SMARTInkShape-167">
              <a:extLst>
                <a:ext uri="{FF2B5EF4-FFF2-40B4-BE49-F238E27FC236}">
                  <a16:creationId xmlns:a16="http://schemas.microsoft.com/office/drawing/2014/main" xmlns="" id="{B43100BF-A1F1-4D46-A25C-76CD2B730502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867400" y="4670425"/>
              <a:ext cx="133351" cy="6351"/>
            </a:xfrm>
            <a:custGeom>
              <a:avLst/>
              <a:gdLst/>
              <a:ahLst/>
              <a:cxnLst/>
              <a:rect l="0" t="0" r="0" b="0"/>
              <a:pathLst>
                <a:path w="133351" h="6351">
                  <a:moveTo>
                    <a:pt x="0" y="0"/>
                  </a:moveTo>
                  <a:lnTo>
                    <a:pt x="0" y="0"/>
                  </a:lnTo>
                  <a:lnTo>
                    <a:pt x="1685" y="0"/>
                  </a:lnTo>
                  <a:lnTo>
                    <a:pt x="12090" y="2881"/>
                  </a:lnTo>
                  <a:lnTo>
                    <a:pt x="52403" y="4997"/>
                  </a:lnTo>
                  <a:lnTo>
                    <a:pt x="93332" y="5170"/>
                  </a:lnTo>
                  <a:lnTo>
                    <a:pt x="133350" y="63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SMARTInkShape-168">
              <a:extLst>
                <a:ext uri="{FF2B5EF4-FFF2-40B4-BE49-F238E27FC236}">
                  <a16:creationId xmlns:a16="http://schemas.microsoft.com/office/drawing/2014/main" xmlns="" id="{0D0FEBF1-40EB-4858-A257-2856EDE0A1CC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097627" y="4400550"/>
              <a:ext cx="174876" cy="326091"/>
            </a:xfrm>
            <a:custGeom>
              <a:avLst/>
              <a:gdLst/>
              <a:ahLst/>
              <a:cxnLst/>
              <a:rect l="0" t="0" r="0" b="0"/>
              <a:pathLst>
                <a:path w="174876" h="326091">
                  <a:moveTo>
                    <a:pt x="147598" y="0"/>
                  </a:moveTo>
                  <a:lnTo>
                    <a:pt x="147598" y="0"/>
                  </a:lnTo>
                  <a:lnTo>
                    <a:pt x="153565" y="2513"/>
                  </a:lnTo>
                  <a:lnTo>
                    <a:pt x="154751" y="2734"/>
                  </a:lnTo>
                  <a:lnTo>
                    <a:pt x="155541" y="3586"/>
                  </a:lnTo>
                  <a:lnTo>
                    <a:pt x="156420" y="6415"/>
                  </a:lnTo>
                  <a:lnTo>
                    <a:pt x="157105" y="12488"/>
                  </a:lnTo>
                  <a:lnTo>
                    <a:pt x="113099" y="13386"/>
                  </a:lnTo>
                  <a:lnTo>
                    <a:pt x="69264" y="10578"/>
                  </a:lnTo>
                  <a:lnTo>
                    <a:pt x="44354" y="9664"/>
                  </a:lnTo>
                  <a:lnTo>
                    <a:pt x="30381" y="14623"/>
                  </a:lnTo>
                  <a:lnTo>
                    <a:pt x="21811" y="19424"/>
                  </a:lnTo>
                  <a:lnTo>
                    <a:pt x="13667" y="33193"/>
                  </a:lnTo>
                  <a:lnTo>
                    <a:pt x="7717" y="57091"/>
                  </a:lnTo>
                  <a:lnTo>
                    <a:pt x="2473" y="99330"/>
                  </a:lnTo>
                  <a:lnTo>
                    <a:pt x="0" y="137864"/>
                  </a:lnTo>
                  <a:lnTo>
                    <a:pt x="1242" y="143571"/>
                  </a:lnTo>
                  <a:lnTo>
                    <a:pt x="2050" y="144044"/>
                  </a:lnTo>
                  <a:lnTo>
                    <a:pt x="4828" y="143630"/>
                  </a:lnTo>
                  <a:lnTo>
                    <a:pt x="44613" y="125818"/>
                  </a:lnTo>
                  <a:lnTo>
                    <a:pt x="69141" y="124353"/>
                  </a:lnTo>
                  <a:lnTo>
                    <a:pt x="85977" y="126764"/>
                  </a:lnTo>
                  <a:lnTo>
                    <a:pt x="128634" y="147995"/>
                  </a:lnTo>
                  <a:lnTo>
                    <a:pt x="155721" y="175957"/>
                  </a:lnTo>
                  <a:lnTo>
                    <a:pt x="165096" y="190699"/>
                  </a:lnTo>
                  <a:lnTo>
                    <a:pt x="174875" y="226132"/>
                  </a:lnTo>
                  <a:lnTo>
                    <a:pt x="174858" y="258203"/>
                  </a:lnTo>
                  <a:lnTo>
                    <a:pt x="166253" y="294822"/>
                  </a:lnTo>
                  <a:lnTo>
                    <a:pt x="160005" y="304128"/>
                  </a:lnTo>
                  <a:lnTo>
                    <a:pt x="146678" y="318230"/>
                  </a:lnTo>
                  <a:lnTo>
                    <a:pt x="131058" y="323870"/>
                  </a:lnTo>
                  <a:lnTo>
                    <a:pt x="117533" y="326090"/>
                  </a:lnTo>
                  <a:lnTo>
                    <a:pt x="83278" y="319790"/>
                  </a:lnTo>
                  <a:lnTo>
                    <a:pt x="67039" y="311436"/>
                  </a:lnTo>
                  <a:lnTo>
                    <a:pt x="59701" y="304928"/>
                  </a:lnTo>
                  <a:lnTo>
                    <a:pt x="45998" y="2857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SMARTInkShape-169">
              <a:extLst>
                <a:ext uri="{FF2B5EF4-FFF2-40B4-BE49-F238E27FC236}">
                  <a16:creationId xmlns:a16="http://schemas.microsoft.com/office/drawing/2014/main" xmlns="" id="{56889E71-2B58-4EBC-8FDE-2926C16436CB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382076" y="4376496"/>
              <a:ext cx="113975" cy="227255"/>
            </a:xfrm>
            <a:custGeom>
              <a:avLst/>
              <a:gdLst/>
              <a:ahLst/>
              <a:cxnLst/>
              <a:rect l="0" t="0" r="0" b="0"/>
              <a:pathLst>
                <a:path w="113975" h="227255">
                  <a:moveTo>
                    <a:pt x="18724" y="1829"/>
                  </a:moveTo>
                  <a:lnTo>
                    <a:pt x="18724" y="1829"/>
                  </a:lnTo>
                  <a:lnTo>
                    <a:pt x="20409" y="143"/>
                  </a:lnTo>
                  <a:lnTo>
                    <a:pt x="20906" y="0"/>
                  </a:lnTo>
                  <a:lnTo>
                    <a:pt x="21237" y="257"/>
                  </a:lnTo>
                  <a:lnTo>
                    <a:pt x="23454" y="8260"/>
                  </a:lnTo>
                  <a:lnTo>
                    <a:pt x="24401" y="22659"/>
                  </a:lnTo>
                  <a:lnTo>
                    <a:pt x="19284" y="70112"/>
                  </a:lnTo>
                  <a:lnTo>
                    <a:pt x="14094" y="106228"/>
                  </a:lnTo>
                  <a:lnTo>
                    <a:pt x="7494" y="142420"/>
                  </a:lnTo>
                  <a:lnTo>
                    <a:pt x="407" y="187966"/>
                  </a:lnTo>
                  <a:lnTo>
                    <a:pt x="0" y="194976"/>
                  </a:lnTo>
                  <a:lnTo>
                    <a:pt x="596" y="197622"/>
                  </a:lnTo>
                  <a:lnTo>
                    <a:pt x="3142" y="201502"/>
                  </a:lnTo>
                  <a:lnTo>
                    <a:pt x="12353" y="208696"/>
                  </a:lnTo>
                  <a:lnTo>
                    <a:pt x="15658" y="210186"/>
                  </a:lnTo>
                  <a:lnTo>
                    <a:pt x="22872" y="211026"/>
                  </a:lnTo>
                  <a:lnTo>
                    <a:pt x="66430" y="210974"/>
                  </a:lnTo>
                  <a:lnTo>
                    <a:pt x="86454" y="215762"/>
                  </a:lnTo>
                  <a:lnTo>
                    <a:pt x="108959" y="226123"/>
                  </a:lnTo>
                  <a:lnTo>
                    <a:pt x="113974" y="227254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SMARTInkShape-170">
              <a:extLst>
                <a:ext uri="{FF2B5EF4-FFF2-40B4-BE49-F238E27FC236}">
                  <a16:creationId xmlns:a16="http://schemas.microsoft.com/office/drawing/2014/main" xmlns="" id="{3167F30E-B793-458C-B5E3-770731C4830E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467475" y="4518025"/>
              <a:ext cx="22223" cy="165101"/>
            </a:xfrm>
            <a:custGeom>
              <a:avLst/>
              <a:gdLst/>
              <a:ahLst/>
              <a:cxnLst/>
              <a:rect l="0" t="0" r="0" b="0"/>
              <a:pathLst>
                <a:path w="22223" h="165101">
                  <a:moveTo>
                    <a:pt x="19050" y="0"/>
                  </a:moveTo>
                  <a:lnTo>
                    <a:pt x="19050" y="0"/>
                  </a:lnTo>
                  <a:lnTo>
                    <a:pt x="21784" y="0"/>
                  </a:lnTo>
                  <a:lnTo>
                    <a:pt x="22222" y="18868"/>
                  </a:lnTo>
                  <a:lnTo>
                    <a:pt x="13143" y="60707"/>
                  </a:lnTo>
                  <a:lnTo>
                    <a:pt x="6856" y="104615"/>
                  </a:lnTo>
                  <a:lnTo>
                    <a:pt x="1478" y="150236"/>
                  </a:lnTo>
                  <a:lnTo>
                    <a:pt x="0" y="16510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1" name="SMARTInkShape-171">
            <a:extLst>
              <a:ext uri="{FF2B5EF4-FFF2-40B4-BE49-F238E27FC236}">
                <a16:creationId xmlns:a16="http://schemas.microsoft.com/office/drawing/2014/main" xmlns="" id="{1CC0DB35-EE4F-4F73-B202-87B6E1D5D59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72007" y="3647941"/>
            <a:ext cx="656456" cy="642350"/>
          </a:xfrm>
          <a:custGeom>
            <a:avLst/>
            <a:gdLst/>
            <a:ahLst/>
            <a:cxnLst/>
            <a:rect l="0" t="0" r="0" b="0"/>
            <a:pathLst>
              <a:path w="656456" h="642350">
                <a:moveTo>
                  <a:pt x="463318" y="66809"/>
                </a:moveTo>
                <a:lnTo>
                  <a:pt x="463318" y="66809"/>
                </a:lnTo>
                <a:lnTo>
                  <a:pt x="416160" y="26688"/>
                </a:lnTo>
                <a:lnTo>
                  <a:pt x="412830" y="24186"/>
                </a:lnTo>
                <a:lnTo>
                  <a:pt x="377803" y="10553"/>
                </a:lnTo>
                <a:lnTo>
                  <a:pt x="337321" y="1535"/>
                </a:lnTo>
                <a:lnTo>
                  <a:pt x="298515" y="0"/>
                </a:lnTo>
                <a:lnTo>
                  <a:pt x="260921" y="5177"/>
                </a:lnTo>
                <a:lnTo>
                  <a:pt x="215038" y="15057"/>
                </a:lnTo>
                <a:lnTo>
                  <a:pt x="171969" y="37941"/>
                </a:lnTo>
                <a:lnTo>
                  <a:pt x="126310" y="75002"/>
                </a:lnTo>
                <a:lnTo>
                  <a:pt x="88159" y="117464"/>
                </a:lnTo>
                <a:lnTo>
                  <a:pt x="62018" y="156164"/>
                </a:lnTo>
                <a:lnTo>
                  <a:pt x="46317" y="187006"/>
                </a:lnTo>
                <a:lnTo>
                  <a:pt x="29194" y="231562"/>
                </a:lnTo>
                <a:lnTo>
                  <a:pt x="14266" y="270743"/>
                </a:lnTo>
                <a:lnTo>
                  <a:pt x="3729" y="313728"/>
                </a:lnTo>
                <a:lnTo>
                  <a:pt x="550" y="357602"/>
                </a:lnTo>
                <a:lnTo>
                  <a:pt x="0" y="396387"/>
                </a:lnTo>
                <a:lnTo>
                  <a:pt x="1718" y="431985"/>
                </a:lnTo>
                <a:lnTo>
                  <a:pt x="9518" y="473577"/>
                </a:lnTo>
                <a:lnTo>
                  <a:pt x="26271" y="517340"/>
                </a:lnTo>
                <a:lnTo>
                  <a:pt x="52425" y="561479"/>
                </a:lnTo>
                <a:lnTo>
                  <a:pt x="63740" y="574529"/>
                </a:lnTo>
                <a:lnTo>
                  <a:pt x="102572" y="601095"/>
                </a:lnTo>
                <a:lnTo>
                  <a:pt x="147349" y="623275"/>
                </a:lnTo>
                <a:lnTo>
                  <a:pt x="190427" y="636790"/>
                </a:lnTo>
                <a:lnTo>
                  <a:pt x="232646" y="641498"/>
                </a:lnTo>
                <a:lnTo>
                  <a:pt x="279229" y="642349"/>
                </a:lnTo>
                <a:lnTo>
                  <a:pt x="314503" y="638369"/>
                </a:lnTo>
                <a:lnTo>
                  <a:pt x="355685" y="629351"/>
                </a:lnTo>
                <a:lnTo>
                  <a:pt x="395686" y="617672"/>
                </a:lnTo>
                <a:lnTo>
                  <a:pt x="437455" y="601359"/>
                </a:lnTo>
                <a:lnTo>
                  <a:pt x="481314" y="581951"/>
                </a:lnTo>
                <a:lnTo>
                  <a:pt x="520004" y="556859"/>
                </a:lnTo>
                <a:lnTo>
                  <a:pt x="558267" y="521195"/>
                </a:lnTo>
                <a:lnTo>
                  <a:pt x="590174" y="482533"/>
                </a:lnTo>
                <a:lnTo>
                  <a:pt x="613704" y="443301"/>
                </a:lnTo>
                <a:lnTo>
                  <a:pt x="632253" y="402900"/>
                </a:lnTo>
                <a:lnTo>
                  <a:pt x="647799" y="360147"/>
                </a:lnTo>
                <a:lnTo>
                  <a:pt x="654269" y="323763"/>
                </a:lnTo>
                <a:lnTo>
                  <a:pt x="656455" y="280705"/>
                </a:lnTo>
                <a:lnTo>
                  <a:pt x="647453" y="234714"/>
                </a:lnTo>
                <a:lnTo>
                  <a:pt x="633445" y="196885"/>
                </a:lnTo>
                <a:lnTo>
                  <a:pt x="614163" y="156278"/>
                </a:lnTo>
                <a:lnTo>
                  <a:pt x="579922" y="112166"/>
                </a:lnTo>
                <a:lnTo>
                  <a:pt x="537591" y="72607"/>
                </a:lnTo>
                <a:lnTo>
                  <a:pt x="491731" y="42264"/>
                </a:lnTo>
                <a:lnTo>
                  <a:pt x="444268" y="19184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SMARTInkShape-172">
            <a:extLst>
              <a:ext uri="{FF2B5EF4-FFF2-40B4-BE49-F238E27FC236}">
                <a16:creationId xmlns:a16="http://schemas.microsoft.com/office/drawing/2014/main" xmlns="" id="{A59233A4-9C87-4156-B998-7C70A814CC6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040041" y="4239027"/>
            <a:ext cx="635494" cy="704172"/>
          </a:xfrm>
          <a:custGeom>
            <a:avLst/>
            <a:gdLst/>
            <a:ahLst/>
            <a:cxnLst/>
            <a:rect l="0" t="0" r="0" b="0"/>
            <a:pathLst>
              <a:path w="635494" h="704172">
                <a:moveTo>
                  <a:pt x="329009" y="34523"/>
                </a:moveTo>
                <a:lnTo>
                  <a:pt x="329009" y="34523"/>
                </a:lnTo>
                <a:lnTo>
                  <a:pt x="325638" y="36209"/>
                </a:lnTo>
                <a:lnTo>
                  <a:pt x="323940" y="35647"/>
                </a:lnTo>
                <a:lnTo>
                  <a:pt x="320171" y="32200"/>
                </a:lnTo>
                <a:lnTo>
                  <a:pt x="318025" y="28081"/>
                </a:lnTo>
                <a:lnTo>
                  <a:pt x="317453" y="25995"/>
                </a:lnTo>
                <a:lnTo>
                  <a:pt x="313055" y="21796"/>
                </a:lnTo>
                <a:lnTo>
                  <a:pt x="294640" y="9494"/>
                </a:lnTo>
                <a:lnTo>
                  <a:pt x="253154" y="2650"/>
                </a:lnTo>
                <a:lnTo>
                  <a:pt x="212150" y="0"/>
                </a:lnTo>
                <a:lnTo>
                  <a:pt x="165793" y="8130"/>
                </a:lnTo>
                <a:lnTo>
                  <a:pt x="129899" y="23717"/>
                </a:lnTo>
                <a:lnTo>
                  <a:pt x="111773" y="35907"/>
                </a:lnTo>
                <a:lnTo>
                  <a:pt x="75125" y="79186"/>
                </a:lnTo>
                <a:lnTo>
                  <a:pt x="48057" y="125298"/>
                </a:lnTo>
                <a:lnTo>
                  <a:pt x="26736" y="169269"/>
                </a:lnTo>
                <a:lnTo>
                  <a:pt x="11551" y="214036"/>
                </a:lnTo>
                <a:lnTo>
                  <a:pt x="3051" y="259189"/>
                </a:lnTo>
                <a:lnTo>
                  <a:pt x="0" y="303699"/>
                </a:lnTo>
                <a:lnTo>
                  <a:pt x="1945" y="339390"/>
                </a:lnTo>
                <a:lnTo>
                  <a:pt x="6127" y="380343"/>
                </a:lnTo>
                <a:lnTo>
                  <a:pt x="13100" y="422023"/>
                </a:lnTo>
                <a:lnTo>
                  <a:pt x="24458" y="459166"/>
                </a:lnTo>
                <a:lnTo>
                  <a:pt x="43685" y="503204"/>
                </a:lnTo>
                <a:lnTo>
                  <a:pt x="63399" y="542034"/>
                </a:lnTo>
                <a:lnTo>
                  <a:pt x="98436" y="587065"/>
                </a:lnTo>
                <a:lnTo>
                  <a:pt x="144023" y="632330"/>
                </a:lnTo>
                <a:lnTo>
                  <a:pt x="184571" y="658030"/>
                </a:lnTo>
                <a:lnTo>
                  <a:pt x="232125" y="681581"/>
                </a:lnTo>
                <a:lnTo>
                  <a:pt x="274045" y="695659"/>
                </a:lnTo>
                <a:lnTo>
                  <a:pt x="313978" y="702980"/>
                </a:lnTo>
                <a:lnTo>
                  <a:pt x="355386" y="704171"/>
                </a:lnTo>
                <a:lnTo>
                  <a:pt x="402480" y="700039"/>
                </a:lnTo>
                <a:lnTo>
                  <a:pt x="444991" y="686866"/>
                </a:lnTo>
                <a:lnTo>
                  <a:pt x="490977" y="665661"/>
                </a:lnTo>
                <a:lnTo>
                  <a:pt x="532842" y="637652"/>
                </a:lnTo>
                <a:lnTo>
                  <a:pt x="572862" y="590511"/>
                </a:lnTo>
                <a:lnTo>
                  <a:pt x="599848" y="548877"/>
                </a:lnTo>
                <a:lnTo>
                  <a:pt x="614688" y="517738"/>
                </a:lnTo>
                <a:lnTo>
                  <a:pt x="625564" y="474846"/>
                </a:lnTo>
                <a:lnTo>
                  <a:pt x="633004" y="428299"/>
                </a:lnTo>
                <a:lnTo>
                  <a:pt x="635493" y="388335"/>
                </a:lnTo>
                <a:lnTo>
                  <a:pt x="628981" y="343020"/>
                </a:lnTo>
                <a:lnTo>
                  <a:pt x="619293" y="303600"/>
                </a:lnTo>
                <a:lnTo>
                  <a:pt x="602981" y="262142"/>
                </a:lnTo>
                <a:lnTo>
                  <a:pt x="581832" y="222282"/>
                </a:lnTo>
                <a:lnTo>
                  <a:pt x="554410" y="183714"/>
                </a:lnTo>
                <a:lnTo>
                  <a:pt x="517662" y="153075"/>
                </a:lnTo>
                <a:lnTo>
                  <a:pt x="478457" y="126772"/>
                </a:lnTo>
                <a:lnTo>
                  <a:pt x="441847" y="106463"/>
                </a:lnTo>
                <a:lnTo>
                  <a:pt x="399877" y="85579"/>
                </a:lnTo>
                <a:lnTo>
                  <a:pt x="361374" y="67211"/>
                </a:lnTo>
                <a:lnTo>
                  <a:pt x="321783" y="52009"/>
                </a:lnTo>
                <a:lnTo>
                  <a:pt x="262334" y="31348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SMARTInkShape-173">
            <a:extLst>
              <a:ext uri="{FF2B5EF4-FFF2-40B4-BE49-F238E27FC236}">
                <a16:creationId xmlns:a16="http://schemas.microsoft.com/office/drawing/2014/main" xmlns="" id="{5DEB8D2D-1A53-44CD-891F-08B7B61187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397751" y="3808388"/>
            <a:ext cx="193800" cy="325837"/>
          </a:xfrm>
          <a:custGeom>
            <a:avLst/>
            <a:gdLst/>
            <a:ahLst/>
            <a:cxnLst/>
            <a:rect l="0" t="0" r="0" b="0"/>
            <a:pathLst>
              <a:path w="193800" h="325837">
                <a:moveTo>
                  <a:pt x="47749" y="103212"/>
                </a:moveTo>
                <a:lnTo>
                  <a:pt x="47749" y="103212"/>
                </a:lnTo>
                <a:lnTo>
                  <a:pt x="37552" y="103212"/>
                </a:lnTo>
                <a:lnTo>
                  <a:pt x="22707" y="97031"/>
                </a:lnTo>
                <a:lnTo>
                  <a:pt x="3864" y="70504"/>
                </a:lnTo>
                <a:lnTo>
                  <a:pt x="375" y="61159"/>
                </a:lnTo>
                <a:lnTo>
                  <a:pt x="0" y="53477"/>
                </a:lnTo>
                <a:lnTo>
                  <a:pt x="9999" y="29673"/>
                </a:lnTo>
                <a:lnTo>
                  <a:pt x="28978" y="10681"/>
                </a:lnTo>
                <a:lnTo>
                  <a:pt x="42814" y="3711"/>
                </a:lnTo>
                <a:lnTo>
                  <a:pt x="64239" y="0"/>
                </a:lnTo>
                <a:lnTo>
                  <a:pt x="80034" y="585"/>
                </a:lnTo>
                <a:lnTo>
                  <a:pt x="105740" y="8384"/>
                </a:lnTo>
                <a:lnTo>
                  <a:pt x="109693" y="10360"/>
                </a:lnTo>
                <a:lnTo>
                  <a:pt x="128491" y="31692"/>
                </a:lnTo>
                <a:lnTo>
                  <a:pt x="134082" y="41086"/>
                </a:lnTo>
                <a:lnTo>
                  <a:pt x="148827" y="86983"/>
                </a:lnTo>
                <a:lnTo>
                  <a:pt x="150109" y="125328"/>
                </a:lnTo>
                <a:lnTo>
                  <a:pt x="143311" y="171805"/>
                </a:lnTo>
                <a:lnTo>
                  <a:pt x="132435" y="212739"/>
                </a:lnTo>
                <a:lnTo>
                  <a:pt x="114964" y="252432"/>
                </a:lnTo>
                <a:lnTo>
                  <a:pt x="100943" y="271838"/>
                </a:lnTo>
                <a:lnTo>
                  <a:pt x="85460" y="285981"/>
                </a:lnTo>
                <a:lnTo>
                  <a:pt x="55830" y="297290"/>
                </a:lnTo>
                <a:lnTo>
                  <a:pt x="46637" y="296008"/>
                </a:lnTo>
                <a:lnTo>
                  <a:pt x="33105" y="289932"/>
                </a:lnTo>
                <a:lnTo>
                  <a:pt x="20489" y="280618"/>
                </a:lnTo>
                <a:lnTo>
                  <a:pt x="16466" y="276015"/>
                </a:lnTo>
                <a:lnTo>
                  <a:pt x="12217" y="262716"/>
                </a:lnTo>
                <a:lnTo>
                  <a:pt x="12095" y="247055"/>
                </a:lnTo>
                <a:lnTo>
                  <a:pt x="14294" y="234614"/>
                </a:lnTo>
                <a:lnTo>
                  <a:pt x="24743" y="219453"/>
                </a:lnTo>
                <a:lnTo>
                  <a:pt x="28470" y="215082"/>
                </a:lnTo>
                <a:lnTo>
                  <a:pt x="34124" y="212904"/>
                </a:lnTo>
                <a:lnTo>
                  <a:pt x="42510" y="211506"/>
                </a:lnTo>
                <a:lnTo>
                  <a:pt x="50704" y="216321"/>
                </a:lnTo>
                <a:lnTo>
                  <a:pt x="57013" y="222764"/>
                </a:lnTo>
                <a:lnTo>
                  <a:pt x="78020" y="269710"/>
                </a:lnTo>
                <a:lnTo>
                  <a:pt x="88370" y="290544"/>
                </a:lnTo>
                <a:lnTo>
                  <a:pt x="117741" y="317788"/>
                </a:lnTo>
                <a:lnTo>
                  <a:pt x="136142" y="324874"/>
                </a:lnTo>
                <a:lnTo>
                  <a:pt x="158920" y="325836"/>
                </a:lnTo>
                <a:lnTo>
                  <a:pt x="193799" y="315937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6" name="SMARTInkShape-Group82">
            <a:extLst>
              <a:ext uri="{FF2B5EF4-FFF2-40B4-BE49-F238E27FC236}">
                <a16:creationId xmlns:a16="http://schemas.microsoft.com/office/drawing/2014/main" xmlns="" id="{CE025C21-59FB-4957-A0C8-53E86CFABECD}"/>
              </a:ext>
            </a:extLst>
          </p:cNvPr>
          <p:cNvGrpSpPr/>
          <p:nvPr/>
        </p:nvGrpSpPr>
        <p:grpSpPr>
          <a:xfrm>
            <a:off x="8961196" y="3813175"/>
            <a:ext cx="230430" cy="301626"/>
            <a:chOff x="8961196" y="3813175"/>
            <a:chExt cx="230430" cy="301626"/>
          </a:xfrm>
        </p:grpSpPr>
        <p:sp>
          <p:nvSpPr>
            <p:cNvPr id="54" name="SMARTInkShape-174">
              <a:extLst>
                <a:ext uri="{FF2B5EF4-FFF2-40B4-BE49-F238E27FC236}">
                  <a16:creationId xmlns:a16="http://schemas.microsoft.com/office/drawing/2014/main" xmlns="" id="{BDD2604A-DCE8-463F-9C17-7B012988D22A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8961196" y="3813175"/>
              <a:ext cx="191192" cy="301626"/>
            </a:xfrm>
            <a:custGeom>
              <a:avLst/>
              <a:gdLst/>
              <a:ahLst/>
              <a:cxnLst/>
              <a:rect l="0" t="0" r="0" b="0"/>
              <a:pathLst>
                <a:path w="191192" h="301626">
                  <a:moveTo>
                    <a:pt x="1829" y="0"/>
                  </a:moveTo>
                  <a:lnTo>
                    <a:pt x="1829" y="0"/>
                  </a:lnTo>
                  <a:lnTo>
                    <a:pt x="0" y="0"/>
                  </a:lnTo>
                  <a:lnTo>
                    <a:pt x="10071" y="353"/>
                  </a:lnTo>
                  <a:lnTo>
                    <a:pt x="49389" y="4822"/>
                  </a:lnTo>
                  <a:lnTo>
                    <a:pt x="89079" y="6149"/>
                  </a:lnTo>
                  <a:lnTo>
                    <a:pt x="133152" y="6333"/>
                  </a:lnTo>
                  <a:lnTo>
                    <a:pt x="178946" y="6350"/>
                  </a:lnTo>
                  <a:lnTo>
                    <a:pt x="184444" y="6703"/>
                  </a:lnTo>
                  <a:lnTo>
                    <a:pt x="188354" y="8036"/>
                  </a:lnTo>
                  <a:lnTo>
                    <a:pt x="189679" y="8885"/>
                  </a:lnTo>
                  <a:lnTo>
                    <a:pt x="191152" y="10769"/>
                  </a:lnTo>
                  <a:lnTo>
                    <a:pt x="191191" y="11766"/>
                  </a:lnTo>
                  <a:lnTo>
                    <a:pt x="178489" y="56813"/>
                  </a:lnTo>
                  <a:lnTo>
                    <a:pt x="166707" y="102571"/>
                  </a:lnTo>
                  <a:lnTo>
                    <a:pt x="156723" y="147768"/>
                  </a:lnTo>
                  <a:lnTo>
                    <a:pt x="149039" y="194623"/>
                  </a:lnTo>
                  <a:lnTo>
                    <a:pt x="144527" y="235830"/>
                  </a:lnTo>
                  <a:lnTo>
                    <a:pt x="141705" y="278914"/>
                  </a:lnTo>
                  <a:lnTo>
                    <a:pt x="141917" y="292383"/>
                  </a:lnTo>
                  <a:lnTo>
                    <a:pt x="144704" y="3016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SMARTInkShape-175">
              <a:extLst>
                <a:ext uri="{FF2B5EF4-FFF2-40B4-BE49-F238E27FC236}">
                  <a16:creationId xmlns:a16="http://schemas.microsoft.com/office/drawing/2014/main" xmlns="" id="{702126E5-4989-4B50-8494-2245A1944C10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9001125" y="3968750"/>
              <a:ext cx="190501" cy="19051"/>
            </a:xfrm>
            <a:custGeom>
              <a:avLst/>
              <a:gdLst/>
              <a:ahLst/>
              <a:cxnLst/>
              <a:rect l="0" t="0" r="0" b="0"/>
              <a:pathLst>
                <a:path w="190501" h="19051">
                  <a:moveTo>
                    <a:pt x="0" y="0"/>
                  </a:moveTo>
                  <a:lnTo>
                    <a:pt x="0" y="0"/>
                  </a:lnTo>
                  <a:lnTo>
                    <a:pt x="0" y="1686"/>
                  </a:lnTo>
                  <a:lnTo>
                    <a:pt x="1058" y="2182"/>
                  </a:lnTo>
                  <a:lnTo>
                    <a:pt x="45455" y="3525"/>
                  </a:lnTo>
                  <a:lnTo>
                    <a:pt x="92287" y="5688"/>
                  </a:lnTo>
                  <a:lnTo>
                    <a:pt x="138478" y="7997"/>
                  </a:lnTo>
                  <a:lnTo>
                    <a:pt x="179325" y="15898"/>
                  </a:lnTo>
                  <a:lnTo>
                    <a:pt x="190500" y="190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9" name="SMARTInkShape-Group83">
            <a:extLst>
              <a:ext uri="{FF2B5EF4-FFF2-40B4-BE49-F238E27FC236}">
                <a16:creationId xmlns:a16="http://schemas.microsoft.com/office/drawing/2014/main" xmlns="" id="{F71D8650-16DD-43B3-AC49-13A0DCFEFFDE}"/>
              </a:ext>
            </a:extLst>
          </p:cNvPr>
          <p:cNvGrpSpPr/>
          <p:nvPr/>
        </p:nvGrpSpPr>
        <p:grpSpPr>
          <a:xfrm>
            <a:off x="7826375" y="4464050"/>
            <a:ext cx="155576" cy="167495"/>
            <a:chOff x="7826375" y="4464050"/>
            <a:chExt cx="155576" cy="167495"/>
          </a:xfrm>
        </p:grpSpPr>
        <p:sp>
          <p:nvSpPr>
            <p:cNvPr id="57" name="SMARTInkShape-176">
              <a:extLst>
                <a:ext uri="{FF2B5EF4-FFF2-40B4-BE49-F238E27FC236}">
                  <a16:creationId xmlns:a16="http://schemas.microsoft.com/office/drawing/2014/main" xmlns="" id="{0F00FA54-86BF-4562-BA47-828C92C6AFA4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905750" y="4464050"/>
              <a:ext cx="1" cy="167495"/>
            </a:xfrm>
            <a:custGeom>
              <a:avLst/>
              <a:gdLst/>
              <a:ahLst/>
              <a:cxnLst/>
              <a:rect l="0" t="0" r="0" b="0"/>
              <a:pathLst>
                <a:path w="1" h="167495">
                  <a:moveTo>
                    <a:pt x="0" y="0"/>
                  </a:moveTo>
                  <a:lnTo>
                    <a:pt x="0" y="0"/>
                  </a:lnTo>
                  <a:lnTo>
                    <a:pt x="0" y="40312"/>
                  </a:lnTo>
                  <a:lnTo>
                    <a:pt x="0" y="85128"/>
                  </a:lnTo>
                  <a:lnTo>
                    <a:pt x="0" y="129096"/>
                  </a:lnTo>
                  <a:lnTo>
                    <a:pt x="0" y="167494"/>
                  </a:lnTo>
                  <a:lnTo>
                    <a:pt x="0" y="16510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SMARTInkShape-177">
              <a:extLst>
                <a:ext uri="{FF2B5EF4-FFF2-40B4-BE49-F238E27FC236}">
                  <a16:creationId xmlns:a16="http://schemas.microsoft.com/office/drawing/2014/main" xmlns="" id="{28D2CA0D-4AFB-488E-93A6-7C92CBC38169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826375" y="4540250"/>
              <a:ext cx="155576" cy="5643"/>
            </a:xfrm>
            <a:custGeom>
              <a:avLst/>
              <a:gdLst/>
              <a:ahLst/>
              <a:cxnLst/>
              <a:rect l="0" t="0" r="0" b="0"/>
              <a:pathLst>
                <a:path w="155576" h="5643">
                  <a:moveTo>
                    <a:pt x="0" y="0"/>
                  </a:moveTo>
                  <a:lnTo>
                    <a:pt x="0" y="0"/>
                  </a:lnTo>
                  <a:lnTo>
                    <a:pt x="0" y="1685"/>
                  </a:lnTo>
                  <a:lnTo>
                    <a:pt x="2822" y="3454"/>
                  </a:lnTo>
                  <a:lnTo>
                    <a:pt x="9420" y="5492"/>
                  </a:lnTo>
                  <a:lnTo>
                    <a:pt x="55369" y="5642"/>
                  </a:lnTo>
                  <a:lnTo>
                    <a:pt x="96173" y="1985"/>
                  </a:lnTo>
                  <a:lnTo>
                    <a:pt x="141795" y="1057"/>
                  </a:lnTo>
                  <a:lnTo>
                    <a:pt x="155575" y="31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2" name="SMARTInkShape-Group84">
            <a:extLst>
              <a:ext uri="{FF2B5EF4-FFF2-40B4-BE49-F238E27FC236}">
                <a16:creationId xmlns:a16="http://schemas.microsoft.com/office/drawing/2014/main" xmlns="" id="{0E2EBAB8-FC8C-410E-B6A0-A5DE2DCDC42D}"/>
              </a:ext>
            </a:extLst>
          </p:cNvPr>
          <p:cNvGrpSpPr/>
          <p:nvPr/>
        </p:nvGrpSpPr>
        <p:grpSpPr>
          <a:xfrm>
            <a:off x="9020194" y="4391025"/>
            <a:ext cx="126365" cy="295276"/>
            <a:chOff x="9020194" y="4391025"/>
            <a:chExt cx="126365" cy="295276"/>
          </a:xfrm>
        </p:grpSpPr>
        <p:sp>
          <p:nvSpPr>
            <p:cNvPr id="60" name="SMARTInkShape-178">
              <a:extLst>
                <a:ext uri="{FF2B5EF4-FFF2-40B4-BE49-F238E27FC236}">
                  <a16:creationId xmlns:a16="http://schemas.microsoft.com/office/drawing/2014/main" xmlns="" id="{3076A966-310E-4A12-93D3-53094E0BCF79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9020194" y="4391025"/>
              <a:ext cx="126365" cy="187326"/>
            </a:xfrm>
            <a:custGeom>
              <a:avLst/>
              <a:gdLst/>
              <a:ahLst/>
              <a:cxnLst/>
              <a:rect l="0" t="0" r="0" b="0"/>
              <a:pathLst>
                <a:path w="126365" h="187326">
                  <a:moveTo>
                    <a:pt x="28556" y="0"/>
                  </a:moveTo>
                  <a:lnTo>
                    <a:pt x="28556" y="0"/>
                  </a:lnTo>
                  <a:lnTo>
                    <a:pt x="22787" y="6474"/>
                  </a:lnTo>
                  <a:lnTo>
                    <a:pt x="12904" y="28013"/>
                  </a:lnTo>
                  <a:lnTo>
                    <a:pt x="6596" y="73170"/>
                  </a:lnTo>
                  <a:lnTo>
                    <a:pt x="1654" y="117046"/>
                  </a:lnTo>
                  <a:lnTo>
                    <a:pt x="10" y="163595"/>
                  </a:lnTo>
                  <a:lnTo>
                    <a:pt x="0" y="166213"/>
                  </a:lnTo>
                  <a:lnTo>
                    <a:pt x="700" y="168311"/>
                  </a:lnTo>
                  <a:lnTo>
                    <a:pt x="5450" y="173724"/>
                  </a:lnTo>
                  <a:lnTo>
                    <a:pt x="11127" y="176043"/>
                  </a:lnTo>
                  <a:lnTo>
                    <a:pt x="54936" y="178735"/>
                  </a:lnTo>
                  <a:lnTo>
                    <a:pt x="99152" y="184183"/>
                  </a:lnTo>
                  <a:lnTo>
                    <a:pt x="126364" y="187313"/>
                  </a:lnTo>
                  <a:lnTo>
                    <a:pt x="123806" y="1873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SMARTInkShape-179">
              <a:extLst>
                <a:ext uri="{FF2B5EF4-FFF2-40B4-BE49-F238E27FC236}">
                  <a16:creationId xmlns:a16="http://schemas.microsoft.com/office/drawing/2014/main" xmlns="" id="{C85CD610-0663-4C76-AFFD-01FD43400118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9124950" y="4495800"/>
              <a:ext cx="12662" cy="190501"/>
            </a:xfrm>
            <a:custGeom>
              <a:avLst/>
              <a:gdLst/>
              <a:ahLst/>
              <a:cxnLst/>
              <a:rect l="0" t="0" r="0" b="0"/>
              <a:pathLst>
                <a:path w="12662" h="190501">
                  <a:moveTo>
                    <a:pt x="9525" y="0"/>
                  </a:moveTo>
                  <a:lnTo>
                    <a:pt x="9525" y="0"/>
                  </a:lnTo>
                  <a:lnTo>
                    <a:pt x="12661" y="46089"/>
                  </a:lnTo>
                  <a:lnTo>
                    <a:pt x="10158" y="86192"/>
                  </a:lnTo>
                  <a:lnTo>
                    <a:pt x="5236" y="128860"/>
                  </a:lnTo>
                  <a:lnTo>
                    <a:pt x="415" y="173706"/>
                  </a:lnTo>
                  <a:lnTo>
                    <a:pt x="0" y="19050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5" name="SMARTInkShape-Group85">
            <a:extLst>
              <a:ext uri="{FF2B5EF4-FFF2-40B4-BE49-F238E27FC236}">
                <a16:creationId xmlns:a16="http://schemas.microsoft.com/office/drawing/2014/main" xmlns="" id="{69DEDC01-B370-4D93-984E-EE86B9133AE0}"/>
              </a:ext>
            </a:extLst>
          </p:cNvPr>
          <p:cNvGrpSpPr/>
          <p:nvPr/>
        </p:nvGrpSpPr>
        <p:grpSpPr>
          <a:xfrm>
            <a:off x="8102600" y="4391064"/>
            <a:ext cx="1406352" cy="441287"/>
            <a:chOff x="8102600" y="4391064"/>
            <a:chExt cx="1406352" cy="441287"/>
          </a:xfrm>
        </p:grpSpPr>
        <p:sp>
          <p:nvSpPr>
            <p:cNvPr id="63" name="SMARTInkShape-180">
              <a:extLst>
                <a:ext uri="{FF2B5EF4-FFF2-40B4-BE49-F238E27FC236}">
                  <a16:creationId xmlns:a16="http://schemas.microsoft.com/office/drawing/2014/main" xmlns="" id="{73733672-B422-45EF-ABF2-7062C02A2C70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385320" y="4391064"/>
              <a:ext cx="198510" cy="266226"/>
            </a:xfrm>
            <a:custGeom>
              <a:avLst/>
              <a:gdLst/>
              <a:ahLst/>
              <a:cxnLst/>
              <a:rect l="0" t="0" r="0" b="0"/>
              <a:pathLst>
                <a:path w="198510" h="266226">
                  <a:moveTo>
                    <a:pt x="145905" y="3136"/>
                  </a:moveTo>
                  <a:lnTo>
                    <a:pt x="145905" y="3136"/>
                  </a:lnTo>
                  <a:lnTo>
                    <a:pt x="145905" y="0"/>
                  </a:lnTo>
                  <a:lnTo>
                    <a:pt x="102357" y="4691"/>
                  </a:lnTo>
                  <a:lnTo>
                    <a:pt x="57913" y="9313"/>
                  </a:lnTo>
                  <a:lnTo>
                    <a:pt x="15753" y="14211"/>
                  </a:lnTo>
                  <a:lnTo>
                    <a:pt x="7206" y="18427"/>
                  </a:lnTo>
                  <a:lnTo>
                    <a:pt x="6403" y="26147"/>
                  </a:lnTo>
                  <a:lnTo>
                    <a:pt x="7158" y="49699"/>
                  </a:lnTo>
                  <a:lnTo>
                    <a:pt x="8039" y="58050"/>
                  </a:lnTo>
                  <a:lnTo>
                    <a:pt x="3831" y="104098"/>
                  </a:lnTo>
                  <a:lnTo>
                    <a:pt x="0" y="150548"/>
                  </a:lnTo>
                  <a:lnTo>
                    <a:pt x="860" y="154260"/>
                  </a:lnTo>
                  <a:lnTo>
                    <a:pt x="1584" y="155744"/>
                  </a:lnTo>
                  <a:lnTo>
                    <a:pt x="2418" y="156733"/>
                  </a:lnTo>
                  <a:lnTo>
                    <a:pt x="4287" y="157832"/>
                  </a:lnTo>
                  <a:lnTo>
                    <a:pt x="7234" y="157379"/>
                  </a:lnTo>
                  <a:lnTo>
                    <a:pt x="10543" y="156002"/>
                  </a:lnTo>
                  <a:lnTo>
                    <a:pt x="26698" y="146638"/>
                  </a:lnTo>
                  <a:lnTo>
                    <a:pt x="58210" y="134464"/>
                  </a:lnTo>
                  <a:lnTo>
                    <a:pt x="102737" y="131303"/>
                  </a:lnTo>
                  <a:lnTo>
                    <a:pt x="129010" y="136287"/>
                  </a:lnTo>
                  <a:lnTo>
                    <a:pt x="160438" y="149112"/>
                  </a:lnTo>
                  <a:lnTo>
                    <a:pt x="169650" y="156562"/>
                  </a:lnTo>
                  <a:lnTo>
                    <a:pt x="195252" y="189019"/>
                  </a:lnTo>
                  <a:lnTo>
                    <a:pt x="198509" y="199559"/>
                  </a:lnTo>
                  <a:lnTo>
                    <a:pt x="197074" y="216613"/>
                  </a:lnTo>
                  <a:lnTo>
                    <a:pt x="193679" y="226471"/>
                  </a:lnTo>
                  <a:lnTo>
                    <a:pt x="183803" y="243407"/>
                  </a:lnTo>
                  <a:lnTo>
                    <a:pt x="173283" y="251422"/>
                  </a:lnTo>
                  <a:lnTo>
                    <a:pt x="141944" y="263348"/>
                  </a:lnTo>
                  <a:lnTo>
                    <a:pt x="120306" y="266225"/>
                  </a:lnTo>
                  <a:lnTo>
                    <a:pt x="100389" y="263889"/>
                  </a:lnTo>
                  <a:lnTo>
                    <a:pt x="95572" y="261784"/>
                  </a:lnTo>
                  <a:lnTo>
                    <a:pt x="89834" y="258513"/>
                  </a:lnTo>
                  <a:lnTo>
                    <a:pt x="88416" y="258054"/>
                  </a:lnTo>
                  <a:lnTo>
                    <a:pt x="87471" y="257395"/>
                  </a:lnTo>
                  <a:lnTo>
                    <a:pt x="86840" y="256603"/>
                  </a:lnTo>
                  <a:lnTo>
                    <a:pt x="86420" y="255723"/>
                  </a:lnTo>
                  <a:lnTo>
                    <a:pt x="85580" y="24761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SMARTInkShape-181">
              <a:extLst>
                <a:ext uri="{FF2B5EF4-FFF2-40B4-BE49-F238E27FC236}">
                  <a16:creationId xmlns:a16="http://schemas.microsoft.com/office/drawing/2014/main" xmlns="" id="{28169588-75FD-4140-BE0F-7B51B0541592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8102600" y="4810125"/>
              <a:ext cx="1406352" cy="22226"/>
            </a:xfrm>
            <a:custGeom>
              <a:avLst/>
              <a:gdLst/>
              <a:ahLst/>
              <a:cxnLst/>
              <a:rect l="0" t="0" r="0" b="0"/>
              <a:pathLst>
                <a:path w="1406352" h="22226">
                  <a:moveTo>
                    <a:pt x="0" y="22225"/>
                  </a:moveTo>
                  <a:lnTo>
                    <a:pt x="0" y="22225"/>
                  </a:lnTo>
                  <a:lnTo>
                    <a:pt x="1685" y="20539"/>
                  </a:lnTo>
                  <a:lnTo>
                    <a:pt x="3453" y="19712"/>
                  </a:lnTo>
                  <a:lnTo>
                    <a:pt x="19358" y="19053"/>
                  </a:lnTo>
                  <a:lnTo>
                    <a:pt x="41411" y="19991"/>
                  </a:lnTo>
                  <a:lnTo>
                    <a:pt x="70661" y="22094"/>
                  </a:lnTo>
                  <a:lnTo>
                    <a:pt x="116054" y="22222"/>
                  </a:lnTo>
                  <a:lnTo>
                    <a:pt x="161165" y="22225"/>
                  </a:lnTo>
                  <a:lnTo>
                    <a:pt x="200651" y="21284"/>
                  </a:lnTo>
                  <a:lnTo>
                    <a:pt x="243974" y="19181"/>
                  </a:lnTo>
                  <a:lnTo>
                    <a:pt x="289601" y="16876"/>
                  </a:lnTo>
                  <a:lnTo>
                    <a:pt x="335555" y="14993"/>
                  </a:lnTo>
                  <a:lnTo>
                    <a:pt x="382090" y="12834"/>
                  </a:lnTo>
                  <a:lnTo>
                    <a:pt x="425629" y="9474"/>
                  </a:lnTo>
                  <a:lnTo>
                    <a:pt x="468142" y="6318"/>
                  </a:lnTo>
                  <a:lnTo>
                    <a:pt x="509840" y="3497"/>
                  </a:lnTo>
                  <a:lnTo>
                    <a:pt x="555330" y="2253"/>
                  </a:lnTo>
                  <a:lnTo>
                    <a:pt x="598217" y="132"/>
                  </a:lnTo>
                  <a:lnTo>
                    <a:pt x="644528" y="11"/>
                  </a:lnTo>
                  <a:lnTo>
                    <a:pt x="687044" y="1"/>
                  </a:lnTo>
                  <a:lnTo>
                    <a:pt x="732887" y="2881"/>
                  </a:lnTo>
                  <a:lnTo>
                    <a:pt x="773826" y="3149"/>
                  </a:lnTo>
                  <a:lnTo>
                    <a:pt x="818382" y="4857"/>
                  </a:lnTo>
                  <a:lnTo>
                    <a:pt x="860113" y="6263"/>
                  </a:lnTo>
                  <a:lnTo>
                    <a:pt x="901493" y="6339"/>
                  </a:lnTo>
                  <a:lnTo>
                    <a:pt x="943478" y="6349"/>
                  </a:lnTo>
                  <a:lnTo>
                    <a:pt x="987797" y="3616"/>
                  </a:lnTo>
                  <a:lnTo>
                    <a:pt x="1030387" y="3214"/>
                  </a:lnTo>
                  <a:lnTo>
                    <a:pt x="1075149" y="5912"/>
                  </a:lnTo>
                  <a:lnTo>
                    <a:pt x="1117032" y="6292"/>
                  </a:lnTo>
                  <a:lnTo>
                    <a:pt x="1160890" y="8524"/>
                  </a:lnTo>
                  <a:lnTo>
                    <a:pt x="1203465" y="9393"/>
                  </a:lnTo>
                  <a:lnTo>
                    <a:pt x="1249163" y="9514"/>
                  </a:lnTo>
                  <a:lnTo>
                    <a:pt x="1293561" y="6790"/>
                  </a:lnTo>
                  <a:lnTo>
                    <a:pt x="1338517" y="3389"/>
                  </a:lnTo>
                  <a:lnTo>
                    <a:pt x="1386015" y="90"/>
                  </a:lnTo>
                  <a:lnTo>
                    <a:pt x="1406351" y="0"/>
                  </a:lnTo>
                  <a:lnTo>
                    <a:pt x="1403350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6" name="SMARTInkShape-182">
            <a:extLst>
              <a:ext uri="{FF2B5EF4-FFF2-40B4-BE49-F238E27FC236}">
                <a16:creationId xmlns:a16="http://schemas.microsoft.com/office/drawing/2014/main" xmlns="" id="{40484E0D-3580-4243-B0BA-F8D797E0C45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931275" y="4975380"/>
            <a:ext cx="155576" cy="301471"/>
          </a:xfrm>
          <a:custGeom>
            <a:avLst/>
            <a:gdLst/>
            <a:ahLst/>
            <a:cxnLst/>
            <a:rect l="0" t="0" r="0" b="0"/>
            <a:pathLst>
              <a:path w="155576" h="301471">
                <a:moveTo>
                  <a:pt x="0" y="155420"/>
                </a:moveTo>
                <a:lnTo>
                  <a:pt x="0" y="155420"/>
                </a:lnTo>
                <a:lnTo>
                  <a:pt x="7373" y="148987"/>
                </a:lnTo>
                <a:lnTo>
                  <a:pt x="52291" y="119290"/>
                </a:lnTo>
                <a:lnTo>
                  <a:pt x="59577" y="115021"/>
                </a:lnTo>
                <a:lnTo>
                  <a:pt x="105232" y="72324"/>
                </a:lnTo>
                <a:lnTo>
                  <a:pt x="136190" y="25821"/>
                </a:lnTo>
                <a:lnTo>
                  <a:pt x="151271" y="1606"/>
                </a:lnTo>
                <a:lnTo>
                  <a:pt x="152000" y="1019"/>
                </a:lnTo>
                <a:lnTo>
                  <a:pt x="155035" y="0"/>
                </a:lnTo>
                <a:lnTo>
                  <a:pt x="155415" y="3262"/>
                </a:lnTo>
                <a:lnTo>
                  <a:pt x="152694" y="50201"/>
                </a:lnTo>
                <a:lnTo>
                  <a:pt x="149904" y="93021"/>
                </a:lnTo>
                <a:lnTo>
                  <a:pt x="151798" y="140243"/>
                </a:lnTo>
                <a:lnTo>
                  <a:pt x="152365" y="186514"/>
                </a:lnTo>
                <a:lnTo>
                  <a:pt x="152751" y="230098"/>
                </a:lnTo>
                <a:lnTo>
                  <a:pt x="155444" y="274890"/>
                </a:lnTo>
                <a:lnTo>
                  <a:pt x="155575" y="301470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SMARTInkShape-183">
            <a:extLst>
              <a:ext uri="{FF2B5EF4-FFF2-40B4-BE49-F238E27FC236}">
                <a16:creationId xmlns:a16="http://schemas.microsoft.com/office/drawing/2014/main" xmlns="" id="{685C9A61-228D-4AE9-AD28-57F3E4783F3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246821" y="3556752"/>
            <a:ext cx="83900" cy="113549"/>
          </a:xfrm>
          <a:custGeom>
            <a:avLst/>
            <a:gdLst/>
            <a:ahLst/>
            <a:cxnLst/>
            <a:rect l="0" t="0" r="0" b="0"/>
            <a:pathLst>
              <a:path w="83900" h="113549">
                <a:moveTo>
                  <a:pt x="1829" y="84973"/>
                </a:moveTo>
                <a:lnTo>
                  <a:pt x="1829" y="84973"/>
                </a:lnTo>
                <a:lnTo>
                  <a:pt x="0" y="84973"/>
                </a:lnTo>
                <a:lnTo>
                  <a:pt x="1737" y="84973"/>
                </a:lnTo>
                <a:lnTo>
                  <a:pt x="1802" y="83287"/>
                </a:lnTo>
                <a:lnTo>
                  <a:pt x="36069" y="59773"/>
                </a:lnTo>
                <a:lnTo>
                  <a:pt x="72298" y="13002"/>
                </a:lnTo>
                <a:lnTo>
                  <a:pt x="75247" y="10652"/>
                </a:lnTo>
                <a:lnTo>
                  <a:pt x="76174" y="9320"/>
                </a:lnTo>
                <a:lnTo>
                  <a:pt x="77479" y="4428"/>
                </a:lnTo>
                <a:lnTo>
                  <a:pt x="77785" y="1785"/>
                </a:lnTo>
                <a:lnTo>
                  <a:pt x="78219" y="939"/>
                </a:lnTo>
                <a:lnTo>
                  <a:pt x="78861" y="375"/>
                </a:lnTo>
                <a:lnTo>
                  <a:pt x="79642" y="0"/>
                </a:lnTo>
                <a:lnTo>
                  <a:pt x="80163" y="102"/>
                </a:lnTo>
                <a:lnTo>
                  <a:pt x="80510" y="523"/>
                </a:lnTo>
                <a:lnTo>
                  <a:pt x="80741" y="1156"/>
                </a:lnTo>
                <a:lnTo>
                  <a:pt x="78036" y="47792"/>
                </a:lnTo>
                <a:lnTo>
                  <a:pt x="81949" y="93166"/>
                </a:lnTo>
                <a:lnTo>
                  <a:pt x="83899" y="106112"/>
                </a:lnTo>
                <a:lnTo>
                  <a:pt x="83225" y="109420"/>
                </a:lnTo>
                <a:lnTo>
                  <a:pt x="81204" y="113548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SMARTInkShape-184">
            <a:extLst>
              <a:ext uri="{FF2B5EF4-FFF2-40B4-BE49-F238E27FC236}">
                <a16:creationId xmlns:a16="http://schemas.microsoft.com/office/drawing/2014/main" xmlns="" id="{3770FB14-AFB6-4928-8775-7337A453662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430347" y="4949825"/>
            <a:ext cx="175789" cy="380840"/>
          </a:xfrm>
          <a:custGeom>
            <a:avLst/>
            <a:gdLst/>
            <a:ahLst/>
            <a:cxnLst/>
            <a:rect l="0" t="0" r="0" b="0"/>
            <a:pathLst>
              <a:path w="175789" h="380840">
                <a:moveTo>
                  <a:pt x="100878" y="28575"/>
                </a:moveTo>
                <a:lnTo>
                  <a:pt x="100878" y="28575"/>
                </a:lnTo>
                <a:lnTo>
                  <a:pt x="100878" y="26889"/>
                </a:lnTo>
                <a:lnTo>
                  <a:pt x="100525" y="26393"/>
                </a:lnTo>
                <a:lnTo>
                  <a:pt x="99938" y="26062"/>
                </a:lnTo>
                <a:lnTo>
                  <a:pt x="99193" y="25841"/>
                </a:lnTo>
                <a:lnTo>
                  <a:pt x="96459" y="23845"/>
                </a:lnTo>
                <a:lnTo>
                  <a:pt x="92375" y="18181"/>
                </a:lnTo>
                <a:lnTo>
                  <a:pt x="90279" y="16900"/>
                </a:lnTo>
                <a:lnTo>
                  <a:pt x="67528" y="15901"/>
                </a:lnTo>
                <a:lnTo>
                  <a:pt x="52454" y="20597"/>
                </a:lnTo>
                <a:lnTo>
                  <a:pt x="27310" y="37021"/>
                </a:lnTo>
                <a:lnTo>
                  <a:pt x="21262" y="42912"/>
                </a:lnTo>
                <a:lnTo>
                  <a:pt x="5596" y="67796"/>
                </a:lnTo>
                <a:lnTo>
                  <a:pt x="1150" y="82686"/>
                </a:lnTo>
                <a:lnTo>
                  <a:pt x="0" y="104018"/>
                </a:lnTo>
                <a:lnTo>
                  <a:pt x="2275" y="114585"/>
                </a:lnTo>
                <a:lnTo>
                  <a:pt x="9490" y="131214"/>
                </a:lnTo>
                <a:lnTo>
                  <a:pt x="19668" y="140008"/>
                </a:lnTo>
                <a:lnTo>
                  <a:pt x="35670" y="149220"/>
                </a:lnTo>
                <a:lnTo>
                  <a:pt x="83204" y="172470"/>
                </a:lnTo>
                <a:lnTo>
                  <a:pt x="130561" y="213881"/>
                </a:lnTo>
                <a:lnTo>
                  <a:pt x="144533" y="241627"/>
                </a:lnTo>
                <a:lnTo>
                  <a:pt x="153564" y="266554"/>
                </a:lnTo>
                <a:lnTo>
                  <a:pt x="153978" y="291219"/>
                </a:lnTo>
                <a:lnTo>
                  <a:pt x="142918" y="338621"/>
                </a:lnTo>
                <a:lnTo>
                  <a:pt x="136382" y="350805"/>
                </a:lnTo>
                <a:lnTo>
                  <a:pt x="124903" y="365667"/>
                </a:lnTo>
                <a:lnTo>
                  <a:pt x="109295" y="376874"/>
                </a:lnTo>
                <a:lnTo>
                  <a:pt x="103325" y="379166"/>
                </a:lnTo>
                <a:lnTo>
                  <a:pt x="81157" y="380839"/>
                </a:lnTo>
                <a:lnTo>
                  <a:pt x="67048" y="374210"/>
                </a:lnTo>
                <a:lnTo>
                  <a:pt x="49445" y="360034"/>
                </a:lnTo>
                <a:lnTo>
                  <a:pt x="36737" y="342382"/>
                </a:lnTo>
                <a:lnTo>
                  <a:pt x="31034" y="329302"/>
                </a:lnTo>
                <a:lnTo>
                  <a:pt x="28834" y="308582"/>
                </a:lnTo>
                <a:lnTo>
                  <a:pt x="29818" y="301659"/>
                </a:lnTo>
                <a:lnTo>
                  <a:pt x="42494" y="277111"/>
                </a:lnTo>
                <a:lnTo>
                  <a:pt x="66557" y="250739"/>
                </a:lnTo>
                <a:lnTo>
                  <a:pt x="112535" y="212111"/>
                </a:lnTo>
                <a:lnTo>
                  <a:pt x="152823" y="168735"/>
                </a:lnTo>
                <a:lnTo>
                  <a:pt x="166088" y="146333"/>
                </a:lnTo>
                <a:lnTo>
                  <a:pt x="175788" y="110460"/>
                </a:lnTo>
                <a:lnTo>
                  <a:pt x="173936" y="87018"/>
                </a:lnTo>
                <a:lnTo>
                  <a:pt x="161791" y="60521"/>
                </a:lnTo>
                <a:lnTo>
                  <a:pt x="140519" y="32129"/>
                </a:lnTo>
                <a:lnTo>
                  <a:pt x="102613" y="7740"/>
                </a:lnTo>
                <a:lnTo>
                  <a:pt x="75478" y="0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SMARTInkShape-185">
            <a:extLst>
              <a:ext uri="{FF2B5EF4-FFF2-40B4-BE49-F238E27FC236}">
                <a16:creationId xmlns:a16="http://schemas.microsoft.com/office/drawing/2014/main" xmlns="" id="{F1D4219D-5367-4CF8-9FE6-82CFFB59ADC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807208" y="5419894"/>
            <a:ext cx="465061" cy="473650"/>
          </a:xfrm>
          <a:custGeom>
            <a:avLst/>
            <a:gdLst/>
            <a:ahLst/>
            <a:cxnLst/>
            <a:rect l="0" t="0" r="0" b="0"/>
            <a:pathLst>
              <a:path w="465061" h="473650">
                <a:moveTo>
                  <a:pt x="34292" y="6181"/>
                </a:moveTo>
                <a:lnTo>
                  <a:pt x="34292" y="6181"/>
                </a:lnTo>
                <a:lnTo>
                  <a:pt x="32606" y="4495"/>
                </a:lnTo>
                <a:lnTo>
                  <a:pt x="31779" y="2727"/>
                </a:lnTo>
                <a:lnTo>
                  <a:pt x="31156" y="0"/>
                </a:lnTo>
                <a:lnTo>
                  <a:pt x="34500" y="3252"/>
                </a:lnTo>
                <a:lnTo>
                  <a:pt x="48806" y="50836"/>
                </a:lnTo>
                <a:lnTo>
                  <a:pt x="72747" y="97439"/>
                </a:lnTo>
                <a:lnTo>
                  <a:pt x="101184" y="130652"/>
                </a:lnTo>
                <a:lnTo>
                  <a:pt x="120630" y="146425"/>
                </a:lnTo>
                <a:lnTo>
                  <a:pt x="147676" y="156116"/>
                </a:lnTo>
                <a:lnTo>
                  <a:pt x="175210" y="156714"/>
                </a:lnTo>
                <a:lnTo>
                  <a:pt x="199557" y="150737"/>
                </a:lnTo>
                <a:lnTo>
                  <a:pt x="222411" y="137207"/>
                </a:lnTo>
                <a:lnTo>
                  <a:pt x="236395" y="123163"/>
                </a:lnTo>
                <a:lnTo>
                  <a:pt x="251099" y="90502"/>
                </a:lnTo>
                <a:lnTo>
                  <a:pt x="254123" y="78111"/>
                </a:lnTo>
                <a:lnTo>
                  <a:pt x="250769" y="56461"/>
                </a:lnTo>
                <a:lnTo>
                  <a:pt x="243072" y="37228"/>
                </a:lnTo>
                <a:lnTo>
                  <a:pt x="233387" y="27741"/>
                </a:lnTo>
                <a:lnTo>
                  <a:pt x="220145" y="20702"/>
                </a:lnTo>
                <a:lnTo>
                  <a:pt x="196604" y="15461"/>
                </a:lnTo>
                <a:lnTo>
                  <a:pt x="184983" y="15362"/>
                </a:lnTo>
                <a:lnTo>
                  <a:pt x="165450" y="20661"/>
                </a:lnTo>
                <a:lnTo>
                  <a:pt x="155967" y="26963"/>
                </a:lnTo>
                <a:lnTo>
                  <a:pt x="149400" y="35526"/>
                </a:lnTo>
                <a:lnTo>
                  <a:pt x="138882" y="64852"/>
                </a:lnTo>
                <a:lnTo>
                  <a:pt x="134301" y="103887"/>
                </a:lnTo>
                <a:lnTo>
                  <a:pt x="133971" y="144628"/>
                </a:lnTo>
                <a:lnTo>
                  <a:pt x="137198" y="190436"/>
                </a:lnTo>
                <a:lnTo>
                  <a:pt x="139051" y="230608"/>
                </a:lnTo>
                <a:lnTo>
                  <a:pt x="140566" y="277113"/>
                </a:lnTo>
                <a:lnTo>
                  <a:pt x="139363" y="320323"/>
                </a:lnTo>
                <a:lnTo>
                  <a:pt x="134409" y="363352"/>
                </a:lnTo>
                <a:lnTo>
                  <a:pt x="129730" y="384197"/>
                </a:lnTo>
                <a:lnTo>
                  <a:pt x="110202" y="420256"/>
                </a:lnTo>
                <a:lnTo>
                  <a:pt x="91892" y="441427"/>
                </a:lnTo>
                <a:lnTo>
                  <a:pt x="67146" y="455185"/>
                </a:lnTo>
                <a:lnTo>
                  <a:pt x="51788" y="458718"/>
                </a:lnTo>
                <a:lnTo>
                  <a:pt x="40304" y="458839"/>
                </a:lnTo>
                <a:lnTo>
                  <a:pt x="22322" y="454109"/>
                </a:lnTo>
                <a:lnTo>
                  <a:pt x="19962" y="452966"/>
                </a:lnTo>
                <a:lnTo>
                  <a:pt x="9899" y="441245"/>
                </a:lnTo>
                <a:lnTo>
                  <a:pt x="5812" y="432141"/>
                </a:lnTo>
                <a:lnTo>
                  <a:pt x="0" y="390044"/>
                </a:lnTo>
                <a:lnTo>
                  <a:pt x="2732" y="363431"/>
                </a:lnTo>
                <a:lnTo>
                  <a:pt x="17371" y="331250"/>
                </a:lnTo>
                <a:lnTo>
                  <a:pt x="38423" y="304247"/>
                </a:lnTo>
                <a:lnTo>
                  <a:pt x="47064" y="299992"/>
                </a:lnTo>
                <a:lnTo>
                  <a:pt x="63116" y="296071"/>
                </a:lnTo>
                <a:lnTo>
                  <a:pt x="71209" y="300239"/>
                </a:lnTo>
                <a:lnTo>
                  <a:pt x="84035" y="312230"/>
                </a:lnTo>
                <a:lnTo>
                  <a:pt x="102838" y="354970"/>
                </a:lnTo>
                <a:lnTo>
                  <a:pt x="122029" y="399347"/>
                </a:lnTo>
                <a:lnTo>
                  <a:pt x="142468" y="445640"/>
                </a:lnTo>
                <a:lnTo>
                  <a:pt x="152892" y="459065"/>
                </a:lnTo>
                <a:lnTo>
                  <a:pt x="167858" y="470412"/>
                </a:lnTo>
                <a:lnTo>
                  <a:pt x="175852" y="473561"/>
                </a:lnTo>
                <a:lnTo>
                  <a:pt x="191359" y="473649"/>
                </a:lnTo>
                <a:lnTo>
                  <a:pt x="202289" y="469473"/>
                </a:lnTo>
                <a:lnTo>
                  <a:pt x="216478" y="459189"/>
                </a:lnTo>
                <a:lnTo>
                  <a:pt x="232440" y="439701"/>
                </a:lnTo>
                <a:lnTo>
                  <a:pt x="238229" y="426731"/>
                </a:lnTo>
                <a:lnTo>
                  <a:pt x="240978" y="390414"/>
                </a:lnTo>
                <a:lnTo>
                  <a:pt x="241580" y="389336"/>
                </a:lnTo>
                <a:lnTo>
                  <a:pt x="243395" y="387607"/>
                </a:lnTo>
                <a:lnTo>
                  <a:pt x="248766" y="387307"/>
                </a:lnTo>
                <a:lnTo>
                  <a:pt x="252263" y="388178"/>
                </a:lnTo>
                <a:lnTo>
                  <a:pt x="253689" y="388904"/>
                </a:lnTo>
                <a:lnTo>
                  <a:pt x="270129" y="389717"/>
                </a:lnTo>
                <a:lnTo>
                  <a:pt x="281617" y="387383"/>
                </a:lnTo>
                <a:lnTo>
                  <a:pt x="298776" y="380148"/>
                </a:lnTo>
                <a:lnTo>
                  <a:pt x="312183" y="364351"/>
                </a:lnTo>
                <a:lnTo>
                  <a:pt x="316314" y="358102"/>
                </a:lnTo>
                <a:lnTo>
                  <a:pt x="320623" y="342190"/>
                </a:lnTo>
                <a:lnTo>
                  <a:pt x="320182" y="330731"/>
                </a:lnTo>
                <a:lnTo>
                  <a:pt x="317635" y="320817"/>
                </a:lnTo>
                <a:lnTo>
                  <a:pt x="314151" y="314059"/>
                </a:lnTo>
                <a:lnTo>
                  <a:pt x="299267" y="299960"/>
                </a:lnTo>
                <a:lnTo>
                  <a:pt x="292111" y="295735"/>
                </a:lnTo>
                <a:lnTo>
                  <a:pt x="278762" y="293058"/>
                </a:lnTo>
                <a:lnTo>
                  <a:pt x="267829" y="297135"/>
                </a:lnTo>
                <a:lnTo>
                  <a:pt x="253536" y="307466"/>
                </a:lnTo>
                <a:lnTo>
                  <a:pt x="250305" y="310755"/>
                </a:lnTo>
                <a:lnTo>
                  <a:pt x="240402" y="332717"/>
                </a:lnTo>
                <a:lnTo>
                  <a:pt x="236277" y="349367"/>
                </a:lnTo>
                <a:lnTo>
                  <a:pt x="236586" y="381763"/>
                </a:lnTo>
                <a:lnTo>
                  <a:pt x="243221" y="403332"/>
                </a:lnTo>
                <a:lnTo>
                  <a:pt x="256419" y="426002"/>
                </a:lnTo>
                <a:lnTo>
                  <a:pt x="272773" y="438939"/>
                </a:lnTo>
                <a:lnTo>
                  <a:pt x="294943" y="446653"/>
                </a:lnTo>
                <a:lnTo>
                  <a:pt x="312645" y="449488"/>
                </a:lnTo>
                <a:lnTo>
                  <a:pt x="325103" y="446388"/>
                </a:lnTo>
                <a:lnTo>
                  <a:pt x="348166" y="436271"/>
                </a:lnTo>
                <a:lnTo>
                  <a:pt x="365299" y="419522"/>
                </a:lnTo>
                <a:lnTo>
                  <a:pt x="377039" y="401742"/>
                </a:lnTo>
                <a:lnTo>
                  <a:pt x="386974" y="369086"/>
                </a:lnTo>
                <a:lnTo>
                  <a:pt x="390510" y="326442"/>
                </a:lnTo>
                <a:lnTo>
                  <a:pt x="385527" y="289994"/>
                </a:lnTo>
                <a:lnTo>
                  <a:pt x="377837" y="274925"/>
                </a:lnTo>
                <a:lnTo>
                  <a:pt x="376564" y="273186"/>
                </a:lnTo>
                <a:lnTo>
                  <a:pt x="375362" y="272378"/>
                </a:lnTo>
                <a:lnTo>
                  <a:pt x="374208" y="272193"/>
                </a:lnTo>
                <a:lnTo>
                  <a:pt x="373086" y="272423"/>
                </a:lnTo>
                <a:lnTo>
                  <a:pt x="372338" y="272928"/>
                </a:lnTo>
                <a:lnTo>
                  <a:pt x="371839" y="273618"/>
                </a:lnTo>
                <a:lnTo>
                  <a:pt x="371507" y="274431"/>
                </a:lnTo>
                <a:lnTo>
                  <a:pt x="373960" y="278155"/>
                </a:lnTo>
                <a:lnTo>
                  <a:pt x="411080" y="321199"/>
                </a:lnTo>
                <a:lnTo>
                  <a:pt x="446271" y="361901"/>
                </a:lnTo>
                <a:lnTo>
                  <a:pt x="462653" y="399092"/>
                </a:lnTo>
                <a:lnTo>
                  <a:pt x="465060" y="421519"/>
                </a:lnTo>
                <a:lnTo>
                  <a:pt x="462504" y="436297"/>
                </a:lnTo>
                <a:lnTo>
                  <a:pt x="461583" y="438975"/>
                </a:lnTo>
                <a:lnTo>
                  <a:pt x="456797" y="443832"/>
                </a:lnTo>
                <a:lnTo>
                  <a:pt x="443913" y="451014"/>
                </a:lnTo>
                <a:lnTo>
                  <a:pt x="430984" y="453014"/>
                </a:lnTo>
                <a:lnTo>
                  <a:pt x="399417" y="447506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9" name="SMARTInkShape-Group90">
            <a:extLst>
              <a:ext uri="{FF2B5EF4-FFF2-40B4-BE49-F238E27FC236}">
                <a16:creationId xmlns:a16="http://schemas.microsoft.com/office/drawing/2014/main" xmlns="" id="{D810B0C6-B834-4770-AA44-93AE29DCE841}"/>
              </a:ext>
            </a:extLst>
          </p:cNvPr>
          <p:cNvGrpSpPr/>
          <p:nvPr/>
        </p:nvGrpSpPr>
        <p:grpSpPr>
          <a:xfrm>
            <a:off x="2390775" y="5453254"/>
            <a:ext cx="3067051" cy="703029"/>
            <a:chOff x="2390775" y="5453254"/>
            <a:chExt cx="3067051" cy="703029"/>
          </a:xfrm>
        </p:grpSpPr>
        <p:sp>
          <p:nvSpPr>
            <p:cNvPr id="70" name="SMARTInkShape-186">
              <a:extLst>
                <a:ext uri="{FF2B5EF4-FFF2-40B4-BE49-F238E27FC236}">
                  <a16:creationId xmlns:a16="http://schemas.microsoft.com/office/drawing/2014/main" xmlns="" id="{658DEF6B-1592-4424-9CD2-423C59E39B91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2390775" y="5453254"/>
              <a:ext cx="626773" cy="694777"/>
            </a:xfrm>
            <a:custGeom>
              <a:avLst/>
              <a:gdLst/>
              <a:ahLst/>
              <a:cxnLst/>
              <a:rect l="0" t="0" r="0" b="0"/>
              <a:pathLst>
                <a:path w="626773" h="694777">
                  <a:moveTo>
                    <a:pt x="0" y="318896"/>
                  </a:moveTo>
                  <a:lnTo>
                    <a:pt x="0" y="318896"/>
                  </a:lnTo>
                  <a:lnTo>
                    <a:pt x="2535" y="321783"/>
                  </a:lnTo>
                  <a:lnTo>
                    <a:pt x="5768" y="326494"/>
                  </a:lnTo>
                  <a:lnTo>
                    <a:pt x="9149" y="329093"/>
                  </a:lnTo>
                  <a:lnTo>
                    <a:pt x="24368" y="334330"/>
                  </a:lnTo>
                  <a:lnTo>
                    <a:pt x="26470" y="334575"/>
                  </a:lnTo>
                  <a:lnTo>
                    <a:pt x="45132" y="330786"/>
                  </a:lnTo>
                  <a:lnTo>
                    <a:pt x="71855" y="318852"/>
                  </a:lnTo>
                  <a:lnTo>
                    <a:pt x="100636" y="294954"/>
                  </a:lnTo>
                  <a:lnTo>
                    <a:pt x="109040" y="283266"/>
                  </a:lnTo>
                  <a:lnTo>
                    <a:pt x="111727" y="277307"/>
                  </a:lnTo>
                  <a:lnTo>
                    <a:pt x="109394" y="267369"/>
                  </a:lnTo>
                  <a:lnTo>
                    <a:pt x="103653" y="256837"/>
                  </a:lnTo>
                  <a:lnTo>
                    <a:pt x="96398" y="250980"/>
                  </a:lnTo>
                  <a:lnTo>
                    <a:pt x="86588" y="249082"/>
                  </a:lnTo>
                  <a:lnTo>
                    <a:pt x="68100" y="250739"/>
                  </a:lnTo>
                  <a:lnTo>
                    <a:pt x="52516" y="261895"/>
                  </a:lnTo>
                  <a:lnTo>
                    <a:pt x="39549" y="287033"/>
                  </a:lnTo>
                  <a:lnTo>
                    <a:pt x="34061" y="308945"/>
                  </a:lnTo>
                  <a:lnTo>
                    <a:pt x="38021" y="352689"/>
                  </a:lnTo>
                  <a:lnTo>
                    <a:pt x="39106" y="359416"/>
                  </a:lnTo>
                  <a:lnTo>
                    <a:pt x="52431" y="384054"/>
                  </a:lnTo>
                  <a:lnTo>
                    <a:pt x="65277" y="399664"/>
                  </a:lnTo>
                  <a:lnTo>
                    <a:pt x="77107" y="405122"/>
                  </a:lnTo>
                  <a:lnTo>
                    <a:pt x="94931" y="408297"/>
                  </a:lnTo>
                  <a:lnTo>
                    <a:pt x="104986" y="406608"/>
                  </a:lnTo>
                  <a:lnTo>
                    <a:pt x="118862" y="401153"/>
                  </a:lnTo>
                  <a:lnTo>
                    <a:pt x="130674" y="390262"/>
                  </a:lnTo>
                  <a:lnTo>
                    <a:pt x="143013" y="372073"/>
                  </a:lnTo>
                  <a:lnTo>
                    <a:pt x="151251" y="331244"/>
                  </a:lnTo>
                  <a:lnTo>
                    <a:pt x="155220" y="285382"/>
                  </a:lnTo>
                  <a:lnTo>
                    <a:pt x="160330" y="271414"/>
                  </a:lnTo>
                  <a:lnTo>
                    <a:pt x="164274" y="266278"/>
                  </a:lnTo>
                  <a:lnTo>
                    <a:pt x="168378" y="263760"/>
                  </a:lnTo>
                  <a:lnTo>
                    <a:pt x="170460" y="263089"/>
                  </a:lnTo>
                  <a:lnTo>
                    <a:pt x="172907" y="264052"/>
                  </a:lnTo>
                  <a:lnTo>
                    <a:pt x="181054" y="271798"/>
                  </a:lnTo>
                  <a:lnTo>
                    <a:pt x="194173" y="292272"/>
                  </a:lnTo>
                  <a:lnTo>
                    <a:pt x="208349" y="331963"/>
                  </a:lnTo>
                  <a:lnTo>
                    <a:pt x="217808" y="375769"/>
                  </a:lnTo>
                  <a:lnTo>
                    <a:pt x="218964" y="397331"/>
                  </a:lnTo>
                  <a:lnTo>
                    <a:pt x="218085" y="400558"/>
                  </a:lnTo>
                  <a:lnTo>
                    <a:pt x="217357" y="401912"/>
                  </a:lnTo>
                  <a:lnTo>
                    <a:pt x="216871" y="402462"/>
                  </a:lnTo>
                  <a:lnTo>
                    <a:pt x="216547" y="402477"/>
                  </a:lnTo>
                  <a:lnTo>
                    <a:pt x="216332" y="402133"/>
                  </a:lnTo>
                  <a:lnTo>
                    <a:pt x="210133" y="360138"/>
                  </a:lnTo>
                  <a:lnTo>
                    <a:pt x="214020" y="318761"/>
                  </a:lnTo>
                  <a:lnTo>
                    <a:pt x="222560" y="297733"/>
                  </a:lnTo>
                  <a:lnTo>
                    <a:pt x="226621" y="291499"/>
                  </a:lnTo>
                  <a:lnTo>
                    <a:pt x="230778" y="287552"/>
                  </a:lnTo>
                  <a:lnTo>
                    <a:pt x="235918" y="285563"/>
                  </a:lnTo>
                  <a:lnTo>
                    <a:pt x="238770" y="285032"/>
                  </a:lnTo>
                  <a:lnTo>
                    <a:pt x="241730" y="285737"/>
                  </a:lnTo>
                  <a:lnTo>
                    <a:pt x="247841" y="289342"/>
                  </a:lnTo>
                  <a:lnTo>
                    <a:pt x="255546" y="297322"/>
                  </a:lnTo>
                  <a:lnTo>
                    <a:pt x="266653" y="318162"/>
                  </a:lnTo>
                  <a:lnTo>
                    <a:pt x="278532" y="361814"/>
                  </a:lnTo>
                  <a:lnTo>
                    <a:pt x="291466" y="402563"/>
                  </a:lnTo>
                  <a:lnTo>
                    <a:pt x="304570" y="418417"/>
                  </a:lnTo>
                  <a:lnTo>
                    <a:pt x="307822" y="421227"/>
                  </a:lnTo>
                  <a:lnTo>
                    <a:pt x="312106" y="422394"/>
                  </a:lnTo>
                  <a:lnTo>
                    <a:pt x="322511" y="421810"/>
                  </a:lnTo>
                  <a:lnTo>
                    <a:pt x="349743" y="410969"/>
                  </a:lnTo>
                  <a:lnTo>
                    <a:pt x="359347" y="404620"/>
                  </a:lnTo>
                  <a:lnTo>
                    <a:pt x="392343" y="360742"/>
                  </a:lnTo>
                  <a:lnTo>
                    <a:pt x="413044" y="319244"/>
                  </a:lnTo>
                  <a:lnTo>
                    <a:pt x="431421" y="274936"/>
                  </a:lnTo>
                  <a:lnTo>
                    <a:pt x="444171" y="233793"/>
                  </a:lnTo>
                  <a:lnTo>
                    <a:pt x="454587" y="188491"/>
                  </a:lnTo>
                  <a:lnTo>
                    <a:pt x="458660" y="146633"/>
                  </a:lnTo>
                  <a:lnTo>
                    <a:pt x="458625" y="106677"/>
                  </a:lnTo>
                  <a:lnTo>
                    <a:pt x="448375" y="64708"/>
                  </a:lnTo>
                  <a:lnTo>
                    <a:pt x="431583" y="21680"/>
                  </a:lnTo>
                  <a:lnTo>
                    <a:pt x="419057" y="5442"/>
                  </a:lnTo>
                  <a:lnTo>
                    <a:pt x="411790" y="1430"/>
                  </a:lnTo>
                  <a:lnTo>
                    <a:pt x="404562" y="0"/>
                  </a:lnTo>
                  <a:lnTo>
                    <a:pt x="398998" y="540"/>
                  </a:lnTo>
                  <a:lnTo>
                    <a:pt x="396527" y="2942"/>
                  </a:lnTo>
                  <a:lnTo>
                    <a:pt x="387012" y="22779"/>
                  </a:lnTo>
                  <a:lnTo>
                    <a:pt x="381690" y="63007"/>
                  </a:lnTo>
                  <a:lnTo>
                    <a:pt x="383604" y="108962"/>
                  </a:lnTo>
                  <a:lnTo>
                    <a:pt x="384062" y="154073"/>
                  </a:lnTo>
                  <a:lnTo>
                    <a:pt x="384142" y="195898"/>
                  </a:lnTo>
                  <a:lnTo>
                    <a:pt x="385850" y="232279"/>
                  </a:lnTo>
                  <a:lnTo>
                    <a:pt x="386906" y="270458"/>
                  </a:lnTo>
                  <a:lnTo>
                    <a:pt x="387262" y="311000"/>
                  </a:lnTo>
                  <a:lnTo>
                    <a:pt x="387333" y="355123"/>
                  </a:lnTo>
                  <a:lnTo>
                    <a:pt x="389032" y="401468"/>
                  </a:lnTo>
                  <a:lnTo>
                    <a:pt x="390083" y="442924"/>
                  </a:lnTo>
                  <a:lnTo>
                    <a:pt x="392980" y="490473"/>
                  </a:lnTo>
                  <a:lnTo>
                    <a:pt x="396140" y="534551"/>
                  </a:lnTo>
                  <a:lnTo>
                    <a:pt x="399465" y="577263"/>
                  </a:lnTo>
                  <a:lnTo>
                    <a:pt x="405940" y="618583"/>
                  </a:lnTo>
                  <a:lnTo>
                    <a:pt x="413650" y="654823"/>
                  </a:lnTo>
                  <a:lnTo>
                    <a:pt x="426158" y="686624"/>
                  </a:lnTo>
                  <a:lnTo>
                    <a:pt x="432828" y="694461"/>
                  </a:lnTo>
                  <a:lnTo>
                    <a:pt x="437784" y="694776"/>
                  </a:lnTo>
                  <a:lnTo>
                    <a:pt x="450778" y="692103"/>
                  </a:lnTo>
                  <a:lnTo>
                    <a:pt x="457168" y="686438"/>
                  </a:lnTo>
                  <a:lnTo>
                    <a:pt x="484891" y="645946"/>
                  </a:lnTo>
                  <a:lnTo>
                    <a:pt x="499652" y="604754"/>
                  </a:lnTo>
                  <a:lnTo>
                    <a:pt x="503803" y="567430"/>
                  </a:lnTo>
                  <a:lnTo>
                    <a:pt x="499554" y="522427"/>
                  </a:lnTo>
                  <a:lnTo>
                    <a:pt x="488157" y="482076"/>
                  </a:lnTo>
                  <a:lnTo>
                    <a:pt x="468581" y="442573"/>
                  </a:lnTo>
                  <a:lnTo>
                    <a:pt x="429625" y="401407"/>
                  </a:lnTo>
                  <a:lnTo>
                    <a:pt x="408225" y="385795"/>
                  </a:lnTo>
                  <a:lnTo>
                    <a:pt x="388142" y="378834"/>
                  </a:lnTo>
                  <a:lnTo>
                    <a:pt x="380529" y="378226"/>
                  </a:lnTo>
                  <a:lnTo>
                    <a:pt x="373263" y="379024"/>
                  </a:lnTo>
                  <a:lnTo>
                    <a:pt x="373373" y="379443"/>
                  </a:lnTo>
                  <a:lnTo>
                    <a:pt x="375376" y="380848"/>
                  </a:lnTo>
                  <a:lnTo>
                    <a:pt x="385527" y="381938"/>
                  </a:lnTo>
                  <a:lnTo>
                    <a:pt x="425643" y="376248"/>
                  </a:lnTo>
                  <a:lnTo>
                    <a:pt x="471959" y="357898"/>
                  </a:lnTo>
                  <a:lnTo>
                    <a:pt x="501712" y="339115"/>
                  </a:lnTo>
                  <a:lnTo>
                    <a:pt x="526073" y="316975"/>
                  </a:lnTo>
                  <a:lnTo>
                    <a:pt x="526399" y="316910"/>
                  </a:lnTo>
                  <a:lnTo>
                    <a:pt x="526616" y="317219"/>
                  </a:lnTo>
                  <a:lnTo>
                    <a:pt x="526921" y="321221"/>
                  </a:lnTo>
                  <a:lnTo>
                    <a:pt x="530414" y="353466"/>
                  </a:lnTo>
                  <a:lnTo>
                    <a:pt x="538585" y="374787"/>
                  </a:lnTo>
                  <a:lnTo>
                    <a:pt x="555402" y="399817"/>
                  </a:lnTo>
                  <a:lnTo>
                    <a:pt x="562817" y="405190"/>
                  </a:lnTo>
                  <a:lnTo>
                    <a:pt x="573984" y="409258"/>
                  </a:lnTo>
                  <a:lnTo>
                    <a:pt x="577389" y="409829"/>
                  </a:lnTo>
                  <a:lnTo>
                    <a:pt x="592295" y="405576"/>
                  </a:lnTo>
                  <a:lnTo>
                    <a:pt x="600263" y="399519"/>
                  </a:lnTo>
                  <a:lnTo>
                    <a:pt x="612812" y="380761"/>
                  </a:lnTo>
                  <a:lnTo>
                    <a:pt x="625833" y="344773"/>
                  </a:lnTo>
                  <a:lnTo>
                    <a:pt x="626772" y="339322"/>
                  </a:lnTo>
                  <a:lnTo>
                    <a:pt x="623037" y="318167"/>
                  </a:lnTo>
                  <a:lnTo>
                    <a:pt x="616913" y="302452"/>
                  </a:lnTo>
                  <a:lnTo>
                    <a:pt x="607259" y="289407"/>
                  </a:lnTo>
                  <a:lnTo>
                    <a:pt x="598564" y="283683"/>
                  </a:lnTo>
                  <a:lnTo>
                    <a:pt x="588467" y="280315"/>
                  </a:lnTo>
                  <a:lnTo>
                    <a:pt x="576924" y="278819"/>
                  </a:lnTo>
                  <a:lnTo>
                    <a:pt x="565679" y="280975"/>
                  </a:lnTo>
                  <a:lnTo>
                    <a:pt x="545773" y="290983"/>
                  </a:lnTo>
                  <a:lnTo>
                    <a:pt x="532559" y="306784"/>
                  </a:lnTo>
                  <a:lnTo>
                    <a:pt x="524763" y="323735"/>
                  </a:lnTo>
                  <a:lnTo>
                    <a:pt x="520700" y="34747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SMARTInkShape-187">
              <a:extLst>
                <a:ext uri="{FF2B5EF4-FFF2-40B4-BE49-F238E27FC236}">
                  <a16:creationId xmlns:a16="http://schemas.microsoft.com/office/drawing/2014/main" xmlns="" id="{43438501-EF11-4E33-B51D-0D6F7B0AC135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000816" y="5567311"/>
              <a:ext cx="570634" cy="314545"/>
            </a:xfrm>
            <a:custGeom>
              <a:avLst/>
              <a:gdLst/>
              <a:ahLst/>
              <a:cxnLst/>
              <a:rect l="0" t="0" r="0" b="0"/>
              <a:pathLst>
                <a:path w="570634" h="314545">
                  <a:moveTo>
                    <a:pt x="2734" y="173089"/>
                  </a:moveTo>
                  <a:lnTo>
                    <a:pt x="2734" y="173089"/>
                  </a:lnTo>
                  <a:lnTo>
                    <a:pt x="1048" y="174774"/>
                  </a:lnTo>
                  <a:lnTo>
                    <a:pt x="221" y="176543"/>
                  </a:lnTo>
                  <a:lnTo>
                    <a:pt x="0" y="177508"/>
                  </a:lnTo>
                  <a:lnTo>
                    <a:pt x="4409" y="215714"/>
                  </a:lnTo>
                  <a:lnTo>
                    <a:pt x="20821" y="249151"/>
                  </a:lnTo>
                  <a:lnTo>
                    <a:pt x="37256" y="264770"/>
                  </a:lnTo>
                  <a:lnTo>
                    <a:pt x="48946" y="271593"/>
                  </a:lnTo>
                  <a:lnTo>
                    <a:pt x="54552" y="273313"/>
                  </a:lnTo>
                  <a:lnTo>
                    <a:pt x="57741" y="272360"/>
                  </a:lnTo>
                  <a:lnTo>
                    <a:pt x="67912" y="264984"/>
                  </a:lnTo>
                  <a:lnTo>
                    <a:pt x="72036" y="260263"/>
                  </a:lnTo>
                  <a:lnTo>
                    <a:pt x="82987" y="218962"/>
                  </a:lnTo>
                  <a:lnTo>
                    <a:pt x="92558" y="176925"/>
                  </a:lnTo>
                  <a:lnTo>
                    <a:pt x="97572" y="170208"/>
                  </a:lnTo>
                  <a:lnTo>
                    <a:pt x="103798" y="164753"/>
                  </a:lnTo>
                  <a:lnTo>
                    <a:pt x="108917" y="162328"/>
                  </a:lnTo>
                  <a:lnTo>
                    <a:pt x="116366" y="164073"/>
                  </a:lnTo>
                  <a:lnTo>
                    <a:pt x="132150" y="172131"/>
                  </a:lnTo>
                  <a:lnTo>
                    <a:pt x="137040" y="178190"/>
                  </a:lnTo>
                  <a:lnTo>
                    <a:pt x="155376" y="224324"/>
                  </a:lnTo>
                  <a:lnTo>
                    <a:pt x="163682" y="270964"/>
                  </a:lnTo>
                  <a:lnTo>
                    <a:pt x="161840" y="291089"/>
                  </a:lnTo>
                  <a:lnTo>
                    <a:pt x="161368" y="291619"/>
                  </a:lnTo>
                  <a:lnTo>
                    <a:pt x="160701" y="291620"/>
                  </a:lnTo>
                  <a:lnTo>
                    <a:pt x="159904" y="291268"/>
                  </a:lnTo>
                  <a:lnTo>
                    <a:pt x="159018" y="288054"/>
                  </a:lnTo>
                  <a:lnTo>
                    <a:pt x="155456" y="242274"/>
                  </a:lnTo>
                  <a:lnTo>
                    <a:pt x="157697" y="198579"/>
                  </a:lnTo>
                  <a:lnTo>
                    <a:pt x="161616" y="183464"/>
                  </a:lnTo>
                  <a:lnTo>
                    <a:pt x="170539" y="167814"/>
                  </a:lnTo>
                  <a:lnTo>
                    <a:pt x="175621" y="162160"/>
                  </a:lnTo>
                  <a:lnTo>
                    <a:pt x="185820" y="156994"/>
                  </a:lnTo>
                  <a:lnTo>
                    <a:pt x="190880" y="156293"/>
                  </a:lnTo>
                  <a:lnTo>
                    <a:pt x="192723" y="156600"/>
                  </a:lnTo>
                  <a:lnTo>
                    <a:pt x="203744" y="165460"/>
                  </a:lnTo>
                  <a:lnTo>
                    <a:pt x="221860" y="190449"/>
                  </a:lnTo>
                  <a:lnTo>
                    <a:pt x="233388" y="221663"/>
                  </a:lnTo>
                  <a:lnTo>
                    <a:pt x="242502" y="266458"/>
                  </a:lnTo>
                  <a:lnTo>
                    <a:pt x="248793" y="283696"/>
                  </a:lnTo>
                  <a:lnTo>
                    <a:pt x="254263" y="292098"/>
                  </a:lnTo>
                  <a:lnTo>
                    <a:pt x="260222" y="297478"/>
                  </a:lnTo>
                  <a:lnTo>
                    <a:pt x="263293" y="299407"/>
                  </a:lnTo>
                  <a:lnTo>
                    <a:pt x="266398" y="299634"/>
                  </a:lnTo>
                  <a:lnTo>
                    <a:pt x="272671" y="297064"/>
                  </a:lnTo>
                  <a:lnTo>
                    <a:pt x="282152" y="284611"/>
                  </a:lnTo>
                  <a:lnTo>
                    <a:pt x="292656" y="263335"/>
                  </a:lnTo>
                  <a:lnTo>
                    <a:pt x="305980" y="217120"/>
                  </a:lnTo>
                  <a:lnTo>
                    <a:pt x="312310" y="174234"/>
                  </a:lnTo>
                  <a:lnTo>
                    <a:pt x="316957" y="133412"/>
                  </a:lnTo>
                  <a:lnTo>
                    <a:pt x="318322" y="91012"/>
                  </a:lnTo>
                  <a:lnTo>
                    <a:pt x="317309" y="49083"/>
                  </a:lnTo>
                  <a:lnTo>
                    <a:pt x="317063" y="1921"/>
                  </a:lnTo>
                  <a:lnTo>
                    <a:pt x="317061" y="0"/>
                  </a:lnTo>
                  <a:lnTo>
                    <a:pt x="321478" y="47066"/>
                  </a:lnTo>
                  <a:lnTo>
                    <a:pt x="323380" y="91673"/>
                  </a:lnTo>
                  <a:lnTo>
                    <a:pt x="327728" y="135657"/>
                  </a:lnTo>
                  <a:lnTo>
                    <a:pt x="331906" y="182589"/>
                  </a:lnTo>
                  <a:lnTo>
                    <a:pt x="337800" y="225844"/>
                  </a:lnTo>
                  <a:lnTo>
                    <a:pt x="352891" y="268222"/>
                  </a:lnTo>
                  <a:lnTo>
                    <a:pt x="369068" y="288452"/>
                  </a:lnTo>
                  <a:lnTo>
                    <a:pt x="378274" y="293976"/>
                  </a:lnTo>
                  <a:lnTo>
                    <a:pt x="382211" y="294956"/>
                  </a:lnTo>
                  <a:lnTo>
                    <a:pt x="399550" y="291277"/>
                  </a:lnTo>
                  <a:lnTo>
                    <a:pt x="416956" y="281799"/>
                  </a:lnTo>
                  <a:lnTo>
                    <a:pt x="426016" y="269382"/>
                  </a:lnTo>
                  <a:lnTo>
                    <a:pt x="445863" y="229799"/>
                  </a:lnTo>
                  <a:lnTo>
                    <a:pt x="451693" y="186185"/>
                  </a:lnTo>
                  <a:lnTo>
                    <a:pt x="452318" y="164309"/>
                  </a:lnTo>
                  <a:lnTo>
                    <a:pt x="448043" y="140339"/>
                  </a:lnTo>
                  <a:lnTo>
                    <a:pt x="445712" y="136426"/>
                  </a:lnTo>
                  <a:lnTo>
                    <a:pt x="442677" y="133864"/>
                  </a:lnTo>
                  <a:lnTo>
                    <a:pt x="440152" y="132725"/>
                  </a:lnTo>
                  <a:lnTo>
                    <a:pt x="439338" y="132774"/>
                  </a:lnTo>
                  <a:lnTo>
                    <a:pt x="438795" y="133160"/>
                  </a:lnTo>
                  <a:lnTo>
                    <a:pt x="438433" y="133769"/>
                  </a:lnTo>
                  <a:lnTo>
                    <a:pt x="438545" y="134529"/>
                  </a:lnTo>
                  <a:lnTo>
                    <a:pt x="439609" y="136313"/>
                  </a:lnTo>
                  <a:lnTo>
                    <a:pt x="459238" y="155779"/>
                  </a:lnTo>
                  <a:lnTo>
                    <a:pt x="504371" y="178632"/>
                  </a:lnTo>
                  <a:lnTo>
                    <a:pt x="545855" y="206121"/>
                  </a:lnTo>
                  <a:lnTo>
                    <a:pt x="552096" y="212817"/>
                  </a:lnTo>
                  <a:lnTo>
                    <a:pt x="563785" y="235303"/>
                  </a:lnTo>
                  <a:lnTo>
                    <a:pt x="570101" y="260565"/>
                  </a:lnTo>
                  <a:lnTo>
                    <a:pt x="570633" y="267706"/>
                  </a:lnTo>
                  <a:lnTo>
                    <a:pt x="564191" y="284418"/>
                  </a:lnTo>
                  <a:lnTo>
                    <a:pt x="551659" y="301639"/>
                  </a:lnTo>
                  <a:lnTo>
                    <a:pt x="540146" y="311171"/>
                  </a:lnTo>
                  <a:lnTo>
                    <a:pt x="521605" y="314544"/>
                  </a:lnTo>
                  <a:lnTo>
                    <a:pt x="499922" y="310486"/>
                  </a:lnTo>
                  <a:lnTo>
                    <a:pt x="472634" y="300089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SMARTInkShape-188">
              <a:extLst>
                <a:ext uri="{FF2B5EF4-FFF2-40B4-BE49-F238E27FC236}">
                  <a16:creationId xmlns:a16="http://schemas.microsoft.com/office/drawing/2014/main" xmlns="" id="{87988880-679E-493C-8AE0-DA6E30BF65C5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308791" y="5654675"/>
              <a:ext cx="113860" cy="3176"/>
            </a:xfrm>
            <a:custGeom>
              <a:avLst/>
              <a:gdLst/>
              <a:ahLst/>
              <a:cxnLst/>
              <a:rect l="0" t="0" r="0" b="0"/>
              <a:pathLst>
                <a:path w="113860" h="3176">
                  <a:moveTo>
                    <a:pt x="2734" y="3175"/>
                  </a:moveTo>
                  <a:lnTo>
                    <a:pt x="2734" y="3175"/>
                  </a:lnTo>
                  <a:lnTo>
                    <a:pt x="1048" y="3175"/>
                  </a:lnTo>
                  <a:lnTo>
                    <a:pt x="552" y="2822"/>
                  </a:lnTo>
                  <a:lnTo>
                    <a:pt x="221" y="2234"/>
                  </a:lnTo>
                  <a:lnTo>
                    <a:pt x="0" y="1489"/>
                  </a:lnTo>
                  <a:lnTo>
                    <a:pt x="206" y="993"/>
                  </a:lnTo>
                  <a:lnTo>
                    <a:pt x="696" y="662"/>
                  </a:lnTo>
                  <a:lnTo>
                    <a:pt x="1375" y="441"/>
                  </a:lnTo>
                  <a:lnTo>
                    <a:pt x="39953" y="2"/>
                  </a:lnTo>
                  <a:lnTo>
                    <a:pt x="113859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SMARTInkShape-189">
              <a:extLst>
                <a:ext uri="{FF2B5EF4-FFF2-40B4-BE49-F238E27FC236}">
                  <a16:creationId xmlns:a16="http://schemas.microsoft.com/office/drawing/2014/main" xmlns="" id="{049854B4-741B-4571-9FC8-13BF67A62771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703783" y="5569560"/>
              <a:ext cx="506268" cy="285264"/>
            </a:xfrm>
            <a:custGeom>
              <a:avLst/>
              <a:gdLst/>
              <a:ahLst/>
              <a:cxnLst/>
              <a:rect l="0" t="0" r="0" b="0"/>
              <a:pathLst>
                <a:path w="506268" h="285264">
                  <a:moveTo>
                    <a:pt x="33192" y="132740"/>
                  </a:moveTo>
                  <a:lnTo>
                    <a:pt x="33192" y="132740"/>
                  </a:lnTo>
                  <a:lnTo>
                    <a:pt x="29821" y="132740"/>
                  </a:lnTo>
                  <a:lnTo>
                    <a:pt x="22668" y="136111"/>
                  </a:lnTo>
                  <a:lnTo>
                    <a:pt x="8949" y="154820"/>
                  </a:lnTo>
                  <a:lnTo>
                    <a:pt x="2264" y="168946"/>
                  </a:lnTo>
                  <a:lnTo>
                    <a:pt x="0" y="180392"/>
                  </a:lnTo>
                  <a:lnTo>
                    <a:pt x="8893" y="225842"/>
                  </a:lnTo>
                  <a:lnTo>
                    <a:pt x="19878" y="256987"/>
                  </a:lnTo>
                  <a:lnTo>
                    <a:pt x="30332" y="269335"/>
                  </a:lnTo>
                  <a:lnTo>
                    <a:pt x="42504" y="278468"/>
                  </a:lnTo>
                  <a:lnTo>
                    <a:pt x="53794" y="283703"/>
                  </a:lnTo>
                  <a:lnTo>
                    <a:pt x="71752" y="285263"/>
                  </a:lnTo>
                  <a:lnTo>
                    <a:pt x="88793" y="281805"/>
                  </a:lnTo>
                  <a:lnTo>
                    <a:pt x="99649" y="273545"/>
                  </a:lnTo>
                  <a:lnTo>
                    <a:pt x="109295" y="261290"/>
                  </a:lnTo>
                  <a:lnTo>
                    <a:pt x="117987" y="238875"/>
                  </a:lnTo>
                  <a:lnTo>
                    <a:pt x="120267" y="223891"/>
                  </a:lnTo>
                  <a:lnTo>
                    <a:pt x="109312" y="181641"/>
                  </a:lnTo>
                  <a:lnTo>
                    <a:pt x="98185" y="169996"/>
                  </a:lnTo>
                  <a:lnTo>
                    <a:pt x="72410" y="153701"/>
                  </a:lnTo>
                  <a:lnTo>
                    <a:pt x="54808" y="150122"/>
                  </a:lnTo>
                  <a:lnTo>
                    <a:pt x="41505" y="153048"/>
                  </a:lnTo>
                  <a:lnTo>
                    <a:pt x="25777" y="160747"/>
                  </a:lnTo>
                  <a:lnTo>
                    <a:pt x="15617" y="171355"/>
                  </a:lnTo>
                  <a:lnTo>
                    <a:pt x="14420" y="174358"/>
                  </a:lnTo>
                  <a:lnTo>
                    <a:pt x="14030" y="180518"/>
                  </a:lnTo>
                  <a:lnTo>
                    <a:pt x="15126" y="183289"/>
                  </a:lnTo>
                  <a:lnTo>
                    <a:pt x="19165" y="188250"/>
                  </a:lnTo>
                  <a:lnTo>
                    <a:pt x="24489" y="190925"/>
                  </a:lnTo>
                  <a:lnTo>
                    <a:pt x="32146" y="191761"/>
                  </a:lnTo>
                  <a:lnTo>
                    <a:pt x="59609" y="188521"/>
                  </a:lnTo>
                  <a:lnTo>
                    <a:pt x="102914" y="169522"/>
                  </a:lnTo>
                  <a:lnTo>
                    <a:pt x="144136" y="150915"/>
                  </a:lnTo>
                  <a:lnTo>
                    <a:pt x="150939" y="149990"/>
                  </a:lnTo>
                  <a:lnTo>
                    <a:pt x="158667" y="150755"/>
                  </a:lnTo>
                  <a:lnTo>
                    <a:pt x="165864" y="154152"/>
                  </a:lnTo>
                  <a:lnTo>
                    <a:pt x="176807" y="163896"/>
                  </a:lnTo>
                  <a:lnTo>
                    <a:pt x="193147" y="188048"/>
                  </a:lnTo>
                  <a:lnTo>
                    <a:pt x="202358" y="213097"/>
                  </a:lnTo>
                  <a:lnTo>
                    <a:pt x="210317" y="259879"/>
                  </a:lnTo>
                  <a:lnTo>
                    <a:pt x="210506" y="273957"/>
                  </a:lnTo>
                  <a:lnTo>
                    <a:pt x="209962" y="275568"/>
                  </a:lnTo>
                  <a:lnTo>
                    <a:pt x="209247" y="276642"/>
                  </a:lnTo>
                  <a:lnTo>
                    <a:pt x="208770" y="277005"/>
                  </a:lnTo>
                  <a:lnTo>
                    <a:pt x="208453" y="276894"/>
                  </a:lnTo>
                  <a:lnTo>
                    <a:pt x="208241" y="276468"/>
                  </a:lnTo>
                  <a:lnTo>
                    <a:pt x="208774" y="235472"/>
                  </a:lnTo>
                  <a:lnTo>
                    <a:pt x="218015" y="187860"/>
                  </a:lnTo>
                  <a:lnTo>
                    <a:pt x="224832" y="173610"/>
                  </a:lnTo>
                  <a:lnTo>
                    <a:pt x="235240" y="160450"/>
                  </a:lnTo>
                  <a:lnTo>
                    <a:pt x="243171" y="154698"/>
                  </a:lnTo>
                  <a:lnTo>
                    <a:pt x="253687" y="150418"/>
                  </a:lnTo>
                  <a:lnTo>
                    <a:pt x="256389" y="149816"/>
                  </a:lnTo>
                  <a:lnTo>
                    <a:pt x="264095" y="152912"/>
                  </a:lnTo>
                  <a:lnTo>
                    <a:pt x="268619" y="155713"/>
                  </a:lnTo>
                  <a:lnTo>
                    <a:pt x="281728" y="173139"/>
                  </a:lnTo>
                  <a:lnTo>
                    <a:pt x="289493" y="189435"/>
                  </a:lnTo>
                  <a:lnTo>
                    <a:pt x="295920" y="230521"/>
                  </a:lnTo>
                  <a:lnTo>
                    <a:pt x="303800" y="265200"/>
                  </a:lnTo>
                  <a:lnTo>
                    <a:pt x="310575" y="275351"/>
                  </a:lnTo>
                  <a:lnTo>
                    <a:pt x="314422" y="277203"/>
                  </a:lnTo>
                  <a:lnTo>
                    <a:pt x="324342" y="278320"/>
                  </a:lnTo>
                  <a:lnTo>
                    <a:pt x="328892" y="277066"/>
                  </a:lnTo>
                  <a:lnTo>
                    <a:pt x="336770" y="271909"/>
                  </a:lnTo>
                  <a:lnTo>
                    <a:pt x="355249" y="240723"/>
                  </a:lnTo>
                  <a:lnTo>
                    <a:pt x="368317" y="200036"/>
                  </a:lnTo>
                  <a:lnTo>
                    <a:pt x="374998" y="157860"/>
                  </a:lnTo>
                  <a:lnTo>
                    <a:pt x="377488" y="128500"/>
                  </a:lnTo>
                  <a:lnTo>
                    <a:pt x="380974" y="84329"/>
                  </a:lnTo>
                  <a:lnTo>
                    <a:pt x="382249" y="37321"/>
                  </a:lnTo>
                  <a:lnTo>
                    <a:pt x="382437" y="0"/>
                  </a:lnTo>
                  <a:lnTo>
                    <a:pt x="378988" y="37340"/>
                  </a:lnTo>
                  <a:lnTo>
                    <a:pt x="376826" y="82364"/>
                  </a:lnTo>
                  <a:lnTo>
                    <a:pt x="379621" y="124906"/>
                  </a:lnTo>
                  <a:lnTo>
                    <a:pt x="385256" y="169253"/>
                  </a:lnTo>
                  <a:lnTo>
                    <a:pt x="395543" y="211901"/>
                  </a:lnTo>
                  <a:lnTo>
                    <a:pt x="410783" y="238746"/>
                  </a:lnTo>
                  <a:lnTo>
                    <a:pt x="427175" y="256694"/>
                  </a:lnTo>
                  <a:lnTo>
                    <a:pt x="431314" y="259826"/>
                  </a:lnTo>
                  <a:lnTo>
                    <a:pt x="443439" y="263306"/>
                  </a:lnTo>
                  <a:lnTo>
                    <a:pt x="456824" y="264147"/>
                  </a:lnTo>
                  <a:lnTo>
                    <a:pt x="467477" y="262169"/>
                  </a:lnTo>
                  <a:lnTo>
                    <a:pt x="489825" y="250433"/>
                  </a:lnTo>
                  <a:lnTo>
                    <a:pt x="506267" y="23751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SMARTInkShape-190">
              <a:extLst>
                <a:ext uri="{FF2B5EF4-FFF2-40B4-BE49-F238E27FC236}">
                  <a16:creationId xmlns:a16="http://schemas.microsoft.com/office/drawing/2014/main" xmlns="" id="{5FC021B1-F975-4774-AB0E-561E41BCBE49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073525" y="5657850"/>
              <a:ext cx="57151" cy="8879"/>
            </a:xfrm>
            <a:custGeom>
              <a:avLst/>
              <a:gdLst/>
              <a:ahLst/>
              <a:cxnLst/>
              <a:rect l="0" t="0" r="0" b="0"/>
              <a:pathLst>
                <a:path w="57151" h="8879">
                  <a:moveTo>
                    <a:pt x="0" y="6350"/>
                  </a:moveTo>
                  <a:lnTo>
                    <a:pt x="0" y="6350"/>
                  </a:lnTo>
                  <a:lnTo>
                    <a:pt x="1686" y="8035"/>
                  </a:lnTo>
                  <a:lnTo>
                    <a:pt x="4395" y="8863"/>
                  </a:lnTo>
                  <a:lnTo>
                    <a:pt x="9714" y="8878"/>
                  </a:lnTo>
                  <a:lnTo>
                    <a:pt x="44059" y="4647"/>
                  </a:lnTo>
                  <a:lnTo>
                    <a:pt x="57150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SMARTInkShape-191">
              <a:extLst>
                <a:ext uri="{FF2B5EF4-FFF2-40B4-BE49-F238E27FC236}">
                  <a16:creationId xmlns:a16="http://schemas.microsoft.com/office/drawing/2014/main" xmlns="" id="{5499E787-FC24-4714-B32F-A2EBA54CBEF6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347497" y="5706833"/>
              <a:ext cx="466839" cy="150123"/>
            </a:xfrm>
            <a:custGeom>
              <a:avLst/>
              <a:gdLst/>
              <a:ahLst/>
              <a:cxnLst/>
              <a:rect l="0" t="0" r="0" b="0"/>
              <a:pathLst>
                <a:path w="466839" h="150123">
                  <a:moveTo>
                    <a:pt x="8603" y="128817"/>
                  </a:moveTo>
                  <a:lnTo>
                    <a:pt x="8603" y="128817"/>
                  </a:lnTo>
                  <a:lnTo>
                    <a:pt x="5869" y="128817"/>
                  </a:lnTo>
                  <a:lnTo>
                    <a:pt x="2188" y="123761"/>
                  </a:lnTo>
                  <a:lnTo>
                    <a:pt x="460" y="118456"/>
                  </a:lnTo>
                  <a:lnTo>
                    <a:pt x="0" y="115560"/>
                  </a:lnTo>
                  <a:lnTo>
                    <a:pt x="8235" y="82520"/>
                  </a:lnTo>
                  <a:lnTo>
                    <a:pt x="40592" y="35192"/>
                  </a:lnTo>
                  <a:lnTo>
                    <a:pt x="44746" y="30417"/>
                  </a:lnTo>
                  <a:lnTo>
                    <a:pt x="55005" y="25112"/>
                  </a:lnTo>
                  <a:lnTo>
                    <a:pt x="65562" y="23106"/>
                  </a:lnTo>
                  <a:lnTo>
                    <a:pt x="73782" y="23391"/>
                  </a:lnTo>
                  <a:lnTo>
                    <a:pt x="81904" y="28456"/>
                  </a:lnTo>
                  <a:lnTo>
                    <a:pt x="86045" y="32276"/>
                  </a:lnTo>
                  <a:lnTo>
                    <a:pt x="96931" y="52823"/>
                  </a:lnTo>
                  <a:lnTo>
                    <a:pt x="104668" y="79482"/>
                  </a:lnTo>
                  <a:lnTo>
                    <a:pt x="105949" y="122948"/>
                  </a:lnTo>
                  <a:lnTo>
                    <a:pt x="104267" y="136987"/>
                  </a:lnTo>
                  <a:lnTo>
                    <a:pt x="103776" y="138144"/>
                  </a:lnTo>
                  <a:lnTo>
                    <a:pt x="103096" y="138563"/>
                  </a:lnTo>
                  <a:lnTo>
                    <a:pt x="102290" y="138489"/>
                  </a:lnTo>
                  <a:lnTo>
                    <a:pt x="101753" y="137734"/>
                  </a:lnTo>
                  <a:lnTo>
                    <a:pt x="101156" y="135015"/>
                  </a:lnTo>
                  <a:lnTo>
                    <a:pt x="102622" y="104760"/>
                  </a:lnTo>
                  <a:lnTo>
                    <a:pt x="114490" y="58144"/>
                  </a:lnTo>
                  <a:lnTo>
                    <a:pt x="127500" y="26936"/>
                  </a:lnTo>
                  <a:lnTo>
                    <a:pt x="130201" y="22796"/>
                  </a:lnTo>
                  <a:lnTo>
                    <a:pt x="133412" y="20389"/>
                  </a:lnTo>
                  <a:lnTo>
                    <a:pt x="140745" y="18656"/>
                  </a:lnTo>
                  <a:lnTo>
                    <a:pt x="146825" y="20002"/>
                  </a:lnTo>
                  <a:lnTo>
                    <a:pt x="149434" y="21349"/>
                  </a:lnTo>
                  <a:lnTo>
                    <a:pt x="162703" y="37660"/>
                  </a:lnTo>
                  <a:lnTo>
                    <a:pt x="168758" y="50890"/>
                  </a:lnTo>
                  <a:lnTo>
                    <a:pt x="178607" y="93675"/>
                  </a:lnTo>
                  <a:lnTo>
                    <a:pt x="182423" y="130106"/>
                  </a:lnTo>
                  <a:lnTo>
                    <a:pt x="180435" y="147936"/>
                  </a:lnTo>
                  <a:lnTo>
                    <a:pt x="179955" y="148972"/>
                  </a:lnTo>
                  <a:lnTo>
                    <a:pt x="179282" y="149662"/>
                  </a:lnTo>
                  <a:lnTo>
                    <a:pt x="178481" y="150122"/>
                  </a:lnTo>
                  <a:lnTo>
                    <a:pt x="177947" y="149017"/>
                  </a:lnTo>
                  <a:lnTo>
                    <a:pt x="173846" y="106640"/>
                  </a:lnTo>
                  <a:lnTo>
                    <a:pt x="180629" y="59382"/>
                  </a:lnTo>
                  <a:lnTo>
                    <a:pt x="188455" y="40981"/>
                  </a:lnTo>
                  <a:lnTo>
                    <a:pt x="200652" y="25298"/>
                  </a:lnTo>
                  <a:lnTo>
                    <a:pt x="209669" y="17545"/>
                  </a:lnTo>
                  <a:lnTo>
                    <a:pt x="217205" y="14099"/>
                  </a:lnTo>
                  <a:lnTo>
                    <a:pt x="225022" y="14449"/>
                  </a:lnTo>
                  <a:lnTo>
                    <a:pt x="232495" y="16956"/>
                  </a:lnTo>
                  <a:lnTo>
                    <a:pt x="238168" y="20422"/>
                  </a:lnTo>
                  <a:lnTo>
                    <a:pt x="253752" y="44376"/>
                  </a:lnTo>
                  <a:lnTo>
                    <a:pt x="266496" y="88706"/>
                  </a:lnTo>
                  <a:lnTo>
                    <a:pt x="275533" y="125484"/>
                  </a:lnTo>
                  <a:lnTo>
                    <a:pt x="286464" y="140451"/>
                  </a:lnTo>
                  <a:lnTo>
                    <a:pt x="292140" y="144571"/>
                  </a:lnTo>
                  <a:lnTo>
                    <a:pt x="296053" y="144259"/>
                  </a:lnTo>
                  <a:lnTo>
                    <a:pt x="309909" y="137782"/>
                  </a:lnTo>
                  <a:lnTo>
                    <a:pt x="315142" y="133272"/>
                  </a:lnTo>
                  <a:lnTo>
                    <a:pt x="332020" y="104287"/>
                  </a:lnTo>
                  <a:lnTo>
                    <a:pt x="347005" y="59307"/>
                  </a:lnTo>
                  <a:lnTo>
                    <a:pt x="349661" y="52522"/>
                  </a:lnTo>
                  <a:lnTo>
                    <a:pt x="349569" y="51495"/>
                  </a:lnTo>
                  <a:lnTo>
                    <a:pt x="349155" y="50811"/>
                  </a:lnTo>
                  <a:lnTo>
                    <a:pt x="348880" y="50707"/>
                  </a:lnTo>
                  <a:lnTo>
                    <a:pt x="348696" y="50991"/>
                  </a:lnTo>
                  <a:lnTo>
                    <a:pt x="348573" y="51533"/>
                  </a:lnTo>
                  <a:lnTo>
                    <a:pt x="356435" y="92539"/>
                  </a:lnTo>
                  <a:lnTo>
                    <a:pt x="363038" y="107485"/>
                  </a:lnTo>
                  <a:lnTo>
                    <a:pt x="376205" y="121987"/>
                  </a:lnTo>
                  <a:lnTo>
                    <a:pt x="393512" y="132399"/>
                  </a:lnTo>
                  <a:lnTo>
                    <a:pt x="406989" y="136581"/>
                  </a:lnTo>
                  <a:lnTo>
                    <a:pt x="426112" y="131078"/>
                  </a:lnTo>
                  <a:lnTo>
                    <a:pt x="441225" y="123882"/>
                  </a:lnTo>
                  <a:lnTo>
                    <a:pt x="454091" y="107168"/>
                  </a:lnTo>
                  <a:lnTo>
                    <a:pt x="461784" y="91084"/>
                  </a:lnTo>
                  <a:lnTo>
                    <a:pt x="466838" y="62097"/>
                  </a:lnTo>
                  <a:lnTo>
                    <a:pt x="465208" y="44293"/>
                  </a:lnTo>
                  <a:lnTo>
                    <a:pt x="460953" y="29633"/>
                  </a:lnTo>
                  <a:lnTo>
                    <a:pt x="452711" y="17472"/>
                  </a:lnTo>
                  <a:lnTo>
                    <a:pt x="442698" y="8422"/>
                  </a:lnTo>
                  <a:lnTo>
                    <a:pt x="433545" y="3224"/>
                  </a:lnTo>
                  <a:lnTo>
                    <a:pt x="408659" y="0"/>
                  </a:lnTo>
                  <a:lnTo>
                    <a:pt x="388507" y="2415"/>
                  </a:lnTo>
                  <a:lnTo>
                    <a:pt x="368543" y="14341"/>
                  </a:lnTo>
                  <a:lnTo>
                    <a:pt x="326103" y="6849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SMARTInkShape-192">
              <a:extLst>
                <a:ext uri="{FF2B5EF4-FFF2-40B4-BE49-F238E27FC236}">
                  <a16:creationId xmlns:a16="http://schemas.microsoft.com/office/drawing/2014/main" xmlns="" id="{972D2F27-66E8-4BB7-83C8-03720E760916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797866" y="5718074"/>
              <a:ext cx="447788" cy="155526"/>
            </a:xfrm>
            <a:custGeom>
              <a:avLst/>
              <a:gdLst/>
              <a:ahLst/>
              <a:cxnLst/>
              <a:rect l="0" t="0" r="0" b="0"/>
              <a:pathLst>
                <a:path w="447788" h="155526">
                  <a:moveTo>
                    <a:pt x="2734" y="15976"/>
                  </a:moveTo>
                  <a:lnTo>
                    <a:pt x="2734" y="15976"/>
                  </a:lnTo>
                  <a:lnTo>
                    <a:pt x="2381" y="21398"/>
                  </a:lnTo>
                  <a:lnTo>
                    <a:pt x="0" y="33637"/>
                  </a:lnTo>
                  <a:lnTo>
                    <a:pt x="5659" y="62436"/>
                  </a:lnTo>
                  <a:lnTo>
                    <a:pt x="19319" y="98651"/>
                  </a:lnTo>
                  <a:lnTo>
                    <a:pt x="31128" y="125962"/>
                  </a:lnTo>
                  <a:lnTo>
                    <a:pt x="40400" y="136473"/>
                  </a:lnTo>
                  <a:lnTo>
                    <a:pt x="55173" y="146787"/>
                  </a:lnTo>
                  <a:lnTo>
                    <a:pt x="58155" y="146928"/>
                  </a:lnTo>
                  <a:lnTo>
                    <a:pt x="65230" y="145203"/>
                  </a:lnTo>
                  <a:lnTo>
                    <a:pt x="77147" y="135208"/>
                  </a:lnTo>
                  <a:lnTo>
                    <a:pt x="86244" y="119390"/>
                  </a:lnTo>
                  <a:lnTo>
                    <a:pt x="99999" y="72645"/>
                  </a:lnTo>
                  <a:lnTo>
                    <a:pt x="110058" y="27257"/>
                  </a:lnTo>
                  <a:lnTo>
                    <a:pt x="117789" y="10891"/>
                  </a:lnTo>
                  <a:lnTo>
                    <a:pt x="124660" y="3956"/>
                  </a:lnTo>
                  <a:lnTo>
                    <a:pt x="131713" y="403"/>
                  </a:lnTo>
                  <a:lnTo>
                    <a:pt x="137199" y="0"/>
                  </a:lnTo>
                  <a:lnTo>
                    <a:pt x="143870" y="3819"/>
                  </a:lnTo>
                  <a:lnTo>
                    <a:pt x="150481" y="10220"/>
                  </a:lnTo>
                  <a:lnTo>
                    <a:pt x="168813" y="53376"/>
                  </a:lnTo>
                  <a:lnTo>
                    <a:pt x="177841" y="95363"/>
                  </a:lnTo>
                  <a:lnTo>
                    <a:pt x="182889" y="139555"/>
                  </a:lnTo>
                  <a:lnTo>
                    <a:pt x="183637" y="155450"/>
                  </a:lnTo>
                  <a:lnTo>
                    <a:pt x="183661" y="155525"/>
                  </a:lnTo>
                  <a:lnTo>
                    <a:pt x="182009" y="153946"/>
                  </a:lnTo>
                  <a:lnTo>
                    <a:pt x="180663" y="126750"/>
                  </a:lnTo>
                  <a:lnTo>
                    <a:pt x="190432" y="81569"/>
                  </a:lnTo>
                  <a:lnTo>
                    <a:pt x="211146" y="34486"/>
                  </a:lnTo>
                  <a:lnTo>
                    <a:pt x="216599" y="26437"/>
                  </a:lnTo>
                  <a:lnTo>
                    <a:pt x="223257" y="21449"/>
                  </a:lnTo>
                  <a:lnTo>
                    <a:pt x="227007" y="19624"/>
                  </a:lnTo>
                  <a:lnTo>
                    <a:pt x="230214" y="19114"/>
                  </a:lnTo>
                  <a:lnTo>
                    <a:pt x="235657" y="20428"/>
                  </a:lnTo>
                  <a:lnTo>
                    <a:pt x="244374" y="28505"/>
                  </a:lnTo>
                  <a:lnTo>
                    <a:pt x="247713" y="34950"/>
                  </a:lnTo>
                  <a:lnTo>
                    <a:pt x="259066" y="78068"/>
                  </a:lnTo>
                  <a:lnTo>
                    <a:pt x="275989" y="119386"/>
                  </a:lnTo>
                  <a:lnTo>
                    <a:pt x="285369" y="130420"/>
                  </a:lnTo>
                  <a:lnTo>
                    <a:pt x="288524" y="131783"/>
                  </a:lnTo>
                  <a:lnTo>
                    <a:pt x="291686" y="131986"/>
                  </a:lnTo>
                  <a:lnTo>
                    <a:pt x="297668" y="130331"/>
                  </a:lnTo>
                  <a:lnTo>
                    <a:pt x="306061" y="124373"/>
                  </a:lnTo>
                  <a:lnTo>
                    <a:pt x="318191" y="111907"/>
                  </a:lnTo>
                  <a:lnTo>
                    <a:pt x="326371" y="96337"/>
                  </a:lnTo>
                  <a:lnTo>
                    <a:pt x="335391" y="50304"/>
                  </a:lnTo>
                  <a:lnTo>
                    <a:pt x="334849" y="46167"/>
                  </a:lnTo>
                  <a:lnTo>
                    <a:pt x="333312" y="42322"/>
                  </a:lnTo>
                  <a:lnTo>
                    <a:pt x="333889" y="69965"/>
                  </a:lnTo>
                  <a:lnTo>
                    <a:pt x="340727" y="97039"/>
                  </a:lnTo>
                  <a:lnTo>
                    <a:pt x="347551" y="110393"/>
                  </a:lnTo>
                  <a:lnTo>
                    <a:pt x="365611" y="125591"/>
                  </a:lnTo>
                  <a:lnTo>
                    <a:pt x="379501" y="133043"/>
                  </a:lnTo>
                  <a:lnTo>
                    <a:pt x="393926" y="135211"/>
                  </a:lnTo>
                  <a:lnTo>
                    <a:pt x="401669" y="134469"/>
                  </a:lnTo>
                  <a:lnTo>
                    <a:pt x="418721" y="123640"/>
                  </a:lnTo>
                  <a:lnTo>
                    <a:pt x="430985" y="112082"/>
                  </a:lnTo>
                  <a:lnTo>
                    <a:pt x="440774" y="91842"/>
                  </a:lnTo>
                  <a:lnTo>
                    <a:pt x="447787" y="60856"/>
                  </a:lnTo>
                  <a:lnTo>
                    <a:pt x="447715" y="50739"/>
                  </a:lnTo>
                  <a:lnTo>
                    <a:pt x="438949" y="32352"/>
                  </a:lnTo>
                  <a:lnTo>
                    <a:pt x="428551" y="19692"/>
                  </a:lnTo>
                  <a:lnTo>
                    <a:pt x="418234" y="14923"/>
                  </a:lnTo>
                  <a:lnTo>
                    <a:pt x="394860" y="10672"/>
                  </a:lnTo>
                  <a:lnTo>
                    <a:pt x="375232" y="14992"/>
                  </a:lnTo>
                  <a:lnTo>
                    <a:pt x="360518" y="22975"/>
                  </a:lnTo>
                  <a:lnTo>
                    <a:pt x="342054" y="44588"/>
                  </a:lnTo>
                  <a:lnTo>
                    <a:pt x="329759" y="66776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SMARTInkShape-193">
              <a:extLst>
                <a:ext uri="{FF2B5EF4-FFF2-40B4-BE49-F238E27FC236}">
                  <a16:creationId xmlns:a16="http://schemas.microsoft.com/office/drawing/2014/main" xmlns="" id="{1A3844C5-2EF3-40E3-BCA8-18694A48DF97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202044" y="5721747"/>
              <a:ext cx="255782" cy="434536"/>
            </a:xfrm>
            <a:custGeom>
              <a:avLst/>
              <a:gdLst/>
              <a:ahLst/>
              <a:cxnLst/>
              <a:rect l="0" t="0" r="0" b="0"/>
              <a:pathLst>
                <a:path w="255782" h="434536">
                  <a:moveTo>
                    <a:pt x="33531" y="15478"/>
                  </a:moveTo>
                  <a:lnTo>
                    <a:pt x="33531" y="15478"/>
                  </a:lnTo>
                  <a:lnTo>
                    <a:pt x="34472" y="62207"/>
                  </a:lnTo>
                  <a:lnTo>
                    <a:pt x="39807" y="101290"/>
                  </a:lnTo>
                  <a:lnTo>
                    <a:pt x="45845" y="145692"/>
                  </a:lnTo>
                  <a:lnTo>
                    <a:pt x="50881" y="184241"/>
                  </a:lnTo>
                  <a:lnTo>
                    <a:pt x="55997" y="222507"/>
                  </a:lnTo>
                  <a:lnTo>
                    <a:pt x="61433" y="268025"/>
                  </a:lnTo>
                  <a:lnTo>
                    <a:pt x="64141" y="314987"/>
                  </a:lnTo>
                  <a:lnTo>
                    <a:pt x="64350" y="357294"/>
                  </a:lnTo>
                  <a:lnTo>
                    <a:pt x="58098" y="403739"/>
                  </a:lnTo>
                  <a:lnTo>
                    <a:pt x="48967" y="426644"/>
                  </a:lnTo>
                  <a:lnTo>
                    <a:pt x="44390" y="432580"/>
                  </a:lnTo>
                  <a:lnTo>
                    <a:pt x="41475" y="433952"/>
                  </a:lnTo>
                  <a:lnTo>
                    <a:pt x="34475" y="434535"/>
                  </a:lnTo>
                  <a:lnTo>
                    <a:pt x="25719" y="428914"/>
                  </a:lnTo>
                  <a:lnTo>
                    <a:pt x="13695" y="415731"/>
                  </a:lnTo>
                  <a:lnTo>
                    <a:pt x="8134" y="404682"/>
                  </a:lnTo>
                  <a:lnTo>
                    <a:pt x="0" y="365085"/>
                  </a:lnTo>
                  <a:lnTo>
                    <a:pt x="4756" y="323914"/>
                  </a:lnTo>
                  <a:lnTo>
                    <a:pt x="19655" y="276490"/>
                  </a:lnTo>
                  <a:lnTo>
                    <a:pt x="38002" y="239819"/>
                  </a:lnTo>
                  <a:lnTo>
                    <a:pt x="66595" y="199179"/>
                  </a:lnTo>
                  <a:lnTo>
                    <a:pt x="104925" y="151982"/>
                  </a:lnTo>
                  <a:lnTo>
                    <a:pt x="126633" y="125997"/>
                  </a:lnTo>
                  <a:lnTo>
                    <a:pt x="131846" y="116501"/>
                  </a:lnTo>
                  <a:lnTo>
                    <a:pt x="140406" y="111321"/>
                  </a:lnTo>
                  <a:lnTo>
                    <a:pt x="170542" y="105316"/>
                  </a:lnTo>
                  <a:lnTo>
                    <a:pt x="175093" y="103266"/>
                  </a:lnTo>
                  <a:lnTo>
                    <a:pt x="191016" y="86049"/>
                  </a:lnTo>
                  <a:lnTo>
                    <a:pt x="204352" y="63938"/>
                  </a:lnTo>
                  <a:lnTo>
                    <a:pt x="212848" y="29680"/>
                  </a:lnTo>
                  <a:lnTo>
                    <a:pt x="213074" y="15570"/>
                  </a:lnTo>
                  <a:lnTo>
                    <a:pt x="212493" y="12364"/>
                  </a:lnTo>
                  <a:lnTo>
                    <a:pt x="208085" y="5981"/>
                  </a:lnTo>
                  <a:lnTo>
                    <a:pt x="204933" y="2796"/>
                  </a:lnTo>
                  <a:lnTo>
                    <a:pt x="201422" y="1026"/>
                  </a:lnTo>
                  <a:lnTo>
                    <a:pt x="193756" y="0"/>
                  </a:lnTo>
                  <a:lnTo>
                    <a:pt x="185646" y="2602"/>
                  </a:lnTo>
                  <a:lnTo>
                    <a:pt x="170627" y="11210"/>
                  </a:lnTo>
                  <a:lnTo>
                    <a:pt x="159015" y="29383"/>
                  </a:lnTo>
                  <a:lnTo>
                    <a:pt x="147035" y="68501"/>
                  </a:lnTo>
                  <a:lnTo>
                    <a:pt x="146242" y="74110"/>
                  </a:lnTo>
                  <a:lnTo>
                    <a:pt x="156798" y="120282"/>
                  </a:lnTo>
                  <a:lnTo>
                    <a:pt x="163458" y="133672"/>
                  </a:lnTo>
                  <a:lnTo>
                    <a:pt x="182016" y="154960"/>
                  </a:lnTo>
                  <a:lnTo>
                    <a:pt x="193598" y="163430"/>
                  </a:lnTo>
                  <a:lnTo>
                    <a:pt x="225205" y="167109"/>
                  </a:lnTo>
                  <a:lnTo>
                    <a:pt x="255781" y="164703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SMARTInkShape-194">
              <a:extLst>
                <a:ext uri="{FF2B5EF4-FFF2-40B4-BE49-F238E27FC236}">
                  <a16:creationId xmlns:a16="http://schemas.microsoft.com/office/drawing/2014/main" xmlns="" id="{921DDA13-8CDC-4AF1-A6AC-2222877FFC20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381625" y="556260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19050" y="0"/>
                  </a:moveTo>
                  <a:lnTo>
                    <a:pt x="19050" y="0"/>
                  </a:lnTo>
                  <a:lnTo>
                    <a:pt x="18345" y="9015"/>
                  </a:lnTo>
                  <a:lnTo>
                    <a:pt x="0" y="571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2" name="SMARTInkShape-Group91">
            <a:extLst>
              <a:ext uri="{FF2B5EF4-FFF2-40B4-BE49-F238E27FC236}">
                <a16:creationId xmlns:a16="http://schemas.microsoft.com/office/drawing/2014/main" xmlns="" id="{809F5193-0F74-4753-9DA0-48C2350EFF9A}"/>
              </a:ext>
            </a:extLst>
          </p:cNvPr>
          <p:cNvGrpSpPr/>
          <p:nvPr/>
        </p:nvGrpSpPr>
        <p:grpSpPr>
          <a:xfrm>
            <a:off x="5669178" y="5555184"/>
            <a:ext cx="315698" cy="309794"/>
            <a:chOff x="5669178" y="5555184"/>
            <a:chExt cx="315698" cy="309794"/>
          </a:xfrm>
        </p:grpSpPr>
        <p:sp>
          <p:nvSpPr>
            <p:cNvPr id="80" name="SMARTInkShape-195">
              <a:extLst>
                <a:ext uri="{FF2B5EF4-FFF2-40B4-BE49-F238E27FC236}">
                  <a16:creationId xmlns:a16="http://schemas.microsoft.com/office/drawing/2014/main" xmlns="" id="{688FF08A-1661-473E-8070-F13BCCB6D17F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669178" y="5555184"/>
              <a:ext cx="150165" cy="309794"/>
            </a:xfrm>
            <a:custGeom>
              <a:avLst/>
              <a:gdLst/>
              <a:ahLst/>
              <a:cxnLst/>
              <a:rect l="0" t="0" r="0" b="0"/>
              <a:pathLst>
                <a:path w="150165" h="309794">
                  <a:moveTo>
                    <a:pt x="71222" y="23291"/>
                  </a:moveTo>
                  <a:lnTo>
                    <a:pt x="71222" y="23291"/>
                  </a:lnTo>
                  <a:lnTo>
                    <a:pt x="71222" y="21605"/>
                  </a:lnTo>
                  <a:lnTo>
                    <a:pt x="69340" y="19837"/>
                  </a:lnTo>
                  <a:lnTo>
                    <a:pt x="59685" y="12958"/>
                  </a:lnTo>
                  <a:lnTo>
                    <a:pt x="38245" y="10683"/>
                  </a:lnTo>
                  <a:lnTo>
                    <a:pt x="36222" y="11573"/>
                  </a:lnTo>
                  <a:lnTo>
                    <a:pt x="16880" y="31873"/>
                  </a:lnTo>
                  <a:lnTo>
                    <a:pt x="4282" y="53821"/>
                  </a:lnTo>
                  <a:lnTo>
                    <a:pt x="0" y="70359"/>
                  </a:lnTo>
                  <a:lnTo>
                    <a:pt x="810" y="75130"/>
                  </a:lnTo>
                  <a:lnTo>
                    <a:pt x="5473" y="84195"/>
                  </a:lnTo>
                  <a:lnTo>
                    <a:pt x="12661" y="92176"/>
                  </a:lnTo>
                  <a:lnTo>
                    <a:pt x="46160" y="112667"/>
                  </a:lnTo>
                  <a:lnTo>
                    <a:pt x="87748" y="128032"/>
                  </a:lnTo>
                  <a:lnTo>
                    <a:pt x="114311" y="141583"/>
                  </a:lnTo>
                  <a:lnTo>
                    <a:pt x="127577" y="152767"/>
                  </a:lnTo>
                  <a:lnTo>
                    <a:pt x="143202" y="176156"/>
                  </a:lnTo>
                  <a:lnTo>
                    <a:pt x="147310" y="187892"/>
                  </a:lnTo>
                  <a:lnTo>
                    <a:pt x="150164" y="222009"/>
                  </a:lnTo>
                  <a:lnTo>
                    <a:pt x="143406" y="257768"/>
                  </a:lnTo>
                  <a:lnTo>
                    <a:pt x="125286" y="291718"/>
                  </a:lnTo>
                  <a:lnTo>
                    <a:pt x="115698" y="302810"/>
                  </a:lnTo>
                  <a:lnTo>
                    <a:pt x="102784" y="308881"/>
                  </a:lnTo>
                  <a:lnTo>
                    <a:pt x="94774" y="309793"/>
                  </a:lnTo>
                  <a:lnTo>
                    <a:pt x="75953" y="307504"/>
                  </a:lnTo>
                  <a:lnTo>
                    <a:pt x="61413" y="301295"/>
                  </a:lnTo>
                  <a:lnTo>
                    <a:pt x="53457" y="291958"/>
                  </a:lnTo>
                  <a:lnTo>
                    <a:pt x="30659" y="248234"/>
                  </a:lnTo>
                  <a:lnTo>
                    <a:pt x="30075" y="220281"/>
                  </a:lnTo>
                  <a:lnTo>
                    <a:pt x="33474" y="204425"/>
                  </a:lnTo>
                  <a:lnTo>
                    <a:pt x="48974" y="171605"/>
                  </a:lnTo>
                  <a:lnTo>
                    <a:pt x="85703" y="126889"/>
                  </a:lnTo>
                  <a:lnTo>
                    <a:pt x="111529" y="80116"/>
                  </a:lnTo>
                  <a:lnTo>
                    <a:pt x="118042" y="44798"/>
                  </a:lnTo>
                  <a:lnTo>
                    <a:pt x="115667" y="35202"/>
                  </a:lnTo>
                  <a:lnTo>
                    <a:pt x="105519" y="16354"/>
                  </a:lnTo>
                  <a:lnTo>
                    <a:pt x="91380" y="5008"/>
                  </a:lnTo>
                  <a:lnTo>
                    <a:pt x="72099" y="0"/>
                  </a:lnTo>
                  <a:lnTo>
                    <a:pt x="57488" y="201"/>
                  </a:lnTo>
                  <a:lnTo>
                    <a:pt x="48067" y="5386"/>
                  </a:lnTo>
                  <a:lnTo>
                    <a:pt x="26772" y="2329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SMARTInkShape-196">
              <a:extLst>
                <a:ext uri="{FF2B5EF4-FFF2-40B4-BE49-F238E27FC236}">
                  <a16:creationId xmlns:a16="http://schemas.microsoft.com/office/drawing/2014/main" xmlns="" id="{857AB96E-A2A8-4E98-BD85-2EC5BFCD78D7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865715" y="5580102"/>
              <a:ext cx="119161" cy="261899"/>
            </a:xfrm>
            <a:custGeom>
              <a:avLst/>
              <a:gdLst/>
              <a:ahLst/>
              <a:cxnLst/>
              <a:rect l="0" t="0" r="0" b="0"/>
              <a:pathLst>
                <a:path w="119161" h="261899">
                  <a:moveTo>
                    <a:pt x="1685" y="134898"/>
                  </a:moveTo>
                  <a:lnTo>
                    <a:pt x="1685" y="134898"/>
                  </a:lnTo>
                  <a:lnTo>
                    <a:pt x="0" y="134898"/>
                  </a:lnTo>
                  <a:lnTo>
                    <a:pt x="209" y="134545"/>
                  </a:lnTo>
                  <a:lnTo>
                    <a:pt x="3521" y="132716"/>
                  </a:lnTo>
                  <a:lnTo>
                    <a:pt x="5794" y="132164"/>
                  </a:lnTo>
                  <a:lnTo>
                    <a:pt x="30354" y="115479"/>
                  </a:lnTo>
                  <a:lnTo>
                    <a:pt x="69353" y="77490"/>
                  </a:lnTo>
                  <a:lnTo>
                    <a:pt x="101473" y="33012"/>
                  </a:lnTo>
                  <a:lnTo>
                    <a:pt x="118648" y="0"/>
                  </a:lnTo>
                  <a:lnTo>
                    <a:pt x="118819" y="163"/>
                  </a:lnTo>
                  <a:lnTo>
                    <a:pt x="119093" y="2960"/>
                  </a:lnTo>
                  <a:lnTo>
                    <a:pt x="111212" y="44790"/>
                  </a:lnTo>
                  <a:lnTo>
                    <a:pt x="108158" y="87771"/>
                  </a:lnTo>
                  <a:lnTo>
                    <a:pt x="106795" y="131325"/>
                  </a:lnTo>
                  <a:lnTo>
                    <a:pt x="106526" y="167784"/>
                  </a:lnTo>
                  <a:lnTo>
                    <a:pt x="107174" y="211208"/>
                  </a:lnTo>
                  <a:lnTo>
                    <a:pt x="115171" y="256602"/>
                  </a:lnTo>
                  <a:lnTo>
                    <a:pt x="119160" y="261898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8" name="SMARTInkShape-Group92">
            <a:extLst>
              <a:ext uri="{FF2B5EF4-FFF2-40B4-BE49-F238E27FC236}">
                <a16:creationId xmlns:a16="http://schemas.microsoft.com/office/drawing/2014/main" xmlns="" id="{11011302-E9CC-4F35-BF75-067CA4A49FD2}"/>
              </a:ext>
            </a:extLst>
          </p:cNvPr>
          <p:cNvGrpSpPr/>
          <p:nvPr/>
        </p:nvGrpSpPr>
        <p:grpSpPr>
          <a:xfrm>
            <a:off x="6135957" y="5607050"/>
            <a:ext cx="1275657" cy="250428"/>
            <a:chOff x="6135957" y="5607050"/>
            <a:chExt cx="1275657" cy="250428"/>
          </a:xfrm>
        </p:grpSpPr>
        <p:sp>
          <p:nvSpPr>
            <p:cNvPr id="83" name="SMARTInkShape-197">
              <a:extLst>
                <a:ext uri="{FF2B5EF4-FFF2-40B4-BE49-F238E27FC236}">
                  <a16:creationId xmlns:a16="http://schemas.microsoft.com/office/drawing/2014/main" xmlns="" id="{C7F602FA-C6D9-4512-A1A1-672AD9A1CC40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135957" y="5701607"/>
              <a:ext cx="807769" cy="155871"/>
            </a:xfrm>
            <a:custGeom>
              <a:avLst/>
              <a:gdLst/>
              <a:ahLst/>
              <a:cxnLst/>
              <a:rect l="0" t="0" r="0" b="0"/>
              <a:pathLst>
                <a:path w="807769" h="155871">
                  <a:moveTo>
                    <a:pt x="7668" y="92768"/>
                  </a:moveTo>
                  <a:lnTo>
                    <a:pt x="7668" y="92768"/>
                  </a:lnTo>
                  <a:lnTo>
                    <a:pt x="1235" y="85395"/>
                  </a:lnTo>
                  <a:lnTo>
                    <a:pt x="205" y="83619"/>
                  </a:lnTo>
                  <a:lnTo>
                    <a:pt x="0" y="78824"/>
                  </a:lnTo>
                  <a:lnTo>
                    <a:pt x="9031" y="50391"/>
                  </a:lnTo>
                  <a:lnTo>
                    <a:pt x="15911" y="36624"/>
                  </a:lnTo>
                  <a:lnTo>
                    <a:pt x="41435" y="10141"/>
                  </a:lnTo>
                  <a:lnTo>
                    <a:pt x="64275" y="0"/>
                  </a:lnTo>
                  <a:lnTo>
                    <a:pt x="68337" y="583"/>
                  </a:lnTo>
                  <a:lnTo>
                    <a:pt x="77553" y="4995"/>
                  </a:lnTo>
                  <a:lnTo>
                    <a:pt x="83766" y="10719"/>
                  </a:lnTo>
                  <a:lnTo>
                    <a:pt x="96267" y="33058"/>
                  </a:lnTo>
                  <a:lnTo>
                    <a:pt x="102441" y="56840"/>
                  </a:lnTo>
                  <a:lnTo>
                    <a:pt x="111739" y="102279"/>
                  </a:lnTo>
                  <a:lnTo>
                    <a:pt x="118595" y="132803"/>
                  </a:lnTo>
                  <a:lnTo>
                    <a:pt x="126770" y="89492"/>
                  </a:lnTo>
                  <a:lnTo>
                    <a:pt x="131975" y="74276"/>
                  </a:lnTo>
                  <a:lnTo>
                    <a:pt x="151293" y="44728"/>
                  </a:lnTo>
                  <a:lnTo>
                    <a:pt x="158285" y="44135"/>
                  </a:lnTo>
                  <a:lnTo>
                    <a:pt x="169417" y="45785"/>
                  </a:lnTo>
                  <a:lnTo>
                    <a:pt x="171592" y="46629"/>
                  </a:lnTo>
                  <a:lnTo>
                    <a:pt x="179711" y="56245"/>
                  </a:lnTo>
                  <a:lnTo>
                    <a:pt x="185448" y="65209"/>
                  </a:lnTo>
                  <a:lnTo>
                    <a:pt x="191096" y="92581"/>
                  </a:lnTo>
                  <a:lnTo>
                    <a:pt x="190849" y="131483"/>
                  </a:lnTo>
                  <a:lnTo>
                    <a:pt x="187415" y="142810"/>
                  </a:lnTo>
                  <a:lnTo>
                    <a:pt x="183305" y="151062"/>
                  </a:lnTo>
                  <a:lnTo>
                    <a:pt x="182615" y="151386"/>
                  </a:lnTo>
                  <a:lnTo>
                    <a:pt x="181802" y="151250"/>
                  </a:lnTo>
                  <a:lnTo>
                    <a:pt x="180907" y="150806"/>
                  </a:lnTo>
                  <a:lnTo>
                    <a:pt x="179913" y="147490"/>
                  </a:lnTo>
                  <a:lnTo>
                    <a:pt x="179165" y="123769"/>
                  </a:lnTo>
                  <a:lnTo>
                    <a:pt x="188122" y="82848"/>
                  </a:lnTo>
                  <a:lnTo>
                    <a:pt x="201693" y="47822"/>
                  </a:lnTo>
                  <a:lnTo>
                    <a:pt x="209286" y="37548"/>
                  </a:lnTo>
                  <a:lnTo>
                    <a:pt x="229083" y="26905"/>
                  </a:lnTo>
                  <a:lnTo>
                    <a:pt x="236132" y="24690"/>
                  </a:lnTo>
                  <a:lnTo>
                    <a:pt x="242558" y="25587"/>
                  </a:lnTo>
                  <a:lnTo>
                    <a:pt x="249647" y="29396"/>
                  </a:lnTo>
                  <a:lnTo>
                    <a:pt x="268621" y="47777"/>
                  </a:lnTo>
                  <a:lnTo>
                    <a:pt x="287009" y="92995"/>
                  </a:lnTo>
                  <a:lnTo>
                    <a:pt x="300833" y="127345"/>
                  </a:lnTo>
                  <a:lnTo>
                    <a:pt x="311294" y="139349"/>
                  </a:lnTo>
                  <a:lnTo>
                    <a:pt x="317356" y="143457"/>
                  </a:lnTo>
                  <a:lnTo>
                    <a:pt x="319960" y="144552"/>
                  </a:lnTo>
                  <a:lnTo>
                    <a:pt x="328498" y="142006"/>
                  </a:lnTo>
                  <a:lnTo>
                    <a:pt x="344483" y="132245"/>
                  </a:lnTo>
                  <a:lnTo>
                    <a:pt x="357323" y="119577"/>
                  </a:lnTo>
                  <a:lnTo>
                    <a:pt x="372141" y="91935"/>
                  </a:lnTo>
                  <a:lnTo>
                    <a:pt x="383937" y="49360"/>
                  </a:lnTo>
                  <a:lnTo>
                    <a:pt x="387118" y="30307"/>
                  </a:lnTo>
                  <a:lnTo>
                    <a:pt x="386929" y="28902"/>
                  </a:lnTo>
                  <a:lnTo>
                    <a:pt x="386450" y="27966"/>
                  </a:lnTo>
                  <a:lnTo>
                    <a:pt x="386131" y="28047"/>
                  </a:lnTo>
                  <a:lnTo>
                    <a:pt x="385682" y="31885"/>
                  </a:lnTo>
                  <a:lnTo>
                    <a:pt x="388234" y="74543"/>
                  </a:lnTo>
                  <a:lnTo>
                    <a:pt x="393005" y="111234"/>
                  </a:lnTo>
                  <a:lnTo>
                    <a:pt x="401359" y="129401"/>
                  </a:lnTo>
                  <a:lnTo>
                    <a:pt x="413125" y="145720"/>
                  </a:lnTo>
                  <a:lnTo>
                    <a:pt x="420704" y="151933"/>
                  </a:lnTo>
                  <a:lnTo>
                    <a:pt x="429952" y="155870"/>
                  </a:lnTo>
                  <a:lnTo>
                    <a:pt x="439943" y="155033"/>
                  </a:lnTo>
                  <a:lnTo>
                    <a:pt x="448851" y="151133"/>
                  </a:lnTo>
                  <a:lnTo>
                    <a:pt x="453986" y="145872"/>
                  </a:lnTo>
                  <a:lnTo>
                    <a:pt x="472311" y="101414"/>
                  </a:lnTo>
                  <a:lnTo>
                    <a:pt x="481862" y="59630"/>
                  </a:lnTo>
                  <a:lnTo>
                    <a:pt x="491739" y="29051"/>
                  </a:lnTo>
                  <a:lnTo>
                    <a:pt x="499288" y="17092"/>
                  </a:lnTo>
                  <a:lnTo>
                    <a:pt x="501573" y="14800"/>
                  </a:lnTo>
                  <a:lnTo>
                    <a:pt x="504507" y="13626"/>
                  </a:lnTo>
                  <a:lnTo>
                    <a:pt x="511531" y="13261"/>
                  </a:lnTo>
                  <a:lnTo>
                    <a:pt x="521733" y="16725"/>
                  </a:lnTo>
                  <a:lnTo>
                    <a:pt x="527301" y="23105"/>
                  </a:lnTo>
                  <a:lnTo>
                    <a:pt x="538309" y="48316"/>
                  </a:lnTo>
                  <a:lnTo>
                    <a:pt x="545407" y="90589"/>
                  </a:lnTo>
                  <a:lnTo>
                    <a:pt x="544827" y="136813"/>
                  </a:lnTo>
                  <a:lnTo>
                    <a:pt x="543475" y="145683"/>
                  </a:lnTo>
                  <a:lnTo>
                    <a:pt x="542673" y="148153"/>
                  </a:lnTo>
                  <a:lnTo>
                    <a:pt x="541785" y="149447"/>
                  </a:lnTo>
                  <a:lnTo>
                    <a:pt x="540841" y="149957"/>
                  </a:lnTo>
                  <a:lnTo>
                    <a:pt x="539858" y="149944"/>
                  </a:lnTo>
                  <a:lnTo>
                    <a:pt x="536885" y="147107"/>
                  </a:lnTo>
                  <a:lnTo>
                    <a:pt x="535104" y="144869"/>
                  </a:lnTo>
                  <a:lnTo>
                    <a:pt x="533126" y="139560"/>
                  </a:lnTo>
                  <a:lnTo>
                    <a:pt x="531636" y="97072"/>
                  </a:lnTo>
                  <a:lnTo>
                    <a:pt x="534941" y="78364"/>
                  </a:lnTo>
                  <a:lnTo>
                    <a:pt x="550254" y="44778"/>
                  </a:lnTo>
                  <a:lnTo>
                    <a:pt x="570265" y="28589"/>
                  </a:lnTo>
                  <a:lnTo>
                    <a:pt x="573233" y="26698"/>
                  </a:lnTo>
                  <a:lnTo>
                    <a:pt x="582175" y="25539"/>
                  </a:lnTo>
                  <a:lnTo>
                    <a:pt x="587523" y="25724"/>
                  </a:lnTo>
                  <a:lnTo>
                    <a:pt x="597227" y="29692"/>
                  </a:lnTo>
                  <a:lnTo>
                    <a:pt x="611585" y="40366"/>
                  </a:lnTo>
                  <a:lnTo>
                    <a:pt x="620641" y="57212"/>
                  </a:lnTo>
                  <a:lnTo>
                    <a:pt x="630797" y="100153"/>
                  </a:lnTo>
                  <a:lnTo>
                    <a:pt x="636205" y="125016"/>
                  </a:lnTo>
                  <a:lnTo>
                    <a:pt x="645742" y="140988"/>
                  </a:lnTo>
                  <a:lnTo>
                    <a:pt x="649091" y="144185"/>
                  </a:lnTo>
                  <a:lnTo>
                    <a:pt x="651536" y="144332"/>
                  </a:lnTo>
                  <a:lnTo>
                    <a:pt x="658016" y="142614"/>
                  </a:lnTo>
                  <a:lnTo>
                    <a:pt x="667912" y="135994"/>
                  </a:lnTo>
                  <a:lnTo>
                    <a:pt x="690886" y="107126"/>
                  </a:lnTo>
                  <a:lnTo>
                    <a:pt x="707483" y="61763"/>
                  </a:lnTo>
                  <a:lnTo>
                    <a:pt x="712373" y="24447"/>
                  </a:lnTo>
                  <a:lnTo>
                    <a:pt x="713575" y="65288"/>
                  </a:lnTo>
                  <a:lnTo>
                    <a:pt x="725459" y="110084"/>
                  </a:lnTo>
                  <a:lnTo>
                    <a:pt x="739871" y="131569"/>
                  </a:lnTo>
                  <a:lnTo>
                    <a:pt x="763183" y="151665"/>
                  </a:lnTo>
                  <a:lnTo>
                    <a:pt x="774312" y="152341"/>
                  </a:lnTo>
                  <a:lnTo>
                    <a:pt x="786548" y="149937"/>
                  </a:lnTo>
                  <a:lnTo>
                    <a:pt x="794339" y="145340"/>
                  </a:lnTo>
                  <a:lnTo>
                    <a:pt x="807768" y="127693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SMARTInkShape-198">
              <a:extLst>
                <a:ext uri="{FF2B5EF4-FFF2-40B4-BE49-F238E27FC236}">
                  <a16:creationId xmlns:a16="http://schemas.microsoft.com/office/drawing/2014/main" xmlns="" id="{D694D7F3-D439-452A-A3E8-85053270DEC6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867525" y="56134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SMARTInkShape-199">
              <a:extLst>
                <a:ext uri="{FF2B5EF4-FFF2-40B4-BE49-F238E27FC236}">
                  <a16:creationId xmlns:a16="http://schemas.microsoft.com/office/drawing/2014/main" xmlns="" id="{2762A128-B978-4C36-88B3-7F40B18E8C58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525066" y="5607050"/>
              <a:ext cx="5910" cy="9526"/>
            </a:xfrm>
            <a:custGeom>
              <a:avLst/>
              <a:gdLst/>
              <a:ahLst/>
              <a:cxnLst/>
              <a:rect l="0" t="0" r="0" b="0"/>
              <a:pathLst>
                <a:path w="5910" h="9526">
                  <a:moveTo>
                    <a:pt x="2734" y="0"/>
                  </a:moveTo>
                  <a:lnTo>
                    <a:pt x="2734" y="0"/>
                  </a:lnTo>
                  <a:lnTo>
                    <a:pt x="2734" y="1685"/>
                  </a:lnTo>
                  <a:lnTo>
                    <a:pt x="2381" y="2182"/>
                  </a:lnTo>
                  <a:lnTo>
                    <a:pt x="1794" y="2513"/>
                  </a:lnTo>
                  <a:lnTo>
                    <a:pt x="1049" y="2734"/>
                  </a:lnTo>
                  <a:lnTo>
                    <a:pt x="552" y="3234"/>
                  </a:lnTo>
                  <a:lnTo>
                    <a:pt x="0" y="4730"/>
                  </a:lnTo>
                  <a:lnTo>
                    <a:pt x="559" y="5623"/>
                  </a:lnTo>
                  <a:lnTo>
                    <a:pt x="5909" y="95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6" name="SMARTInkShape-200">
              <a:extLst>
                <a:ext uri="{FF2B5EF4-FFF2-40B4-BE49-F238E27FC236}">
                  <a16:creationId xmlns:a16="http://schemas.microsoft.com/office/drawing/2014/main" xmlns="" id="{7A9E991F-71DB-4328-BBBA-6BDFF7F8D0F3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991350" y="5775325"/>
              <a:ext cx="47626" cy="12701"/>
            </a:xfrm>
            <a:custGeom>
              <a:avLst/>
              <a:gdLst/>
              <a:ahLst/>
              <a:cxnLst/>
              <a:rect l="0" t="0" r="0" b="0"/>
              <a:pathLst>
                <a:path w="47626" h="12701">
                  <a:moveTo>
                    <a:pt x="0" y="0"/>
                  </a:moveTo>
                  <a:lnTo>
                    <a:pt x="0" y="0"/>
                  </a:lnTo>
                  <a:lnTo>
                    <a:pt x="0" y="1685"/>
                  </a:lnTo>
                  <a:lnTo>
                    <a:pt x="353" y="2182"/>
                  </a:lnTo>
                  <a:lnTo>
                    <a:pt x="940" y="2513"/>
                  </a:lnTo>
                  <a:lnTo>
                    <a:pt x="47625" y="1270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SMARTInkShape-201">
              <a:extLst>
                <a:ext uri="{FF2B5EF4-FFF2-40B4-BE49-F238E27FC236}">
                  <a16:creationId xmlns:a16="http://schemas.microsoft.com/office/drawing/2014/main" xmlns="" id="{1CD9DB87-038F-4D5D-968B-76423A355250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187840" y="5700420"/>
              <a:ext cx="223774" cy="150927"/>
            </a:xfrm>
            <a:custGeom>
              <a:avLst/>
              <a:gdLst/>
              <a:ahLst/>
              <a:cxnLst/>
              <a:rect l="0" t="0" r="0" b="0"/>
              <a:pathLst>
                <a:path w="223774" h="150927">
                  <a:moveTo>
                    <a:pt x="54335" y="30455"/>
                  </a:moveTo>
                  <a:lnTo>
                    <a:pt x="54335" y="30455"/>
                  </a:lnTo>
                  <a:lnTo>
                    <a:pt x="46872" y="9750"/>
                  </a:lnTo>
                  <a:lnTo>
                    <a:pt x="42050" y="3075"/>
                  </a:lnTo>
                  <a:lnTo>
                    <a:pt x="38174" y="648"/>
                  </a:lnTo>
                  <a:lnTo>
                    <a:pt x="36153" y="0"/>
                  </a:lnTo>
                  <a:lnTo>
                    <a:pt x="34100" y="274"/>
                  </a:lnTo>
                  <a:lnTo>
                    <a:pt x="26997" y="4286"/>
                  </a:lnTo>
                  <a:lnTo>
                    <a:pt x="24441" y="6513"/>
                  </a:lnTo>
                  <a:lnTo>
                    <a:pt x="9651" y="43116"/>
                  </a:lnTo>
                  <a:lnTo>
                    <a:pt x="0" y="82358"/>
                  </a:lnTo>
                  <a:lnTo>
                    <a:pt x="2066" y="115248"/>
                  </a:lnTo>
                  <a:lnTo>
                    <a:pt x="5705" y="129171"/>
                  </a:lnTo>
                  <a:lnTo>
                    <a:pt x="10849" y="138887"/>
                  </a:lnTo>
                  <a:lnTo>
                    <a:pt x="22308" y="146733"/>
                  </a:lnTo>
                  <a:lnTo>
                    <a:pt x="29809" y="150307"/>
                  </a:lnTo>
                  <a:lnTo>
                    <a:pt x="37984" y="150926"/>
                  </a:lnTo>
                  <a:lnTo>
                    <a:pt x="55535" y="146910"/>
                  </a:lnTo>
                  <a:lnTo>
                    <a:pt x="76524" y="134732"/>
                  </a:lnTo>
                  <a:lnTo>
                    <a:pt x="104542" y="105540"/>
                  </a:lnTo>
                  <a:lnTo>
                    <a:pt x="113544" y="88568"/>
                  </a:lnTo>
                  <a:lnTo>
                    <a:pt x="123600" y="59217"/>
                  </a:lnTo>
                  <a:lnTo>
                    <a:pt x="123795" y="59507"/>
                  </a:lnTo>
                  <a:lnTo>
                    <a:pt x="127004" y="106045"/>
                  </a:lnTo>
                  <a:lnTo>
                    <a:pt x="132140" y="118378"/>
                  </a:lnTo>
                  <a:lnTo>
                    <a:pt x="142613" y="132197"/>
                  </a:lnTo>
                  <a:lnTo>
                    <a:pt x="149309" y="137174"/>
                  </a:lnTo>
                  <a:lnTo>
                    <a:pt x="165770" y="140275"/>
                  </a:lnTo>
                  <a:lnTo>
                    <a:pt x="179545" y="139508"/>
                  </a:lnTo>
                  <a:lnTo>
                    <a:pt x="195386" y="130304"/>
                  </a:lnTo>
                  <a:lnTo>
                    <a:pt x="208429" y="118091"/>
                  </a:lnTo>
                  <a:lnTo>
                    <a:pt x="221259" y="88231"/>
                  </a:lnTo>
                  <a:lnTo>
                    <a:pt x="223773" y="76477"/>
                  </a:lnTo>
                  <a:lnTo>
                    <a:pt x="221818" y="55184"/>
                  </a:lnTo>
                  <a:lnTo>
                    <a:pt x="210028" y="31001"/>
                  </a:lnTo>
                  <a:lnTo>
                    <a:pt x="198186" y="16074"/>
                  </a:lnTo>
                  <a:lnTo>
                    <a:pt x="186590" y="10776"/>
                  </a:lnTo>
                  <a:lnTo>
                    <a:pt x="172735" y="8303"/>
                  </a:lnTo>
                  <a:lnTo>
                    <a:pt x="159521" y="9556"/>
                  </a:lnTo>
                  <a:lnTo>
                    <a:pt x="136811" y="19285"/>
                  </a:lnTo>
                  <a:lnTo>
                    <a:pt x="117264" y="36710"/>
                  </a:lnTo>
                  <a:lnTo>
                    <a:pt x="105358" y="57512"/>
                  </a:lnTo>
                  <a:lnTo>
                    <a:pt x="98785" y="8125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2" name="SMARTInkShape-Group93">
            <a:extLst>
              <a:ext uri="{FF2B5EF4-FFF2-40B4-BE49-F238E27FC236}">
                <a16:creationId xmlns:a16="http://schemas.microsoft.com/office/drawing/2014/main" xmlns="" id="{8CC3ABAF-1CB6-4779-9474-817BD736447A}"/>
              </a:ext>
            </a:extLst>
          </p:cNvPr>
          <p:cNvGrpSpPr/>
          <p:nvPr/>
        </p:nvGrpSpPr>
        <p:grpSpPr>
          <a:xfrm>
            <a:off x="7394706" y="5438814"/>
            <a:ext cx="1146045" cy="430226"/>
            <a:chOff x="7394706" y="5438814"/>
            <a:chExt cx="1146045" cy="430226"/>
          </a:xfrm>
        </p:grpSpPr>
        <p:sp>
          <p:nvSpPr>
            <p:cNvPr id="89" name="SMARTInkShape-202">
              <a:extLst>
                <a:ext uri="{FF2B5EF4-FFF2-40B4-BE49-F238E27FC236}">
                  <a16:creationId xmlns:a16="http://schemas.microsoft.com/office/drawing/2014/main" xmlns="" id="{F2B42F06-7C16-45C1-AA64-F95FD8A88B5C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394706" y="5438814"/>
              <a:ext cx="1034863" cy="430226"/>
            </a:xfrm>
            <a:custGeom>
              <a:avLst/>
              <a:gdLst/>
              <a:ahLst/>
              <a:cxnLst/>
              <a:rect l="0" t="0" r="0" b="0"/>
              <a:pathLst>
                <a:path w="1034863" h="430226">
                  <a:moveTo>
                    <a:pt x="3044" y="292061"/>
                  </a:moveTo>
                  <a:lnTo>
                    <a:pt x="3044" y="292061"/>
                  </a:lnTo>
                  <a:lnTo>
                    <a:pt x="3044" y="293746"/>
                  </a:lnTo>
                  <a:lnTo>
                    <a:pt x="2104" y="295515"/>
                  </a:lnTo>
                  <a:lnTo>
                    <a:pt x="1359" y="296480"/>
                  </a:lnTo>
                  <a:lnTo>
                    <a:pt x="0" y="312547"/>
                  </a:lnTo>
                  <a:lnTo>
                    <a:pt x="4692" y="358898"/>
                  </a:lnTo>
                  <a:lnTo>
                    <a:pt x="27319" y="403505"/>
                  </a:lnTo>
                  <a:lnTo>
                    <a:pt x="39115" y="413911"/>
                  </a:lnTo>
                  <a:lnTo>
                    <a:pt x="47416" y="417596"/>
                  </a:lnTo>
                  <a:lnTo>
                    <a:pt x="50616" y="418084"/>
                  </a:lnTo>
                  <a:lnTo>
                    <a:pt x="57936" y="414864"/>
                  </a:lnTo>
                  <a:lnTo>
                    <a:pt x="61864" y="412030"/>
                  </a:lnTo>
                  <a:lnTo>
                    <a:pt x="77248" y="384250"/>
                  </a:lnTo>
                  <a:lnTo>
                    <a:pt x="97008" y="338535"/>
                  </a:lnTo>
                  <a:lnTo>
                    <a:pt x="110890" y="311730"/>
                  </a:lnTo>
                  <a:lnTo>
                    <a:pt x="115769" y="306330"/>
                  </a:lnTo>
                  <a:lnTo>
                    <a:pt x="118763" y="305101"/>
                  </a:lnTo>
                  <a:lnTo>
                    <a:pt x="125854" y="304677"/>
                  </a:lnTo>
                  <a:lnTo>
                    <a:pt x="131827" y="306605"/>
                  </a:lnTo>
                  <a:lnTo>
                    <a:pt x="134407" y="308107"/>
                  </a:lnTo>
                  <a:lnTo>
                    <a:pt x="144782" y="320334"/>
                  </a:lnTo>
                  <a:lnTo>
                    <a:pt x="157336" y="351098"/>
                  </a:lnTo>
                  <a:lnTo>
                    <a:pt x="164987" y="398105"/>
                  </a:lnTo>
                  <a:lnTo>
                    <a:pt x="167960" y="424476"/>
                  </a:lnTo>
                  <a:lnTo>
                    <a:pt x="167668" y="425494"/>
                  </a:lnTo>
                  <a:lnTo>
                    <a:pt x="167122" y="425819"/>
                  </a:lnTo>
                  <a:lnTo>
                    <a:pt x="166404" y="425683"/>
                  </a:lnTo>
                  <a:lnTo>
                    <a:pt x="165926" y="425239"/>
                  </a:lnTo>
                  <a:lnTo>
                    <a:pt x="165394" y="423806"/>
                  </a:lnTo>
                  <a:lnTo>
                    <a:pt x="171418" y="377113"/>
                  </a:lnTo>
                  <a:lnTo>
                    <a:pt x="183645" y="341892"/>
                  </a:lnTo>
                  <a:lnTo>
                    <a:pt x="189144" y="332200"/>
                  </a:lnTo>
                  <a:lnTo>
                    <a:pt x="203284" y="318243"/>
                  </a:lnTo>
                  <a:lnTo>
                    <a:pt x="205329" y="316924"/>
                  </a:lnTo>
                  <a:lnTo>
                    <a:pt x="210424" y="316399"/>
                  </a:lnTo>
                  <a:lnTo>
                    <a:pt x="215863" y="317695"/>
                  </a:lnTo>
                  <a:lnTo>
                    <a:pt x="220632" y="320622"/>
                  </a:lnTo>
                  <a:lnTo>
                    <a:pt x="227284" y="332979"/>
                  </a:lnTo>
                  <a:lnTo>
                    <a:pt x="240743" y="379760"/>
                  </a:lnTo>
                  <a:lnTo>
                    <a:pt x="257953" y="414154"/>
                  </a:lnTo>
                  <a:lnTo>
                    <a:pt x="263798" y="421466"/>
                  </a:lnTo>
                  <a:lnTo>
                    <a:pt x="266485" y="423487"/>
                  </a:lnTo>
                  <a:lnTo>
                    <a:pt x="268983" y="424481"/>
                  </a:lnTo>
                  <a:lnTo>
                    <a:pt x="273286" y="424645"/>
                  </a:lnTo>
                  <a:lnTo>
                    <a:pt x="276375" y="423542"/>
                  </a:lnTo>
                  <a:lnTo>
                    <a:pt x="288308" y="406080"/>
                  </a:lnTo>
                  <a:lnTo>
                    <a:pt x="305536" y="369003"/>
                  </a:lnTo>
                  <a:lnTo>
                    <a:pt x="319454" y="324043"/>
                  </a:lnTo>
                  <a:lnTo>
                    <a:pt x="323117" y="316036"/>
                  </a:lnTo>
                  <a:lnTo>
                    <a:pt x="328037" y="310595"/>
                  </a:lnTo>
                  <a:lnTo>
                    <a:pt x="334876" y="306490"/>
                  </a:lnTo>
                  <a:lnTo>
                    <a:pt x="336449" y="305913"/>
                  </a:lnTo>
                  <a:lnTo>
                    <a:pt x="338555" y="307293"/>
                  </a:lnTo>
                  <a:lnTo>
                    <a:pt x="345871" y="316957"/>
                  </a:lnTo>
                  <a:lnTo>
                    <a:pt x="354750" y="340012"/>
                  </a:lnTo>
                  <a:lnTo>
                    <a:pt x="362721" y="381185"/>
                  </a:lnTo>
                  <a:lnTo>
                    <a:pt x="367389" y="421155"/>
                  </a:lnTo>
                  <a:lnTo>
                    <a:pt x="365379" y="430225"/>
                  </a:lnTo>
                  <a:lnTo>
                    <a:pt x="367252" y="424206"/>
                  </a:lnTo>
                  <a:lnTo>
                    <a:pt x="368850" y="382311"/>
                  </a:lnTo>
                  <a:lnTo>
                    <a:pt x="377894" y="348328"/>
                  </a:lnTo>
                  <a:lnTo>
                    <a:pt x="392396" y="319523"/>
                  </a:lnTo>
                  <a:lnTo>
                    <a:pt x="409317" y="307311"/>
                  </a:lnTo>
                  <a:lnTo>
                    <a:pt x="415973" y="305659"/>
                  </a:lnTo>
                  <a:lnTo>
                    <a:pt x="421283" y="307041"/>
                  </a:lnTo>
                  <a:lnTo>
                    <a:pt x="423687" y="308398"/>
                  </a:lnTo>
                  <a:lnTo>
                    <a:pt x="427298" y="314609"/>
                  </a:lnTo>
                  <a:lnTo>
                    <a:pt x="436311" y="352279"/>
                  </a:lnTo>
                  <a:lnTo>
                    <a:pt x="442338" y="391518"/>
                  </a:lnTo>
                  <a:lnTo>
                    <a:pt x="447138" y="402551"/>
                  </a:lnTo>
                  <a:lnTo>
                    <a:pt x="450069" y="406432"/>
                  </a:lnTo>
                  <a:lnTo>
                    <a:pt x="451344" y="407466"/>
                  </a:lnTo>
                  <a:lnTo>
                    <a:pt x="453252" y="407098"/>
                  </a:lnTo>
                  <a:lnTo>
                    <a:pt x="465242" y="399468"/>
                  </a:lnTo>
                  <a:lnTo>
                    <a:pt x="478308" y="382500"/>
                  </a:lnTo>
                  <a:lnTo>
                    <a:pt x="501616" y="340427"/>
                  </a:lnTo>
                  <a:lnTo>
                    <a:pt x="507153" y="335985"/>
                  </a:lnTo>
                  <a:lnTo>
                    <a:pt x="511577" y="334121"/>
                  </a:lnTo>
                  <a:lnTo>
                    <a:pt x="516807" y="333569"/>
                  </a:lnTo>
                  <a:lnTo>
                    <a:pt x="557392" y="338956"/>
                  </a:lnTo>
                  <a:lnTo>
                    <a:pt x="562922" y="337833"/>
                  </a:lnTo>
                  <a:lnTo>
                    <a:pt x="580351" y="324007"/>
                  </a:lnTo>
                  <a:lnTo>
                    <a:pt x="584653" y="311522"/>
                  </a:lnTo>
                  <a:lnTo>
                    <a:pt x="586477" y="297788"/>
                  </a:lnTo>
                  <a:lnTo>
                    <a:pt x="583646" y="281411"/>
                  </a:lnTo>
                  <a:lnTo>
                    <a:pt x="580236" y="274040"/>
                  </a:lnTo>
                  <a:lnTo>
                    <a:pt x="575663" y="269235"/>
                  </a:lnTo>
                  <a:lnTo>
                    <a:pt x="568927" y="264748"/>
                  </a:lnTo>
                  <a:lnTo>
                    <a:pt x="560288" y="263224"/>
                  </a:lnTo>
                  <a:lnTo>
                    <a:pt x="551628" y="264075"/>
                  </a:lnTo>
                  <a:lnTo>
                    <a:pt x="545426" y="266805"/>
                  </a:lnTo>
                  <a:lnTo>
                    <a:pt x="534598" y="282422"/>
                  </a:lnTo>
                  <a:lnTo>
                    <a:pt x="521488" y="316206"/>
                  </a:lnTo>
                  <a:lnTo>
                    <a:pt x="518607" y="335591"/>
                  </a:lnTo>
                  <a:lnTo>
                    <a:pt x="524495" y="367087"/>
                  </a:lnTo>
                  <a:lnTo>
                    <a:pt x="544968" y="404025"/>
                  </a:lnTo>
                  <a:lnTo>
                    <a:pt x="552109" y="413672"/>
                  </a:lnTo>
                  <a:lnTo>
                    <a:pt x="564220" y="420312"/>
                  </a:lnTo>
                  <a:lnTo>
                    <a:pt x="589438" y="426952"/>
                  </a:lnTo>
                  <a:lnTo>
                    <a:pt x="613686" y="421360"/>
                  </a:lnTo>
                  <a:lnTo>
                    <a:pt x="634786" y="410766"/>
                  </a:lnTo>
                  <a:lnTo>
                    <a:pt x="667504" y="374266"/>
                  </a:lnTo>
                  <a:lnTo>
                    <a:pt x="697747" y="330995"/>
                  </a:lnTo>
                  <a:lnTo>
                    <a:pt x="721099" y="286346"/>
                  </a:lnTo>
                  <a:lnTo>
                    <a:pt x="738136" y="243764"/>
                  </a:lnTo>
                  <a:lnTo>
                    <a:pt x="748662" y="199814"/>
                  </a:lnTo>
                  <a:lnTo>
                    <a:pt x="757535" y="158481"/>
                  </a:lnTo>
                  <a:lnTo>
                    <a:pt x="763956" y="117720"/>
                  </a:lnTo>
                  <a:lnTo>
                    <a:pt x="763585" y="77186"/>
                  </a:lnTo>
                  <a:lnTo>
                    <a:pt x="752069" y="38237"/>
                  </a:lnTo>
                  <a:lnTo>
                    <a:pt x="737146" y="11468"/>
                  </a:lnTo>
                  <a:lnTo>
                    <a:pt x="733746" y="7632"/>
                  </a:lnTo>
                  <a:lnTo>
                    <a:pt x="723382" y="2429"/>
                  </a:lnTo>
                  <a:lnTo>
                    <a:pt x="712308" y="0"/>
                  </a:lnTo>
                  <a:lnTo>
                    <a:pt x="705034" y="1272"/>
                  </a:lnTo>
                  <a:lnTo>
                    <a:pt x="691917" y="14382"/>
                  </a:lnTo>
                  <a:lnTo>
                    <a:pt x="680230" y="33907"/>
                  </a:lnTo>
                  <a:lnTo>
                    <a:pt x="669686" y="73825"/>
                  </a:lnTo>
                  <a:lnTo>
                    <a:pt x="665804" y="113255"/>
                  </a:lnTo>
                  <a:lnTo>
                    <a:pt x="666926" y="153121"/>
                  </a:lnTo>
                  <a:lnTo>
                    <a:pt x="671218" y="195508"/>
                  </a:lnTo>
                  <a:lnTo>
                    <a:pt x="675233" y="230566"/>
                  </a:lnTo>
                  <a:lnTo>
                    <a:pt x="680734" y="275369"/>
                  </a:lnTo>
                  <a:lnTo>
                    <a:pt x="688915" y="316320"/>
                  </a:lnTo>
                  <a:lnTo>
                    <a:pt x="700495" y="358612"/>
                  </a:lnTo>
                  <a:lnTo>
                    <a:pt x="713384" y="380846"/>
                  </a:lnTo>
                  <a:lnTo>
                    <a:pt x="728022" y="394215"/>
                  </a:lnTo>
                  <a:lnTo>
                    <a:pt x="737066" y="398964"/>
                  </a:lnTo>
                  <a:lnTo>
                    <a:pt x="747671" y="399428"/>
                  </a:lnTo>
                  <a:lnTo>
                    <a:pt x="766669" y="395662"/>
                  </a:lnTo>
                  <a:lnTo>
                    <a:pt x="811648" y="369962"/>
                  </a:lnTo>
                  <a:lnTo>
                    <a:pt x="820206" y="366530"/>
                  </a:lnTo>
                  <a:lnTo>
                    <a:pt x="834803" y="365213"/>
                  </a:lnTo>
                  <a:lnTo>
                    <a:pt x="871217" y="370957"/>
                  </a:lnTo>
                  <a:lnTo>
                    <a:pt x="878554" y="369342"/>
                  </a:lnTo>
                  <a:lnTo>
                    <a:pt x="881993" y="367923"/>
                  </a:lnTo>
                  <a:lnTo>
                    <a:pt x="884637" y="365566"/>
                  </a:lnTo>
                  <a:lnTo>
                    <a:pt x="888517" y="359184"/>
                  </a:lnTo>
                  <a:lnTo>
                    <a:pt x="890999" y="349344"/>
                  </a:lnTo>
                  <a:lnTo>
                    <a:pt x="891953" y="321334"/>
                  </a:lnTo>
                  <a:lnTo>
                    <a:pt x="888240" y="311892"/>
                  </a:lnTo>
                  <a:lnTo>
                    <a:pt x="874740" y="294764"/>
                  </a:lnTo>
                  <a:lnTo>
                    <a:pt x="867656" y="288676"/>
                  </a:lnTo>
                  <a:lnTo>
                    <a:pt x="858862" y="286206"/>
                  </a:lnTo>
                  <a:lnTo>
                    <a:pt x="854048" y="286041"/>
                  </a:lnTo>
                  <a:lnTo>
                    <a:pt x="844935" y="288680"/>
                  </a:lnTo>
                  <a:lnTo>
                    <a:pt x="836182" y="294086"/>
                  </a:lnTo>
                  <a:lnTo>
                    <a:pt x="820946" y="310989"/>
                  </a:lnTo>
                  <a:lnTo>
                    <a:pt x="810933" y="331391"/>
                  </a:lnTo>
                  <a:lnTo>
                    <a:pt x="807686" y="349575"/>
                  </a:lnTo>
                  <a:lnTo>
                    <a:pt x="809476" y="375454"/>
                  </a:lnTo>
                  <a:lnTo>
                    <a:pt x="812543" y="383334"/>
                  </a:lnTo>
                  <a:lnTo>
                    <a:pt x="824979" y="395109"/>
                  </a:lnTo>
                  <a:lnTo>
                    <a:pt x="842069" y="402478"/>
                  </a:lnTo>
                  <a:lnTo>
                    <a:pt x="857168" y="403525"/>
                  </a:lnTo>
                  <a:lnTo>
                    <a:pt x="877320" y="396545"/>
                  </a:lnTo>
                  <a:lnTo>
                    <a:pt x="892738" y="387225"/>
                  </a:lnTo>
                  <a:lnTo>
                    <a:pt x="921204" y="352262"/>
                  </a:lnTo>
                  <a:lnTo>
                    <a:pt x="938387" y="316225"/>
                  </a:lnTo>
                  <a:lnTo>
                    <a:pt x="951677" y="281266"/>
                  </a:lnTo>
                  <a:lnTo>
                    <a:pt x="954377" y="278514"/>
                  </a:lnTo>
                  <a:lnTo>
                    <a:pt x="961141" y="275457"/>
                  </a:lnTo>
                  <a:lnTo>
                    <a:pt x="967825" y="273736"/>
                  </a:lnTo>
                  <a:lnTo>
                    <a:pt x="972644" y="276155"/>
                  </a:lnTo>
                  <a:lnTo>
                    <a:pt x="980367" y="283468"/>
                  </a:lnTo>
                  <a:lnTo>
                    <a:pt x="987123" y="290455"/>
                  </a:lnTo>
                  <a:lnTo>
                    <a:pt x="1023695" y="321225"/>
                  </a:lnTo>
                  <a:lnTo>
                    <a:pt x="1029359" y="329199"/>
                  </a:lnTo>
                  <a:lnTo>
                    <a:pt x="1034268" y="352746"/>
                  </a:lnTo>
                  <a:lnTo>
                    <a:pt x="1034862" y="378620"/>
                  </a:lnTo>
                  <a:lnTo>
                    <a:pt x="1031131" y="388152"/>
                  </a:lnTo>
                  <a:lnTo>
                    <a:pt x="1023358" y="398268"/>
                  </a:lnTo>
                  <a:lnTo>
                    <a:pt x="995814" y="417660"/>
                  </a:lnTo>
                  <a:lnTo>
                    <a:pt x="976335" y="420880"/>
                  </a:lnTo>
                  <a:lnTo>
                    <a:pt x="954374" y="416777"/>
                  </a:lnTo>
                  <a:lnTo>
                    <a:pt x="938970" y="410545"/>
                  </a:lnTo>
                  <a:lnTo>
                    <a:pt x="898394" y="37461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0" name="SMARTInkShape-203">
              <a:extLst>
                <a:ext uri="{FF2B5EF4-FFF2-40B4-BE49-F238E27FC236}">
                  <a16:creationId xmlns:a16="http://schemas.microsoft.com/office/drawing/2014/main" xmlns="" id="{DA6D61AF-6B46-4AD3-A21E-159F818D9C4F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289925" y="5565775"/>
              <a:ext cx="15745" cy="50801"/>
            </a:xfrm>
            <a:custGeom>
              <a:avLst/>
              <a:gdLst/>
              <a:ahLst/>
              <a:cxnLst/>
              <a:rect l="0" t="0" r="0" b="0"/>
              <a:pathLst>
                <a:path w="15745" h="50801">
                  <a:moveTo>
                    <a:pt x="12700" y="0"/>
                  </a:moveTo>
                  <a:lnTo>
                    <a:pt x="12700" y="0"/>
                  </a:lnTo>
                  <a:lnTo>
                    <a:pt x="15434" y="5467"/>
                  </a:lnTo>
                  <a:lnTo>
                    <a:pt x="15744" y="14516"/>
                  </a:lnTo>
                  <a:lnTo>
                    <a:pt x="8598" y="34853"/>
                  </a:lnTo>
                  <a:lnTo>
                    <a:pt x="0" y="5080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SMARTInkShape-204">
              <a:extLst>
                <a:ext uri="{FF2B5EF4-FFF2-40B4-BE49-F238E27FC236}">
                  <a16:creationId xmlns:a16="http://schemas.microsoft.com/office/drawing/2014/main" xmlns="" id="{38E56862-56DD-45AB-BBB8-D68459735645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531225" y="5857875"/>
              <a:ext cx="9526" cy="6351"/>
            </a:xfrm>
            <a:custGeom>
              <a:avLst/>
              <a:gdLst/>
              <a:ahLst/>
              <a:cxnLst/>
              <a:rect l="0" t="0" r="0" b="0"/>
              <a:pathLst>
                <a:path w="9526" h="6351">
                  <a:moveTo>
                    <a:pt x="9525" y="6350"/>
                  </a:moveTo>
                  <a:lnTo>
                    <a:pt x="9525" y="6350"/>
                  </a:lnTo>
                  <a:lnTo>
                    <a:pt x="9525" y="4664"/>
                  </a:lnTo>
                  <a:lnTo>
                    <a:pt x="9172" y="4168"/>
                  </a:lnTo>
                  <a:lnTo>
                    <a:pt x="8585" y="3837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9593448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6DEC067E-C26D-4248-B6FE-9D4DB9224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582" y="180850"/>
            <a:ext cx="5247409" cy="1325563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Quatrième situation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98857376-6E22-554C-8A02-E8E051083BD5}"/>
              </a:ext>
            </a:extLst>
          </p:cNvPr>
          <p:cNvSpPr txBox="1"/>
          <p:nvPr/>
        </p:nvSpPr>
        <p:spPr>
          <a:xfrm>
            <a:off x="657374" y="1210514"/>
            <a:ext cx="1028755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Maman a préparé des mini-cannelés. </a:t>
            </a:r>
          </a:p>
          <a:p>
            <a:r>
              <a:rPr lang="fr-FR" sz="2400" dirty="0"/>
              <a:t>Tom en mange 30, et Pauline en mange la moitié. </a:t>
            </a:r>
          </a:p>
          <a:p>
            <a:r>
              <a:rPr lang="fr-FR" sz="2400" dirty="0"/>
              <a:t>Combien de mini-cannelés les enfants ont-ils mangés ?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F684765C-A269-9F4D-BC12-57AE7824EE43}"/>
              </a:ext>
            </a:extLst>
          </p:cNvPr>
          <p:cNvPicPr>
            <a:picLocks noChangeAspect="1"/>
          </p:cNvPicPr>
          <p:nvPr/>
        </p:nvPicPr>
        <p:blipFill rotWithShape="1"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55164" b="2392"/>
          <a:stretch/>
        </p:blipFill>
        <p:spPr>
          <a:xfrm>
            <a:off x="483086" y="3214256"/>
            <a:ext cx="10461840" cy="3498362"/>
          </a:xfrm>
          <a:prstGeom prst="rect">
            <a:avLst/>
          </a:prstGeom>
        </p:spPr>
      </p:pic>
      <p:grpSp>
        <p:nvGrpSpPr>
          <p:cNvPr id="107" name="SMARTInkShape-Group112">
            <a:extLst>
              <a:ext uri="{FF2B5EF4-FFF2-40B4-BE49-F238E27FC236}">
                <a16:creationId xmlns:a16="http://schemas.microsoft.com/office/drawing/2014/main" xmlns="" id="{2AD46A84-D28A-44A6-818B-A49777E35349}"/>
              </a:ext>
            </a:extLst>
          </p:cNvPr>
          <p:cNvGrpSpPr/>
          <p:nvPr/>
        </p:nvGrpSpPr>
        <p:grpSpPr>
          <a:xfrm>
            <a:off x="9531350" y="3693517"/>
            <a:ext cx="1136651" cy="420033"/>
            <a:chOff x="9531350" y="3693517"/>
            <a:chExt cx="1136651" cy="420033"/>
          </a:xfrm>
        </p:grpSpPr>
        <p:sp>
          <p:nvSpPr>
            <p:cNvPr id="104" name="SMARTInkShape-286">
              <a:extLst>
                <a:ext uri="{FF2B5EF4-FFF2-40B4-BE49-F238E27FC236}">
                  <a16:creationId xmlns:a16="http://schemas.microsoft.com/office/drawing/2014/main" xmlns="" id="{718668F8-9C4D-421C-9DED-57043419EDE8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0661650" y="4083050"/>
              <a:ext cx="6351" cy="3176"/>
            </a:xfrm>
            <a:custGeom>
              <a:avLst/>
              <a:gdLst/>
              <a:ahLst/>
              <a:cxnLst/>
              <a:rect l="0" t="0" r="0" b="0"/>
              <a:pathLst>
                <a:path w="6351" h="3176">
                  <a:moveTo>
                    <a:pt x="6350" y="3175"/>
                  </a:moveTo>
                  <a:lnTo>
                    <a:pt x="6350" y="3175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5" name="SMARTInkShape-287">
              <a:extLst>
                <a:ext uri="{FF2B5EF4-FFF2-40B4-BE49-F238E27FC236}">
                  <a16:creationId xmlns:a16="http://schemas.microsoft.com/office/drawing/2014/main" xmlns="" id="{881ECEB5-CDE9-4A24-B529-2B40F54934A2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0391775" y="3810000"/>
              <a:ext cx="22226" cy="57151"/>
            </a:xfrm>
            <a:custGeom>
              <a:avLst/>
              <a:gdLst/>
              <a:ahLst/>
              <a:cxnLst/>
              <a:rect l="0" t="0" r="0" b="0"/>
              <a:pathLst>
                <a:path w="22226" h="57151">
                  <a:moveTo>
                    <a:pt x="22225" y="0"/>
                  </a:moveTo>
                  <a:lnTo>
                    <a:pt x="22225" y="0"/>
                  </a:lnTo>
                  <a:lnTo>
                    <a:pt x="22225" y="15253"/>
                  </a:lnTo>
                  <a:lnTo>
                    <a:pt x="12439" y="39362"/>
                  </a:lnTo>
                  <a:lnTo>
                    <a:pt x="0" y="571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6" name="SMARTInkShape-288">
              <a:extLst>
                <a:ext uri="{FF2B5EF4-FFF2-40B4-BE49-F238E27FC236}">
                  <a16:creationId xmlns:a16="http://schemas.microsoft.com/office/drawing/2014/main" xmlns="" id="{76F463A2-AB68-4DB7-9BE3-1572B3B2A2F9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9531350" y="3693517"/>
              <a:ext cx="1049807" cy="420033"/>
            </a:xfrm>
            <a:custGeom>
              <a:avLst/>
              <a:gdLst/>
              <a:ahLst/>
              <a:cxnLst/>
              <a:rect l="0" t="0" r="0" b="0"/>
              <a:pathLst>
                <a:path w="1049807" h="420033">
                  <a:moveTo>
                    <a:pt x="0" y="291108"/>
                  </a:moveTo>
                  <a:lnTo>
                    <a:pt x="0" y="291108"/>
                  </a:lnTo>
                  <a:lnTo>
                    <a:pt x="2182" y="336207"/>
                  </a:lnTo>
                  <a:lnTo>
                    <a:pt x="6507" y="362916"/>
                  </a:lnTo>
                  <a:lnTo>
                    <a:pt x="18744" y="387879"/>
                  </a:lnTo>
                  <a:lnTo>
                    <a:pt x="23432" y="393369"/>
                  </a:lnTo>
                  <a:lnTo>
                    <a:pt x="27968" y="396676"/>
                  </a:lnTo>
                  <a:lnTo>
                    <a:pt x="32404" y="398529"/>
                  </a:lnTo>
                  <a:lnTo>
                    <a:pt x="36419" y="399058"/>
                  </a:lnTo>
                  <a:lnTo>
                    <a:pt x="43703" y="397764"/>
                  </a:lnTo>
                  <a:lnTo>
                    <a:pt x="51408" y="390134"/>
                  </a:lnTo>
                  <a:lnTo>
                    <a:pt x="73171" y="350062"/>
                  </a:lnTo>
                  <a:lnTo>
                    <a:pt x="86397" y="306964"/>
                  </a:lnTo>
                  <a:lnTo>
                    <a:pt x="89316" y="297097"/>
                  </a:lnTo>
                  <a:lnTo>
                    <a:pt x="99685" y="283906"/>
                  </a:lnTo>
                  <a:lnTo>
                    <a:pt x="107186" y="277803"/>
                  </a:lnTo>
                  <a:lnTo>
                    <a:pt x="110263" y="278710"/>
                  </a:lnTo>
                  <a:lnTo>
                    <a:pt x="118385" y="284422"/>
                  </a:lnTo>
                  <a:lnTo>
                    <a:pt x="125053" y="294721"/>
                  </a:lnTo>
                  <a:lnTo>
                    <a:pt x="133397" y="318084"/>
                  </a:lnTo>
                  <a:lnTo>
                    <a:pt x="136250" y="362947"/>
                  </a:lnTo>
                  <a:lnTo>
                    <a:pt x="139567" y="400953"/>
                  </a:lnTo>
                  <a:lnTo>
                    <a:pt x="152140" y="354351"/>
                  </a:lnTo>
                  <a:lnTo>
                    <a:pt x="170494" y="309779"/>
                  </a:lnTo>
                  <a:lnTo>
                    <a:pt x="178810" y="298875"/>
                  </a:lnTo>
                  <a:lnTo>
                    <a:pt x="180590" y="297344"/>
                  </a:lnTo>
                  <a:lnTo>
                    <a:pt x="182482" y="296676"/>
                  </a:lnTo>
                  <a:lnTo>
                    <a:pt x="186466" y="296875"/>
                  </a:lnTo>
                  <a:lnTo>
                    <a:pt x="188163" y="297775"/>
                  </a:lnTo>
                  <a:lnTo>
                    <a:pt x="190990" y="300656"/>
                  </a:lnTo>
                  <a:lnTo>
                    <a:pt x="209059" y="345883"/>
                  </a:lnTo>
                  <a:lnTo>
                    <a:pt x="228233" y="384180"/>
                  </a:lnTo>
                  <a:lnTo>
                    <a:pt x="233964" y="388095"/>
                  </a:lnTo>
                  <a:lnTo>
                    <a:pt x="243242" y="391341"/>
                  </a:lnTo>
                  <a:lnTo>
                    <a:pt x="245769" y="391797"/>
                  </a:lnTo>
                  <a:lnTo>
                    <a:pt x="248513" y="390690"/>
                  </a:lnTo>
                  <a:lnTo>
                    <a:pt x="254384" y="385696"/>
                  </a:lnTo>
                  <a:lnTo>
                    <a:pt x="269712" y="355267"/>
                  </a:lnTo>
                  <a:lnTo>
                    <a:pt x="283686" y="311126"/>
                  </a:lnTo>
                  <a:lnTo>
                    <a:pt x="294224" y="296026"/>
                  </a:lnTo>
                  <a:lnTo>
                    <a:pt x="296690" y="295092"/>
                  </a:lnTo>
                  <a:lnTo>
                    <a:pt x="299393" y="295176"/>
                  </a:lnTo>
                  <a:lnTo>
                    <a:pt x="304161" y="296796"/>
                  </a:lnTo>
                  <a:lnTo>
                    <a:pt x="306280" y="298692"/>
                  </a:lnTo>
                  <a:lnTo>
                    <a:pt x="314979" y="333082"/>
                  </a:lnTo>
                  <a:lnTo>
                    <a:pt x="317353" y="379236"/>
                  </a:lnTo>
                  <a:lnTo>
                    <a:pt x="315919" y="403326"/>
                  </a:lnTo>
                  <a:lnTo>
                    <a:pt x="316798" y="405894"/>
                  </a:lnTo>
                  <a:lnTo>
                    <a:pt x="317032" y="406085"/>
                  </a:lnTo>
                  <a:lnTo>
                    <a:pt x="317188" y="405859"/>
                  </a:lnTo>
                  <a:lnTo>
                    <a:pt x="322222" y="365143"/>
                  </a:lnTo>
                  <a:lnTo>
                    <a:pt x="331498" y="324273"/>
                  </a:lnTo>
                  <a:lnTo>
                    <a:pt x="340109" y="307598"/>
                  </a:lnTo>
                  <a:lnTo>
                    <a:pt x="352735" y="295406"/>
                  </a:lnTo>
                  <a:lnTo>
                    <a:pt x="362591" y="290147"/>
                  </a:lnTo>
                  <a:lnTo>
                    <a:pt x="365552" y="290115"/>
                  </a:lnTo>
                  <a:lnTo>
                    <a:pt x="371665" y="291960"/>
                  </a:lnTo>
                  <a:lnTo>
                    <a:pt x="377909" y="298895"/>
                  </a:lnTo>
                  <a:lnTo>
                    <a:pt x="387171" y="317223"/>
                  </a:lnTo>
                  <a:lnTo>
                    <a:pt x="394650" y="358290"/>
                  </a:lnTo>
                  <a:lnTo>
                    <a:pt x="401099" y="394653"/>
                  </a:lnTo>
                  <a:lnTo>
                    <a:pt x="407651" y="406729"/>
                  </a:lnTo>
                  <a:lnTo>
                    <a:pt x="413306" y="411287"/>
                  </a:lnTo>
                  <a:lnTo>
                    <a:pt x="416296" y="412502"/>
                  </a:lnTo>
                  <a:lnTo>
                    <a:pt x="418995" y="412607"/>
                  </a:lnTo>
                  <a:lnTo>
                    <a:pt x="423874" y="410842"/>
                  </a:lnTo>
                  <a:lnTo>
                    <a:pt x="442445" y="393493"/>
                  </a:lnTo>
                  <a:lnTo>
                    <a:pt x="470395" y="350357"/>
                  </a:lnTo>
                  <a:lnTo>
                    <a:pt x="480513" y="337120"/>
                  </a:lnTo>
                  <a:lnTo>
                    <a:pt x="488022" y="330961"/>
                  </a:lnTo>
                  <a:lnTo>
                    <a:pt x="499585" y="327006"/>
                  </a:lnTo>
                  <a:lnTo>
                    <a:pt x="510532" y="326225"/>
                  </a:lnTo>
                  <a:lnTo>
                    <a:pt x="525394" y="327631"/>
                  </a:lnTo>
                  <a:lnTo>
                    <a:pt x="537738" y="324663"/>
                  </a:lnTo>
                  <a:lnTo>
                    <a:pt x="548130" y="318336"/>
                  </a:lnTo>
                  <a:lnTo>
                    <a:pt x="556775" y="308074"/>
                  </a:lnTo>
                  <a:lnTo>
                    <a:pt x="559664" y="301118"/>
                  </a:lnTo>
                  <a:lnTo>
                    <a:pt x="560434" y="297781"/>
                  </a:lnTo>
                  <a:lnTo>
                    <a:pt x="559408" y="290311"/>
                  </a:lnTo>
                  <a:lnTo>
                    <a:pt x="554687" y="279074"/>
                  </a:lnTo>
                  <a:lnTo>
                    <a:pt x="548741" y="275999"/>
                  </a:lnTo>
                  <a:lnTo>
                    <a:pt x="533922" y="272837"/>
                  </a:lnTo>
                  <a:lnTo>
                    <a:pt x="527282" y="275226"/>
                  </a:lnTo>
                  <a:lnTo>
                    <a:pt x="524029" y="277345"/>
                  </a:lnTo>
                  <a:lnTo>
                    <a:pt x="512710" y="292126"/>
                  </a:lnTo>
                  <a:lnTo>
                    <a:pt x="505476" y="312145"/>
                  </a:lnTo>
                  <a:lnTo>
                    <a:pt x="504469" y="343830"/>
                  </a:lnTo>
                  <a:lnTo>
                    <a:pt x="511462" y="372150"/>
                  </a:lnTo>
                  <a:lnTo>
                    <a:pt x="522470" y="391124"/>
                  </a:lnTo>
                  <a:lnTo>
                    <a:pt x="544782" y="405684"/>
                  </a:lnTo>
                  <a:lnTo>
                    <a:pt x="575421" y="413878"/>
                  </a:lnTo>
                  <a:lnTo>
                    <a:pt x="598963" y="415169"/>
                  </a:lnTo>
                  <a:lnTo>
                    <a:pt x="623853" y="406575"/>
                  </a:lnTo>
                  <a:lnTo>
                    <a:pt x="644593" y="394543"/>
                  </a:lnTo>
                  <a:lnTo>
                    <a:pt x="681310" y="353839"/>
                  </a:lnTo>
                  <a:lnTo>
                    <a:pt x="709450" y="306243"/>
                  </a:lnTo>
                  <a:lnTo>
                    <a:pt x="731185" y="264752"/>
                  </a:lnTo>
                  <a:lnTo>
                    <a:pt x="747185" y="223473"/>
                  </a:lnTo>
                  <a:lnTo>
                    <a:pt x="757423" y="178929"/>
                  </a:lnTo>
                  <a:lnTo>
                    <a:pt x="762917" y="138748"/>
                  </a:lnTo>
                  <a:lnTo>
                    <a:pt x="766231" y="96504"/>
                  </a:lnTo>
                  <a:lnTo>
                    <a:pt x="762666" y="58836"/>
                  </a:lnTo>
                  <a:lnTo>
                    <a:pt x="753665" y="27877"/>
                  </a:lnTo>
                  <a:lnTo>
                    <a:pt x="740480" y="10305"/>
                  </a:lnTo>
                  <a:lnTo>
                    <a:pt x="731596" y="2355"/>
                  </a:lnTo>
                  <a:lnTo>
                    <a:pt x="718302" y="0"/>
                  </a:lnTo>
                  <a:lnTo>
                    <a:pt x="706948" y="4153"/>
                  </a:lnTo>
                  <a:lnTo>
                    <a:pt x="696610" y="11172"/>
                  </a:lnTo>
                  <a:lnTo>
                    <a:pt x="690839" y="17820"/>
                  </a:lnTo>
                  <a:lnTo>
                    <a:pt x="677983" y="56196"/>
                  </a:lnTo>
                  <a:lnTo>
                    <a:pt x="672379" y="98460"/>
                  </a:lnTo>
                  <a:lnTo>
                    <a:pt x="670762" y="139290"/>
                  </a:lnTo>
                  <a:lnTo>
                    <a:pt x="672603" y="179724"/>
                  </a:lnTo>
                  <a:lnTo>
                    <a:pt x="677326" y="217600"/>
                  </a:lnTo>
                  <a:lnTo>
                    <a:pt x="683878" y="261097"/>
                  </a:lnTo>
                  <a:lnTo>
                    <a:pt x="693887" y="306347"/>
                  </a:lnTo>
                  <a:lnTo>
                    <a:pt x="706372" y="350517"/>
                  </a:lnTo>
                  <a:lnTo>
                    <a:pt x="710819" y="363373"/>
                  </a:lnTo>
                  <a:lnTo>
                    <a:pt x="723238" y="379822"/>
                  </a:lnTo>
                  <a:lnTo>
                    <a:pt x="741356" y="393338"/>
                  </a:lnTo>
                  <a:lnTo>
                    <a:pt x="745061" y="395244"/>
                  </a:lnTo>
                  <a:lnTo>
                    <a:pt x="753883" y="395482"/>
                  </a:lnTo>
                  <a:lnTo>
                    <a:pt x="758706" y="394557"/>
                  </a:lnTo>
                  <a:lnTo>
                    <a:pt x="768768" y="387885"/>
                  </a:lnTo>
                  <a:lnTo>
                    <a:pt x="796282" y="356137"/>
                  </a:lnTo>
                  <a:lnTo>
                    <a:pt x="807401" y="338403"/>
                  </a:lnTo>
                  <a:lnTo>
                    <a:pt x="811458" y="336822"/>
                  </a:lnTo>
                  <a:lnTo>
                    <a:pt x="852050" y="333879"/>
                  </a:lnTo>
                  <a:lnTo>
                    <a:pt x="865045" y="326613"/>
                  </a:lnTo>
                  <a:lnTo>
                    <a:pt x="866680" y="325361"/>
                  </a:lnTo>
                  <a:lnTo>
                    <a:pt x="870666" y="313487"/>
                  </a:lnTo>
                  <a:lnTo>
                    <a:pt x="872396" y="303305"/>
                  </a:lnTo>
                  <a:lnTo>
                    <a:pt x="871224" y="290763"/>
                  </a:lnTo>
                  <a:lnTo>
                    <a:pt x="866753" y="282841"/>
                  </a:lnTo>
                  <a:lnTo>
                    <a:pt x="855756" y="272503"/>
                  </a:lnTo>
                  <a:lnTo>
                    <a:pt x="843911" y="268270"/>
                  </a:lnTo>
                  <a:lnTo>
                    <a:pt x="835211" y="268728"/>
                  </a:lnTo>
                  <a:lnTo>
                    <a:pt x="826994" y="271636"/>
                  </a:lnTo>
                  <a:lnTo>
                    <a:pt x="819814" y="276457"/>
                  </a:lnTo>
                  <a:lnTo>
                    <a:pt x="809822" y="288491"/>
                  </a:lnTo>
                  <a:lnTo>
                    <a:pt x="805214" y="311656"/>
                  </a:lnTo>
                  <a:lnTo>
                    <a:pt x="806545" y="346437"/>
                  </a:lnTo>
                  <a:lnTo>
                    <a:pt x="809550" y="357326"/>
                  </a:lnTo>
                  <a:lnTo>
                    <a:pt x="826308" y="381316"/>
                  </a:lnTo>
                  <a:lnTo>
                    <a:pt x="833973" y="388938"/>
                  </a:lnTo>
                  <a:lnTo>
                    <a:pt x="850980" y="395511"/>
                  </a:lnTo>
                  <a:lnTo>
                    <a:pt x="864918" y="398007"/>
                  </a:lnTo>
                  <a:lnTo>
                    <a:pt x="884177" y="395376"/>
                  </a:lnTo>
                  <a:lnTo>
                    <a:pt x="906072" y="383385"/>
                  </a:lnTo>
                  <a:lnTo>
                    <a:pt x="923143" y="368113"/>
                  </a:lnTo>
                  <a:lnTo>
                    <a:pt x="945598" y="327737"/>
                  </a:lnTo>
                  <a:lnTo>
                    <a:pt x="964219" y="281356"/>
                  </a:lnTo>
                  <a:lnTo>
                    <a:pt x="967758" y="276109"/>
                  </a:lnTo>
                  <a:lnTo>
                    <a:pt x="969982" y="277504"/>
                  </a:lnTo>
                  <a:lnTo>
                    <a:pt x="984972" y="293554"/>
                  </a:lnTo>
                  <a:lnTo>
                    <a:pt x="1005119" y="317596"/>
                  </a:lnTo>
                  <a:lnTo>
                    <a:pt x="1036160" y="350761"/>
                  </a:lnTo>
                  <a:lnTo>
                    <a:pt x="1047146" y="370781"/>
                  </a:lnTo>
                  <a:lnTo>
                    <a:pt x="1049806" y="385702"/>
                  </a:lnTo>
                  <a:lnTo>
                    <a:pt x="1048546" y="393239"/>
                  </a:lnTo>
                  <a:lnTo>
                    <a:pt x="1047222" y="396237"/>
                  </a:lnTo>
                  <a:lnTo>
                    <a:pt x="1035246" y="408884"/>
                  </a:lnTo>
                  <a:lnTo>
                    <a:pt x="1023349" y="417060"/>
                  </a:lnTo>
                  <a:lnTo>
                    <a:pt x="1006379" y="420032"/>
                  </a:lnTo>
                  <a:lnTo>
                    <a:pt x="987397" y="417541"/>
                  </a:lnTo>
                  <a:lnTo>
                    <a:pt x="962025" y="405408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3" name="SMARTInkShape-Group113">
            <a:extLst>
              <a:ext uri="{FF2B5EF4-FFF2-40B4-BE49-F238E27FC236}">
                <a16:creationId xmlns:a16="http://schemas.microsoft.com/office/drawing/2014/main" xmlns="" id="{530CF31B-1F95-4DF7-8CD8-1EF9F13E1F43}"/>
              </a:ext>
            </a:extLst>
          </p:cNvPr>
          <p:cNvGrpSpPr/>
          <p:nvPr/>
        </p:nvGrpSpPr>
        <p:grpSpPr>
          <a:xfrm>
            <a:off x="8394700" y="3883025"/>
            <a:ext cx="1142222" cy="234415"/>
            <a:chOff x="8394700" y="3883025"/>
            <a:chExt cx="1142222" cy="234415"/>
          </a:xfrm>
        </p:grpSpPr>
        <p:sp>
          <p:nvSpPr>
            <p:cNvPr id="108" name="SMARTInkShape-289">
              <a:extLst>
                <a:ext uri="{FF2B5EF4-FFF2-40B4-BE49-F238E27FC236}">
                  <a16:creationId xmlns:a16="http://schemas.microsoft.com/office/drawing/2014/main" xmlns="" id="{7721B2E6-3FE1-415F-9FEA-FBD286E36177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9311832" y="3965545"/>
              <a:ext cx="225090" cy="143442"/>
            </a:xfrm>
            <a:custGeom>
              <a:avLst/>
              <a:gdLst/>
              <a:ahLst/>
              <a:cxnLst/>
              <a:rect l="0" t="0" r="0" b="0"/>
              <a:pathLst>
                <a:path w="225090" h="143442">
                  <a:moveTo>
                    <a:pt x="32193" y="41305"/>
                  </a:moveTo>
                  <a:lnTo>
                    <a:pt x="32193" y="41305"/>
                  </a:lnTo>
                  <a:lnTo>
                    <a:pt x="33878" y="41305"/>
                  </a:lnTo>
                  <a:lnTo>
                    <a:pt x="34375" y="40247"/>
                  </a:lnTo>
                  <a:lnTo>
                    <a:pt x="37110" y="24353"/>
                  </a:lnTo>
                  <a:lnTo>
                    <a:pt x="34876" y="8571"/>
                  </a:lnTo>
                  <a:lnTo>
                    <a:pt x="33982" y="5724"/>
                  </a:lnTo>
                  <a:lnTo>
                    <a:pt x="32327" y="4179"/>
                  </a:lnTo>
                  <a:lnTo>
                    <a:pt x="30166" y="3501"/>
                  </a:lnTo>
                  <a:lnTo>
                    <a:pt x="23107" y="3222"/>
                  </a:lnTo>
                  <a:lnTo>
                    <a:pt x="5299" y="44601"/>
                  </a:lnTo>
                  <a:lnTo>
                    <a:pt x="0" y="71680"/>
                  </a:lnTo>
                  <a:lnTo>
                    <a:pt x="1566" y="99655"/>
                  </a:lnTo>
                  <a:lnTo>
                    <a:pt x="7057" y="113687"/>
                  </a:lnTo>
                  <a:lnTo>
                    <a:pt x="21453" y="131504"/>
                  </a:lnTo>
                  <a:lnTo>
                    <a:pt x="31182" y="137838"/>
                  </a:lnTo>
                  <a:lnTo>
                    <a:pt x="35752" y="139527"/>
                  </a:lnTo>
                  <a:lnTo>
                    <a:pt x="59040" y="138533"/>
                  </a:lnTo>
                  <a:lnTo>
                    <a:pt x="84911" y="128714"/>
                  </a:lnTo>
                  <a:lnTo>
                    <a:pt x="103709" y="114633"/>
                  </a:lnTo>
                  <a:lnTo>
                    <a:pt x="114845" y="95918"/>
                  </a:lnTo>
                  <a:lnTo>
                    <a:pt x="122230" y="66074"/>
                  </a:lnTo>
                  <a:lnTo>
                    <a:pt x="122421" y="59252"/>
                  </a:lnTo>
                  <a:lnTo>
                    <a:pt x="121978" y="56444"/>
                  </a:lnTo>
                  <a:lnTo>
                    <a:pt x="121330" y="55279"/>
                  </a:lnTo>
                  <a:lnTo>
                    <a:pt x="120547" y="55207"/>
                  </a:lnTo>
                  <a:lnTo>
                    <a:pt x="119670" y="55865"/>
                  </a:lnTo>
                  <a:lnTo>
                    <a:pt x="118696" y="58477"/>
                  </a:lnTo>
                  <a:lnTo>
                    <a:pt x="118373" y="80961"/>
                  </a:lnTo>
                  <a:lnTo>
                    <a:pt x="122332" y="107177"/>
                  </a:lnTo>
                  <a:lnTo>
                    <a:pt x="127288" y="117148"/>
                  </a:lnTo>
                  <a:lnTo>
                    <a:pt x="141273" y="134176"/>
                  </a:lnTo>
                  <a:lnTo>
                    <a:pt x="150288" y="139025"/>
                  </a:lnTo>
                  <a:lnTo>
                    <a:pt x="166668" y="143441"/>
                  </a:lnTo>
                  <a:lnTo>
                    <a:pt x="181565" y="140203"/>
                  </a:lnTo>
                  <a:lnTo>
                    <a:pt x="201218" y="130345"/>
                  </a:lnTo>
                  <a:lnTo>
                    <a:pt x="205201" y="127123"/>
                  </a:lnTo>
                  <a:lnTo>
                    <a:pt x="220675" y="96187"/>
                  </a:lnTo>
                  <a:lnTo>
                    <a:pt x="225089" y="82748"/>
                  </a:lnTo>
                  <a:lnTo>
                    <a:pt x="222815" y="56838"/>
                  </a:lnTo>
                  <a:lnTo>
                    <a:pt x="217124" y="36931"/>
                  </a:lnTo>
                  <a:lnTo>
                    <a:pt x="200856" y="17039"/>
                  </a:lnTo>
                  <a:lnTo>
                    <a:pt x="184904" y="5618"/>
                  </a:lnTo>
                  <a:lnTo>
                    <a:pt x="167869" y="0"/>
                  </a:lnTo>
                  <a:lnTo>
                    <a:pt x="150937" y="2957"/>
                  </a:lnTo>
                  <a:lnTo>
                    <a:pt x="134005" y="9797"/>
                  </a:lnTo>
                  <a:lnTo>
                    <a:pt x="125303" y="17541"/>
                  </a:lnTo>
                  <a:lnTo>
                    <a:pt x="110649" y="47103"/>
                  </a:lnTo>
                  <a:lnTo>
                    <a:pt x="107632" y="58816"/>
                  </a:lnTo>
                  <a:lnTo>
                    <a:pt x="109113" y="71548"/>
                  </a:lnTo>
                  <a:lnTo>
                    <a:pt x="114743" y="9210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9" name="SMARTInkShape-290">
              <a:extLst>
                <a:ext uri="{FF2B5EF4-FFF2-40B4-BE49-F238E27FC236}">
                  <a16:creationId xmlns:a16="http://schemas.microsoft.com/office/drawing/2014/main" xmlns="" id="{685FFDDD-548A-469C-BF66-2BEC6F5CFA97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9102725" y="4029075"/>
              <a:ext cx="66676" cy="3176"/>
            </a:xfrm>
            <a:custGeom>
              <a:avLst/>
              <a:gdLst/>
              <a:ahLst/>
              <a:cxnLst/>
              <a:rect l="0" t="0" r="0" b="0"/>
              <a:pathLst>
                <a:path w="66676" h="3176">
                  <a:moveTo>
                    <a:pt x="0" y="3175"/>
                  </a:moveTo>
                  <a:lnTo>
                    <a:pt x="0" y="3175"/>
                  </a:lnTo>
                  <a:lnTo>
                    <a:pt x="18832" y="2234"/>
                  </a:lnTo>
                  <a:lnTo>
                    <a:pt x="66675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0" name="SMARTInkShape-291">
              <a:extLst>
                <a:ext uri="{FF2B5EF4-FFF2-40B4-BE49-F238E27FC236}">
                  <a16:creationId xmlns:a16="http://schemas.microsoft.com/office/drawing/2014/main" xmlns="" id="{2CBFA865-5F4E-48EF-93F7-10E7C9C6F0B6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8702675" y="3883025"/>
              <a:ext cx="9526" cy="3176"/>
            </a:xfrm>
            <a:custGeom>
              <a:avLst/>
              <a:gdLst/>
              <a:ahLst/>
              <a:cxnLst/>
              <a:rect l="0" t="0" r="0" b="0"/>
              <a:pathLst>
                <a:path w="9526" h="3176">
                  <a:moveTo>
                    <a:pt x="0" y="0"/>
                  </a:moveTo>
                  <a:lnTo>
                    <a:pt x="0" y="0"/>
                  </a:lnTo>
                  <a:lnTo>
                    <a:pt x="0" y="1686"/>
                  </a:lnTo>
                  <a:lnTo>
                    <a:pt x="353" y="2182"/>
                  </a:lnTo>
                  <a:lnTo>
                    <a:pt x="940" y="2513"/>
                  </a:lnTo>
                  <a:lnTo>
                    <a:pt x="9525" y="31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1" name="SMARTInkShape-292">
              <a:extLst>
                <a:ext uri="{FF2B5EF4-FFF2-40B4-BE49-F238E27FC236}">
                  <a16:creationId xmlns:a16="http://schemas.microsoft.com/office/drawing/2014/main" xmlns="" id="{12AA5DF7-A4BA-458C-B2C5-0D860A40E791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9070975" y="3895725"/>
              <a:ext cx="3176" cy="6351"/>
            </a:xfrm>
            <a:custGeom>
              <a:avLst/>
              <a:gdLst/>
              <a:ahLst/>
              <a:cxnLst/>
              <a:rect l="0" t="0" r="0" b="0"/>
              <a:pathLst>
                <a:path w="3176" h="6351">
                  <a:moveTo>
                    <a:pt x="3175" y="0"/>
                  </a:moveTo>
                  <a:lnTo>
                    <a:pt x="3175" y="0"/>
                  </a:lnTo>
                  <a:lnTo>
                    <a:pt x="3175" y="2734"/>
                  </a:lnTo>
                  <a:lnTo>
                    <a:pt x="0" y="63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2" name="SMARTInkShape-293">
              <a:extLst>
                <a:ext uri="{FF2B5EF4-FFF2-40B4-BE49-F238E27FC236}">
                  <a16:creationId xmlns:a16="http://schemas.microsoft.com/office/drawing/2014/main" xmlns="" id="{99FE3DC7-C84F-45B3-BFCA-80183C215F1D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8394700" y="3979903"/>
              <a:ext cx="711201" cy="137537"/>
            </a:xfrm>
            <a:custGeom>
              <a:avLst/>
              <a:gdLst/>
              <a:ahLst/>
              <a:cxnLst/>
              <a:rect l="0" t="0" r="0" b="0"/>
              <a:pathLst>
                <a:path w="711201" h="137537">
                  <a:moveTo>
                    <a:pt x="0" y="90447"/>
                  </a:moveTo>
                  <a:lnTo>
                    <a:pt x="0" y="90447"/>
                  </a:lnTo>
                  <a:lnTo>
                    <a:pt x="353" y="82497"/>
                  </a:lnTo>
                  <a:lnTo>
                    <a:pt x="9475" y="63956"/>
                  </a:lnTo>
                  <a:lnTo>
                    <a:pt x="32916" y="30524"/>
                  </a:lnTo>
                  <a:lnTo>
                    <a:pt x="57927" y="16209"/>
                  </a:lnTo>
                  <a:lnTo>
                    <a:pt x="66135" y="13791"/>
                  </a:lnTo>
                  <a:lnTo>
                    <a:pt x="72665" y="13590"/>
                  </a:lnTo>
                  <a:lnTo>
                    <a:pt x="78077" y="14867"/>
                  </a:lnTo>
                  <a:lnTo>
                    <a:pt x="82390" y="17836"/>
                  </a:lnTo>
                  <a:lnTo>
                    <a:pt x="89064" y="26778"/>
                  </a:lnTo>
                  <a:lnTo>
                    <a:pt x="95103" y="43713"/>
                  </a:lnTo>
                  <a:lnTo>
                    <a:pt x="98134" y="85830"/>
                  </a:lnTo>
                  <a:lnTo>
                    <a:pt x="92294" y="120685"/>
                  </a:lnTo>
                  <a:lnTo>
                    <a:pt x="91515" y="122247"/>
                  </a:lnTo>
                  <a:lnTo>
                    <a:pt x="90643" y="123289"/>
                  </a:lnTo>
                  <a:lnTo>
                    <a:pt x="90415" y="122219"/>
                  </a:lnTo>
                  <a:lnTo>
                    <a:pt x="93473" y="106464"/>
                  </a:lnTo>
                  <a:lnTo>
                    <a:pt x="112797" y="59635"/>
                  </a:lnTo>
                  <a:lnTo>
                    <a:pt x="130909" y="21448"/>
                  </a:lnTo>
                  <a:lnTo>
                    <a:pt x="144974" y="5719"/>
                  </a:lnTo>
                  <a:lnTo>
                    <a:pt x="154626" y="814"/>
                  </a:lnTo>
                  <a:lnTo>
                    <a:pt x="159176" y="0"/>
                  </a:lnTo>
                  <a:lnTo>
                    <a:pt x="162561" y="163"/>
                  </a:lnTo>
                  <a:lnTo>
                    <a:pt x="165172" y="977"/>
                  </a:lnTo>
                  <a:lnTo>
                    <a:pt x="167264" y="2225"/>
                  </a:lnTo>
                  <a:lnTo>
                    <a:pt x="175267" y="14095"/>
                  </a:lnTo>
                  <a:lnTo>
                    <a:pt x="184893" y="46066"/>
                  </a:lnTo>
                  <a:lnTo>
                    <a:pt x="183957" y="75761"/>
                  </a:lnTo>
                  <a:lnTo>
                    <a:pt x="175150" y="117482"/>
                  </a:lnTo>
                  <a:lnTo>
                    <a:pt x="174975" y="117290"/>
                  </a:lnTo>
                  <a:lnTo>
                    <a:pt x="175009" y="101973"/>
                  </a:lnTo>
                  <a:lnTo>
                    <a:pt x="184514" y="55515"/>
                  </a:lnTo>
                  <a:lnTo>
                    <a:pt x="190309" y="43877"/>
                  </a:lnTo>
                  <a:lnTo>
                    <a:pt x="214342" y="15335"/>
                  </a:lnTo>
                  <a:lnTo>
                    <a:pt x="226649" y="6730"/>
                  </a:lnTo>
                  <a:lnTo>
                    <a:pt x="235965" y="4791"/>
                  </a:lnTo>
                  <a:lnTo>
                    <a:pt x="247362" y="5683"/>
                  </a:lnTo>
                  <a:lnTo>
                    <a:pt x="249575" y="6421"/>
                  </a:lnTo>
                  <a:lnTo>
                    <a:pt x="253915" y="14767"/>
                  </a:lnTo>
                  <a:lnTo>
                    <a:pt x="261685" y="42407"/>
                  </a:lnTo>
                  <a:lnTo>
                    <a:pt x="264358" y="88603"/>
                  </a:lnTo>
                  <a:lnTo>
                    <a:pt x="269608" y="112112"/>
                  </a:lnTo>
                  <a:lnTo>
                    <a:pt x="273402" y="118655"/>
                  </a:lnTo>
                  <a:lnTo>
                    <a:pt x="275401" y="120894"/>
                  </a:lnTo>
                  <a:lnTo>
                    <a:pt x="278498" y="121681"/>
                  </a:lnTo>
                  <a:lnTo>
                    <a:pt x="290226" y="119771"/>
                  </a:lnTo>
                  <a:lnTo>
                    <a:pt x="296088" y="117826"/>
                  </a:lnTo>
                  <a:lnTo>
                    <a:pt x="314329" y="99553"/>
                  </a:lnTo>
                  <a:lnTo>
                    <a:pt x="338153" y="54815"/>
                  </a:lnTo>
                  <a:lnTo>
                    <a:pt x="347214" y="24737"/>
                  </a:lnTo>
                  <a:lnTo>
                    <a:pt x="349000" y="13357"/>
                  </a:lnTo>
                  <a:lnTo>
                    <a:pt x="350667" y="10324"/>
                  </a:lnTo>
                  <a:lnTo>
                    <a:pt x="351253" y="10221"/>
                  </a:lnTo>
                  <a:lnTo>
                    <a:pt x="351644" y="10857"/>
                  </a:lnTo>
                  <a:lnTo>
                    <a:pt x="354097" y="54255"/>
                  </a:lnTo>
                  <a:lnTo>
                    <a:pt x="365992" y="98978"/>
                  </a:lnTo>
                  <a:lnTo>
                    <a:pt x="373221" y="110300"/>
                  </a:lnTo>
                  <a:lnTo>
                    <a:pt x="382364" y="113382"/>
                  </a:lnTo>
                  <a:lnTo>
                    <a:pt x="395750" y="114176"/>
                  </a:lnTo>
                  <a:lnTo>
                    <a:pt x="398242" y="113675"/>
                  </a:lnTo>
                  <a:lnTo>
                    <a:pt x="408491" y="104541"/>
                  </a:lnTo>
                  <a:lnTo>
                    <a:pt x="420232" y="86071"/>
                  </a:lnTo>
                  <a:lnTo>
                    <a:pt x="437811" y="44001"/>
                  </a:lnTo>
                  <a:lnTo>
                    <a:pt x="451467" y="16319"/>
                  </a:lnTo>
                  <a:lnTo>
                    <a:pt x="460301" y="5327"/>
                  </a:lnTo>
                  <a:lnTo>
                    <a:pt x="462090" y="5125"/>
                  </a:lnTo>
                  <a:lnTo>
                    <a:pt x="463987" y="6049"/>
                  </a:lnTo>
                  <a:lnTo>
                    <a:pt x="470418" y="11765"/>
                  </a:lnTo>
                  <a:lnTo>
                    <a:pt x="476914" y="32624"/>
                  </a:lnTo>
                  <a:lnTo>
                    <a:pt x="479094" y="61269"/>
                  </a:lnTo>
                  <a:lnTo>
                    <a:pt x="472514" y="101813"/>
                  </a:lnTo>
                  <a:lnTo>
                    <a:pt x="471062" y="105729"/>
                  </a:lnTo>
                  <a:lnTo>
                    <a:pt x="470674" y="106279"/>
                  </a:lnTo>
                  <a:lnTo>
                    <a:pt x="470416" y="106294"/>
                  </a:lnTo>
                  <a:lnTo>
                    <a:pt x="482406" y="63961"/>
                  </a:lnTo>
                  <a:lnTo>
                    <a:pt x="506986" y="18411"/>
                  </a:lnTo>
                  <a:lnTo>
                    <a:pt x="508382" y="14906"/>
                  </a:lnTo>
                  <a:lnTo>
                    <a:pt x="510725" y="12217"/>
                  </a:lnTo>
                  <a:lnTo>
                    <a:pt x="517089" y="8288"/>
                  </a:lnTo>
                  <a:lnTo>
                    <a:pt x="525236" y="5779"/>
                  </a:lnTo>
                  <a:lnTo>
                    <a:pt x="527604" y="7190"/>
                  </a:lnTo>
                  <a:lnTo>
                    <a:pt x="532118" y="13463"/>
                  </a:lnTo>
                  <a:lnTo>
                    <a:pt x="535254" y="25225"/>
                  </a:lnTo>
                  <a:lnTo>
                    <a:pt x="537508" y="68990"/>
                  </a:lnTo>
                  <a:lnTo>
                    <a:pt x="538342" y="113067"/>
                  </a:lnTo>
                  <a:lnTo>
                    <a:pt x="541018" y="125097"/>
                  </a:lnTo>
                  <a:lnTo>
                    <a:pt x="543418" y="127658"/>
                  </a:lnTo>
                  <a:lnTo>
                    <a:pt x="550787" y="131444"/>
                  </a:lnTo>
                  <a:lnTo>
                    <a:pt x="556180" y="132422"/>
                  </a:lnTo>
                  <a:lnTo>
                    <a:pt x="558112" y="132189"/>
                  </a:lnTo>
                  <a:lnTo>
                    <a:pt x="570943" y="125118"/>
                  </a:lnTo>
                  <a:lnTo>
                    <a:pt x="583094" y="112401"/>
                  </a:lnTo>
                  <a:lnTo>
                    <a:pt x="608620" y="68606"/>
                  </a:lnTo>
                  <a:lnTo>
                    <a:pt x="630988" y="21972"/>
                  </a:lnTo>
                  <a:lnTo>
                    <a:pt x="631267" y="22219"/>
                  </a:lnTo>
                  <a:lnTo>
                    <a:pt x="635269" y="68121"/>
                  </a:lnTo>
                  <a:lnTo>
                    <a:pt x="650625" y="115555"/>
                  </a:lnTo>
                  <a:lnTo>
                    <a:pt x="661463" y="129205"/>
                  </a:lnTo>
                  <a:lnTo>
                    <a:pt x="672474" y="137130"/>
                  </a:lnTo>
                  <a:lnTo>
                    <a:pt x="682935" y="137536"/>
                  </a:lnTo>
                  <a:lnTo>
                    <a:pt x="694404" y="135011"/>
                  </a:lnTo>
                  <a:lnTo>
                    <a:pt x="711200" y="12537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5" name="SMARTInkShape-Group114">
            <a:extLst>
              <a:ext uri="{FF2B5EF4-FFF2-40B4-BE49-F238E27FC236}">
                <a16:creationId xmlns:a16="http://schemas.microsoft.com/office/drawing/2014/main" xmlns="" id="{1915643F-57B7-49B0-83B8-37872BDEBA0D}"/>
              </a:ext>
            </a:extLst>
          </p:cNvPr>
          <p:cNvGrpSpPr/>
          <p:nvPr/>
        </p:nvGrpSpPr>
        <p:grpSpPr>
          <a:xfrm>
            <a:off x="5368925" y="3658043"/>
            <a:ext cx="2904193" cy="737013"/>
            <a:chOff x="5368925" y="3658043"/>
            <a:chExt cx="2904193" cy="737013"/>
          </a:xfrm>
        </p:grpSpPr>
        <p:sp>
          <p:nvSpPr>
            <p:cNvPr id="114" name="SMARTInkShape-294">
              <a:extLst>
                <a:ext uri="{FF2B5EF4-FFF2-40B4-BE49-F238E27FC236}">
                  <a16:creationId xmlns:a16="http://schemas.microsoft.com/office/drawing/2014/main" xmlns="" id="{278AD853-44B2-4587-89CE-6F13CD9DD08D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8110717" y="3851409"/>
              <a:ext cx="162401" cy="264314"/>
            </a:xfrm>
            <a:custGeom>
              <a:avLst/>
              <a:gdLst/>
              <a:ahLst/>
              <a:cxnLst/>
              <a:rect l="0" t="0" r="0" b="0"/>
              <a:pathLst>
                <a:path w="162401" h="264314">
                  <a:moveTo>
                    <a:pt x="115708" y="6216"/>
                  </a:moveTo>
                  <a:lnTo>
                    <a:pt x="115708" y="6216"/>
                  </a:lnTo>
                  <a:lnTo>
                    <a:pt x="114023" y="4530"/>
                  </a:lnTo>
                  <a:lnTo>
                    <a:pt x="71524" y="0"/>
                  </a:lnTo>
                  <a:lnTo>
                    <a:pt x="36499" y="1765"/>
                  </a:lnTo>
                  <a:lnTo>
                    <a:pt x="24489" y="5337"/>
                  </a:lnTo>
                  <a:lnTo>
                    <a:pt x="19427" y="11470"/>
                  </a:lnTo>
                  <a:lnTo>
                    <a:pt x="10925" y="29283"/>
                  </a:lnTo>
                  <a:lnTo>
                    <a:pt x="0" y="73185"/>
                  </a:lnTo>
                  <a:lnTo>
                    <a:pt x="151" y="105681"/>
                  </a:lnTo>
                  <a:lnTo>
                    <a:pt x="4406" y="118943"/>
                  </a:lnTo>
                  <a:lnTo>
                    <a:pt x="11821" y="127889"/>
                  </a:lnTo>
                  <a:lnTo>
                    <a:pt x="17350" y="131638"/>
                  </a:lnTo>
                  <a:lnTo>
                    <a:pt x="26279" y="132748"/>
                  </a:lnTo>
                  <a:lnTo>
                    <a:pt x="31041" y="132068"/>
                  </a:lnTo>
                  <a:lnTo>
                    <a:pt x="66797" y="117114"/>
                  </a:lnTo>
                  <a:lnTo>
                    <a:pt x="98227" y="114554"/>
                  </a:lnTo>
                  <a:lnTo>
                    <a:pt x="115624" y="122709"/>
                  </a:lnTo>
                  <a:lnTo>
                    <a:pt x="127991" y="132925"/>
                  </a:lnTo>
                  <a:lnTo>
                    <a:pt x="151204" y="164861"/>
                  </a:lnTo>
                  <a:lnTo>
                    <a:pt x="162035" y="197231"/>
                  </a:lnTo>
                  <a:lnTo>
                    <a:pt x="162400" y="221249"/>
                  </a:lnTo>
                  <a:lnTo>
                    <a:pt x="159860" y="231608"/>
                  </a:lnTo>
                  <a:lnTo>
                    <a:pt x="134729" y="260100"/>
                  </a:lnTo>
                  <a:lnTo>
                    <a:pt x="119929" y="263692"/>
                  </a:lnTo>
                  <a:lnTo>
                    <a:pt x="91103" y="264313"/>
                  </a:lnTo>
                  <a:lnTo>
                    <a:pt x="61066" y="255616"/>
                  </a:lnTo>
                  <a:lnTo>
                    <a:pt x="41662" y="245016"/>
                  </a:lnTo>
                  <a:lnTo>
                    <a:pt x="33880" y="238291"/>
                  </a:lnTo>
                  <a:lnTo>
                    <a:pt x="31876" y="235369"/>
                  </a:lnTo>
                  <a:lnTo>
                    <a:pt x="29983" y="22529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5" name="SMARTInkShape-295">
              <a:extLst>
                <a:ext uri="{FF2B5EF4-FFF2-40B4-BE49-F238E27FC236}">
                  <a16:creationId xmlns:a16="http://schemas.microsoft.com/office/drawing/2014/main" xmlns="" id="{0A4689E6-7104-444C-9761-6077DE6B5B26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7994650" y="3917950"/>
              <a:ext cx="12701" cy="177801"/>
            </a:xfrm>
            <a:custGeom>
              <a:avLst/>
              <a:gdLst/>
              <a:ahLst/>
              <a:cxnLst/>
              <a:rect l="0" t="0" r="0" b="0"/>
              <a:pathLst>
                <a:path w="12701" h="177801">
                  <a:moveTo>
                    <a:pt x="12700" y="0"/>
                  </a:moveTo>
                  <a:lnTo>
                    <a:pt x="12700" y="0"/>
                  </a:lnTo>
                  <a:lnTo>
                    <a:pt x="12700" y="1686"/>
                  </a:lnTo>
                  <a:lnTo>
                    <a:pt x="7674" y="16794"/>
                  </a:lnTo>
                  <a:lnTo>
                    <a:pt x="6402" y="64253"/>
                  </a:lnTo>
                  <a:lnTo>
                    <a:pt x="4472" y="100734"/>
                  </a:lnTo>
                  <a:lnTo>
                    <a:pt x="1987" y="139315"/>
                  </a:lnTo>
                  <a:lnTo>
                    <a:pt x="0" y="17780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6" name="SMARTInkShape-296">
              <a:extLst>
                <a:ext uri="{FF2B5EF4-FFF2-40B4-BE49-F238E27FC236}">
                  <a16:creationId xmlns:a16="http://schemas.microsoft.com/office/drawing/2014/main" xmlns="" id="{9010D4C5-9974-4D64-A857-3DF2ABC73C2E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7887756" y="3829050"/>
              <a:ext cx="110070" cy="164389"/>
            </a:xfrm>
            <a:custGeom>
              <a:avLst/>
              <a:gdLst/>
              <a:ahLst/>
              <a:cxnLst/>
              <a:rect l="0" t="0" r="0" b="0"/>
              <a:pathLst>
                <a:path w="110070" h="164389">
                  <a:moveTo>
                    <a:pt x="43394" y="0"/>
                  </a:moveTo>
                  <a:lnTo>
                    <a:pt x="43394" y="0"/>
                  </a:lnTo>
                  <a:lnTo>
                    <a:pt x="40507" y="3593"/>
                  </a:lnTo>
                  <a:lnTo>
                    <a:pt x="24290" y="46243"/>
                  </a:lnTo>
                  <a:lnTo>
                    <a:pt x="8235" y="92128"/>
                  </a:lnTo>
                  <a:lnTo>
                    <a:pt x="7254" y="94227"/>
                  </a:lnTo>
                  <a:lnTo>
                    <a:pt x="526" y="137449"/>
                  </a:lnTo>
                  <a:lnTo>
                    <a:pt x="0" y="146108"/>
                  </a:lnTo>
                  <a:lnTo>
                    <a:pt x="942" y="151132"/>
                  </a:lnTo>
                  <a:lnTo>
                    <a:pt x="5359" y="155482"/>
                  </a:lnTo>
                  <a:lnTo>
                    <a:pt x="12956" y="160016"/>
                  </a:lnTo>
                  <a:lnTo>
                    <a:pt x="14636" y="160652"/>
                  </a:lnTo>
                  <a:lnTo>
                    <a:pt x="57390" y="164388"/>
                  </a:lnTo>
                  <a:lnTo>
                    <a:pt x="110069" y="1619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7" name="SMARTInkShape-297">
              <a:extLst>
                <a:ext uri="{FF2B5EF4-FFF2-40B4-BE49-F238E27FC236}">
                  <a16:creationId xmlns:a16="http://schemas.microsoft.com/office/drawing/2014/main" xmlns="" id="{024C3060-1031-40C9-9E5E-481F85E6D3BC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7597775" y="3816350"/>
              <a:ext cx="44451" cy="85726"/>
            </a:xfrm>
            <a:custGeom>
              <a:avLst/>
              <a:gdLst/>
              <a:ahLst/>
              <a:cxnLst/>
              <a:rect l="0" t="0" r="0" b="0"/>
              <a:pathLst>
                <a:path w="44451" h="85726">
                  <a:moveTo>
                    <a:pt x="44450" y="0"/>
                  </a:moveTo>
                  <a:lnTo>
                    <a:pt x="44450" y="0"/>
                  </a:lnTo>
                  <a:lnTo>
                    <a:pt x="42765" y="1686"/>
                  </a:lnTo>
                  <a:lnTo>
                    <a:pt x="41937" y="3454"/>
                  </a:lnTo>
                  <a:lnTo>
                    <a:pt x="41716" y="4419"/>
                  </a:lnTo>
                  <a:lnTo>
                    <a:pt x="23401" y="46617"/>
                  </a:lnTo>
                  <a:lnTo>
                    <a:pt x="0" y="857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8" name="SMARTInkShape-298">
              <a:extLst>
                <a:ext uri="{FF2B5EF4-FFF2-40B4-BE49-F238E27FC236}">
                  <a16:creationId xmlns:a16="http://schemas.microsoft.com/office/drawing/2014/main" xmlns="" id="{CFC8293D-1A47-4BCF-9EC6-721BD2EB5425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7418615" y="3945346"/>
              <a:ext cx="274411" cy="449710"/>
            </a:xfrm>
            <a:custGeom>
              <a:avLst/>
              <a:gdLst/>
              <a:ahLst/>
              <a:cxnLst/>
              <a:rect l="0" t="0" r="0" b="0"/>
              <a:pathLst>
                <a:path w="274411" h="449710">
                  <a:moveTo>
                    <a:pt x="52160" y="61504"/>
                  </a:moveTo>
                  <a:lnTo>
                    <a:pt x="52160" y="61504"/>
                  </a:lnTo>
                  <a:lnTo>
                    <a:pt x="53845" y="61504"/>
                  </a:lnTo>
                  <a:lnTo>
                    <a:pt x="54342" y="62209"/>
                  </a:lnTo>
                  <a:lnTo>
                    <a:pt x="58367" y="82998"/>
                  </a:lnTo>
                  <a:lnTo>
                    <a:pt x="61314" y="120348"/>
                  </a:lnTo>
                  <a:lnTo>
                    <a:pt x="66985" y="165958"/>
                  </a:lnTo>
                  <a:lnTo>
                    <a:pt x="70899" y="205460"/>
                  </a:lnTo>
                  <a:lnTo>
                    <a:pt x="73352" y="246092"/>
                  </a:lnTo>
                  <a:lnTo>
                    <a:pt x="76078" y="290384"/>
                  </a:lnTo>
                  <a:lnTo>
                    <a:pt x="74690" y="327307"/>
                  </a:lnTo>
                  <a:lnTo>
                    <a:pt x="71693" y="370703"/>
                  </a:lnTo>
                  <a:lnTo>
                    <a:pt x="62528" y="417792"/>
                  </a:lnTo>
                  <a:lnTo>
                    <a:pt x="56330" y="431850"/>
                  </a:lnTo>
                  <a:lnTo>
                    <a:pt x="46653" y="443855"/>
                  </a:lnTo>
                  <a:lnTo>
                    <a:pt x="38894" y="448396"/>
                  </a:lnTo>
                  <a:lnTo>
                    <a:pt x="34849" y="449607"/>
                  </a:lnTo>
                  <a:lnTo>
                    <a:pt x="31447" y="449709"/>
                  </a:lnTo>
                  <a:lnTo>
                    <a:pt x="25786" y="447940"/>
                  </a:lnTo>
                  <a:lnTo>
                    <a:pt x="15261" y="434551"/>
                  </a:lnTo>
                  <a:lnTo>
                    <a:pt x="8262" y="420000"/>
                  </a:lnTo>
                  <a:lnTo>
                    <a:pt x="0" y="374921"/>
                  </a:lnTo>
                  <a:lnTo>
                    <a:pt x="3600" y="328260"/>
                  </a:lnTo>
                  <a:lnTo>
                    <a:pt x="11549" y="288435"/>
                  </a:lnTo>
                  <a:lnTo>
                    <a:pt x="22240" y="248395"/>
                  </a:lnTo>
                  <a:lnTo>
                    <a:pt x="43586" y="206203"/>
                  </a:lnTo>
                  <a:lnTo>
                    <a:pt x="71407" y="159697"/>
                  </a:lnTo>
                  <a:lnTo>
                    <a:pt x="103223" y="116016"/>
                  </a:lnTo>
                  <a:lnTo>
                    <a:pt x="120685" y="96043"/>
                  </a:lnTo>
                  <a:lnTo>
                    <a:pt x="133586" y="87886"/>
                  </a:lnTo>
                  <a:lnTo>
                    <a:pt x="153989" y="81790"/>
                  </a:lnTo>
                  <a:lnTo>
                    <a:pt x="185684" y="76183"/>
                  </a:lnTo>
                  <a:lnTo>
                    <a:pt x="196772" y="68049"/>
                  </a:lnTo>
                  <a:lnTo>
                    <a:pt x="219230" y="42306"/>
                  </a:lnTo>
                  <a:lnTo>
                    <a:pt x="222312" y="27829"/>
                  </a:lnTo>
                  <a:lnTo>
                    <a:pt x="221152" y="19021"/>
                  </a:lnTo>
                  <a:lnTo>
                    <a:pt x="219854" y="15190"/>
                  </a:lnTo>
                  <a:lnTo>
                    <a:pt x="211287" y="4742"/>
                  </a:lnTo>
                  <a:lnTo>
                    <a:pt x="204727" y="999"/>
                  </a:lnTo>
                  <a:lnTo>
                    <a:pt x="201497" y="0"/>
                  </a:lnTo>
                  <a:lnTo>
                    <a:pt x="185151" y="3652"/>
                  </a:lnTo>
                  <a:lnTo>
                    <a:pt x="171410" y="9751"/>
                  </a:lnTo>
                  <a:lnTo>
                    <a:pt x="157265" y="29511"/>
                  </a:lnTo>
                  <a:lnTo>
                    <a:pt x="148644" y="57708"/>
                  </a:lnTo>
                  <a:lnTo>
                    <a:pt x="147227" y="78293"/>
                  </a:lnTo>
                  <a:lnTo>
                    <a:pt x="150727" y="95014"/>
                  </a:lnTo>
                  <a:lnTo>
                    <a:pt x="162974" y="117882"/>
                  </a:lnTo>
                  <a:lnTo>
                    <a:pt x="183380" y="138024"/>
                  </a:lnTo>
                  <a:lnTo>
                    <a:pt x="207300" y="148421"/>
                  </a:lnTo>
                  <a:lnTo>
                    <a:pt x="274410" y="150404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9" name="SMARTInkShape-299">
              <a:extLst>
                <a:ext uri="{FF2B5EF4-FFF2-40B4-BE49-F238E27FC236}">
                  <a16:creationId xmlns:a16="http://schemas.microsoft.com/office/drawing/2014/main" xmlns="" id="{0FF4FE64-157D-428B-AE76-07385945FEAB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7000875" y="3965031"/>
              <a:ext cx="477109" cy="150371"/>
            </a:xfrm>
            <a:custGeom>
              <a:avLst/>
              <a:gdLst/>
              <a:ahLst/>
              <a:cxnLst/>
              <a:rect l="0" t="0" r="0" b="0"/>
              <a:pathLst>
                <a:path w="477109" h="150371">
                  <a:moveTo>
                    <a:pt x="0" y="16419"/>
                  </a:moveTo>
                  <a:lnTo>
                    <a:pt x="0" y="16419"/>
                  </a:lnTo>
                  <a:lnTo>
                    <a:pt x="1058" y="49523"/>
                  </a:lnTo>
                  <a:lnTo>
                    <a:pt x="13257" y="93146"/>
                  </a:lnTo>
                  <a:lnTo>
                    <a:pt x="26136" y="118019"/>
                  </a:lnTo>
                  <a:lnTo>
                    <a:pt x="29065" y="122252"/>
                  </a:lnTo>
                  <a:lnTo>
                    <a:pt x="36084" y="126956"/>
                  </a:lnTo>
                  <a:lnTo>
                    <a:pt x="39931" y="128210"/>
                  </a:lnTo>
                  <a:lnTo>
                    <a:pt x="47968" y="127723"/>
                  </a:lnTo>
                  <a:lnTo>
                    <a:pt x="61255" y="123346"/>
                  </a:lnTo>
                  <a:lnTo>
                    <a:pt x="67088" y="113684"/>
                  </a:lnTo>
                  <a:lnTo>
                    <a:pt x="81367" y="68088"/>
                  </a:lnTo>
                  <a:lnTo>
                    <a:pt x="93822" y="24862"/>
                  </a:lnTo>
                  <a:lnTo>
                    <a:pt x="97790" y="15233"/>
                  </a:lnTo>
                  <a:lnTo>
                    <a:pt x="104258" y="6249"/>
                  </a:lnTo>
                  <a:lnTo>
                    <a:pt x="110895" y="1316"/>
                  </a:lnTo>
                  <a:lnTo>
                    <a:pt x="114147" y="0"/>
                  </a:lnTo>
                  <a:lnTo>
                    <a:pt x="123404" y="420"/>
                  </a:lnTo>
                  <a:lnTo>
                    <a:pt x="133163" y="2958"/>
                  </a:lnTo>
                  <a:lnTo>
                    <a:pt x="139852" y="6438"/>
                  </a:lnTo>
                  <a:lnTo>
                    <a:pt x="150955" y="20792"/>
                  </a:lnTo>
                  <a:lnTo>
                    <a:pt x="166203" y="65639"/>
                  </a:lnTo>
                  <a:lnTo>
                    <a:pt x="175384" y="105490"/>
                  </a:lnTo>
                  <a:lnTo>
                    <a:pt x="178377" y="127006"/>
                  </a:lnTo>
                  <a:lnTo>
                    <a:pt x="178912" y="139497"/>
                  </a:lnTo>
                  <a:lnTo>
                    <a:pt x="179705" y="143440"/>
                  </a:lnTo>
                  <a:lnTo>
                    <a:pt x="179423" y="144491"/>
                  </a:lnTo>
                  <a:lnTo>
                    <a:pt x="178882" y="145192"/>
                  </a:lnTo>
                  <a:lnTo>
                    <a:pt x="178522" y="144954"/>
                  </a:lnTo>
                  <a:lnTo>
                    <a:pt x="178121" y="142808"/>
                  </a:lnTo>
                  <a:lnTo>
                    <a:pt x="181199" y="102793"/>
                  </a:lnTo>
                  <a:lnTo>
                    <a:pt x="189995" y="55986"/>
                  </a:lnTo>
                  <a:lnTo>
                    <a:pt x="199327" y="35355"/>
                  </a:lnTo>
                  <a:lnTo>
                    <a:pt x="211029" y="19756"/>
                  </a:lnTo>
                  <a:lnTo>
                    <a:pt x="219262" y="13434"/>
                  </a:lnTo>
                  <a:lnTo>
                    <a:pt x="227625" y="9800"/>
                  </a:lnTo>
                  <a:lnTo>
                    <a:pt x="236045" y="8186"/>
                  </a:lnTo>
                  <a:lnTo>
                    <a:pt x="239208" y="8814"/>
                  </a:lnTo>
                  <a:lnTo>
                    <a:pt x="241669" y="10290"/>
                  </a:lnTo>
                  <a:lnTo>
                    <a:pt x="253210" y="23636"/>
                  </a:lnTo>
                  <a:lnTo>
                    <a:pt x="271295" y="70032"/>
                  </a:lnTo>
                  <a:lnTo>
                    <a:pt x="282945" y="114978"/>
                  </a:lnTo>
                  <a:lnTo>
                    <a:pt x="287326" y="123840"/>
                  </a:lnTo>
                  <a:lnTo>
                    <a:pt x="293153" y="130131"/>
                  </a:lnTo>
                  <a:lnTo>
                    <a:pt x="300447" y="135279"/>
                  </a:lnTo>
                  <a:lnTo>
                    <a:pt x="304367" y="135876"/>
                  </a:lnTo>
                  <a:lnTo>
                    <a:pt x="312486" y="133716"/>
                  </a:lnTo>
                  <a:lnTo>
                    <a:pt x="324991" y="121494"/>
                  </a:lnTo>
                  <a:lnTo>
                    <a:pt x="341060" y="93503"/>
                  </a:lnTo>
                  <a:lnTo>
                    <a:pt x="356179" y="47710"/>
                  </a:lnTo>
                  <a:lnTo>
                    <a:pt x="358006" y="37410"/>
                  </a:lnTo>
                  <a:lnTo>
                    <a:pt x="357909" y="35705"/>
                  </a:lnTo>
                  <a:lnTo>
                    <a:pt x="357492" y="34568"/>
                  </a:lnTo>
                  <a:lnTo>
                    <a:pt x="356862" y="33810"/>
                  </a:lnTo>
                  <a:lnTo>
                    <a:pt x="356441" y="34010"/>
                  </a:lnTo>
                  <a:lnTo>
                    <a:pt x="355974" y="36114"/>
                  </a:lnTo>
                  <a:lnTo>
                    <a:pt x="356732" y="57299"/>
                  </a:lnTo>
                  <a:lnTo>
                    <a:pt x="366013" y="99443"/>
                  </a:lnTo>
                  <a:lnTo>
                    <a:pt x="383735" y="131029"/>
                  </a:lnTo>
                  <a:lnTo>
                    <a:pt x="398626" y="144256"/>
                  </a:lnTo>
                  <a:lnTo>
                    <a:pt x="407531" y="149083"/>
                  </a:lnTo>
                  <a:lnTo>
                    <a:pt x="411387" y="150370"/>
                  </a:lnTo>
                  <a:lnTo>
                    <a:pt x="421316" y="149918"/>
                  </a:lnTo>
                  <a:lnTo>
                    <a:pt x="439881" y="145565"/>
                  </a:lnTo>
                  <a:lnTo>
                    <a:pt x="458850" y="132257"/>
                  </a:lnTo>
                  <a:lnTo>
                    <a:pt x="468634" y="117644"/>
                  </a:lnTo>
                  <a:lnTo>
                    <a:pt x="476228" y="93449"/>
                  </a:lnTo>
                  <a:lnTo>
                    <a:pt x="477108" y="59779"/>
                  </a:lnTo>
                  <a:lnTo>
                    <a:pt x="473133" y="37027"/>
                  </a:lnTo>
                  <a:lnTo>
                    <a:pt x="465693" y="24402"/>
                  </a:lnTo>
                  <a:lnTo>
                    <a:pt x="454977" y="13970"/>
                  </a:lnTo>
                  <a:lnTo>
                    <a:pt x="435414" y="4836"/>
                  </a:lnTo>
                  <a:lnTo>
                    <a:pt x="422470" y="2451"/>
                  </a:lnTo>
                  <a:lnTo>
                    <a:pt x="399912" y="6166"/>
                  </a:lnTo>
                  <a:lnTo>
                    <a:pt x="383781" y="13969"/>
                  </a:lnTo>
                  <a:lnTo>
                    <a:pt x="363009" y="41714"/>
                  </a:lnTo>
                  <a:lnTo>
                    <a:pt x="355718" y="58564"/>
                  </a:lnTo>
                  <a:lnTo>
                    <a:pt x="352425" y="79919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0" name="SMARTInkShape-300">
              <a:extLst>
                <a:ext uri="{FF2B5EF4-FFF2-40B4-BE49-F238E27FC236}">
                  <a16:creationId xmlns:a16="http://schemas.microsoft.com/office/drawing/2014/main" xmlns="" id="{CF5258BE-64F7-4E36-91EF-E81F9B263149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6553200" y="3965434"/>
              <a:ext cx="468826" cy="153943"/>
            </a:xfrm>
            <a:custGeom>
              <a:avLst/>
              <a:gdLst/>
              <a:ahLst/>
              <a:cxnLst/>
              <a:rect l="0" t="0" r="0" b="0"/>
              <a:pathLst>
                <a:path w="468826" h="153943">
                  <a:moveTo>
                    <a:pt x="0" y="79516"/>
                  </a:moveTo>
                  <a:lnTo>
                    <a:pt x="0" y="79516"/>
                  </a:lnTo>
                  <a:lnTo>
                    <a:pt x="940" y="66176"/>
                  </a:lnTo>
                  <a:lnTo>
                    <a:pt x="15943" y="28641"/>
                  </a:lnTo>
                  <a:lnTo>
                    <a:pt x="49690" y="4320"/>
                  </a:lnTo>
                  <a:lnTo>
                    <a:pt x="60420" y="0"/>
                  </a:lnTo>
                  <a:lnTo>
                    <a:pt x="71303" y="1136"/>
                  </a:lnTo>
                  <a:lnTo>
                    <a:pt x="81785" y="5522"/>
                  </a:lnTo>
                  <a:lnTo>
                    <a:pt x="88795" y="12175"/>
                  </a:lnTo>
                  <a:lnTo>
                    <a:pt x="103056" y="37731"/>
                  </a:lnTo>
                  <a:lnTo>
                    <a:pt x="108224" y="60276"/>
                  </a:lnTo>
                  <a:lnTo>
                    <a:pt x="104543" y="106240"/>
                  </a:lnTo>
                  <a:lnTo>
                    <a:pt x="102202" y="116088"/>
                  </a:lnTo>
                  <a:lnTo>
                    <a:pt x="100591" y="118714"/>
                  </a:lnTo>
                  <a:lnTo>
                    <a:pt x="97623" y="121279"/>
                  </a:lnTo>
                  <a:lnTo>
                    <a:pt x="96832" y="121469"/>
                  </a:lnTo>
                  <a:lnTo>
                    <a:pt x="96305" y="121243"/>
                  </a:lnTo>
                  <a:lnTo>
                    <a:pt x="99761" y="92219"/>
                  </a:lnTo>
                  <a:lnTo>
                    <a:pt x="113601" y="45646"/>
                  </a:lnTo>
                  <a:lnTo>
                    <a:pt x="127724" y="10854"/>
                  </a:lnTo>
                  <a:lnTo>
                    <a:pt x="133672" y="3962"/>
                  </a:lnTo>
                  <a:lnTo>
                    <a:pt x="136740" y="1630"/>
                  </a:lnTo>
                  <a:lnTo>
                    <a:pt x="140196" y="1486"/>
                  </a:lnTo>
                  <a:lnTo>
                    <a:pt x="147799" y="5090"/>
                  </a:lnTo>
                  <a:lnTo>
                    <a:pt x="156642" y="13367"/>
                  </a:lnTo>
                  <a:lnTo>
                    <a:pt x="170300" y="52348"/>
                  </a:lnTo>
                  <a:lnTo>
                    <a:pt x="179713" y="99624"/>
                  </a:lnTo>
                  <a:lnTo>
                    <a:pt x="180942" y="145203"/>
                  </a:lnTo>
                  <a:lnTo>
                    <a:pt x="180601" y="145885"/>
                  </a:lnTo>
                  <a:lnTo>
                    <a:pt x="180019" y="145634"/>
                  </a:lnTo>
                  <a:lnTo>
                    <a:pt x="179280" y="144762"/>
                  </a:lnTo>
                  <a:lnTo>
                    <a:pt x="178239" y="138477"/>
                  </a:lnTo>
                  <a:lnTo>
                    <a:pt x="183943" y="100261"/>
                  </a:lnTo>
                  <a:lnTo>
                    <a:pt x="199754" y="59500"/>
                  </a:lnTo>
                  <a:lnTo>
                    <a:pt x="220623" y="23148"/>
                  </a:lnTo>
                  <a:lnTo>
                    <a:pt x="232266" y="9834"/>
                  </a:lnTo>
                  <a:lnTo>
                    <a:pt x="235286" y="7977"/>
                  </a:lnTo>
                  <a:lnTo>
                    <a:pt x="242508" y="11855"/>
                  </a:lnTo>
                  <a:lnTo>
                    <a:pt x="247397" y="15359"/>
                  </a:lnTo>
                  <a:lnTo>
                    <a:pt x="254711" y="28659"/>
                  </a:lnTo>
                  <a:lnTo>
                    <a:pt x="267146" y="75735"/>
                  </a:lnTo>
                  <a:lnTo>
                    <a:pt x="277342" y="120162"/>
                  </a:lnTo>
                  <a:lnTo>
                    <a:pt x="281543" y="130389"/>
                  </a:lnTo>
                  <a:lnTo>
                    <a:pt x="287643" y="137522"/>
                  </a:lnTo>
                  <a:lnTo>
                    <a:pt x="291245" y="140412"/>
                  </a:lnTo>
                  <a:lnTo>
                    <a:pt x="298070" y="142682"/>
                  </a:lnTo>
                  <a:lnTo>
                    <a:pt x="301372" y="142793"/>
                  </a:lnTo>
                  <a:lnTo>
                    <a:pt x="308804" y="139154"/>
                  </a:lnTo>
                  <a:lnTo>
                    <a:pt x="321701" y="127005"/>
                  </a:lnTo>
                  <a:lnTo>
                    <a:pt x="335054" y="95194"/>
                  </a:lnTo>
                  <a:lnTo>
                    <a:pt x="342410" y="50503"/>
                  </a:lnTo>
                  <a:lnTo>
                    <a:pt x="342871" y="35969"/>
                  </a:lnTo>
                  <a:lnTo>
                    <a:pt x="347969" y="82752"/>
                  </a:lnTo>
                  <a:lnTo>
                    <a:pt x="354789" y="107992"/>
                  </a:lnTo>
                  <a:lnTo>
                    <a:pt x="367511" y="128640"/>
                  </a:lnTo>
                  <a:lnTo>
                    <a:pt x="382805" y="143304"/>
                  </a:lnTo>
                  <a:lnTo>
                    <a:pt x="399879" y="151725"/>
                  </a:lnTo>
                  <a:lnTo>
                    <a:pt x="409617" y="153942"/>
                  </a:lnTo>
                  <a:lnTo>
                    <a:pt x="431460" y="148448"/>
                  </a:lnTo>
                  <a:lnTo>
                    <a:pt x="447927" y="139569"/>
                  </a:lnTo>
                  <a:lnTo>
                    <a:pt x="459509" y="123494"/>
                  </a:lnTo>
                  <a:lnTo>
                    <a:pt x="466272" y="103091"/>
                  </a:lnTo>
                  <a:lnTo>
                    <a:pt x="468825" y="78034"/>
                  </a:lnTo>
                  <a:lnTo>
                    <a:pt x="461154" y="48817"/>
                  </a:lnTo>
                  <a:lnTo>
                    <a:pt x="452766" y="29615"/>
                  </a:lnTo>
                  <a:lnTo>
                    <a:pt x="442412" y="20061"/>
                  </a:lnTo>
                  <a:lnTo>
                    <a:pt x="429461" y="12522"/>
                  </a:lnTo>
                  <a:lnTo>
                    <a:pt x="417826" y="9171"/>
                  </a:lnTo>
                  <a:lnTo>
                    <a:pt x="392930" y="12341"/>
                  </a:lnTo>
                  <a:lnTo>
                    <a:pt x="373324" y="18298"/>
                  </a:lnTo>
                  <a:lnTo>
                    <a:pt x="355207" y="32959"/>
                  </a:lnTo>
                  <a:lnTo>
                    <a:pt x="343176" y="51257"/>
                  </a:lnTo>
                  <a:lnTo>
                    <a:pt x="340436" y="65663"/>
                  </a:lnTo>
                  <a:lnTo>
                    <a:pt x="342900" y="9539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1" name="SMARTInkShape-301">
              <a:extLst>
                <a:ext uri="{FF2B5EF4-FFF2-40B4-BE49-F238E27FC236}">
                  <a16:creationId xmlns:a16="http://schemas.microsoft.com/office/drawing/2014/main" xmlns="" id="{A0A2F5ED-8576-4430-924C-7FF8328BA09F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6302375" y="3921125"/>
              <a:ext cx="57151" cy="12701"/>
            </a:xfrm>
            <a:custGeom>
              <a:avLst/>
              <a:gdLst/>
              <a:ahLst/>
              <a:cxnLst/>
              <a:rect l="0" t="0" r="0" b="0"/>
              <a:pathLst>
                <a:path w="57151" h="12701">
                  <a:moveTo>
                    <a:pt x="0" y="12700"/>
                  </a:moveTo>
                  <a:lnTo>
                    <a:pt x="0" y="12700"/>
                  </a:lnTo>
                  <a:lnTo>
                    <a:pt x="0" y="11014"/>
                  </a:lnTo>
                  <a:lnTo>
                    <a:pt x="3763" y="9246"/>
                  </a:lnTo>
                  <a:lnTo>
                    <a:pt x="51376" y="934"/>
                  </a:lnTo>
                  <a:lnTo>
                    <a:pt x="57150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2" name="SMARTInkShape-302">
              <a:extLst>
                <a:ext uri="{FF2B5EF4-FFF2-40B4-BE49-F238E27FC236}">
                  <a16:creationId xmlns:a16="http://schemas.microsoft.com/office/drawing/2014/main" xmlns="" id="{9DBEA354-B853-4A38-82D0-162AAE7F4041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5985028" y="3830782"/>
              <a:ext cx="460223" cy="293154"/>
            </a:xfrm>
            <a:custGeom>
              <a:avLst/>
              <a:gdLst/>
              <a:ahLst/>
              <a:cxnLst/>
              <a:rect l="0" t="0" r="0" b="0"/>
              <a:pathLst>
                <a:path w="460223" h="293154">
                  <a:moveTo>
                    <a:pt x="9372" y="153843"/>
                  </a:moveTo>
                  <a:lnTo>
                    <a:pt x="9372" y="153843"/>
                  </a:lnTo>
                  <a:lnTo>
                    <a:pt x="6001" y="155529"/>
                  </a:lnTo>
                  <a:lnTo>
                    <a:pt x="5008" y="156378"/>
                  </a:lnTo>
                  <a:lnTo>
                    <a:pt x="1598" y="161306"/>
                  </a:lnTo>
                  <a:lnTo>
                    <a:pt x="0" y="182323"/>
                  </a:lnTo>
                  <a:lnTo>
                    <a:pt x="11022" y="224894"/>
                  </a:lnTo>
                  <a:lnTo>
                    <a:pt x="24991" y="252585"/>
                  </a:lnTo>
                  <a:lnTo>
                    <a:pt x="35129" y="262169"/>
                  </a:lnTo>
                  <a:lnTo>
                    <a:pt x="45514" y="266899"/>
                  </a:lnTo>
                  <a:lnTo>
                    <a:pt x="56009" y="267825"/>
                  </a:lnTo>
                  <a:lnTo>
                    <a:pt x="70149" y="264678"/>
                  </a:lnTo>
                  <a:lnTo>
                    <a:pt x="86646" y="247478"/>
                  </a:lnTo>
                  <a:lnTo>
                    <a:pt x="98198" y="230701"/>
                  </a:lnTo>
                  <a:lnTo>
                    <a:pt x="104404" y="203309"/>
                  </a:lnTo>
                  <a:lnTo>
                    <a:pt x="101735" y="173438"/>
                  </a:lnTo>
                  <a:lnTo>
                    <a:pt x="95927" y="152907"/>
                  </a:lnTo>
                  <a:lnTo>
                    <a:pt x="86176" y="142608"/>
                  </a:lnTo>
                  <a:lnTo>
                    <a:pt x="69523" y="132640"/>
                  </a:lnTo>
                  <a:lnTo>
                    <a:pt x="65348" y="131241"/>
                  </a:lnTo>
                  <a:lnTo>
                    <a:pt x="55064" y="131568"/>
                  </a:lnTo>
                  <a:lnTo>
                    <a:pt x="34586" y="137527"/>
                  </a:lnTo>
                  <a:lnTo>
                    <a:pt x="25635" y="147062"/>
                  </a:lnTo>
                  <a:lnTo>
                    <a:pt x="9906" y="172288"/>
                  </a:lnTo>
                  <a:lnTo>
                    <a:pt x="7845" y="182031"/>
                  </a:lnTo>
                  <a:lnTo>
                    <a:pt x="8811" y="189420"/>
                  </a:lnTo>
                  <a:lnTo>
                    <a:pt x="10056" y="192377"/>
                  </a:lnTo>
                  <a:lnTo>
                    <a:pt x="12298" y="194349"/>
                  </a:lnTo>
                  <a:lnTo>
                    <a:pt x="18551" y="196540"/>
                  </a:lnTo>
                  <a:lnTo>
                    <a:pt x="38432" y="191031"/>
                  </a:lnTo>
                  <a:lnTo>
                    <a:pt x="84795" y="160937"/>
                  </a:lnTo>
                  <a:lnTo>
                    <a:pt x="123688" y="136483"/>
                  </a:lnTo>
                  <a:lnTo>
                    <a:pt x="149258" y="128633"/>
                  </a:lnTo>
                  <a:lnTo>
                    <a:pt x="152371" y="128570"/>
                  </a:lnTo>
                  <a:lnTo>
                    <a:pt x="165180" y="133537"/>
                  </a:lnTo>
                  <a:lnTo>
                    <a:pt x="171283" y="139762"/>
                  </a:lnTo>
                  <a:lnTo>
                    <a:pt x="175171" y="148290"/>
                  </a:lnTo>
                  <a:lnTo>
                    <a:pt x="182973" y="190695"/>
                  </a:lnTo>
                  <a:lnTo>
                    <a:pt x="181775" y="237606"/>
                  </a:lnTo>
                  <a:lnTo>
                    <a:pt x="181246" y="241988"/>
                  </a:lnTo>
                  <a:lnTo>
                    <a:pt x="180752" y="243298"/>
                  </a:lnTo>
                  <a:lnTo>
                    <a:pt x="180070" y="244172"/>
                  </a:lnTo>
                  <a:lnTo>
                    <a:pt x="179262" y="244754"/>
                  </a:lnTo>
                  <a:lnTo>
                    <a:pt x="178371" y="243731"/>
                  </a:lnTo>
                  <a:lnTo>
                    <a:pt x="175784" y="236255"/>
                  </a:lnTo>
                  <a:lnTo>
                    <a:pt x="175213" y="226435"/>
                  </a:lnTo>
                  <a:lnTo>
                    <a:pt x="178798" y="180589"/>
                  </a:lnTo>
                  <a:lnTo>
                    <a:pt x="188062" y="158867"/>
                  </a:lnTo>
                  <a:lnTo>
                    <a:pt x="206853" y="134941"/>
                  </a:lnTo>
                  <a:lnTo>
                    <a:pt x="213793" y="131331"/>
                  </a:lnTo>
                  <a:lnTo>
                    <a:pt x="220876" y="130079"/>
                  </a:lnTo>
                  <a:lnTo>
                    <a:pt x="226375" y="130699"/>
                  </a:lnTo>
                  <a:lnTo>
                    <a:pt x="233053" y="137795"/>
                  </a:lnTo>
                  <a:lnTo>
                    <a:pt x="243781" y="155729"/>
                  </a:lnTo>
                  <a:lnTo>
                    <a:pt x="252974" y="197840"/>
                  </a:lnTo>
                  <a:lnTo>
                    <a:pt x="261061" y="242912"/>
                  </a:lnTo>
                  <a:lnTo>
                    <a:pt x="264814" y="253754"/>
                  </a:lnTo>
                  <a:lnTo>
                    <a:pt x="268834" y="259749"/>
                  </a:lnTo>
                  <a:lnTo>
                    <a:pt x="276736" y="262648"/>
                  </a:lnTo>
                  <a:lnTo>
                    <a:pt x="286245" y="263232"/>
                  </a:lnTo>
                  <a:lnTo>
                    <a:pt x="293999" y="261139"/>
                  </a:lnTo>
                  <a:lnTo>
                    <a:pt x="307685" y="247566"/>
                  </a:lnTo>
                  <a:lnTo>
                    <a:pt x="325578" y="218387"/>
                  </a:lnTo>
                  <a:lnTo>
                    <a:pt x="337738" y="180336"/>
                  </a:lnTo>
                  <a:lnTo>
                    <a:pt x="345770" y="135078"/>
                  </a:lnTo>
                  <a:lnTo>
                    <a:pt x="350883" y="90229"/>
                  </a:lnTo>
                  <a:lnTo>
                    <a:pt x="351998" y="47948"/>
                  </a:lnTo>
                  <a:lnTo>
                    <a:pt x="349221" y="336"/>
                  </a:lnTo>
                  <a:lnTo>
                    <a:pt x="349180" y="0"/>
                  </a:lnTo>
                  <a:lnTo>
                    <a:pt x="349099" y="41172"/>
                  </a:lnTo>
                  <a:lnTo>
                    <a:pt x="349097" y="82669"/>
                  </a:lnTo>
                  <a:lnTo>
                    <a:pt x="350783" y="126104"/>
                  </a:lnTo>
                  <a:lnTo>
                    <a:pt x="353516" y="170945"/>
                  </a:lnTo>
                  <a:lnTo>
                    <a:pt x="358659" y="217494"/>
                  </a:lnTo>
                  <a:lnTo>
                    <a:pt x="374047" y="262803"/>
                  </a:lnTo>
                  <a:lnTo>
                    <a:pt x="392204" y="290842"/>
                  </a:lnTo>
                  <a:lnTo>
                    <a:pt x="398296" y="293153"/>
                  </a:lnTo>
                  <a:lnTo>
                    <a:pt x="421608" y="293036"/>
                  </a:lnTo>
                  <a:lnTo>
                    <a:pt x="433300" y="290260"/>
                  </a:lnTo>
                  <a:lnTo>
                    <a:pt x="444141" y="279149"/>
                  </a:lnTo>
                  <a:lnTo>
                    <a:pt x="460222" y="255443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3" name="SMARTInkShape-303">
              <a:extLst>
                <a:ext uri="{FF2B5EF4-FFF2-40B4-BE49-F238E27FC236}">
                  <a16:creationId xmlns:a16="http://schemas.microsoft.com/office/drawing/2014/main" xmlns="" id="{DDE9B031-E0EA-490D-B9E1-A3A65A4B3260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5524500" y="3675433"/>
              <a:ext cx="332086" cy="427676"/>
            </a:xfrm>
            <a:custGeom>
              <a:avLst/>
              <a:gdLst/>
              <a:ahLst/>
              <a:cxnLst/>
              <a:rect l="0" t="0" r="0" b="0"/>
              <a:pathLst>
                <a:path w="332086" h="427676">
                  <a:moveTo>
                    <a:pt x="0" y="391742"/>
                  </a:moveTo>
                  <a:lnTo>
                    <a:pt x="0" y="391742"/>
                  </a:lnTo>
                  <a:lnTo>
                    <a:pt x="1685" y="395113"/>
                  </a:lnTo>
                  <a:lnTo>
                    <a:pt x="2535" y="396106"/>
                  </a:lnTo>
                  <a:lnTo>
                    <a:pt x="4419" y="397209"/>
                  </a:lnTo>
                  <a:lnTo>
                    <a:pt x="10835" y="399516"/>
                  </a:lnTo>
                  <a:lnTo>
                    <a:pt x="15516" y="399548"/>
                  </a:lnTo>
                  <a:lnTo>
                    <a:pt x="21832" y="398177"/>
                  </a:lnTo>
                  <a:lnTo>
                    <a:pt x="65203" y="365125"/>
                  </a:lnTo>
                  <a:lnTo>
                    <a:pt x="77663" y="352396"/>
                  </a:lnTo>
                  <a:lnTo>
                    <a:pt x="107716" y="308737"/>
                  </a:lnTo>
                  <a:lnTo>
                    <a:pt x="130795" y="269277"/>
                  </a:lnTo>
                  <a:lnTo>
                    <a:pt x="142118" y="233552"/>
                  </a:lnTo>
                  <a:lnTo>
                    <a:pt x="152176" y="198429"/>
                  </a:lnTo>
                  <a:lnTo>
                    <a:pt x="160173" y="153881"/>
                  </a:lnTo>
                  <a:lnTo>
                    <a:pt x="163421" y="114524"/>
                  </a:lnTo>
                  <a:lnTo>
                    <a:pt x="159389" y="78142"/>
                  </a:lnTo>
                  <a:lnTo>
                    <a:pt x="149665" y="37291"/>
                  </a:lnTo>
                  <a:lnTo>
                    <a:pt x="139160" y="11792"/>
                  </a:lnTo>
                  <a:lnTo>
                    <a:pt x="132169" y="4036"/>
                  </a:lnTo>
                  <a:lnTo>
                    <a:pt x="128329" y="979"/>
                  </a:lnTo>
                  <a:lnTo>
                    <a:pt x="124711" y="0"/>
                  </a:lnTo>
                  <a:lnTo>
                    <a:pt x="121241" y="406"/>
                  </a:lnTo>
                  <a:lnTo>
                    <a:pt x="112241" y="5092"/>
                  </a:lnTo>
                  <a:lnTo>
                    <a:pt x="109752" y="6976"/>
                  </a:lnTo>
                  <a:lnTo>
                    <a:pt x="101193" y="26481"/>
                  </a:lnTo>
                  <a:lnTo>
                    <a:pt x="96424" y="54473"/>
                  </a:lnTo>
                  <a:lnTo>
                    <a:pt x="95482" y="96325"/>
                  </a:lnTo>
                  <a:lnTo>
                    <a:pt x="97200" y="131938"/>
                  </a:lnTo>
                  <a:lnTo>
                    <a:pt x="103119" y="177533"/>
                  </a:lnTo>
                  <a:lnTo>
                    <a:pt x="110634" y="221851"/>
                  </a:lnTo>
                  <a:lnTo>
                    <a:pt x="119211" y="262264"/>
                  </a:lnTo>
                  <a:lnTo>
                    <a:pt x="129695" y="307527"/>
                  </a:lnTo>
                  <a:lnTo>
                    <a:pt x="141348" y="353288"/>
                  </a:lnTo>
                  <a:lnTo>
                    <a:pt x="155234" y="391633"/>
                  </a:lnTo>
                  <a:lnTo>
                    <a:pt x="167233" y="410720"/>
                  </a:lnTo>
                  <a:lnTo>
                    <a:pt x="180862" y="422530"/>
                  </a:lnTo>
                  <a:lnTo>
                    <a:pt x="189038" y="426592"/>
                  </a:lnTo>
                  <a:lnTo>
                    <a:pt x="192701" y="427675"/>
                  </a:lnTo>
                  <a:lnTo>
                    <a:pt x="196906" y="426987"/>
                  </a:lnTo>
                  <a:lnTo>
                    <a:pt x="210546" y="419628"/>
                  </a:lnTo>
                  <a:lnTo>
                    <a:pt x="218107" y="413661"/>
                  </a:lnTo>
                  <a:lnTo>
                    <a:pt x="235242" y="380510"/>
                  </a:lnTo>
                  <a:lnTo>
                    <a:pt x="246560" y="332930"/>
                  </a:lnTo>
                  <a:lnTo>
                    <a:pt x="246810" y="289392"/>
                  </a:lnTo>
                  <a:lnTo>
                    <a:pt x="239144" y="259799"/>
                  </a:lnTo>
                  <a:lnTo>
                    <a:pt x="238452" y="258271"/>
                  </a:lnTo>
                  <a:lnTo>
                    <a:pt x="237637" y="257253"/>
                  </a:lnTo>
                  <a:lnTo>
                    <a:pt x="236741" y="256575"/>
                  </a:lnTo>
                  <a:lnTo>
                    <a:pt x="236497" y="256475"/>
                  </a:lnTo>
                  <a:lnTo>
                    <a:pt x="237839" y="259078"/>
                  </a:lnTo>
                  <a:lnTo>
                    <a:pt x="239526" y="264812"/>
                  </a:lnTo>
                  <a:lnTo>
                    <a:pt x="280877" y="309194"/>
                  </a:lnTo>
                  <a:lnTo>
                    <a:pt x="317110" y="352238"/>
                  </a:lnTo>
                  <a:lnTo>
                    <a:pt x="329021" y="383204"/>
                  </a:lnTo>
                  <a:lnTo>
                    <a:pt x="332085" y="397051"/>
                  </a:lnTo>
                  <a:lnTo>
                    <a:pt x="330920" y="404920"/>
                  </a:lnTo>
                  <a:lnTo>
                    <a:pt x="328051" y="412063"/>
                  </a:lnTo>
                  <a:lnTo>
                    <a:pt x="324423" y="416413"/>
                  </a:lnTo>
                  <a:lnTo>
                    <a:pt x="315044" y="420846"/>
                  </a:lnTo>
                  <a:lnTo>
                    <a:pt x="278441" y="414664"/>
                  </a:lnTo>
                  <a:lnTo>
                    <a:pt x="268743" y="411102"/>
                  </a:lnTo>
                  <a:lnTo>
                    <a:pt x="259729" y="404815"/>
                  </a:lnTo>
                  <a:lnTo>
                    <a:pt x="250825" y="388567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4" name="SMARTInkShape-304">
              <a:extLst>
                <a:ext uri="{FF2B5EF4-FFF2-40B4-BE49-F238E27FC236}">
                  <a16:creationId xmlns:a16="http://schemas.microsoft.com/office/drawing/2014/main" xmlns="" id="{8631CC2A-D019-4BEC-B52E-E36883D4EEFA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5368925" y="3658043"/>
              <a:ext cx="179123" cy="434722"/>
            </a:xfrm>
            <a:custGeom>
              <a:avLst/>
              <a:gdLst/>
              <a:ahLst/>
              <a:cxnLst/>
              <a:rect l="0" t="0" r="0" b="0"/>
              <a:pathLst>
                <a:path w="179123" h="434722">
                  <a:moveTo>
                    <a:pt x="0" y="148782"/>
                  </a:moveTo>
                  <a:lnTo>
                    <a:pt x="0" y="148782"/>
                  </a:lnTo>
                  <a:lnTo>
                    <a:pt x="2734" y="154249"/>
                  </a:lnTo>
                  <a:lnTo>
                    <a:pt x="8101" y="153185"/>
                  </a:lnTo>
                  <a:lnTo>
                    <a:pt x="11597" y="150621"/>
                  </a:lnTo>
                  <a:lnTo>
                    <a:pt x="23575" y="134875"/>
                  </a:lnTo>
                  <a:lnTo>
                    <a:pt x="38484" y="92674"/>
                  </a:lnTo>
                  <a:lnTo>
                    <a:pt x="44774" y="49688"/>
                  </a:lnTo>
                  <a:lnTo>
                    <a:pt x="42828" y="25609"/>
                  </a:lnTo>
                  <a:lnTo>
                    <a:pt x="35944" y="11021"/>
                  </a:lnTo>
                  <a:lnTo>
                    <a:pt x="35252" y="10727"/>
                  </a:lnTo>
                  <a:lnTo>
                    <a:pt x="34437" y="10885"/>
                  </a:lnTo>
                  <a:lnTo>
                    <a:pt x="33541" y="11342"/>
                  </a:lnTo>
                  <a:lnTo>
                    <a:pt x="33297" y="12352"/>
                  </a:lnTo>
                  <a:lnTo>
                    <a:pt x="34639" y="17146"/>
                  </a:lnTo>
                  <a:lnTo>
                    <a:pt x="36326" y="21015"/>
                  </a:lnTo>
                  <a:lnTo>
                    <a:pt x="42016" y="25086"/>
                  </a:lnTo>
                  <a:lnTo>
                    <a:pt x="52313" y="29464"/>
                  </a:lnTo>
                  <a:lnTo>
                    <a:pt x="59586" y="30135"/>
                  </a:lnTo>
                  <a:lnTo>
                    <a:pt x="86782" y="26780"/>
                  </a:lnTo>
                  <a:lnTo>
                    <a:pt x="97797" y="22126"/>
                  </a:lnTo>
                  <a:lnTo>
                    <a:pt x="107764" y="12908"/>
                  </a:lnTo>
                  <a:lnTo>
                    <a:pt x="111395" y="7137"/>
                  </a:lnTo>
                  <a:lnTo>
                    <a:pt x="114130" y="0"/>
                  </a:lnTo>
                  <a:lnTo>
                    <a:pt x="117185" y="19812"/>
                  </a:lnTo>
                  <a:lnTo>
                    <a:pt x="129553" y="60241"/>
                  </a:lnTo>
                  <a:lnTo>
                    <a:pt x="140923" y="98014"/>
                  </a:lnTo>
                  <a:lnTo>
                    <a:pt x="152017" y="135112"/>
                  </a:lnTo>
                  <a:lnTo>
                    <a:pt x="163183" y="179264"/>
                  </a:lnTo>
                  <a:lnTo>
                    <a:pt x="169549" y="216688"/>
                  </a:lnTo>
                  <a:lnTo>
                    <a:pt x="175961" y="264240"/>
                  </a:lnTo>
                  <a:lnTo>
                    <a:pt x="179122" y="306467"/>
                  </a:lnTo>
                  <a:lnTo>
                    <a:pt x="177369" y="345787"/>
                  </a:lnTo>
                  <a:lnTo>
                    <a:pt x="165267" y="391533"/>
                  </a:lnTo>
                  <a:lnTo>
                    <a:pt x="152293" y="413011"/>
                  </a:lnTo>
                  <a:lnTo>
                    <a:pt x="129906" y="430804"/>
                  </a:lnTo>
                  <a:lnTo>
                    <a:pt x="125762" y="433105"/>
                  </a:lnTo>
                  <a:lnTo>
                    <a:pt x="117396" y="434721"/>
                  </a:lnTo>
                  <a:lnTo>
                    <a:pt x="108973" y="433910"/>
                  </a:lnTo>
                  <a:lnTo>
                    <a:pt x="100526" y="431198"/>
                  </a:lnTo>
                  <a:lnTo>
                    <a:pt x="87837" y="422334"/>
                  </a:lnTo>
                  <a:lnTo>
                    <a:pt x="70136" y="393957"/>
                  </a:lnTo>
                  <a:lnTo>
                    <a:pt x="63500" y="374207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1" name="SMARTInkShape-Group115">
            <a:extLst>
              <a:ext uri="{FF2B5EF4-FFF2-40B4-BE49-F238E27FC236}">
                <a16:creationId xmlns:a16="http://schemas.microsoft.com/office/drawing/2014/main" xmlns="" id="{890B92E7-D92B-4EB9-A954-C9205BE5BDBA}"/>
              </a:ext>
            </a:extLst>
          </p:cNvPr>
          <p:cNvGrpSpPr/>
          <p:nvPr/>
        </p:nvGrpSpPr>
        <p:grpSpPr>
          <a:xfrm>
            <a:off x="3086100" y="4975225"/>
            <a:ext cx="723135" cy="327026"/>
            <a:chOff x="3086100" y="4975225"/>
            <a:chExt cx="723135" cy="327026"/>
          </a:xfrm>
        </p:grpSpPr>
        <p:sp>
          <p:nvSpPr>
            <p:cNvPr id="126" name="SMARTInkShape-305">
              <a:extLst>
                <a:ext uri="{FF2B5EF4-FFF2-40B4-BE49-F238E27FC236}">
                  <a16:creationId xmlns:a16="http://schemas.microsoft.com/office/drawing/2014/main" xmlns="" id="{E1603D36-821A-4AF3-941A-2644B600093F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3591072" y="4975225"/>
              <a:ext cx="218163" cy="284048"/>
            </a:xfrm>
            <a:custGeom>
              <a:avLst/>
              <a:gdLst/>
              <a:ahLst/>
              <a:cxnLst/>
              <a:rect l="0" t="0" r="0" b="0"/>
              <a:pathLst>
                <a:path w="218163" h="284048">
                  <a:moveTo>
                    <a:pt x="187178" y="0"/>
                  </a:moveTo>
                  <a:lnTo>
                    <a:pt x="187178" y="0"/>
                  </a:lnTo>
                  <a:lnTo>
                    <a:pt x="178029" y="0"/>
                  </a:lnTo>
                  <a:lnTo>
                    <a:pt x="175116" y="941"/>
                  </a:lnTo>
                  <a:lnTo>
                    <a:pt x="170697" y="3920"/>
                  </a:lnTo>
                  <a:lnTo>
                    <a:pt x="169841" y="4730"/>
                  </a:lnTo>
                  <a:lnTo>
                    <a:pt x="128468" y="18070"/>
                  </a:lnTo>
                  <a:lnTo>
                    <a:pt x="103458" y="23952"/>
                  </a:lnTo>
                  <a:lnTo>
                    <a:pt x="61595" y="25273"/>
                  </a:lnTo>
                  <a:lnTo>
                    <a:pt x="36075" y="26324"/>
                  </a:lnTo>
                  <a:lnTo>
                    <a:pt x="24882" y="28130"/>
                  </a:lnTo>
                  <a:lnTo>
                    <a:pt x="22536" y="29690"/>
                  </a:lnTo>
                  <a:lnTo>
                    <a:pt x="15009" y="42842"/>
                  </a:lnTo>
                  <a:lnTo>
                    <a:pt x="4445" y="89000"/>
                  </a:lnTo>
                  <a:lnTo>
                    <a:pt x="0" y="128235"/>
                  </a:lnTo>
                  <a:lnTo>
                    <a:pt x="1582" y="135205"/>
                  </a:lnTo>
                  <a:lnTo>
                    <a:pt x="2417" y="136704"/>
                  </a:lnTo>
                  <a:lnTo>
                    <a:pt x="3326" y="137703"/>
                  </a:lnTo>
                  <a:lnTo>
                    <a:pt x="4285" y="138368"/>
                  </a:lnTo>
                  <a:lnTo>
                    <a:pt x="10691" y="139305"/>
                  </a:lnTo>
                  <a:lnTo>
                    <a:pt x="16312" y="137643"/>
                  </a:lnTo>
                  <a:lnTo>
                    <a:pt x="42406" y="129182"/>
                  </a:lnTo>
                  <a:lnTo>
                    <a:pt x="75807" y="124458"/>
                  </a:lnTo>
                  <a:lnTo>
                    <a:pt x="116316" y="129244"/>
                  </a:lnTo>
                  <a:lnTo>
                    <a:pt x="161824" y="144675"/>
                  </a:lnTo>
                  <a:lnTo>
                    <a:pt x="187226" y="156793"/>
                  </a:lnTo>
                  <a:lnTo>
                    <a:pt x="211862" y="184619"/>
                  </a:lnTo>
                  <a:lnTo>
                    <a:pt x="215787" y="195295"/>
                  </a:lnTo>
                  <a:lnTo>
                    <a:pt x="218162" y="224227"/>
                  </a:lnTo>
                  <a:lnTo>
                    <a:pt x="217059" y="231478"/>
                  </a:lnTo>
                  <a:lnTo>
                    <a:pt x="207712" y="246268"/>
                  </a:lnTo>
                  <a:lnTo>
                    <a:pt x="193772" y="260686"/>
                  </a:lnTo>
                  <a:lnTo>
                    <a:pt x="171430" y="272776"/>
                  </a:lnTo>
                  <a:lnTo>
                    <a:pt x="139888" y="280143"/>
                  </a:lnTo>
                  <a:lnTo>
                    <a:pt x="98586" y="284047"/>
                  </a:lnTo>
                  <a:lnTo>
                    <a:pt x="58223" y="279536"/>
                  </a:lnTo>
                  <a:lnTo>
                    <a:pt x="47478" y="2762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7" name="SMARTInkShape-306">
              <a:extLst>
                <a:ext uri="{FF2B5EF4-FFF2-40B4-BE49-F238E27FC236}">
                  <a16:creationId xmlns:a16="http://schemas.microsoft.com/office/drawing/2014/main" xmlns="" id="{9C3DB0E7-989D-4483-B078-E5474DB8A2DA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3498850" y="5108575"/>
              <a:ext cx="12701" cy="193676"/>
            </a:xfrm>
            <a:custGeom>
              <a:avLst/>
              <a:gdLst/>
              <a:ahLst/>
              <a:cxnLst/>
              <a:rect l="0" t="0" r="0" b="0"/>
              <a:pathLst>
                <a:path w="12701" h="193676">
                  <a:moveTo>
                    <a:pt x="12700" y="0"/>
                  </a:moveTo>
                  <a:lnTo>
                    <a:pt x="12700" y="0"/>
                  </a:lnTo>
                  <a:lnTo>
                    <a:pt x="11014" y="1685"/>
                  </a:lnTo>
                  <a:lnTo>
                    <a:pt x="10187" y="3454"/>
                  </a:lnTo>
                  <a:lnTo>
                    <a:pt x="9533" y="41406"/>
                  </a:lnTo>
                  <a:lnTo>
                    <a:pt x="9172" y="80948"/>
                  </a:lnTo>
                  <a:lnTo>
                    <a:pt x="7840" y="114999"/>
                  </a:lnTo>
                  <a:lnTo>
                    <a:pt x="5106" y="158173"/>
                  </a:lnTo>
                  <a:lnTo>
                    <a:pt x="0" y="1936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8" name="SMARTInkShape-307">
              <a:extLst>
                <a:ext uri="{FF2B5EF4-FFF2-40B4-BE49-F238E27FC236}">
                  <a16:creationId xmlns:a16="http://schemas.microsoft.com/office/drawing/2014/main" xmlns="" id="{F391C2AB-E441-4E4E-A8C4-BE0706E5E522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3382831" y="4994275"/>
              <a:ext cx="138245" cy="202005"/>
            </a:xfrm>
            <a:custGeom>
              <a:avLst/>
              <a:gdLst/>
              <a:ahLst/>
              <a:cxnLst/>
              <a:rect l="0" t="0" r="0" b="0"/>
              <a:pathLst>
                <a:path w="138245" h="202005">
                  <a:moveTo>
                    <a:pt x="49344" y="0"/>
                  </a:moveTo>
                  <a:lnTo>
                    <a:pt x="49344" y="0"/>
                  </a:lnTo>
                  <a:lnTo>
                    <a:pt x="47658" y="1685"/>
                  </a:lnTo>
                  <a:lnTo>
                    <a:pt x="33688" y="47506"/>
                  </a:lnTo>
                  <a:lnTo>
                    <a:pt x="17464" y="88317"/>
                  </a:lnTo>
                  <a:lnTo>
                    <a:pt x="5914" y="130413"/>
                  </a:lnTo>
                  <a:lnTo>
                    <a:pt x="0" y="166636"/>
                  </a:lnTo>
                  <a:lnTo>
                    <a:pt x="1405" y="192499"/>
                  </a:lnTo>
                  <a:lnTo>
                    <a:pt x="2921" y="194655"/>
                  </a:lnTo>
                  <a:lnTo>
                    <a:pt x="8368" y="198932"/>
                  </a:lnTo>
                  <a:lnTo>
                    <a:pt x="15493" y="201303"/>
                  </a:lnTo>
                  <a:lnTo>
                    <a:pt x="23010" y="202004"/>
                  </a:lnTo>
                  <a:lnTo>
                    <a:pt x="69055" y="194276"/>
                  </a:lnTo>
                  <a:lnTo>
                    <a:pt x="114728" y="196220"/>
                  </a:lnTo>
                  <a:lnTo>
                    <a:pt x="138244" y="2000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9" name="SMARTInkShape-308">
              <a:extLst>
                <a:ext uri="{FF2B5EF4-FFF2-40B4-BE49-F238E27FC236}">
                  <a16:creationId xmlns:a16="http://schemas.microsoft.com/office/drawing/2014/main" xmlns="" id="{54A63ABE-BDD9-414C-A386-7D9657FD3425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3090621" y="5238750"/>
              <a:ext cx="141530" cy="15391"/>
            </a:xfrm>
            <a:custGeom>
              <a:avLst/>
              <a:gdLst/>
              <a:ahLst/>
              <a:cxnLst/>
              <a:rect l="0" t="0" r="0" b="0"/>
              <a:pathLst>
                <a:path w="141530" h="15391">
                  <a:moveTo>
                    <a:pt x="1829" y="0"/>
                  </a:moveTo>
                  <a:lnTo>
                    <a:pt x="1829" y="0"/>
                  </a:lnTo>
                  <a:lnTo>
                    <a:pt x="143" y="3371"/>
                  </a:lnTo>
                  <a:lnTo>
                    <a:pt x="0" y="4717"/>
                  </a:lnTo>
                  <a:lnTo>
                    <a:pt x="781" y="7153"/>
                  </a:lnTo>
                  <a:lnTo>
                    <a:pt x="4889" y="12193"/>
                  </a:lnTo>
                  <a:lnTo>
                    <a:pt x="8598" y="14238"/>
                  </a:lnTo>
                  <a:lnTo>
                    <a:pt x="17476" y="15390"/>
                  </a:lnTo>
                  <a:lnTo>
                    <a:pt x="54849" y="13981"/>
                  </a:lnTo>
                  <a:lnTo>
                    <a:pt x="96561" y="9905"/>
                  </a:lnTo>
                  <a:lnTo>
                    <a:pt x="141529" y="63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0" name="SMARTInkShape-309">
              <a:extLst>
                <a:ext uri="{FF2B5EF4-FFF2-40B4-BE49-F238E27FC236}">
                  <a16:creationId xmlns:a16="http://schemas.microsoft.com/office/drawing/2014/main" xmlns="" id="{1826509B-72E1-4729-A5BF-ADC8E68FD690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3086100" y="5137192"/>
              <a:ext cx="130176" cy="6309"/>
            </a:xfrm>
            <a:custGeom>
              <a:avLst/>
              <a:gdLst/>
              <a:ahLst/>
              <a:cxnLst/>
              <a:rect l="0" t="0" r="0" b="0"/>
              <a:pathLst>
                <a:path w="130176" h="6309">
                  <a:moveTo>
                    <a:pt x="0" y="6308"/>
                  </a:moveTo>
                  <a:lnTo>
                    <a:pt x="0" y="6308"/>
                  </a:lnTo>
                  <a:lnTo>
                    <a:pt x="27940" y="100"/>
                  </a:lnTo>
                  <a:lnTo>
                    <a:pt x="67153" y="0"/>
                  </a:lnTo>
                  <a:lnTo>
                    <a:pt x="110247" y="1845"/>
                  </a:lnTo>
                  <a:lnTo>
                    <a:pt x="130175" y="6308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8" name="SMARTInkShape-Group116">
            <a:extLst>
              <a:ext uri="{FF2B5EF4-FFF2-40B4-BE49-F238E27FC236}">
                <a16:creationId xmlns:a16="http://schemas.microsoft.com/office/drawing/2014/main" xmlns="" id="{87CD55E7-6C9B-455B-A64D-DD6C681A0EE7}"/>
              </a:ext>
            </a:extLst>
          </p:cNvPr>
          <p:cNvGrpSpPr/>
          <p:nvPr/>
        </p:nvGrpSpPr>
        <p:grpSpPr>
          <a:xfrm>
            <a:off x="1893646" y="4962525"/>
            <a:ext cx="1070101" cy="323077"/>
            <a:chOff x="1893646" y="4962525"/>
            <a:chExt cx="1070101" cy="323077"/>
          </a:xfrm>
        </p:grpSpPr>
        <p:sp>
          <p:nvSpPr>
            <p:cNvPr id="132" name="SMARTInkShape-310">
              <a:extLst>
                <a:ext uri="{FF2B5EF4-FFF2-40B4-BE49-F238E27FC236}">
                  <a16:creationId xmlns:a16="http://schemas.microsoft.com/office/drawing/2014/main" xmlns="" id="{C1B5CE4D-5D05-4CB7-A4AD-F70CE79E8863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2749621" y="4962525"/>
              <a:ext cx="214126" cy="323077"/>
            </a:xfrm>
            <a:custGeom>
              <a:avLst/>
              <a:gdLst/>
              <a:ahLst/>
              <a:cxnLst/>
              <a:rect l="0" t="0" r="0" b="0"/>
              <a:pathLst>
                <a:path w="214126" h="323077">
                  <a:moveTo>
                    <a:pt x="168204" y="0"/>
                  </a:moveTo>
                  <a:lnTo>
                    <a:pt x="168204" y="0"/>
                  </a:lnTo>
                  <a:lnTo>
                    <a:pt x="156752" y="353"/>
                  </a:lnTo>
                  <a:lnTo>
                    <a:pt x="122353" y="7821"/>
                  </a:lnTo>
                  <a:lnTo>
                    <a:pt x="83240" y="19486"/>
                  </a:lnTo>
                  <a:lnTo>
                    <a:pt x="40783" y="40403"/>
                  </a:lnTo>
                  <a:lnTo>
                    <a:pt x="20777" y="58036"/>
                  </a:lnTo>
                  <a:lnTo>
                    <a:pt x="5508" y="79535"/>
                  </a:lnTo>
                  <a:lnTo>
                    <a:pt x="733" y="91900"/>
                  </a:lnTo>
                  <a:lnTo>
                    <a:pt x="0" y="99375"/>
                  </a:lnTo>
                  <a:lnTo>
                    <a:pt x="682" y="100117"/>
                  </a:lnTo>
                  <a:lnTo>
                    <a:pt x="3321" y="100941"/>
                  </a:lnTo>
                  <a:lnTo>
                    <a:pt x="47948" y="105185"/>
                  </a:lnTo>
                  <a:lnTo>
                    <a:pt x="94567" y="118642"/>
                  </a:lnTo>
                  <a:lnTo>
                    <a:pt x="141426" y="138313"/>
                  </a:lnTo>
                  <a:lnTo>
                    <a:pt x="178460" y="171248"/>
                  </a:lnTo>
                  <a:lnTo>
                    <a:pt x="196780" y="194262"/>
                  </a:lnTo>
                  <a:lnTo>
                    <a:pt x="211967" y="237249"/>
                  </a:lnTo>
                  <a:lnTo>
                    <a:pt x="214125" y="267860"/>
                  </a:lnTo>
                  <a:lnTo>
                    <a:pt x="212250" y="277799"/>
                  </a:lnTo>
                  <a:lnTo>
                    <a:pt x="202854" y="298753"/>
                  </a:lnTo>
                  <a:lnTo>
                    <a:pt x="190700" y="309750"/>
                  </a:lnTo>
                  <a:lnTo>
                    <a:pt x="177065" y="316889"/>
                  </a:lnTo>
                  <a:lnTo>
                    <a:pt x="140371" y="323076"/>
                  </a:lnTo>
                  <a:lnTo>
                    <a:pt x="117276" y="320809"/>
                  </a:lnTo>
                  <a:lnTo>
                    <a:pt x="81839" y="310200"/>
                  </a:lnTo>
                  <a:lnTo>
                    <a:pt x="78667" y="308023"/>
                  </a:lnTo>
                  <a:lnTo>
                    <a:pt x="77821" y="306949"/>
                  </a:lnTo>
                  <a:lnTo>
                    <a:pt x="77610" y="306232"/>
                  </a:lnTo>
                  <a:lnTo>
                    <a:pt x="79304" y="30480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3" name="SMARTInkShape-311">
              <a:extLst>
                <a:ext uri="{FF2B5EF4-FFF2-40B4-BE49-F238E27FC236}">
                  <a16:creationId xmlns:a16="http://schemas.microsoft.com/office/drawing/2014/main" xmlns="" id="{70AD09EA-1294-43D5-8E99-BEED7149D7FB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2568575" y="5012706"/>
              <a:ext cx="145854" cy="261632"/>
            </a:xfrm>
            <a:custGeom>
              <a:avLst/>
              <a:gdLst/>
              <a:ahLst/>
              <a:cxnLst/>
              <a:rect l="0" t="0" r="0" b="0"/>
              <a:pathLst>
                <a:path w="145854" h="261632">
                  <a:moveTo>
                    <a:pt x="0" y="175244"/>
                  </a:moveTo>
                  <a:lnTo>
                    <a:pt x="0" y="175244"/>
                  </a:lnTo>
                  <a:lnTo>
                    <a:pt x="3240" y="174891"/>
                  </a:lnTo>
                  <a:lnTo>
                    <a:pt x="7790" y="173558"/>
                  </a:lnTo>
                  <a:lnTo>
                    <a:pt x="46059" y="144710"/>
                  </a:lnTo>
                  <a:lnTo>
                    <a:pt x="82246" y="102738"/>
                  </a:lnTo>
                  <a:lnTo>
                    <a:pt x="119565" y="57141"/>
                  </a:lnTo>
                  <a:lnTo>
                    <a:pt x="139008" y="23310"/>
                  </a:lnTo>
                  <a:lnTo>
                    <a:pt x="145385" y="3158"/>
                  </a:lnTo>
                  <a:lnTo>
                    <a:pt x="145755" y="219"/>
                  </a:lnTo>
                  <a:lnTo>
                    <a:pt x="145853" y="0"/>
                  </a:lnTo>
                  <a:lnTo>
                    <a:pt x="145106" y="44021"/>
                  </a:lnTo>
                  <a:lnTo>
                    <a:pt x="143316" y="85471"/>
                  </a:lnTo>
                  <a:lnTo>
                    <a:pt x="140780" y="128230"/>
                  </a:lnTo>
                  <a:lnTo>
                    <a:pt x="138973" y="175613"/>
                  </a:lnTo>
                  <a:lnTo>
                    <a:pt x="135323" y="215965"/>
                  </a:lnTo>
                  <a:lnTo>
                    <a:pt x="136135" y="260904"/>
                  </a:lnTo>
                  <a:lnTo>
                    <a:pt x="136265" y="261631"/>
                  </a:lnTo>
                  <a:lnTo>
                    <a:pt x="136525" y="260969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4" name="SMARTInkShape-312">
              <a:extLst>
                <a:ext uri="{FF2B5EF4-FFF2-40B4-BE49-F238E27FC236}">
                  <a16:creationId xmlns:a16="http://schemas.microsoft.com/office/drawing/2014/main" xmlns="" id="{BB747997-664A-449C-80A1-00A70FBD2C92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2379421" y="5198821"/>
              <a:ext cx="112955" cy="14530"/>
            </a:xfrm>
            <a:custGeom>
              <a:avLst/>
              <a:gdLst/>
              <a:ahLst/>
              <a:cxnLst/>
              <a:rect l="0" t="0" r="0" b="0"/>
              <a:pathLst>
                <a:path w="112955" h="14530">
                  <a:moveTo>
                    <a:pt x="1829" y="1829"/>
                  </a:moveTo>
                  <a:lnTo>
                    <a:pt x="1829" y="1829"/>
                  </a:lnTo>
                  <a:lnTo>
                    <a:pt x="0" y="0"/>
                  </a:lnTo>
                  <a:lnTo>
                    <a:pt x="781" y="781"/>
                  </a:lnTo>
                  <a:lnTo>
                    <a:pt x="44469" y="7755"/>
                  </a:lnTo>
                  <a:lnTo>
                    <a:pt x="85591" y="13062"/>
                  </a:lnTo>
                  <a:lnTo>
                    <a:pt x="112954" y="14529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5" name="SMARTInkShape-313">
              <a:extLst>
                <a:ext uri="{FF2B5EF4-FFF2-40B4-BE49-F238E27FC236}">
                  <a16:creationId xmlns:a16="http://schemas.microsoft.com/office/drawing/2014/main" xmlns="" id="{AE2F1467-B4F3-40D1-BAC5-7EC70E0744C3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2428875" y="5143500"/>
              <a:ext cx="3176" cy="130176"/>
            </a:xfrm>
            <a:custGeom>
              <a:avLst/>
              <a:gdLst/>
              <a:ahLst/>
              <a:cxnLst/>
              <a:rect l="0" t="0" r="0" b="0"/>
              <a:pathLst>
                <a:path w="3176" h="130176">
                  <a:moveTo>
                    <a:pt x="3175" y="0"/>
                  </a:moveTo>
                  <a:lnTo>
                    <a:pt x="3175" y="0"/>
                  </a:lnTo>
                  <a:lnTo>
                    <a:pt x="2234" y="6276"/>
                  </a:lnTo>
                  <a:lnTo>
                    <a:pt x="39" y="32615"/>
                  </a:lnTo>
                  <a:lnTo>
                    <a:pt x="8" y="74385"/>
                  </a:lnTo>
                  <a:lnTo>
                    <a:pt x="1" y="121137"/>
                  </a:lnTo>
                  <a:lnTo>
                    <a:pt x="0" y="1301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6" name="SMARTInkShape-314">
              <a:extLst>
                <a:ext uri="{FF2B5EF4-FFF2-40B4-BE49-F238E27FC236}">
                  <a16:creationId xmlns:a16="http://schemas.microsoft.com/office/drawing/2014/main" xmlns="" id="{B1954DF4-6C67-40B2-87E6-46F0C385D693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2111375" y="4984750"/>
              <a:ext cx="194082" cy="263036"/>
            </a:xfrm>
            <a:custGeom>
              <a:avLst/>
              <a:gdLst/>
              <a:ahLst/>
              <a:cxnLst/>
              <a:rect l="0" t="0" r="0" b="0"/>
              <a:pathLst>
                <a:path w="194082" h="263036">
                  <a:moveTo>
                    <a:pt x="34925" y="0"/>
                  </a:moveTo>
                  <a:lnTo>
                    <a:pt x="34925" y="0"/>
                  </a:lnTo>
                  <a:lnTo>
                    <a:pt x="21119" y="23370"/>
                  </a:lnTo>
                  <a:lnTo>
                    <a:pt x="9985" y="64646"/>
                  </a:lnTo>
                  <a:lnTo>
                    <a:pt x="6845" y="106331"/>
                  </a:lnTo>
                  <a:lnTo>
                    <a:pt x="7385" y="129096"/>
                  </a:lnTo>
                  <a:lnTo>
                    <a:pt x="8099" y="156972"/>
                  </a:lnTo>
                  <a:lnTo>
                    <a:pt x="10772" y="193590"/>
                  </a:lnTo>
                  <a:lnTo>
                    <a:pt x="17185" y="223283"/>
                  </a:lnTo>
                  <a:lnTo>
                    <a:pt x="24218" y="235409"/>
                  </a:lnTo>
                  <a:lnTo>
                    <a:pt x="42062" y="252725"/>
                  </a:lnTo>
                  <a:lnTo>
                    <a:pt x="55853" y="260019"/>
                  </a:lnTo>
                  <a:lnTo>
                    <a:pt x="82558" y="263035"/>
                  </a:lnTo>
                  <a:lnTo>
                    <a:pt x="104385" y="260009"/>
                  </a:lnTo>
                  <a:lnTo>
                    <a:pt x="148098" y="233681"/>
                  </a:lnTo>
                  <a:lnTo>
                    <a:pt x="154824" y="228812"/>
                  </a:lnTo>
                  <a:lnTo>
                    <a:pt x="172717" y="203420"/>
                  </a:lnTo>
                  <a:lnTo>
                    <a:pt x="187504" y="164577"/>
                  </a:lnTo>
                  <a:lnTo>
                    <a:pt x="194081" y="134724"/>
                  </a:lnTo>
                  <a:lnTo>
                    <a:pt x="184687" y="88217"/>
                  </a:lnTo>
                  <a:lnTo>
                    <a:pt x="179568" y="70605"/>
                  </a:lnTo>
                  <a:lnTo>
                    <a:pt x="159235" y="43733"/>
                  </a:lnTo>
                  <a:lnTo>
                    <a:pt x="140980" y="25776"/>
                  </a:lnTo>
                  <a:lnTo>
                    <a:pt x="116522" y="15437"/>
                  </a:lnTo>
                  <a:lnTo>
                    <a:pt x="93674" y="12962"/>
                  </a:lnTo>
                  <a:lnTo>
                    <a:pt x="61700" y="19519"/>
                  </a:lnTo>
                  <a:lnTo>
                    <a:pt x="31609" y="35456"/>
                  </a:lnTo>
                  <a:lnTo>
                    <a:pt x="0" y="6350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7" name="SMARTInkShape-315">
              <a:extLst>
                <a:ext uri="{FF2B5EF4-FFF2-40B4-BE49-F238E27FC236}">
                  <a16:creationId xmlns:a16="http://schemas.microsoft.com/office/drawing/2014/main" xmlns="" id="{BCE621E5-2056-418C-AF67-A9C9F5B01201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893646" y="4972902"/>
              <a:ext cx="165683" cy="291786"/>
            </a:xfrm>
            <a:custGeom>
              <a:avLst/>
              <a:gdLst/>
              <a:ahLst/>
              <a:cxnLst/>
              <a:rect l="0" t="0" r="0" b="0"/>
              <a:pathLst>
                <a:path w="165683" h="291786">
                  <a:moveTo>
                    <a:pt x="1829" y="11848"/>
                  </a:moveTo>
                  <a:lnTo>
                    <a:pt x="1829" y="11848"/>
                  </a:lnTo>
                  <a:lnTo>
                    <a:pt x="143" y="10162"/>
                  </a:lnTo>
                  <a:lnTo>
                    <a:pt x="0" y="8961"/>
                  </a:lnTo>
                  <a:lnTo>
                    <a:pt x="781" y="5743"/>
                  </a:lnTo>
                  <a:lnTo>
                    <a:pt x="6067" y="2902"/>
                  </a:lnTo>
                  <a:lnTo>
                    <a:pt x="15354" y="817"/>
                  </a:lnTo>
                  <a:lnTo>
                    <a:pt x="55439" y="0"/>
                  </a:lnTo>
                  <a:lnTo>
                    <a:pt x="90422" y="6084"/>
                  </a:lnTo>
                  <a:lnTo>
                    <a:pt x="115206" y="19137"/>
                  </a:lnTo>
                  <a:lnTo>
                    <a:pt x="131534" y="30236"/>
                  </a:lnTo>
                  <a:lnTo>
                    <a:pt x="138028" y="38835"/>
                  </a:lnTo>
                  <a:lnTo>
                    <a:pt x="141384" y="48536"/>
                  </a:lnTo>
                  <a:lnTo>
                    <a:pt x="141700" y="58728"/>
                  </a:lnTo>
                  <a:lnTo>
                    <a:pt x="136901" y="69138"/>
                  </a:lnTo>
                  <a:lnTo>
                    <a:pt x="122819" y="85136"/>
                  </a:lnTo>
                  <a:lnTo>
                    <a:pt x="84354" y="102355"/>
                  </a:lnTo>
                  <a:lnTo>
                    <a:pt x="47083" y="112091"/>
                  </a:lnTo>
                  <a:lnTo>
                    <a:pt x="27662" y="112917"/>
                  </a:lnTo>
                  <a:lnTo>
                    <a:pt x="26459" y="112388"/>
                  </a:lnTo>
                  <a:lnTo>
                    <a:pt x="25657" y="111683"/>
                  </a:lnTo>
                  <a:lnTo>
                    <a:pt x="25476" y="111213"/>
                  </a:lnTo>
                  <a:lnTo>
                    <a:pt x="25707" y="110900"/>
                  </a:lnTo>
                  <a:lnTo>
                    <a:pt x="26215" y="110691"/>
                  </a:lnTo>
                  <a:lnTo>
                    <a:pt x="71035" y="120481"/>
                  </a:lnTo>
                  <a:lnTo>
                    <a:pt x="117821" y="146559"/>
                  </a:lnTo>
                  <a:lnTo>
                    <a:pt x="129228" y="155328"/>
                  </a:lnTo>
                  <a:lnTo>
                    <a:pt x="145214" y="174854"/>
                  </a:lnTo>
                  <a:lnTo>
                    <a:pt x="162719" y="210356"/>
                  </a:lnTo>
                  <a:lnTo>
                    <a:pt x="165682" y="233296"/>
                  </a:lnTo>
                  <a:lnTo>
                    <a:pt x="163188" y="255144"/>
                  </a:lnTo>
                  <a:lnTo>
                    <a:pt x="157981" y="268282"/>
                  </a:lnTo>
                  <a:lnTo>
                    <a:pt x="145228" y="280014"/>
                  </a:lnTo>
                  <a:lnTo>
                    <a:pt x="133100" y="287370"/>
                  </a:lnTo>
                  <a:lnTo>
                    <a:pt x="114376" y="291785"/>
                  </a:lnTo>
                  <a:lnTo>
                    <a:pt x="71649" y="286537"/>
                  </a:lnTo>
                  <a:lnTo>
                    <a:pt x="60024" y="284215"/>
                  </a:lnTo>
                  <a:lnTo>
                    <a:pt x="35210" y="273108"/>
                  </a:lnTo>
                  <a:lnTo>
                    <a:pt x="28659" y="268016"/>
                  </a:lnTo>
                  <a:lnTo>
                    <a:pt x="20879" y="256323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1" name="SMARTInkShape-Group117">
            <a:extLst>
              <a:ext uri="{FF2B5EF4-FFF2-40B4-BE49-F238E27FC236}">
                <a16:creationId xmlns:a16="http://schemas.microsoft.com/office/drawing/2014/main" xmlns="" id="{F042F7CB-90BB-4812-9D21-B9B10779074E}"/>
              </a:ext>
            </a:extLst>
          </p:cNvPr>
          <p:cNvGrpSpPr/>
          <p:nvPr/>
        </p:nvGrpSpPr>
        <p:grpSpPr>
          <a:xfrm>
            <a:off x="3308350" y="4389074"/>
            <a:ext cx="418196" cy="315371"/>
            <a:chOff x="3308350" y="4389074"/>
            <a:chExt cx="418196" cy="315371"/>
          </a:xfrm>
        </p:grpSpPr>
        <p:sp>
          <p:nvSpPr>
            <p:cNvPr id="139" name="SMARTInkShape-316">
              <a:extLst>
                <a:ext uri="{FF2B5EF4-FFF2-40B4-BE49-F238E27FC236}">
                  <a16:creationId xmlns:a16="http://schemas.microsoft.com/office/drawing/2014/main" xmlns="" id="{7B0EC5C9-7A2B-43F2-82D8-C35022A71906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551143" y="4401231"/>
              <a:ext cx="175403" cy="303214"/>
            </a:xfrm>
            <a:custGeom>
              <a:avLst/>
              <a:gdLst/>
              <a:ahLst/>
              <a:cxnLst/>
              <a:rect l="0" t="0" r="0" b="0"/>
              <a:pathLst>
                <a:path w="175403" h="303214">
                  <a:moveTo>
                    <a:pt x="131857" y="2494"/>
                  </a:moveTo>
                  <a:lnTo>
                    <a:pt x="131857" y="2494"/>
                  </a:lnTo>
                  <a:lnTo>
                    <a:pt x="128970" y="5029"/>
                  </a:lnTo>
                  <a:lnTo>
                    <a:pt x="123907" y="7556"/>
                  </a:lnTo>
                  <a:lnTo>
                    <a:pt x="94174" y="8829"/>
                  </a:lnTo>
                  <a:lnTo>
                    <a:pt x="73483" y="6306"/>
                  </a:lnTo>
                  <a:lnTo>
                    <a:pt x="58839" y="3352"/>
                  </a:lnTo>
                  <a:lnTo>
                    <a:pt x="30916" y="0"/>
                  </a:lnTo>
                  <a:lnTo>
                    <a:pt x="27258" y="1150"/>
                  </a:lnTo>
                  <a:lnTo>
                    <a:pt x="24455" y="3778"/>
                  </a:lnTo>
                  <a:lnTo>
                    <a:pt x="23214" y="5467"/>
                  </a:lnTo>
                  <a:lnTo>
                    <a:pt x="21835" y="10165"/>
                  </a:lnTo>
                  <a:lnTo>
                    <a:pt x="13704" y="56970"/>
                  </a:lnTo>
                  <a:lnTo>
                    <a:pt x="3361" y="103786"/>
                  </a:lnTo>
                  <a:lnTo>
                    <a:pt x="0" y="120322"/>
                  </a:lnTo>
                  <a:lnTo>
                    <a:pt x="699" y="123418"/>
                  </a:lnTo>
                  <a:lnTo>
                    <a:pt x="1380" y="124385"/>
                  </a:lnTo>
                  <a:lnTo>
                    <a:pt x="2186" y="125030"/>
                  </a:lnTo>
                  <a:lnTo>
                    <a:pt x="3076" y="125459"/>
                  </a:lnTo>
                  <a:lnTo>
                    <a:pt x="6888" y="124056"/>
                  </a:lnTo>
                  <a:lnTo>
                    <a:pt x="53840" y="104661"/>
                  </a:lnTo>
                  <a:lnTo>
                    <a:pt x="75263" y="102011"/>
                  </a:lnTo>
                  <a:lnTo>
                    <a:pt x="101156" y="107121"/>
                  </a:lnTo>
                  <a:lnTo>
                    <a:pt x="131146" y="120676"/>
                  </a:lnTo>
                  <a:lnTo>
                    <a:pt x="154378" y="139718"/>
                  </a:lnTo>
                  <a:lnTo>
                    <a:pt x="159505" y="146503"/>
                  </a:lnTo>
                  <a:lnTo>
                    <a:pt x="171727" y="173307"/>
                  </a:lnTo>
                  <a:lnTo>
                    <a:pt x="175402" y="194162"/>
                  </a:lnTo>
                  <a:lnTo>
                    <a:pt x="171059" y="221212"/>
                  </a:lnTo>
                  <a:lnTo>
                    <a:pt x="157834" y="258228"/>
                  </a:lnTo>
                  <a:lnTo>
                    <a:pt x="139967" y="278630"/>
                  </a:lnTo>
                  <a:lnTo>
                    <a:pt x="117189" y="295654"/>
                  </a:lnTo>
                  <a:lnTo>
                    <a:pt x="94793" y="302081"/>
                  </a:lnTo>
                  <a:lnTo>
                    <a:pt x="86103" y="303213"/>
                  </a:lnTo>
                  <a:lnTo>
                    <a:pt x="40795" y="293587"/>
                  </a:lnTo>
                  <a:lnTo>
                    <a:pt x="11207" y="269194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0" name="SMARTInkShape-317">
              <a:extLst>
                <a:ext uri="{FF2B5EF4-FFF2-40B4-BE49-F238E27FC236}">
                  <a16:creationId xmlns:a16="http://schemas.microsoft.com/office/drawing/2014/main" xmlns="" id="{CAA72461-C886-491F-A597-F46C72D458C2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3308350" y="4389074"/>
              <a:ext cx="120569" cy="300402"/>
            </a:xfrm>
            <a:custGeom>
              <a:avLst/>
              <a:gdLst/>
              <a:ahLst/>
              <a:cxnLst/>
              <a:rect l="0" t="0" r="0" b="0"/>
              <a:pathLst>
                <a:path w="120569" h="300402">
                  <a:moveTo>
                    <a:pt x="0" y="163876"/>
                  </a:moveTo>
                  <a:lnTo>
                    <a:pt x="0" y="163876"/>
                  </a:lnTo>
                  <a:lnTo>
                    <a:pt x="1686" y="162190"/>
                  </a:lnTo>
                  <a:lnTo>
                    <a:pt x="3454" y="161363"/>
                  </a:lnTo>
                  <a:lnTo>
                    <a:pt x="18477" y="154624"/>
                  </a:lnTo>
                  <a:lnTo>
                    <a:pt x="55406" y="108535"/>
                  </a:lnTo>
                  <a:lnTo>
                    <a:pt x="81840" y="64316"/>
                  </a:lnTo>
                  <a:lnTo>
                    <a:pt x="109060" y="16751"/>
                  </a:lnTo>
                  <a:lnTo>
                    <a:pt x="119716" y="83"/>
                  </a:lnTo>
                  <a:lnTo>
                    <a:pt x="120028" y="0"/>
                  </a:lnTo>
                  <a:lnTo>
                    <a:pt x="120235" y="298"/>
                  </a:lnTo>
                  <a:lnTo>
                    <a:pt x="120568" y="4995"/>
                  </a:lnTo>
                  <a:lnTo>
                    <a:pt x="119706" y="50374"/>
                  </a:lnTo>
                  <a:lnTo>
                    <a:pt x="117196" y="86619"/>
                  </a:lnTo>
                  <a:lnTo>
                    <a:pt x="114872" y="128154"/>
                  </a:lnTo>
                  <a:lnTo>
                    <a:pt x="114060" y="168710"/>
                  </a:lnTo>
                  <a:lnTo>
                    <a:pt x="112750" y="209908"/>
                  </a:lnTo>
                  <a:lnTo>
                    <a:pt x="114449" y="256603"/>
                  </a:lnTo>
                  <a:lnTo>
                    <a:pt x="117475" y="30040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4" name="SMARTInkShape-Group118">
            <a:extLst>
              <a:ext uri="{FF2B5EF4-FFF2-40B4-BE49-F238E27FC236}">
                <a16:creationId xmlns:a16="http://schemas.microsoft.com/office/drawing/2014/main" xmlns="" id="{C183DEB3-2E3F-479E-BC42-2E3B3B66DC92}"/>
              </a:ext>
            </a:extLst>
          </p:cNvPr>
          <p:cNvGrpSpPr/>
          <p:nvPr/>
        </p:nvGrpSpPr>
        <p:grpSpPr>
          <a:xfrm>
            <a:off x="4095750" y="2768225"/>
            <a:ext cx="491710" cy="299894"/>
            <a:chOff x="4095750" y="2768225"/>
            <a:chExt cx="491710" cy="299894"/>
          </a:xfrm>
        </p:grpSpPr>
        <p:sp>
          <p:nvSpPr>
            <p:cNvPr id="142" name="SMARTInkShape-318">
              <a:extLst>
                <a:ext uri="{FF2B5EF4-FFF2-40B4-BE49-F238E27FC236}">
                  <a16:creationId xmlns:a16="http://schemas.microsoft.com/office/drawing/2014/main" xmlns="" id="{DB7F74E1-5E24-4294-B1D0-7E7A6D5B6375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4381644" y="2778125"/>
              <a:ext cx="205816" cy="289994"/>
            </a:xfrm>
            <a:custGeom>
              <a:avLst/>
              <a:gdLst/>
              <a:ahLst/>
              <a:cxnLst/>
              <a:rect l="0" t="0" r="0" b="0"/>
              <a:pathLst>
                <a:path w="205816" h="289994">
                  <a:moveTo>
                    <a:pt x="184006" y="0"/>
                  </a:moveTo>
                  <a:lnTo>
                    <a:pt x="184006" y="0"/>
                  </a:lnTo>
                  <a:lnTo>
                    <a:pt x="159656" y="11998"/>
                  </a:lnTo>
                  <a:lnTo>
                    <a:pt x="117343" y="12638"/>
                  </a:lnTo>
                  <a:lnTo>
                    <a:pt x="72035" y="12696"/>
                  </a:lnTo>
                  <a:lnTo>
                    <a:pt x="33338" y="17119"/>
                  </a:lnTo>
                  <a:lnTo>
                    <a:pt x="23731" y="20163"/>
                  </a:lnTo>
                  <a:lnTo>
                    <a:pt x="15279" y="24985"/>
                  </a:lnTo>
                  <a:lnTo>
                    <a:pt x="11062" y="30742"/>
                  </a:lnTo>
                  <a:lnTo>
                    <a:pt x="8364" y="38358"/>
                  </a:lnTo>
                  <a:lnTo>
                    <a:pt x="3029" y="83238"/>
                  </a:lnTo>
                  <a:lnTo>
                    <a:pt x="0" y="109915"/>
                  </a:lnTo>
                  <a:lnTo>
                    <a:pt x="861" y="113292"/>
                  </a:lnTo>
                  <a:lnTo>
                    <a:pt x="1585" y="114686"/>
                  </a:lnTo>
                  <a:lnTo>
                    <a:pt x="2772" y="115616"/>
                  </a:lnTo>
                  <a:lnTo>
                    <a:pt x="5973" y="116649"/>
                  </a:lnTo>
                  <a:lnTo>
                    <a:pt x="13428" y="115545"/>
                  </a:lnTo>
                  <a:lnTo>
                    <a:pt x="34133" y="106423"/>
                  </a:lnTo>
                  <a:lnTo>
                    <a:pt x="45172" y="100755"/>
                  </a:lnTo>
                  <a:lnTo>
                    <a:pt x="83305" y="93090"/>
                  </a:lnTo>
                  <a:lnTo>
                    <a:pt x="96564" y="93585"/>
                  </a:lnTo>
                  <a:lnTo>
                    <a:pt x="140054" y="106532"/>
                  </a:lnTo>
                  <a:lnTo>
                    <a:pt x="159773" y="117251"/>
                  </a:lnTo>
                  <a:lnTo>
                    <a:pt x="178514" y="136337"/>
                  </a:lnTo>
                  <a:lnTo>
                    <a:pt x="193936" y="156831"/>
                  </a:lnTo>
                  <a:lnTo>
                    <a:pt x="203071" y="184163"/>
                  </a:lnTo>
                  <a:lnTo>
                    <a:pt x="205815" y="215654"/>
                  </a:lnTo>
                  <a:lnTo>
                    <a:pt x="201051" y="237111"/>
                  </a:lnTo>
                  <a:lnTo>
                    <a:pt x="190313" y="257550"/>
                  </a:lnTo>
                  <a:lnTo>
                    <a:pt x="180091" y="269113"/>
                  </a:lnTo>
                  <a:lnTo>
                    <a:pt x="170977" y="274828"/>
                  </a:lnTo>
                  <a:lnTo>
                    <a:pt x="138158" y="288166"/>
                  </a:lnTo>
                  <a:lnTo>
                    <a:pt x="114447" y="289993"/>
                  </a:lnTo>
                  <a:lnTo>
                    <a:pt x="69940" y="284349"/>
                  </a:lnTo>
                  <a:lnTo>
                    <a:pt x="38376" y="275164"/>
                  </a:lnTo>
                  <a:lnTo>
                    <a:pt x="28431" y="26987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3" name="SMARTInkShape-319">
              <a:extLst>
                <a:ext uri="{FF2B5EF4-FFF2-40B4-BE49-F238E27FC236}">
                  <a16:creationId xmlns:a16="http://schemas.microsoft.com/office/drawing/2014/main" xmlns="" id="{704B95B5-537E-4272-B098-6C5163173805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095750" y="2768225"/>
              <a:ext cx="180452" cy="267076"/>
            </a:xfrm>
            <a:custGeom>
              <a:avLst/>
              <a:gdLst/>
              <a:ahLst/>
              <a:cxnLst/>
              <a:rect l="0" t="0" r="0" b="0"/>
              <a:pathLst>
                <a:path w="180452" h="267076">
                  <a:moveTo>
                    <a:pt x="0" y="209925"/>
                  </a:moveTo>
                  <a:lnTo>
                    <a:pt x="0" y="209925"/>
                  </a:lnTo>
                  <a:lnTo>
                    <a:pt x="2887" y="207390"/>
                  </a:lnTo>
                  <a:lnTo>
                    <a:pt x="45057" y="180616"/>
                  </a:lnTo>
                  <a:lnTo>
                    <a:pt x="77652" y="154416"/>
                  </a:lnTo>
                  <a:lnTo>
                    <a:pt x="106784" y="110241"/>
                  </a:lnTo>
                  <a:lnTo>
                    <a:pt x="133879" y="65925"/>
                  </a:lnTo>
                  <a:lnTo>
                    <a:pt x="161939" y="19757"/>
                  </a:lnTo>
                  <a:lnTo>
                    <a:pt x="176998" y="1383"/>
                  </a:lnTo>
                  <a:lnTo>
                    <a:pt x="178324" y="341"/>
                  </a:lnTo>
                  <a:lnTo>
                    <a:pt x="179207" y="0"/>
                  </a:lnTo>
                  <a:lnTo>
                    <a:pt x="179797" y="125"/>
                  </a:lnTo>
                  <a:lnTo>
                    <a:pt x="180451" y="3086"/>
                  </a:lnTo>
                  <a:lnTo>
                    <a:pt x="179259" y="28453"/>
                  </a:lnTo>
                  <a:lnTo>
                    <a:pt x="172966" y="69746"/>
                  </a:lnTo>
                  <a:lnTo>
                    <a:pt x="169468" y="115004"/>
                  </a:lnTo>
                  <a:lnTo>
                    <a:pt x="167570" y="151821"/>
                  </a:lnTo>
                  <a:lnTo>
                    <a:pt x="165425" y="197413"/>
                  </a:lnTo>
                  <a:lnTo>
                    <a:pt x="165143" y="239749"/>
                  </a:lnTo>
                  <a:lnTo>
                    <a:pt x="161925" y="26707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7" name="SMARTInkShape-Group119">
            <a:extLst>
              <a:ext uri="{FF2B5EF4-FFF2-40B4-BE49-F238E27FC236}">
                <a16:creationId xmlns:a16="http://schemas.microsoft.com/office/drawing/2014/main" xmlns="" id="{EFB3FA56-F267-4E6B-B86A-A4DFF6E784EE}"/>
              </a:ext>
            </a:extLst>
          </p:cNvPr>
          <p:cNvGrpSpPr/>
          <p:nvPr/>
        </p:nvGrpSpPr>
        <p:grpSpPr>
          <a:xfrm>
            <a:off x="889000" y="2670175"/>
            <a:ext cx="432500" cy="262650"/>
            <a:chOff x="889000" y="2670175"/>
            <a:chExt cx="432500" cy="262650"/>
          </a:xfrm>
        </p:grpSpPr>
        <p:sp>
          <p:nvSpPr>
            <p:cNvPr id="145" name="SMARTInkShape-320">
              <a:extLst>
                <a:ext uri="{FF2B5EF4-FFF2-40B4-BE49-F238E27FC236}">
                  <a16:creationId xmlns:a16="http://schemas.microsoft.com/office/drawing/2014/main" xmlns="" id="{367F5E58-2CB7-4D72-AE5E-FC51C45B0515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111691" y="2670175"/>
              <a:ext cx="209809" cy="262650"/>
            </a:xfrm>
            <a:custGeom>
              <a:avLst/>
              <a:gdLst/>
              <a:ahLst/>
              <a:cxnLst/>
              <a:rect l="0" t="0" r="0" b="0"/>
              <a:pathLst>
                <a:path w="209809" h="262650">
                  <a:moveTo>
                    <a:pt x="132909" y="0"/>
                  </a:moveTo>
                  <a:lnTo>
                    <a:pt x="132909" y="0"/>
                  </a:lnTo>
                  <a:lnTo>
                    <a:pt x="145417" y="0"/>
                  </a:lnTo>
                  <a:lnTo>
                    <a:pt x="104109" y="5761"/>
                  </a:lnTo>
                  <a:lnTo>
                    <a:pt x="58176" y="6316"/>
                  </a:lnTo>
                  <a:lnTo>
                    <a:pt x="14195" y="6347"/>
                  </a:lnTo>
                  <a:lnTo>
                    <a:pt x="7828" y="6701"/>
                  </a:lnTo>
                  <a:lnTo>
                    <a:pt x="6130" y="7290"/>
                  </a:lnTo>
                  <a:lnTo>
                    <a:pt x="4998" y="8035"/>
                  </a:lnTo>
                  <a:lnTo>
                    <a:pt x="3740" y="11685"/>
                  </a:lnTo>
                  <a:lnTo>
                    <a:pt x="2739" y="55775"/>
                  </a:lnTo>
                  <a:lnTo>
                    <a:pt x="0" y="102064"/>
                  </a:lnTo>
                  <a:lnTo>
                    <a:pt x="2332" y="110004"/>
                  </a:lnTo>
                  <a:lnTo>
                    <a:pt x="5377" y="109686"/>
                  </a:lnTo>
                  <a:lnTo>
                    <a:pt x="9553" y="108369"/>
                  </a:lnTo>
                  <a:lnTo>
                    <a:pt x="56770" y="84235"/>
                  </a:lnTo>
                  <a:lnTo>
                    <a:pt x="84626" y="77502"/>
                  </a:lnTo>
                  <a:lnTo>
                    <a:pt x="108869" y="78143"/>
                  </a:lnTo>
                  <a:lnTo>
                    <a:pt x="132825" y="84554"/>
                  </a:lnTo>
                  <a:lnTo>
                    <a:pt x="160275" y="100374"/>
                  </a:lnTo>
                  <a:lnTo>
                    <a:pt x="180897" y="122649"/>
                  </a:lnTo>
                  <a:lnTo>
                    <a:pt x="203144" y="162070"/>
                  </a:lnTo>
                  <a:lnTo>
                    <a:pt x="209616" y="186491"/>
                  </a:lnTo>
                  <a:lnTo>
                    <a:pt x="209808" y="201071"/>
                  </a:lnTo>
                  <a:lnTo>
                    <a:pt x="204260" y="218836"/>
                  </a:lnTo>
                  <a:lnTo>
                    <a:pt x="194227" y="234683"/>
                  </a:lnTo>
                  <a:lnTo>
                    <a:pt x="177490" y="250145"/>
                  </a:lnTo>
                  <a:lnTo>
                    <a:pt x="161640" y="259090"/>
                  </a:lnTo>
                  <a:lnTo>
                    <a:pt x="146267" y="262649"/>
                  </a:lnTo>
                  <a:lnTo>
                    <a:pt x="102375" y="261788"/>
                  </a:lnTo>
                  <a:lnTo>
                    <a:pt x="67833" y="252686"/>
                  </a:lnTo>
                  <a:lnTo>
                    <a:pt x="49460" y="243575"/>
                  </a:lnTo>
                  <a:lnTo>
                    <a:pt x="43194" y="237114"/>
                  </a:lnTo>
                  <a:lnTo>
                    <a:pt x="40354" y="232854"/>
                  </a:lnTo>
                  <a:lnTo>
                    <a:pt x="39809" y="231436"/>
                  </a:lnTo>
                  <a:lnTo>
                    <a:pt x="39798" y="230491"/>
                  </a:lnTo>
                  <a:lnTo>
                    <a:pt x="41468" y="228219"/>
                  </a:lnTo>
                  <a:lnTo>
                    <a:pt x="43507" y="225977"/>
                  </a:lnTo>
                  <a:lnTo>
                    <a:pt x="44727" y="225670"/>
                  </a:lnTo>
                  <a:lnTo>
                    <a:pt x="47040" y="225439"/>
                  </a:lnTo>
                  <a:lnTo>
                    <a:pt x="47171" y="228160"/>
                  </a:lnTo>
                  <a:lnTo>
                    <a:pt x="44009" y="23177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6" name="SMARTInkShape-321">
              <a:extLst>
                <a:ext uri="{FF2B5EF4-FFF2-40B4-BE49-F238E27FC236}">
                  <a16:creationId xmlns:a16="http://schemas.microsoft.com/office/drawing/2014/main" xmlns="" id="{0CC4DDB6-CDB5-4F5D-ACD2-E2874C4FE2D9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889000" y="2670990"/>
              <a:ext cx="149086" cy="240486"/>
            </a:xfrm>
            <a:custGeom>
              <a:avLst/>
              <a:gdLst/>
              <a:ahLst/>
              <a:cxnLst/>
              <a:rect l="0" t="0" r="0" b="0"/>
              <a:pathLst>
                <a:path w="149086" h="240486">
                  <a:moveTo>
                    <a:pt x="0" y="224610"/>
                  </a:moveTo>
                  <a:lnTo>
                    <a:pt x="0" y="224610"/>
                  </a:lnTo>
                  <a:lnTo>
                    <a:pt x="44190" y="178734"/>
                  </a:lnTo>
                  <a:lnTo>
                    <a:pt x="75665" y="136630"/>
                  </a:lnTo>
                  <a:lnTo>
                    <a:pt x="98202" y="97200"/>
                  </a:lnTo>
                  <a:lnTo>
                    <a:pt x="124134" y="51585"/>
                  </a:lnTo>
                  <a:lnTo>
                    <a:pt x="143284" y="5377"/>
                  </a:lnTo>
                  <a:lnTo>
                    <a:pt x="145686" y="0"/>
                  </a:lnTo>
                  <a:lnTo>
                    <a:pt x="146160" y="434"/>
                  </a:lnTo>
                  <a:lnTo>
                    <a:pt x="147628" y="2798"/>
                  </a:lnTo>
                  <a:lnTo>
                    <a:pt x="149085" y="31810"/>
                  </a:lnTo>
                  <a:lnTo>
                    <a:pt x="146479" y="74168"/>
                  </a:lnTo>
                  <a:lnTo>
                    <a:pt x="143354" y="120920"/>
                  </a:lnTo>
                  <a:lnTo>
                    <a:pt x="142938" y="162189"/>
                  </a:lnTo>
                  <a:lnTo>
                    <a:pt x="142883" y="207335"/>
                  </a:lnTo>
                  <a:lnTo>
                    <a:pt x="142875" y="24048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51" name="SMARTInkShape-Group120">
            <a:extLst>
              <a:ext uri="{FF2B5EF4-FFF2-40B4-BE49-F238E27FC236}">
                <a16:creationId xmlns:a16="http://schemas.microsoft.com/office/drawing/2014/main" xmlns="" id="{43B2B5DA-0E87-4FB4-89AE-75B22F81345C}"/>
              </a:ext>
            </a:extLst>
          </p:cNvPr>
          <p:cNvGrpSpPr/>
          <p:nvPr/>
        </p:nvGrpSpPr>
        <p:grpSpPr>
          <a:xfrm>
            <a:off x="1893469" y="3137055"/>
            <a:ext cx="1938615" cy="495141"/>
            <a:chOff x="1893469" y="3137055"/>
            <a:chExt cx="1938615" cy="495141"/>
          </a:xfrm>
        </p:grpSpPr>
        <p:sp>
          <p:nvSpPr>
            <p:cNvPr id="148" name="SMARTInkShape-322">
              <a:extLst>
                <a:ext uri="{FF2B5EF4-FFF2-40B4-BE49-F238E27FC236}">
                  <a16:creationId xmlns:a16="http://schemas.microsoft.com/office/drawing/2014/main" xmlns="" id="{E9A15E81-A9DC-424A-A505-2E52C9D0072F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3679825" y="3137055"/>
              <a:ext cx="152259" cy="151510"/>
            </a:xfrm>
            <a:custGeom>
              <a:avLst/>
              <a:gdLst/>
              <a:ahLst/>
              <a:cxnLst/>
              <a:rect l="0" t="0" r="0" b="0"/>
              <a:pathLst>
                <a:path w="152259" h="151510">
                  <a:moveTo>
                    <a:pt x="22225" y="18895"/>
                  </a:moveTo>
                  <a:lnTo>
                    <a:pt x="22225" y="18895"/>
                  </a:lnTo>
                  <a:lnTo>
                    <a:pt x="19491" y="18895"/>
                  </a:lnTo>
                  <a:lnTo>
                    <a:pt x="64564" y="14178"/>
                  </a:lnTo>
                  <a:lnTo>
                    <a:pt x="111640" y="3964"/>
                  </a:lnTo>
                  <a:lnTo>
                    <a:pt x="137290" y="0"/>
                  </a:lnTo>
                  <a:lnTo>
                    <a:pt x="139152" y="301"/>
                  </a:lnTo>
                  <a:lnTo>
                    <a:pt x="140393" y="855"/>
                  </a:lnTo>
                  <a:lnTo>
                    <a:pt x="144021" y="5201"/>
                  </a:lnTo>
                  <a:lnTo>
                    <a:pt x="145756" y="7649"/>
                  </a:lnTo>
                  <a:lnTo>
                    <a:pt x="147683" y="14132"/>
                  </a:lnTo>
                  <a:lnTo>
                    <a:pt x="148812" y="46552"/>
                  </a:lnTo>
                  <a:lnTo>
                    <a:pt x="146488" y="90446"/>
                  </a:lnTo>
                  <a:lnTo>
                    <a:pt x="151681" y="136464"/>
                  </a:lnTo>
                  <a:lnTo>
                    <a:pt x="152258" y="145717"/>
                  </a:lnTo>
                  <a:lnTo>
                    <a:pt x="151396" y="148521"/>
                  </a:lnTo>
                  <a:lnTo>
                    <a:pt x="149654" y="151509"/>
                  </a:lnTo>
                  <a:lnTo>
                    <a:pt x="149158" y="151402"/>
                  </a:lnTo>
                  <a:lnTo>
                    <a:pt x="144843" y="147761"/>
                  </a:lnTo>
                  <a:lnTo>
                    <a:pt x="120698" y="115925"/>
                  </a:lnTo>
                  <a:lnTo>
                    <a:pt x="75411" y="81068"/>
                  </a:lnTo>
                  <a:lnTo>
                    <a:pt x="29092" y="41544"/>
                  </a:lnTo>
                  <a:lnTo>
                    <a:pt x="0" y="25245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9" name="SMARTInkShape-323">
              <a:extLst>
                <a:ext uri="{FF2B5EF4-FFF2-40B4-BE49-F238E27FC236}">
                  <a16:creationId xmlns:a16="http://schemas.microsoft.com/office/drawing/2014/main" xmlns="" id="{40D10ED8-9FDD-4B6C-916F-128C4B88BB3E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3155950" y="3171834"/>
              <a:ext cx="622282" cy="327017"/>
            </a:xfrm>
            <a:custGeom>
              <a:avLst/>
              <a:gdLst/>
              <a:ahLst/>
              <a:cxnLst/>
              <a:rect l="0" t="0" r="0" b="0"/>
              <a:pathLst>
                <a:path w="622282" h="327017">
                  <a:moveTo>
                    <a:pt x="0" y="327016"/>
                  </a:moveTo>
                  <a:lnTo>
                    <a:pt x="0" y="327016"/>
                  </a:lnTo>
                  <a:lnTo>
                    <a:pt x="0" y="325330"/>
                  </a:lnTo>
                  <a:lnTo>
                    <a:pt x="1058" y="324834"/>
                  </a:lnTo>
                  <a:lnTo>
                    <a:pt x="47997" y="322783"/>
                  </a:lnTo>
                  <a:lnTo>
                    <a:pt x="86737" y="316943"/>
                  </a:lnTo>
                  <a:lnTo>
                    <a:pt x="132691" y="306918"/>
                  </a:lnTo>
                  <a:lnTo>
                    <a:pt x="179507" y="289872"/>
                  </a:lnTo>
                  <a:lnTo>
                    <a:pt x="225851" y="269313"/>
                  </a:lnTo>
                  <a:lnTo>
                    <a:pt x="268294" y="249675"/>
                  </a:lnTo>
                  <a:lnTo>
                    <a:pt x="306330" y="228300"/>
                  </a:lnTo>
                  <a:lnTo>
                    <a:pt x="345789" y="205642"/>
                  </a:lnTo>
                  <a:lnTo>
                    <a:pt x="385582" y="181542"/>
                  </a:lnTo>
                  <a:lnTo>
                    <a:pt x="425480" y="158123"/>
                  </a:lnTo>
                  <a:lnTo>
                    <a:pt x="468035" y="133456"/>
                  </a:lnTo>
                  <a:lnTo>
                    <a:pt x="509396" y="106048"/>
                  </a:lnTo>
                  <a:lnTo>
                    <a:pt x="556271" y="69675"/>
                  </a:lnTo>
                  <a:lnTo>
                    <a:pt x="601368" y="28251"/>
                  </a:lnTo>
                  <a:lnTo>
                    <a:pt x="622281" y="23"/>
                  </a:lnTo>
                  <a:lnTo>
                    <a:pt x="620609" y="0"/>
                  </a:lnTo>
                  <a:lnTo>
                    <a:pt x="618844" y="936"/>
                  </a:lnTo>
                  <a:lnTo>
                    <a:pt x="615950" y="3166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0" name="SMARTInkShape-324">
              <a:extLst>
                <a:ext uri="{FF2B5EF4-FFF2-40B4-BE49-F238E27FC236}">
                  <a16:creationId xmlns:a16="http://schemas.microsoft.com/office/drawing/2014/main" xmlns="" id="{CB5BB3BD-0564-4E1D-B070-ECBF5EBA7DB3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893469" y="3352921"/>
              <a:ext cx="1269450" cy="279275"/>
            </a:xfrm>
            <a:custGeom>
              <a:avLst/>
              <a:gdLst/>
              <a:ahLst/>
              <a:cxnLst/>
              <a:rect l="0" t="0" r="0" b="0"/>
              <a:pathLst>
                <a:path w="1269450" h="279275">
                  <a:moveTo>
                    <a:pt x="71856" y="3054"/>
                  </a:moveTo>
                  <a:lnTo>
                    <a:pt x="71856" y="3054"/>
                  </a:lnTo>
                  <a:lnTo>
                    <a:pt x="68485" y="3054"/>
                  </a:lnTo>
                  <a:lnTo>
                    <a:pt x="65889" y="3995"/>
                  </a:lnTo>
                  <a:lnTo>
                    <a:pt x="40278" y="22077"/>
                  </a:lnTo>
                  <a:lnTo>
                    <a:pt x="10299" y="58028"/>
                  </a:lnTo>
                  <a:lnTo>
                    <a:pt x="1462" y="79033"/>
                  </a:lnTo>
                  <a:lnTo>
                    <a:pt x="0" y="85741"/>
                  </a:lnTo>
                  <a:lnTo>
                    <a:pt x="2439" y="109036"/>
                  </a:lnTo>
                  <a:lnTo>
                    <a:pt x="5373" y="117185"/>
                  </a:lnTo>
                  <a:lnTo>
                    <a:pt x="17641" y="136895"/>
                  </a:lnTo>
                  <a:lnTo>
                    <a:pt x="64046" y="174862"/>
                  </a:lnTo>
                  <a:lnTo>
                    <a:pt x="109575" y="200330"/>
                  </a:lnTo>
                  <a:lnTo>
                    <a:pt x="156048" y="220581"/>
                  </a:lnTo>
                  <a:lnTo>
                    <a:pt x="200707" y="237590"/>
                  </a:lnTo>
                  <a:lnTo>
                    <a:pt x="239830" y="246389"/>
                  </a:lnTo>
                  <a:lnTo>
                    <a:pt x="284160" y="254744"/>
                  </a:lnTo>
                  <a:lnTo>
                    <a:pt x="326936" y="261315"/>
                  </a:lnTo>
                  <a:lnTo>
                    <a:pt x="370663" y="266376"/>
                  </a:lnTo>
                  <a:lnTo>
                    <a:pt x="413533" y="270772"/>
                  </a:lnTo>
                  <a:lnTo>
                    <a:pt x="459319" y="273586"/>
                  </a:lnTo>
                  <a:lnTo>
                    <a:pt x="504933" y="277292"/>
                  </a:lnTo>
                  <a:lnTo>
                    <a:pt x="548162" y="278886"/>
                  </a:lnTo>
                  <a:lnTo>
                    <a:pt x="590725" y="279201"/>
                  </a:lnTo>
                  <a:lnTo>
                    <a:pt x="635312" y="279263"/>
                  </a:lnTo>
                  <a:lnTo>
                    <a:pt x="672918" y="279274"/>
                  </a:lnTo>
                  <a:lnTo>
                    <a:pt x="710540" y="278925"/>
                  </a:lnTo>
                  <a:lnTo>
                    <a:pt x="755078" y="276766"/>
                  </a:lnTo>
                  <a:lnTo>
                    <a:pt x="795208" y="276235"/>
                  </a:lnTo>
                  <a:lnTo>
                    <a:pt x="841658" y="276121"/>
                  </a:lnTo>
                  <a:lnTo>
                    <a:pt x="883728" y="276107"/>
                  </a:lnTo>
                  <a:lnTo>
                    <a:pt x="926153" y="278287"/>
                  </a:lnTo>
                  <a:lnTo>
                    <a:pt x="973469" y="279083"/>
                  </a:lnTo>
                  <a:lnTo>
                    <a:pt x="1019536" y="277071"/>
                  </a:lnTo>
                  <a:lnTo>
                    <a:pt x="1065584" y="274546"/>
                  </a:lnTo>
                  <a:lnTo>
                    <a:pt x="1104382" y="268747"/>
                  </a:lnTo>
                  <a:lnTo>
                    <a:pt x="1149678" y="259391"/>
                  </a:lnTo>
                  <a:lnTo>
                    <a:pt x="1194984" y="247325"/>
                  </a:lnTo>
                  <a:lnTo>
                    <a:pt x="1235688" y="227233"/>
                  </a:lnTo>
                  <a:lnTo>
                    <a:pt x="1263934" y="196827"/>
                  </a:lnTo>
                  <a:lnTo>
                    <a:pt x="1269066" y="182177"/>
                  </a:lnTo>
                  <a:lnTo>
                    <a:pt x="1269449" y="169487"/>
                  </a:lnTo>
                  <a:lnTo>
                    <a:pt x="1263099" y="141722"/>
                  </a:lnTo>
                  <a:lnTo>
                    <a:pt x="1253817" y="121369"/>
                  </a:lnTo>
                  <a:lnTo>
                    <a:pt x="1235830" y="100505"/>
                  </a:lnTo>
                  <a:lnTo>
                    <a:pt x="1193480" y="77022"/>
                  </a:lnTo>
                  <a:lnTo>
                    <a:pt x="1147549" y="61707"/>
                  </a:lnTo>
                  <a:lnTo>
                    <a:pt x="1104331" y="50150"/>
                  </a:lnTo>
                  <a:lnTo>
                    <a:pt x="1061016" y="40583"/>
                  </a:lnTo>
                  <a:lnTo>
                    <a:pt x="1017333" y="34868"/>
                  </a:lnTo>
                  <a:lnTo>
                    <a:pt x="973507" y="29874"/>
                  </a:lnTo>
                  <a:lnTo>
                    <a:pt x="928026" y="26044"/>
                  </a:lnTo>
                  <a:lnTo>
                    <a:pt x="886020" y="22144"/>
                  </a:lnTo>
                  <a:lnTo>
                    <a:pt x="842041" y="19422"/>
                  </a:lnTo>
                  <a:lnTo>
                    <a:pt x="796885" y="16238"/>
                  </a:lnTo>
                  <a:lnTo>
                    <a:pt x="754222" y="15797"/>
                  </a:lnTo>
                  <a:lnTo>
                    <a:pt x="713873" y="11338"/>
                  </a:lnTo>
                  <a:lnTo>
                    <a:pt x="668486" y="9574"/>
                  </a:lnTo>
                  <a:lnTo>
                    <a:pt x="625165" y="9419"/>
                  </a:lnTo>
                  <a:lnTo>
                    <a:pt x="582500" y="7720"/>
                  </a:lnTo>
                  <a:lnTo>
                    <a:pt x="540527" y="6425"/>
                  </a:lnTo>
                  <a:lnTo>
                    <a:pt x="501534" y="6255"/>
                  </a:lnTo>
                  <a:lnTo>
                    <a:pt x="457119" y="6232"/>
                  </a:lnTo>
                  <a:lnTo>
                    <a:pt x="411511" y="4544"/>
                  </a:lnTo>
                  <a:lnTo>
                    <a:pt x="369138" y="4191"/>
                  </a:lnTo>
                  <a:lnTo>
                    <a:pt x="324255" y="5109"/>
                  </a:lnTo>
                  <a:lnTo>
                    <a:pt x="282071" y="2294"/>
                  </a:lnTo>
                  <a:lnTo>
                    <a:pt x="241100" y="1032"/>
                  </a:lnTo>
                  <a:lnTo>
                    <a:pt x="201423" y="1936"/>
                  </a:lnTo>
                  <a:lnTo>
                    <a:pt x="154712" y="0"/>
                  </a:lnTo>
                  <a:lnTo>
                    <a:pt x="112400" y="2421"/>
                  </a:lnTo>
                  <a:lnTo>
                    <a:pt x="84556" y="6229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55" name="SMARTInkShape-Group121">
            <a:extLst>
              <a:ext uri="{FF2B5EF4-FFF2-40B4-BE49-F238E27FC236}">
                <a16:creationId xmlns:a16="http://schemas.microsoft.com/office/drawing/2014/main" xmlns="" id="{21621A25-676A-45A9-A18F-6BFC95C244E3}"/>
              </a:ext>
            </a:extLst>
          </p:cNvPr>
          <p:cNvGrpSpPr/>
          <p:nvPr/>
        </p:nvGrpSpPr>
        <p:grpSpPr>
          <a:xfrm>
            <a:off x="1410676" y="2930659"/>
            <a:ext cx="1671923" cy="457067"/>
            <a:chOff x="1410676" y="2930659"/>
            <a:chExt cx="1671923" cy="457067"/>
          </a:xfrm>
        </p:grpSpPr>
        <p:sp>
          <p:nvSpPr>
            <p:cNvPr id="152" name="SMARTInkShape-325">
              <a:extLst>
                <a:ext uri="{FF2B5EF4-FFF2-40B4-BE49-F238E27FC236}">
                  <a16:creationId xmlns:a16="http://schemas.microsoft.com/office/drawing/2014/main" xmlns="" id="{45268699-8A1E-4BB5-BAB3-BD9D42B5F277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410676" y="2930659"/>
              <a:ext cx="195875" cy="110823"/>
            </a:xfrm>
            <a:custGeom>
              <a:avLst/>
              <a:gdLst/>
              <a:ahLst/>
              <a:cxnLst/>
              <a:rect l="0" t="0" r="0" b="0"/>
              <a:pathLst>
                <a:path w="195875" h="110823">
                  <a:moveTo>
                    <a:pt x="8549" y="9391"/>
                  </a:moveTo>
                  <a:lnTo>
                    <a:pt x="8549" y="9391"/>
                  </a:lnTo>
                  <a:lnTo>
                    <a:pt x="10235" y="9391"/>
                  </a:lnTo>
                  <a:lnTo>
                    <a:pt x="12003" y="10332"/>
                  </a:lnTo>
                  <a:lnTo>
                    <a:pt x="14327" y="12125"/>
                  </a:lnTo>
                  <a:lnTo>
                    <a:pt x="35014" y="55957"/>
                  </a:lnTo>
                  <a:lnTo>
                    <a:pt x="49612" y="81924"/>
                  </a:lnTo>
                  <a:lnTo>
                    <a:pt x="59098" y="94562"/>
                  </a:lnTo>
                  <a:lnTo>
                    <a:pt x="66081" y="108569"/>
                  </a:lnTo>
                  <a:lnTo>
                    <a:pt x="67365" y="110082"/>
                  </a:lnTo>
                  <a:lnTo>
                    <a:pt x="68573" y="110738"/>
                  </a:lnTo>
                  <a:lnTo>
                    <a:pt x="69732" y="110822"/>
                  </a:lnTo>
                  <a:lnTo>
                    <a:pt x="70151" y="110173"/>
                  </a:lnTo>
                  <a:lnTo>
                    <a:pt x="67427" y="98767"/>
                  </a:lnTo>
                  <a:lnTo>
                    <a:pt x="64525" y="90593"/>
                  </a:lnTo>
                  <a:lnTo>
                    <a:pt x="27190" y="45293"/>
                  </a:lnTo>
                  <a:lnTo>
                    <a:pt x="3760" y="12870"/>
                  </a:lnTo>
                  <a:lnTo>
                    <a:pt x="2181" y="11710"/>
                  </a:lnTo>
                  <a:lnTo>
                    <a:pt x="427" y="7599"/>
                  </a:lnTo>
                  <a:lnTo>
                    <a:pt x="0" y="3303"/>
                  </a:lnTo>
                  <a:lnTo>
                    <a:pt x="381" y="2157"/>
                  </a:lnTo>
                  <a:lnTo>
                    <a:pt x="987" y="1394"/>
                  </a:lnTo>
                  <a:lnTo>
                    <a:pt x="3542" y="545"/>
                  </a:lnTo>
                  <a:lnTo>
                    <a:pt x="10931" y="0"/>
                  </a:lnTo>
                  <a:lnTo>
                    <a:pt x="57253" y="2914"/>
                  </a:lnTo>
                  <a:lnTo>
                    <a:pt x="100722" y="7449"/>
                  </a:lnTo>
                  <a:lnTo>
                    <a:pt x="145779" y="11459"/>
                  </a:lnTo>
                  <a:lnTo>
                    <a:pt x="195874" y="12566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3" name="SMARTInkShape-326">
              <a:extLst>
                <a:ext uri="{FF2B5EF4-FFF2-40B4-BE49-F238E27FC236}">
                  <a16:creationId xmlns:a16="http://schemas.microsoft.com/office/drawing/2014/main" xmlns="" id="{AB4FD40D-EA7B-4922-BA6C-DCF99477288D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438275" y="2965450"/>
              <a:ext cx="460337" cy="225426"/>
            </a:xfrm>
            <a:custGeom>
              <a:avLst/>
              <a:gdLst/>
              <a:ahLst/>
              <a:cxnLst/>
              <a:rect l="0" t="0" r="0" b="0"/>
              <a:pathLst>
                <a:path w="460337" h="225426">
                  <a:moveTo>
                    <a:pt x="457200" y="225425"/>
                  </a:moveTo>
                  <a:lnTo>
                    <a:pt x="457200" y="225425"/>
                  </a:lnTo>
                  <a:lnTo>
                    <a:pt x="457200" y="223739"/>
                  </a:lnTo>
                  <a:lnTo>
                    <a:pt x="457553" y="223243"/>
                  </a:lnTo>
                  <a:lnTo>
                    <a:pt x="458141" y="222912"/>
                  </a:lnTo>
                  <a:lnTo>
                    <a:pt x="460336" y="222261"/>
                  </a:lnTo>
                  <a:lnTo>
                    <a:pt x="415125" y="177706"/>
                  </a:lnTo>
                  <a:lnTo>
                    <a:pt x="371927" y="147680"/>
                  </a:lnTo>
                  <a:lnTo>
                    <a:pt x="327310" y="123772"/>
                  </a:lnTo>
                  <a:lnTo>
                    <a:pt x="280360" y="98503"/>
                  </a:lnTo>
                  <a:lnTo>
                    <a:pt x="234092" y="78231"/>
                  </a:lnTo>
                  <a:lnTo>
                    <a:pt x="192530" y="57156"/>
                  </a:lnTo>
                  <a:lnTo>
                    <a:pt x="152206" y="41206"/>
                  </a:lnTo>
                  <a:lnTo>
                    <a:pt x="105530" y="26638"/>
                  </a:lnTo>
                  <a:lnTo>
                    <a:pt x="58853" y="15460"/>
                  </a:lnTo>
                  <a:lnTo>
                    <a:pt x="11363" y="2208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4" name="SMARTInkShape-327">
              <a:extLst>
                <a:ext uri="{FF2B5EF4-FFF2-40B4-BE49-F238E27FC236}">
                  <a16:creationId xmlns:a16="http://schemas.microsoft.com/office/drawing/2014/main" xmlns="" id="{DE41619A-168E-41E3-9F5A-08C84F1FD245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870555" y="3108415"/>
              <a:ext cx="1212044" cy="279311"/>
            </a:xfrm>
            <a:custGeom>
              <a:avLst/>
              <a:gdLst/>
              <a:ahLst/>
              <a:cxnLst/>
              <a:rect l="0" t="0" r="0" b="0"/>
              <a:pathLst>
                <a:path w="1212044" h="279311">
                  <a:moveTo>
                    <a:pt x="196370" y="53885"/>
                  </a:moveTo>
                  <a:lnTo>
                    <a:pt x="196370" y="53885"/>
                  </a:lnTo>
                  <a:lnTo>
                    <a:pt x="194684" y="50514"/>
                  </a:lnTo>
                  <a:lnTo>
                    <a:pt x="193835" y="49521"/>
                  </a:lnTo>
                  <a:lnTo>
                    <a:pt x="184365" y="42524"/>
                  </a:lnTo>
                  <a:lnTo>
                    <a:pt x="145829" y="38339"/>
                  </a:lnTo>
                  <a:lnTo>
                    <a:pt x="123671" y="39739"/>
                  </a:lnTo>
                  <a:lnTo>
                    <a:pt x="85454" y="51068"/>
                  </a:lnTo>
                  <a:lnTo>
                    <a:pt x="40953" y="74590"/>
                  </a:lnTo>
                  <a:lnTo>
                    <a:pt x="20265" y="96305"/>
                  </a:lnTo>
                  <a:lnTo>
                    <a:pt x="6174" y="118558"/>
                  </a:lnTo>
                  <a:lnTo>
                    <a:pt x="487" y="134025"/>
                  </a:lnTo>
                  <a:lnTo>
                    <a:pt x="0" y="147406"/>
                  </a:lnTo>
                  <a:lnTo>
                    <a:pt x="4947" y="169463"/>
                  </a:lnTo>
                  <a:lnTo>
                    <a:pt x="6988" y="173809"/>
                  </a:lnTo>
                  <a:lnTo>
                    <a:pt x="37246" y="205549"/>
                  </a:lnTo>
                  <a:lnTo>
                    <a:pt x="72836" y="229411"/>
                  </a:lnTo>
                  <a:lnTo>
                    <a:pt x="112002" y="245028"/>
                  </a:lnTo>
                  <a:lnTo>
                    <a:pt x="154435" y="252557"/>
                  </a:lnTo>
                  <a:lnTo>
                    <a:pt x="201781" y="258155"/>
                  </a:lnTo>
                  <a:lnTo>
                    <a:pt x="244188" y="260137"/>
                  </a:lnTo>
                  <a:lnTo>
                    <a:pt x="290791" y="263136"/>
                  </a:lnTo>
                  <a:lnTo>
                    <a:pt x="333259" y="265591"/>
                  </a:lnTo>
                  <a:lnTo>
                    <a:pt x="379014" y="269304"/>
                  </a:lnTo>
                  <a:lnTo>
                    <a:pt x="421612" y="270707"/>
                  </a:lnTo>
                  <a:lnTo>
                    <a:pt x="468331" y="272828"/>
                  </a:lnTo>
                  <a:lnTo>
                    <a:pt x="514004" y="274634"/>
                  </a:lnTo>
                  <a:lnTo>
                    <a:pt x="561532" y="276076"/>
                  </a:lnTo>
                  <a:lnTo>
                    <a:pt x="605410" y="276133"/>
                  </a:lnTo>
                  <a:lnTo>
                    <a:pt x="650302" y="278869"/>
                  </a:lnTo>
                  <a:lnTo>
                    <a:pt x="695153" y="279293"/>
                  </a:lnTo>
                  <a:lnTo>
                    <a:pt x="741469" y="279309"/>
                  </a:lnTo>
                  <a:lnTo>
                    <a:pt x="785128" y="279310"/>
                  </a:lnTo>
                  <a:lnTo>
                    <a:pt x="829579" y="279310"/>
                  </a:lnTo>
                  <a:lnTo>
                    <a:pt x="873108" y="274891"/>
                  </a:lnTo>
                  <a:lnTo>
                    <a:pt x="919816" y="269760"/>
                  </a:lnTo>
                  <a:lnTo>
                    <a:pt x="963923" y="265068"/>
                  </a:lnTo>
                  <a:lnTo>
                    <a:pt x="1007993" y="263178"/>
                  </a:lnTo>
                  <a:lnTo>
                    <a:pt x="1051316" y="259521"/>
                  </a:lnTo>
                  <a:lnTo>
                    <a:pt x="1094409" y="255542"/>
                  </a:lnTo>
                  <a:lnTo>
                    <a:pt x="1141116" y="253033"/>
                  </a:lnTo>
                  <a:lnTo>
                    <a:pt x="1184905" y="243311"/>
                  </a:lnTo>
                  <a:lnTo>
                    <a:pt x="1197569" y="236776"/>
                  </a:lnTo>
                  <a:lnTo>
                    <a:pt x="1202264" y="233007"/>
                  </a:lnTo>
                  <a:lnTo>
                    <a:pt x="1205056" y="228745"/>
                  </a:lnTo>
                  <a:lnTo>
                    <a:pt x="1210716" y="214459"/>
                  </a:lnTo>
                  <a:lnTo>
                    <a:pt x="1212043" y="204529"/>
                  </a:lnTo>
                  <a:lnTo>
                    <a:pt x="1199721" y="183299"/>
                  </a:lnTo>
                  <a:lnTo>
                    <a:pt x="1178327" y="161438"/>
                  </a:lnTo>
                  <a:lnTo>
                    <a:pt x="1133125" y="131575"/>
                  </a:lnTo>
                  <a:lnTo>
                    <a:pt x="1093669" y="114331"/>
                  </a:lnTo>
                  <a:lnTo>
                    <a:pt x="1050480" y="97349"/>
                  </a:lnTo>
                  <a:lnTo>
                    <a:pt x="1005259" y="84212"/>
                  </a:lnTo>
                  <a:lnTo>
                    <a:pt x="961474" y="72682"/>
                  </a:lnTo>
                  <a:lnTo>
                    <a:pt x="921367" y="65451"/>
                  </a:lnTo>
                  <a:lnTo>
                    <a:pt x="876548" y="57623"/>
                  </a:lnTo>
                  <a:lnTo>
                    <a:pt x="833670" y="52938"/>
                  </a:lnTo>
                  <a:lnTo>
                    <a:pt x="792915" y="46609"/>
                  </a:lnTo>
                  <a:lnTo>
                    <a:pt x="751729" y="40571"/>
                  </a:lnTo>
                  <a:lnTo>
                    <a:pt x="711288" y="36549"/>
                  </a:lnTo>
                  <a:lnTo>
                    <a:pt x="669466" y="32639"/>
                  </a:lnTo>
                  <a:lnTo>
                    <a:pt x="624122" y="29102"/>
                  </a:lnTo>
                  <a:lnTo>
                    <a:pt x="578749" y="26053"/>
                  </a:lnTo>
                  <a:lnTo>
                    <a:pt x="531543" y="20981"/>
                  </a:lnTo>
                  <a:lnTo>
                    <a:pt x="487296" y="15764"/>
                  </a:lnTo>
                  <a:lnTo>
                    <a:pt x="447432" y="10408"/>
                  </a:lnTo>
                  <a:lnTo>
                    <a:pt x="403852" y="8622"/>
                  </a:lnTo>
                  <a:lnTo>
                    <a:pt x="356264" y="3665"/>
                  </a:lnTo>
                  <a:lnTo>
                    <a:pt x="311623" y="937"/>
                  </a:lnTo>
                  <a:lnTo>
                    <a:pt x="266545" y="0"/>
                  </a:lnTo>
                  <a:lnTo>
                    <a:pt x="225341" y="265"/>
                  </a:lnTo>
                  <a:lnTo>
                    <a:pt x="181037" y="2954"/>
                  </a:lnTo>
                  <a:lnTo>
                    <a:pt x="134688" y="6523"/>
                  </a:lnTo>
                  <a:lnTo>
                    <a:pt x="116973" y="9301"/>
                  </a:lnTo>
                  <a:lnTo>
                    <a:pt x="107470" y="9435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6" name="SMARTInkShape-Group122">
            <a:extLst>
              <a:ext uri="{FF2B5EF4-FFF2-40B4-BE49-F238E27FC236}">
                <a16:creationId xmlns:a16="http://schemas.microsoft.com/office/drawing/2014/main" xmlns="" id="{7B122937-2FD9-438C-9FEB-6A4D9AF5EE07}"/>
              </a:ext>
            </a:extLst>
          </p:cNvPr>
          <p:cNvGrpSpPr/>
          <p:nvPr/>
        </p:nvGrpSpPr>
        <p:grpSpPr>
          <a:xfrm>
            <a:off x="1946889" y="3202839"/>
            <a:ext cx="1116069" cy="340384"/>
            <a:chOff x="1946889" y="3202839"/>
            <a:chExt cx="1116069" cy="340384"/>
          </a:xfrm>
        </p:grpSpPr>
        <p:sp>
          <p:nvSpPr>
            <p:cNvPr id="156" name="SMARTInkShape-328">
              <a:extLst>
                <a:ext uri="{FF2B5EF4-FFF2-40B4-BE49-F238E27FC236}">
                  <a16:creationId xmlns:a16="http://schemas.microsoft.com/office/drawing/2014/main" xmlns="" id="{2107AA15-1E7D-4C6E-8DDE-6C98EB9E99BA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2865743" y="3409545"/>
              <a:ext cx="197215" cy="133678"/>
            </a:xfrm>
            <a:custGeom>
              <a:avLst/>
              <a:gdLst/>
              <a:ahLst/>
              <a:cxnLst/>
              <a:rect l="0" t="0" r="0" b="0"/>
              <a:pathLst>
                <a:path w="197215" h="133678">
                  <a:moveTo>
                    <a:pt x="36207" y="13105"/>
                  </a:moveTo>
                  <a:lnTo>
                    <a:pt x="36207" y="13105"/>
                  </a:lnTo>
                  <a:lnTo>
                    <a:pt x="32836" y="13105"/>
                  </a:lnTo>
                  <a:lnTo>
                    <a:pt x="22312" y="18162"/>
                  </a:lnTo>
                  <a:lnTo>
                    <a:pt x="13079" y="26362"/>
                  </a:lnTo>
                  <a:lnTo>
                    <a:pt x="2643" y="39847"/>
                  </a:lnTo>
                  <a:lnTo>
                    <a:pt x="0" y="49564"/>
                  </a:lnTo>
                  <a:lnTo>
                    <a:pt x="10466" y="80470"/>
                  </a:lnTo>
                  <a:lnTo>
                    <a:pt x="29207" y="107971"/>
                  </a:lnTo>
                  <a:lnTo>
                    <a:pt x="44150" y="118885"/>
                  </a:lnTo>
                  <a:lnTo>
                    <a:pt x="80109" y="131641"/>
                  </a:lnTo>
                  <a:lnTo>
                    <a:pt x="120868" y="133677"/>
                  </a:lnTo>
                  <a:lnTo>
                    <a:pt x="164996" y="126488"/>
                  </a:lnTo>
                  <a:lnTo>
                    <a:pt x="175879" y="122176"/>
                  </a:lnTo>
                  <a:lnTo>
                    <a:pt x="184949" y="112264"/>
                  </a:lnTo>
                  <a:lnTo>
                    <a:pt x="197214" y="91331"/>
                  </a:lnTo>
                  <a:lnTo>
                    <a:pt x="196665" y="79152"/>
                  </a:lnTo>
                  <a:lnTo>
                    <a:pt x="191347" y="62073"/>
                  </a:lnTo>
                  <a:lnTo>
                    <a:pt x="174802" y="39868"/>
                  </a:lnTo>
                  <a:lnTo>
                    <a:pt x="159901" y="26601"/>
                  </a:lnTo>
                  <a:lnTo>
                    <a:pt x="121910" y="6890"/>
                  </a:lnTo>
                  <a:lnTo>
                    <a:pt x="88100" y="0"/>
                  </a:lnTo>
                  <a:lnTo>
                    <a:pt x="49829" y="3199"/>
                  </a:lnTo>
                  <a:lnTo>
                    <a:pt x="17157" y="1310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7" name="SMARTInkShape-329">
              <a:extLst>
                <a:ext uri="{FF2B5EF4-FFF2-40B4-BE49-F238E27FC236}">
                  <a16:creationId xmlns:a16="http://schemas.microsoft.com/office/drawing/2014/main" xmlns="" id="{003D6090-AB70-4A88-8756-F68845DA2C9E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2625725" y="3416300"/>
              <a:ext cx="154257" cy="113714"/>
            </a:xfrm>
            <a:custGeom>
              <a:avLst/>
              <a:gdLst/>
              <a:ahLst/>
              <a:cxnLst/>
              <a:rect l="0" t="0" r="0" b="0"/>
              <a:pathLst>
                <a:path w="154257" h="113714">
                  <a:moveTo>
                    <a:pt x="22225" y="0"/>
                  </a:moveTo>
                  <a:lnTo>
                    <a:pt x="22225" y="0"/>
                  </a:lnTo>
                  <a:lnTo>
                    <a:pt x="15072" y="4419"/>
                  </a:lnTo>
                  <a:lnTo>
                    <a:pt x="3940" y="41278"/>
                  </a:lnTo>
                  <a:lnTo>
                    <a:pt x="3402" y="45195"/>
                  </a:lnTo>
                  <a:lnTo>
                    <a:pt x="15041" y="72187"/>
                  </a:lnTo>
                  <a:lnTo>
                    <a:pt x="35848" y="91585"/>
                  </a:lnTo>
                  <a:lnTo>
                    <a:pt x="69888" y="109804"/>
                  </a:lnTo>
                  <a:lnTo>
                    <a:pt x="87153" y="113713"/>
                  </a:lnTo>
                  <a:lnTo>
                    <a:pt x="113312" y="113224"/>
                  </a:lnTo>
                  <a:lnTo>
                    <a:pt x="126796" y="109236"/>
                  </a:lnTo>
                  <a:lnTo>
                    <a:pt x="142619" y="97669"/>
                  </a:lnTo>
                  <a:lnTo>
                    <a:pt x="152873" y="81385"/>
                  </a:lnTo>
                  <a:lnTo>
                    <a:pt x="154256" y="67451"/>
                  </a:lnTo>
                  <a:lnTo>
                    <a:pt x="151461" y="52203"/>
                  </a:lnTo>
                  <a:lnTo>
                    <a:pt x="135469" y="23290"/>
                  </a:lnTo>
                  <a:lnTo>
                    <a:pt x="101444" y="6429"/>
                  </a:lnTo>
                  <a:lnTo>
                    <a:pt x="88360" y="2858"/>
                  </a:lnTo>
                  <a:lnTo>
                    <a:pt x="50654" y="3452"/>
                  </a:lnTo>
                  <a:lnTo>
                    <a:pt x="36036" y="6355"/>
                  </a:lnTo>
                  <a:lnTo>
                    <a:pt x="22719" y="14701"/>
                  </a:lnTo>
                  <a:lnTo>
                    <a:pt x="11508" y="25584"/>
                  </a:lnTo>
                  <a:lnTo>
                    <a:pt x="0" y="444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8" name="SMARTInkShape-330">
              <a:extLst>
                <a:ext uri="{FF2B5EF4-FFF2-40B4-BE49-F238E27FC236}">
                  <a16:creationId xmlns:a16="http://schemas.microsoft.com/office/drawing/2014/main" xmlns="" id="{7F208B24-D7E3-4BC6-BC63-8408FFAF9080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2416412" y="3409310"/>
              <a:ext cx="142281" cy="100642"/>
            </a:xfrm>
            <a:custGeom>
              <a:avLst/>
              <a:gdLst/>
              <a:ahLst/>
              <a:cxnLst/>
              <a:rect l="0" t="0" r="0" b="0"/>
              <a:pathLst>
                <a:path w="142281" h="100642">
                  <a:moveTo>
                    <a:pt x="25163" y="10165"/>
                  </a:moveTo>
                  <a:lnTo>
                    <a:pt x="25163" y="10165"/>
                  </a:lnTo>
                  <a:lnTo>
                    <a:pt x="21792" y="10165"/>
                  </a:lnTo>
                  <a:lnTo>
                    <a:pt x="19196" y="11106"/>
                  </a:lnTo>
                  <a:lnTo>
                    <a:pt x="12970" y="14584"/>
                  </a:lnTo>
                  <a:lnTo>
                    <a:pt x="7008" y="22685"/>
                  </a:lnTo>
                  <a:lnTo>
                    <a:pt x="562" y="36842"/>
                  </a:lnTo>
                  <a:lnTo>
                    <a:pt x="0" y="48291"/>
                  </a:lnTo>
                  <a:lnTo>
                    <a:pt x="13317" y="76887"/>
                  </a:lnTo>
                  <a:lnTo>
                    <a:pt x="30246" y="91090"/>
                  </a:lnTo>
                  <a:lnTo>
                    <a:pt x="50000" y="98695"/>
                  </a:lnTo>
                  <a:lnTo>
                    <a:pt x="77913" y="100641"/>
                  </a:lnTo>
                  <a:lnTo>
                    <a:pt x="100765" y="96200"/>
                  </a:lnTo>
                  <a:lnTo>
                    <a:pt x="123332" y="85908"/>
                  </a:lnTo>
                  <a:lnTo>
                    <a:pt x="133352" y="76754"/>
                  </a:lnTo>
                  <a:lnTo>
                    <a:pt x="139452" y="64925"/>
                  </a:lnTo>
                  <a:lnTo>
                    <a:pt x="142280" y="52142"/>
                  </a:lnTo>
                  <a:lnTo>
                    <a:pt x="141185" y="40581"/>
                  </a:lnTo>
                  <a:lnTo>
                    <a:pt x="131762" y="27681"/>
                  </a:lnTo>
                  <a:lnTo>
                    <a:pt x="117343" y="15128"/>
                  </a:lnTo>
                  <a:lnTo>
                    <a:pt x="94064" y="3169"/>
                  </a:lnTo>
                  <a:lnTo>
                    <a:pt x="80127" y="0"/>
                  </a:lnTo>
                  <a:lnTo>
                    <a:pt x="43729" y="3035"/>
                  </a:lnTo>
                  <a:lnTo>
                    <a:pt x="30827" y="6526"/>
                  </a:lnTo>
                  <a:lnTo>
                    <a:pt x="20390" y="16074"/>
                  </a:lnTo>
                  <a:lnTo>
                    <a:pt x="2938" y="4826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9" name="SMARTInkShape-331">
              <a:extLst>
                <a:ext uri="{FF2B5EF4-FFF2-40B4-BE49-F238E27FC236}">
                  <a16:creationId xmlns:a16="http://schemas.microsoft.com/office/drawing/2014/main" xmlns="" id="{B0BD2FCA-48C0-47A9-AE4A-2D60D0FCA099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2213198" y="3419334"/>
              <a:ext cx="156685" cy="97166"/>
            </a:xfrm>
            <a:custGeom>
              <a:avLst/>
              <a:gdLst/>
              <a:ahLst/>
              <a:cxnLst/>
              <a:rect l="0" t="0" r="0" b="0"/>
              <a:pathLst>
                <a:path w="156685" h="97166">
                  <a:moveTo>
                    <a:pt x="28352" y="3316"/>
                  </a:moveTo>
                  <a:lnTo>
                    <a:pt x="28352" y="3316"/>
                  </a:lnTo>
                  <a:lnTo>
                    <a:pt x="26666" y="3316"/>
                  </a:lnTo>
                  <a:lnTo>
                    <a:pt x="22247" y="5002"/>
                  </a:lnTo>
                  <a:lnTo>
                    <a:pt x="10422" y="18165"/>
                  </a:lnTo>
                  <a:lnTo>
                    <a:pt x="530" y="39494"/>
                  </a:lnTo>
                  <a:lnTo>
                    <a:pt x="0" y="45903"/>
                  </a:lnTo>
                  <a:lnTo>
                    <a:pt x="18384" y="73045"/>
                  </a:lnTo>
                  <a:lnTo>
                    <a:pt x="38738" y="88282"/>
                  </a:lnTo>
                  <a:lnTo>
                    <a:pt x="50093" y="93826"/>
                  </a:lnTo>
                  <a:lnTo>
                    <a:pt x="73057" y="97165"/>
                  </a:lnTo>
                  <a:lnTo>
                    <a:pt x="110992" y="92371"/>
                  </a:lnTo>
                  <a:lnTo>
                    <a:pt x="137269" y="78229"/>
                  </a:lnTo>
                  <a:lnTo>
                    <a:pt x="151680" y="65141"/>
                  </a:lnTo>
                  <a:lnTo>
                    <a:pt x="155484" y="53254"/>
                  </a:lnTo>
                  <a:lnTo>
                    <a:pt x="156684" y="36339"/>
                  </a:lnTo>
                  <a:lnTo>
                    <a:pt x="156240" y="32740"/>
                  </a:lnTo>
                  <a:lnTo>
                    <a:pt x="140446" y="15876"/>
                  </a:lnTo>
                  <a:lnTo>
                    <a:pt x="124085" y="5352"/>
                  </a:lnTo>
                  <a:lnTo>
                    <a:pt x="95131" y="0"/>
                  </a:lnTo>
                  <a:lnTo>
                    <a:pt x="55821" y="2921"/>
                  </a:lnTo>
                  <a:lnTo>
                    <a:pt x="23639" y="11208"/>
                  </a:lnTo>
                  <a:lnTo>
                    <a:pt x="2952" y="2236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0" name="SMARTInkShape-332">
              <a:extLst>
                <a:ext uri="{FF2B5EF4-FFF2-40B4-BE49-F238E27FC236}">
                  <a16:creationId xmlns:a16="http://schemas.microsoft.com/office/drawing/2014/main" xmlns="" id="{E73DC2B9-E27C-4154-A672-099F8E11020A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997128" y="3419475"/>
              <a:ext cx="150905" cy="117505"/>
            </a:xfrm>
            <a:custGeom>
              <a:avLst/>
              <a:gdLst/>
              <a:ahLst/>
              <a:cxnLst/>
              <a:rect l="0" t="0" r="0" b="0"/>
              <a:pathLst>
                <a:path w="150905" h="117505">
                  <a:moveTo>
                    <a:pt x="18997" y="0"/>
                  </a:moveTo>
                  <a:lnTo>
                    <a:pt x="18997" y="0"/>
                  </a:lnTo>
                  <a:lnTo>
                    <a:pt x="7388" y="12667"/>
                  </a:lnTo>
                  <a:lnTo>
                    <a:pt x="3024" y="28216"/>
                  </a:lnTo>
                  <a:lnTo>
                    <a:pt x="0" y="44169"/>
                  </a:lnTo>
                  <a:lnTo>
                    <a:pt x="26931" y="84818"/>
                  </a:lnTo>
                  <a:lnTo>
                    <a:pt x="50432" y="111719"/>
                  </a:lnTo>
                  <a:lnTo>
                    <a:pt x="68011" y="117504"/>
                  </a:lnTo>
                  <a:lnTo>
                    <a:pt x="88406" y="117488"/>
                  </a:lnTo>
                  <a:lnTo>
                    <a:pt x="117958" y="107915"/>
                  </a:lnTo>
                  <a:lnTo>
                    <a:pt x="137258" y="95984"/>
                  </a:lnTo>
                  <a:lnTo>
                    <a:pt x="143642" y="87698"/>
                  </a:lnTo>
                  <a:lnTo>
                    <a:pt x="150904" y="68357"/>
                  </a:lnTo>
                  <a:lnTo>
                    <a:pt x="150647" y="52841"/>
                  </a:lnTo>
                  <a:lnTo>
                    <a:pt x="143545" y="28312"/>
                  </a:lnTo>
                  <a:lnTo>
                    <a:pt x="131031" y="19403"/>
                  </a:lnTo>
                  <a:lnTo>
                    <a:pt x="111829" y="11799"/>
                  </a:lnTo>
                  <a:lnTo>
                    <a:pt x="70600" y="5924"/>
                  </a:lnTo>
                  <a:lnTo>
                    <a:pt x="55690" y="7572"/>
                  </a:lnTo>
                  <a:lnTo>
                    <a:pt x="22025" y="19187"/>
                  </a:lnTo>
                  <a:lnTo>
                    <a:pt x="3122" y="3492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1" name="SMARTInkShape-333">
              <a:extLst>
                <a:ext uri="{FF2B5EF4-FFF2-40B4-BE49-F238E27FC236}">
                  <a16:creationId xmlns:a16="http://schemas.microsoft.com/office/drawing/2014/main" xmlns="" id="{F3654D0B-5D2E-40AD-A2A6-09E00169BB44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2822640" y="3267987"/>
              <a:ext cx="191524" cy="92543"/>
            </a:xfrm>
            <a:custGeom>
              <a:avLst/>
              <a:gdLst/>
              <a:ahLst/>
              <a:cxnLst/>
              <a:rect l="0" t="0" r="0" b="0"/>
              <a:pathLst>
                <a:path w="191524" h="92543">
                  <a:moveTo>
                    <a:pt x="12635" y="11788"/>
                  </a:moveTo>
                  <a:lnTo>
                    <a:pt x="12635" y="11788"/>
                  </a:lnTo>
                  <a:lnTo>
                    <a:pt x="10949" y="11788"/>
                  </a:lnTo>
                  <a:lnTo>
                    <a:pt x="6530" y="16845"/>
                  </a:lnTo>
                  <a:lnTo>
                    <a:pt x="2438" y="25045"/>
                  </a:lnTo>
                  <a:lnTo>
                    <a:pt x="0" y="48953"/>
                  </a:lnTo>
                  <a:lnTo>
                    <a:pt x="38721" y="71522"/>
                  </a:lnTo>
                  <a:lnTo>
                    <a:pt x="71242" y="87029"/>
                  </a:lnTo>
                  <a:lnTo>
                    <a:pt x="115490" y="92542"/>
                  </a:lnTo>
                  <a:lnTo>
                    <a:pt x="148846" y="88718"/>
                  </a:lnTo>
                  <a:lnTo>
                    <a:pt x="171057" y="81854"/>
                  </a:lnTo>
                  <a:lnTo>
                    <a:pt x="175400" y="79666"/>
                  </a:lnTo>
                  <a:lnTo>
                    <a:pt x="183047" y="69708"/>
                  </a:lnTo>
                  <a:lnTo>
                    <a:pt x="190480" y="52938"/>
                  </a:lnTo>
                  <a:lnTo>
                    <a:pt x="191523" y="48747"/>
                  </a:lnTo>
                  <a:lnTo>
                    <a:pt x="187979" y="36563"/>
                  </a:lnTo>
                  <a:lnTo>
                    <a:pt x="177948" y="19482"/>
                  </a:lnTo>
                  <a:lnTo>
                    <a:pt x="174702" y="15859"/>
                  </a:lnTo>
                  <a:lnTo>
                    <a:pt x="149908" y="4018"/>
                  </a:lnTo>
                  <a:lnTo>
                    <a:pt x="112379" y="0"/>
                  </a:lnTo>
                  <a:lnTo>
                    <a:pt x="50735" y="861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2" name="SMARTInkShape-334">
              <a:extLst>
                <a:ext uri="{FF2B5EF4-FFF2-40B4-BE49-F238E27FC236}">
                  <a16:creationId xmlns:a16="http://schemas.microsoft.com/office/drawing/2014/main" xmlns="" id="{F49F0FCB-3463-4202-B7C6-06DF2597969E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2571750" y="3245058"/>
              <a:ext cx="157921" cy="105861"/>
            </a:xfrm>
            <a:custGeom>
              <a:avLst/>
              <a:gdLst/>
              <a:ahLst/>
              <a:cxnLst/>
              <a:rect l="0" t="0" r="0" b="0"/>
              <a:pathLst>
                <a:path w="157921" h="105861">
                  <a:moveTo>
                    <a:pt x="44450" y="6142"/>
                  </a:moveTo>
                  <a:lnTo>
                    <a:pt x="44450" y="6142"/>
                  </a:lnTo>
                  <a:lnTo>
                    <a:pt x="42764" y="4456"/>
                  </a:lnTo>
                  <a:lnTo>
                    <a:pt x="36660" y="3408"/>
                  </a:lnTo>
                  <a:lnTo>
                    <a:pt x="30169" y="5985"/>
                  </a:lnTo>
                  <a:lnTo>
                    <a:pt x="10110" y="21512"/>
                  </a:lnTo>
                  <a:lnTo>
                    <a:pt x="13234" y="62957"/>
                  </a:lnTo>
                  <a:lnTo>
                    <a:pt x="19052" y="79606"/>
                  </a:lnTo>
                  <a:lnTo>
                    <a:pt x="29164" y="91004"/>
                  </a:lnTo>
                  <a:lnTo>
                    <a:pt x="41537" y="98892"/>
                  </a:lnTo>
                  <a:lnTo>
                    <a:pt x="61461" y="104963"/>
                  </a:lnTo>
                  <a:lnTo>
                    <a:pt x="87708" y="105860"/>
                  </a:lnTo>
                  <a:lnTo>
                    <a:pt x="130558" y="96062"/>
                  </a:lnTo>
                  <a:lnTo>
                    <a:pt x="142105" y="87146"/>
                  </a:lnTo>
                  <a:lnTo>
                    <a:pt x="157148" y="68043"/>
                  </a:lnTo>
                  <a:lnTo>
                    <a:pt x="157920" y="56114"/>
                  </a:lnTo>
                  <a:lnTo>
                    <a:pt x="155559" y="43168"/>
                  </a:lnTo>
                  <a:lnTo>
                    <a:pt x="150982" y="33887"/>
                  </a:lnTo>
                  <a:lnTo>
                    <a:pt x="125622" y="13112"/>
                  </a:lnTo>
                  <a:lnTo>
                    <a:pt x="113453" y="6182"/>
                  </a:lnTo>
                  <a:lnTo>
                    <a:pt x="83201" y="0"/>
                  </a:lnTo>
                  <a:lnTo>
                    <a:pt x="45624" y="2355"/>
                  </a:lnTo>
                  <a:lnTo>
                    <a:pt x="32036" y="5752"/>
                  </a:lnTo>
                  <a:lnTo>
                    <a:pt x="19177" y="15259"/>
                  </a:lnTo>
                  <a:lnTo>
                    <a:pt x="0" y="3471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3" name="SMARTInkShape-335">
              <a:extLst>
                <a:ext uri="{FF2B5EF4-FFF2-40B4-BE49-F238E27FC236}">
                  <a16:creationId xmlns:a16="http://schemas.microsoft.com/office/drawing/2014/main" xmlns="" id="{0BFC3060-5B0E-4BED-A06C-67B3FD3E1225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2343150" y="3228975"/>
              <a:ext cx="153495" cy="117234"/>
            </a:xfrm>
            <a:custGeom>
              <a:avLst/>
              <a:gdLst/>
              <a:ahLst/>
              <a:cxnLst/>
              <a:rect l="0" t="0" r="0" b="0"/>
              <a:pathLst>
                <a:path w="153495" h="117234">
                  <a:moveTo>
                    <a:pt x="38100" y="0"/>
                  </a:moveTo>
                  <a:lnTo>
                    <a:pt x="38100" y="0"/>
                  </a:lnTo>
                  <a:lnTo>
                    <a:pt x="28666" y="2888"/>
                  </a:lnTo>
                  <a:lnTo>
                    <a:pt x="23794" y="6105"/>
                  </a:lnTo>
                  <a:lnTo>
                    <a:pt x="10041" y="27701"/>
                  </a:lnTo>
                  <a:lnTo>
                    <a:pt x="25606" y="75283"/>
                  </a:lnTo>
                  <a:lnTo>
                    <a:pt x="32077" y="90962"/>
                  </a:lnTo>
                  <a:lnTo>
                    <a:pt x="42949" y="102399"/>
                  </a:lnTo>
                  <a:lnTo>
                    <a:pt x="56483" y="111127"/>
                  </a:lnTo>
                  <a:lnTo>
                    <a:pt x="69554" y="116182"/>
                  </a:lnTo>
                  <a:lnTo>
                    <a:pt x="103214" y="117233"/>
                  </a:lnTo>
                  <a:lnTo>
                    <a:pt x="115488" y="115839"/>
                  </a:lnTo>
                  <a:lnTo>
                    <a:pt x="126587" y="110280"/>
                  </a:lnTo>
                  <a:lnTo>
                    <a:pt x="144714" y="95710"/>
                  </a:lnTo>
                  <a:lnTo>
                    <a:pt x="153494" y="77434"/>
                  </a:lnTo>
                  <a:lnTo>
                    <a:pt x="152651" y="62167"/>
                  </a:lnTo>
                  <a:lnTo>
                    <a:pt x="145184" y="41468"/>
                  </a:lnTo>
                  <a:lnTo>
                    <a:pt x="142298" y="36112"/>
                  </a:lnTo>
                  <a:lnTo>
                    <a:pt x="123066" y="18461"/>
                  </a:lnTo>
                  <a:lnTo>
                    <a:pt x="104001" y="8253"/>
                  </a:lnTo>
                  <a:lnTo>
                    <a:pt x="69018" y="2349"/>
                  </a:lnTo>
                  <a:lnTo>
                    <a:pt x="34480" y="6368"/>
                  </a:lnTo>
                  <a:lnTo>
                    <a:pt x="16880" y="15331"/>
                  </a:lnTo>
                  <a:lnTo>
                    <a:pt x="0" y="317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4" name="SMARTInkShape-336">
              <a:extLst>
                <a:ext uri="{FF2B5EF4-FFF2-40B4-BE49-F238E27FC236}">
                  <a16:creationId xmlns:a16="http://schemas.microsoft.com/office/drawing/2014/main" xmlns="" id="{73FDA7F4-2154-4597-967A-9D8959A04CEA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2136775" y="3202839"/>
              <a:ext cx="140024" cy="113568"/>
            </a:xfrm>
            <a:custGeom>
              <a:avLst/>
              <a:gdLst/>
              <a:ahLst/>
              <a:cxnLst/>
              <a:rect l="0" t="0" r="0" b="0"/>
              <a:pathLst>
                <a:path w="140024" h="113568">
                  <a:moveTo>
                    <a:pt x="12700" y="35661"/>
                  </a:moveTo>
                  <a:lnTo>
                    <a:pt x="12700" y="35661"/>
                  </a:lnTo>
                  <a:lnTo>
                    <a:pt x="5547" y="48918"/>
                  </a:lnTo>
                  <a:lnTo>
                    <a:pt x="3996" y="71728"/>
                  </a:lnTo>
                  <a:lnTo>
                    <a:pt x="6201" y="82841"/>
                  </a:lnTo>
                  <a:lnTo>
                    <a:pt x="11705" y="94046"/>
                  </a:lnTo>
                  <a:lnTo>
                    <a:pt x="29260" y="103839"/>
                  </a:lnTo>
                  <a:lnTo>
                    <a:pt x="75238" y="112458"/>
                  </a:lnTo>
                  <a:lnTo>
                    <a:pt x="95083" y="113567"/>
                  </a:lnTo>
                  <a:lnTo>
                    <a:pt x="106347" y="111326"/>
                  </a:lnTo>
                  <a:lnTo>
                    <a:pt x="119234" y="104411"/>
                  </a:lnTo>
                  <a:lnTo>
                    <a:pt x="131441" y="90604"/>
                  </a:lnTo>
                  <a:lnTo>
                    <a:pt x="138938" y="71421"/>
                  </a:lnTo>
                  <a:lnTo>
                    <a:pt x="140023" y="55154"/>
                  </a:lnTo>
                  <a:lnTo>
                    <a:pt x="129683" y="34656"/>
                  </a:lnTo>
                  <a:lnTo>
                    <a:pt x="118270" y="19135"/>
                  </a:lnTo>
                  <a:lnTo>
                    <a:pt x="96387" y="6148"/>
                  </a:lnTo>
                  <a:lnTo>
                    <a:pt x="67561" y="105"/>
                  </a:lnTo>
                  <a:lnTo>
                    <a:pt x="45104" y="0"/>
                  </a:lnTo>
                  <a:lnTo>
                    <a:pt x="23908" y="8945"/>
                  </a:lnTo>
                  <a:lnTo>
                    <a:pt x="14036" y="16967"/>
                  </a:lnTo>
                  <a:lnTo>
                    <a:pt x="7650" y="25589"/>
                  </a:lnTo>
                  <a:lnTo>
                    <a:pt x="0" y="4518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5" name="SMARTInkShape-337">
              <a:extLst>
                <a:ext uri="{FF2B5EF4-FFF2-40B4-BE49-F238E27FC236}">
                  <a16:creationId xmlns:a16="http://schemas.microsoft.com/office/drawing/2014/main" xmlns="" id="{C1E9A3EB-637A-452E-9AE4-803998AFF195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946889" y="3223964"/>
              <a:ext cx="159990" cy="124322"/>
            </a:xfrm>
            <a:custGeom>
              <a:avLst/>
              <a:gdLst/>
              <a:ahLst/>
              <a:cxnLst/>
              <a:rect l="0" t="0" r="0" b="0"/>
              <a:pathLst>
                <a:path w="159990" h="124322">
                  <a:moveTo>
                    <a:pt x="37486" y="8186"/>
                  </a:moveTo>
                  <a:lnTo>
                    <a:pt x="37486" y="8186"/>
                  </a:lnTo>
                  <a:lnTo>
                    <a:pt x="20447" y="12605"/>
                  </a:lnTo>
                  <a:lnTo>
                    <a:pt x="7515" y="28035"/>
                  </a:lnTo>
                  <a:lnTo>
                    <a:pt x="6527" y="30296"/>
                  </a:lnTo>
                  <a:lnTo>
                    <a:pt x="0" y="71305"/>
                  </a:lnTo>
                  <a:lnTo>
                    <a:pt x="952" y="84922"/>
                  </a:lnTo>
                  <a:lnTo>
                    <a:pt x="10512" y="103595"/>
                  </a:lnTo>
                  <a:lnTo>
                    <a:pt x="19618" y="111503"/>
                  </a:lnTo>
                  <a:lnTo>
                    <a:pt x="41522" y="121140"/>
                  </a:lnTo>
                  <a:lnTo>
                    <a:pt x="68393" y="124321"/>
                  </a:lnTo>
                  <a:lnTo>
                    <a:pt x="104282" y="117792"/>
                  </a:lnTo>
                  <a:lnTo>
                    <a:pt x="136315" y="104922"/>
                  </a:lnTo>
                  <a:lnTo>
                    <a:pt x="151161" y="81416"/>
                  </a:lnTo>
                  <a:lnTo>
                    <a:pt x="159989" y="62810"/>
                  </a:lnTo>
                  <a:lnTo>
                    <a:pt x="158724" y="48691"/>
                  </a:lnTo>
                  <a:lnTo>
                    <a:pt x="149786" y="23870"/>
                  </a:lnTo>
                  <a:lnTo>
                    <a:pt x="131555" y="8874"/>
                  </a:lnTo>
                  <a:lnTo>
                    <a:pt x="112787" y="1687"/>
                  </a:lnTo>
                  <a:lnTo>
                    <a:pt x="68621" y="0"/>
                  </a:lnTo>
                  <a:lnTo>
                    <a:pt x="46241" y="5055"/>
                  </a:lnTo>
                  <a:lnTo>
                    <a:pt x="12086" y="2406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3" name="SMARTInkShape-Group123">
            <a:extLst>
              <a:ext uri="{FF2B5EF4-FFF2-40B4-BE49-F238E27FC236}">
                <a16:creationId xmlns:a16="http://schemas.microsoft.com/office/drawing/2014/main" xmlns="" id="{05F63258-A56C-449E-A20E-84EA1FF53BEA}"/>
              </a:ext>
            </a:extLst>
          </p:cNvPr>
          <p:cNvGrpSpPr/>
          <p:nvPr/>
        </p:nvGrpSpPr>
        <p:grpSpPr>
          <a:xfrm>
            <a:off x="2355850" y="2381250"/>
            <a:ext cx="304801" cy="755651"/>
            <a:chOff x="2355850" y="2381250"/>
            <a:chExt cx="304801" cy="755651"/>
          </a:xfrm>
        </p:grpSpPr>
        <p:sp>
          <p:nvSpPr>
            <p:cNvPr id="167" name="SMARTInkShape-338">
              <a:extLst>
                <a:ext uri="{FF2B5EF4-FFF2-40B4-BE49-F238E27FC236}">
                  <a16:creationId xmlns:a16="http://schemas.microsoft.com/office/drawing/2014/main" xmlns="" id="{297FD58E-76C3-4F3E-A61C-431E3F137129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2400300" y="2873375"/>
              <a:ext cx="244476" cy="263526"/>
            </a:xfrm>
            <a:custGeom>
              <a:avLst/>
              <a:gdLst/>
              <a:ahLst/>
              <a:cxnLst/>
              <a:rect l="0" t="0" r="0" b="0"/>
              <a:pathLst>
                <a:path w="244476" h="263526">
                  <a:moveTo>
                    <a:pt x="0" y="0"/>
                  </a:moveTo>
                  <a:lnTo>
                    <a:pt x="0" y="0"/>
                  </a:lnTo>
                  <a:lnTo>
                    <a:pt x="1686" y="0"/>
                  </a:lnTo>
                  <a:lnTo>
                    <a:pt x="24404" y="21669"/>
                  </a:lnTo>
                  <a:lnTo>
                    <a:pt x="70901" y="68040"/>
                  </a:lnTo>
                  <a:lnTo>
                    <a:pt x="102784" y="103413"/>
                  </a:lnTo>
                  <a:lnTo>
                    <a:pt x="141637" y="147914"/>
                  </a:lnTo>
                  <a:lnTo>
                    <a:pt x="178100" y="190817"/>
                  </a:lnTo>
                  <a:lnTo>
                    <a:pt x="216423" y="235253"/>
                  </a:lnTo>
                  <a:lnTo>
                    <a:pt x="244475" y="263525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8" name="SMARTInkShape-339">
              <a:extLst>
                <a:ext uri="{FF2B5EF4-FFF2-40B4-BE49-F238E27FC236}">
                  <a16:creationId xmlns:a16="http://schemas.microsoft.com/office/drawing/2014/main" xmlns="" id="{2947F70C-3B62-4E15-8E2B-298730B0DA57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2422525" y="2784475"/>
              <a:ext cx="225426" cy="260351"/>
            </a:xfrm>
            <a:custGeom>
              <a:avLst/>
              <a:gdLst/>
              <a:ahLst/>
              <a:cxnLst/>
              <a:rect l="0" t="0" r="0" b="0"/>
              <a:pathLst>
                <a:path w="225426" h="260351">
                  <a:moveTo>
                    <a:pt x="225425" y="0"/>
                  </a:moveTo>
                  <a:lnTo>
                    <a:pt x="225425" y="0"/>
                  </a:lnTo>
                  <a:lnTo>
                    <a:pt x="225425" y="3371"/>
                  </a:lnTo>
                  <a:lnTo>
                    <a:pt x="224484" y="5967"/>
                  </a:lnTo>
                  <a:lnTo>
                    <a:pt x="196735" y="48812"/>
                  </a:lnTo>
                  <a:lnTo>
                    <a:pt x="168308" y="86420"/>
                  </a:lnTo>
                  <a:lnTo>
                    <a:pt x="129249" y="129661"/>
                  </a:lnTo>
                  <a:lnTo>
                    <a:pt x="88508" y="173649"/>
                  </a:lnTo>
                  <a:lnTo>
                    <a:pt x="46085" y="220054"/>
                  </a:lnTo>
                  <a:lnTo>
                    <a:pt x="9537" y="255260"/>
                  </a:lnTo>
                  <a:lnTo>
                    <a:pt x="0" y="26035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9" name="SMARTInkShape-340">
              <a:extLst>
                <a:ext uri="{FF2B5EF4-FFF2-40B4-BE49-F238E27FC236}">
                  <a16:creationId xmlns:a16="http://schemas.microsoft.com/office/drawing/2014/main" xmlns="" id="{1FE880CF-2EF4-4D98-A6C6-DE898B724C83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2381250" y="2676966"/>
              <a:ext cx="180976" cy="221810"/>
            </a:xfrm>
            <a:custGeom>
              <a:avLst/>
              <a:gdLst/>
              <a:ahLst/>
              <a:cxnLst/>
              <a:rect l="0" t="0" r="0" b="0"/>
              <a:pathLst>
                <a:path w="180976" h="221810">
                  <a:moveTo>
                    <a:pt x="0" y="2734"/>
                  </a:moveTo>
                  <a:lnTo>
                    <a:pt x="0" y="2734"/>
                  </a:lnTo>
                  <a:lnTo>
                    <a:pt x="0" y="0"/>
                  </a:lnTo>
                  <a:lnTo>
                    <a:pt x="33261" y="33382"/>
                  </a:lnTo>
                  <a:lnTo>
                    <a:pt x="56795" y="62671"/>
                  </a:lnTo>
                  <a:lnTo>
                    <a:pt x="86273" y="98517"/>
                  </a:lnTo>
                  <a:lnTo>
                    <a:pt x="117324" y="138751"/>
                  </a:lnTo>
                  <a:lnTo>
                    <a:pt x="151030" y="185955"/>
                  </a:lnTo>
                  <a:lnTo>
                    <a:pt x="180975" y="221809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0" name="SMARTInkShape-341">
              <a:extLst>
                <a:ext uri="{FF2B5EF4-FFF2-40B4-BE49-F238E27FC236}">
                  <a16:creationId xmlns:a16="http://schemas.microsoft.com/office/drawing/2014/main" xmlns="" id="{064A3024-295C-4312-B12E-A693C3A8210C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2419350" y="2593975"/>
              <a:ext cx="241301" cy="263516"/>
            </a:xfrm>
            <a:custGeom>
              <a:avLst/>
              <a:gdLst/>
              <a:ahLst/>
              <a:cxnLst/>
              <a:rect l="0" t="0" r="0" b="0"/>
              <a:pathLst>
                <a:path w="241301" h="263516">
                  <a:moveTo>
                    <a:pt x="241300" y="0"/>
                  </a:moveTo>
                  <a:lnTo>
                    <a:pt x="241300" y="0"/>
                  </a:lnTo>
                  <a:lnTo>
                    <a:pt x="210849" y="47112"/>
                  </a:lnTo>
                  <a:lnTo>
                    <a:pt x="179263" y="94298"/>
                  </a:lnTo>
                  <a:lnTo>
                    <a:pt x="148365" y="128952"/>
                  </a:lnTo>
                  <a:lnTo>
                    <a:pt x="111448" y="168437"/>
                  </a:lnTo>
                  <a:lnTo>
                    <a:pt x="69561" y="210039"/>
                  </a:lnTo>
                  <a:lnTo>
                    <a:pt x="26241" y="252236"/>
                  </a:lnTo>
                  <a:lnTo>
                    <a:pt x="10318" y="262980"/>
                  </a:lnTo>
                  <a:lnTo>
                    <a:pt x="7585" y="263515"/>
                  </a:lnTo>
                  <a:lnTo>
                    <a:pt x="0" y="26035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1" name="SMARTInkShape-342">
              <a:extLst>
                <a:ext uri="{FF2B5EF4-FFF2-40B4-BE49-F238E27FC236}">
                  <a16:creationId xmlns:a16="http://schemas.microsoft.com/office/drawing/2014/main" xmlns="" id="{35865303-2B80-45BD-9044-308C06BD4F4E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2355850" y="2381250"/>
              <a:ext cx="234951" cy="276226"/>
            </a:xfrm>
            <a:custGeom>
              <a:avLst/>
              <a:gdLst/>
              <a:ahLst/>
              <a:cxnLst/>
              <a:rect l="0" t="0" r="0" b="0"/>
              <a:pathLst>
                <a:path w="234951" h="276226">
                  <a:moveTo>
                    <a:pt x="0" y="0"/>
                  </a:moveTo>
                  <a:lnTo>
                    <a:pt x="0" y="0"/>
                  </a:lnTo>
                  <a:lnTo>
                    <a:pt x="4419" y="0"/>
                  </a:lnTo>
                  <a:lnTo>
                    <a:pt x="17584" y="9786"/>
                  </a:lnTo>
                  <a:lnTo>
                    <a:pt x="59528" y="53171"/>
                  </a:lnTo>
                  <a:lnTo>
                    <a:pt x="83489" y="87485"/>
                  </a:lnTo>
                  <a:lnTo>
                    <a:pt x="116834" y="134485"/>
                  </a:lnTo>
                  <a:lnTo>
                    <a:pt x="148565" y="174609"/>
                  </a:lnTo>
                  <a:lnTo>
                    <a:pt x="185313" y="218275"/>
                  </a:lnTo>
                  <a:lnTo>
                    <a:pt x="234950" y="276225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2" name="SMARTInkShape-343">
              <a:extLst>
                <a:ext uri="{FF2B5EF4-FFF2-40B4-BE49-F238E27FC236}">
                  <a16:creationId xmlns:a16="http://schemas.microsoft.com/office/drawing/2014/main" xmlns="" id="{7C99D793-9ABE-4214-B3BF-B4C3C90923DD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2381250" y="2419873"/>
              <a:ext cx="260351" cy="199716"/>
            </a:xfrm>
            <a:custGeom>
              <a:avLst/>
              <a:gdLst/>
              <a:ahLst/>
              <a:cxnLst/>
              <a:rect l="0" t="0" r="0" b="0"/>
              <a:pathLst>
                <a:path w="260351" h="199716">
                  <a:moveTo>
                    <a:pt x="260350" y="12177"/>
                  </a:moveTo>
                  <a:lnTo>
                    <a:pt x="260350" y="12177"/>
                  </a:lnTo>
                  <a:lnTo>
                    <a:pt x="260350" y="0"/>
                  </a:lnTo>
                  <a:lnTo>
                    <a:pt x="217011" y="45398"/>
                  </a:lnTo>
                  <a:lnTo>
                    <a:pt x="169574" y="88974"/>
                  </a:lnTo>
                  <a:lnTo>
                    <a:pt x="128604" y="119377"/>
                  </a:lnTo>
                  <a:lnTo>
                    <a:pt x="81015" y="156560"/>
                  </a:lnTo>
                  <a:lnTo>
                    <a:pt x="33423" y="189905"/>
                  </a:lnTo>
                  <a:lnTo>
                    <a:pt x="23321" y="195589"/>
                  </a:lnTo>
                  <a:lnTo>
                    <a:pt x="11776" y="199292"/>
                  </a:lnTo>
                  <a:lnTo>
                    <a:pt x="7851" y="199715"/>
                  </a:lnTo>
                  <a:lnTo>
                    <a:pt x="0" y="196327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6" name="SMARTInkShape-Group124">
            <a:extLst>
              <a:ext uri="{FF2B5EF4-FFF2-40B4-BE49-F238E27FC236}">
                <a16:creationId xmlns:a16="http://schemas.microsoft.com/office/drawing/2014/main" xmlns="" id="{05362DE1-FB55-4461-B046-660FDE5C9793}"/>
              </a:ext>
            </a:extLst>
          </p:cNvPr>
          <p:cNvGrpSpPr/>
          <p:nvPr/>
        </p:nvGrpSpPr>
        <p:grpSpPr>
          <a:xfrm>
            <a:off x="3098800" y="2695811"/>
            <a:ext cx="848911" cy="234531"/>
            <a:chOff x="3098800" y="2695811"/>
            <a:chExt cx="848911" cy="234531"/>
          </a:xfrm>
        </p:grpSpPr>
        <p:sp>
          <p:nvSpPr>
            <p:cNvPr id="174" name="SMARTInkShape-344">
              <a:extLst>
                <a:ext uri="{FF2B5EF4-FFF2-40B4-BE49-F238E27FC236}">
                  <a16:creationId xmlns:a16="http://schemas.microsoft.com/office/drawing/2014/main" xmlns="" id="{CB35B128-BCC7-4FF7-B79F-98EED9CBEC1B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761327" y="2771775"/>
              <a:ext cx="186384" cy="158567"/>
            </a:xfrm>
            <a:custGeom>
              <a:avLst/>
              <a:gdLst/>
              <a:ahLst/>
              <a:cxnLst/>
              <a:rect l="0" t="0" r="0" b="0"/>
              <a:pathLst>
                <a:path w="186384" h="158567">
                  <a:moveTo>
                    <a:pt x="51848" y="0"/>
                  </a:moveTo>
                  <a:lnTo>
                    <a:pt x="51848" y="0"/>
                  </a:lnTo>
                  <a:lnTo>
                    <a:pt x="53534" y="0"/>
                  </a:lnTo>
                  <a:lnTo>
                    <a:pt x="55302" y="941"/>
                  </a:lnTo>
                  <a:lnTo>
                    <a:pt x="102324" y="34414"/>
                  </a:lnTo>
                  <a:lnTo>
                    <a:pt x="149160" y="67323"/>
                  </a:lnTo>
                  <a:lnTo>
                    <a:pt x="174847" y="92539"/>
                  </a:lnTo>
                  <a:lnTo>
                    <a:pt x="186383" y="112702"/>
                  </a:lnTo>
                  <a:lnTo>
                    <a:pt x="185635" y="115704"/>
                  </a:lnTo>
                  <a:lnTo>
                    <a:pt x="181041" y="122803"/>
                  </a:lnTo>
                  <a:lnTo>
                    <a:pt x="174296" y="127839"/>
                  </a:lnTo>
                  <a:lnTo>
                    <a:pt x="138058" y="139876"/>
                  </a:lnTo>
                  <a:lnTo>
                    <a:pt x="90447" y="147855"/>
                  </a:lnTo>
                  <a:lnTo>
                    <a:pt x="47473" y="153524"/>
                  </a:lnTo>
                  <a:lnTo>
                    <a:pt x="5028" y="158566"/>
                  </a:lnTo>
                  <a:lnTo>
                    <a:pt x="1876" y="157727"/>
                  </a:lnTo>
                  <a:lnTo>
                    <a:pt x="542" y="157010"/>
                  </a:lnTo>
                  <a:lnTo>
                    <a:pt x="5" y="156179"/>
                  </a:lnTo>
                  <a:lnTo>
                    <a:pt x="0" y="155272"/>
                  </a:lnTo>
                  <a:lnTo>
                    <a:pt x="8139" y="138262"/>
                  </a:lnTo>
                  <a:lnTo>
                    <a:pt x="43080" y="90848"/>
                  </a:lnTo>
                  <a:lnTo>
                    <a:pt x="52300" y="62371"/>
                  </a:lnTo>
                  <a:lnTo>
                    <a:pt x="64548" y="1587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5" name="SMARTInkShape-345">
              <a:extLst>
                <a:ext uri="{FF2B5EF4-FFF2-40B4-BE49-F238E27FC236}">
                  <a16:creationId xmlns:a16="http://schemas.microsoft.com/office/drawing/2014/main" xmlns="" id="{FB9B864C-9268-466A-B91B-D9F2CCA112D2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098800" y="2695811"/>
              <a:ext cx="749301" cy="171215"/>
            </a:xfrm>
            <a:custGeom>
              <a:avLst/>
              <a:gdLst/>
              <a:ahLst/>
              <a:cxnLst/>
              <a:rect l="0" t="0" r="0" b="0"/>
              <a:pathLst>
                <a:path w="749301" h="171215">
                  <a:moveTo>
                    <a:pt x="0" y="37864"/>
                  </a:moveTo>
                  <a:lnTo>
                    <a:pt x="0" y="37864"/>
                  </a:lnTo>
                  <a:lnTo>
                    <a:pt x="1686" y="36178"/>
                  </a:lnTo>
                  <a:lnTo>
                    <a:pt x="48379" y="23539"/>
                  </a:lnTo>
                  <a:lnTo>
                    <a:pt x="92812" y="12836"/>
                  </a:lnTo>
                  <a:lnTo>
                    <a:pt x="134567" y="8108"/>
                  </a:lnTo>
                  <a:lnTo>
                    <a:pt x="181059" y="3960"/>
                  </a:lnTo>
                  <a:lnTo>
                    <a:pt x="224744" y="1556"/>
                  </a:lnTo>
                  <a:lnTo>
                    <a:pt x="261050" y="295"/>
                  </a:lnTo>
                  <a:lnTo>
                    <a:pt x="291823" y="0"/>
                  </a:lnTo>
                  <a:lnTo>
                    <a:pt x="327255" y="574"/>
                  </a:lnTo>
                  <a:lnTo>
                    <a:pt x="360641" y="3181"/>
                  </a:lnTo>
                  <a:lnTo>
                    <a:pt x="404131" y="8616"/>
                  </a:lnTo>
                  <a:lnTo>
                    <a:pt x="435495" y="13576"/>
                  </a:lnTo>
                  <a:lnTo>
                    <a:pt x="478403" y="22318"/>
                  </a:lnTo>
                  <a:lnTo>
                    <a:pt x="523242" y="34754"/>
                  </a:lnTo>
                  <a:lnTo>
                    <a:pt x="564816" y="48878"/>
                  </a:lnTo>
                  <a:lnTo>
                    <a:pt x="610212" y="68130"/>
                  </a:lnTo>
                  <a:lnTo>
                    <a:pt x="655969" y="92127"/>
                  </a:lnTo>
                  <a:lnTo>
                    <a:pt x="698814" y="118132"/>
                  </a:lnTo>
                  <a:lnTo>
                    <a:pt x="732442" y="148893"/>
                  </a:lnTo>
                  <a:lnTo>
                    <a:pt x="747053" y="166532"/>
                  </a:lnTo>
                  <a:lnTo>
                    <a:pt x="749300" y="17121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9" name="SMARTInkShape-Group125">
            <a:extLst>
              <a:ext uri="{FF2B5EF4-FFF2-40B4-BE49-F238E27FC236}">
                <a16:creationId xmlns:a16="http://schemas.microsoft.com/office/drawing/2014/main" xmlns="" id="{1DE458E9-7FEE-4C1B-B6DD-48C48F1A90A8}"/>
              </a:ext>
            </a:extLst>
          </p:cNvPr>
          <p:cNvGrpSpPr/>
          <p:nvPr/>
        </p:nvGrpSpPr>
        <p:grpSpPr>
          <a:xfrm>
            <a:off x="1419162" y="2708971"/>
            <a:ext cx="549339" cy="202157"/>
            <a:chOff x="1419162" y="2708971"/>
            <a:chExt cx="549339" cy="202157"/>
          </a:xfrm>
        </p:grpSpPr>
        <p:sp>
          <p:nvSpPr>
            <p:cNvPr id="177" name="SMARTInkShape-346">
              <a:extLst>
                <a:ext uri="{FF2B5EF4-FFF2-40B4-BE49-F238E27FC236}">
                  <a16:creationId xmlns:a16="http://schemas.microsoft.com/office/drawing/2014/main" xmlns="" id="{3658F1C3-5304-4CDB-8B17-06A60C72BA0A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419162" y="2727325"/>
              <a:ext cx="179954" cy="183803"/>
            </a:xfrm>
            <a:custGeom>
              <a:avLst/>
              <a:gdLst/>
              <a:ahLst/>
              <a:cxnLst/>
              <a:rect l="0" t="0" r="0" b="0"/>
              <a:pathLst>
                <a:path w="179954" h="183803">
                  <a:moveTo>
                    <a:pt x="108013" y="3175"/>
                  </a:moveTo>
                  <a:lnTo>
                    <a:pt x="108013" y="3175"/>
                  </a:lnTo>
                  <a:lnTo>
                    <a:pt x="109842" y="3175"/>
                  </a:lnTo>
                  <a:lnTo>
                    <a:pt x="109061" y="3175"/>
                  </a:lnTo>
                  <a:lnTo>
                    <a:pt x="107538" y="4116"/>
                  </a:lnTo>
                  <a:lnTo>
                    <a:pt x="105685" y="6063"/>
                  </a:lnTo>
                  <a:lnTo>
                    <a:pt x="85581" y="36489"/>
                  </a:lnTo>
                  <a:lnTo>
                    <a:pt x="38066" y="78859"/>
                  </a:lnTo>
                  <a:lnTo>
                    <a:pt x="4482" y="113567"/>
                  </a:lnTo>
                  <a:lnTo>
                    <a:pt x="498" y="120324"/>
                  </a:lnTo>
                  <a:lnTo>
                    <a:pt x="0" y="123608"/>
                  </a:lnTo>
                  <a:lnTo>
                    <a:pt x="1329" y="130078"/>
                  </a:lnTo>
                  <a:lnTo>
                    <a:pt x="3330" y="133660"/>
                  </a:lnTo>
                  <a:lnTo>
                    <a:pt x="4358" y="134615"/>
                  </a:lnTo>
                  <a:lnTo>
                    <a:pt x="20157" y="140512"/>
                  </a:lnTo>
                  <a:lnTo>
                    <a:pt x="62959" y="149936"/>
                  </a:lnTo>
                  <a:lnTo>
                    <a:pt x="109260" y="160199"/>
                  </a:lnTo>
                  <a:lnTo>
                    <a:pt x="153849" y="172817"/>
                  </a:lnTo>
                  <a:lnTo>
                    <a:pt x="179953" y="183802"/>
                  </a:lnTo>
                  <a:lnTo>
                    <a:pt x="179615" y="181173"/>
                  </a:lnTo>
                  <a:lnTo>
                    <a:pt x="166584" y="139423"/>
                  </a:lnTo>
                  <a:lnTo>
                    <a:pt x="150813" y="92821"/>
                  </a:lnTo>
                  <a:lnTo>
                    <a:pt x="130733" y="50344"/>
                  </a:lnTo>
                  <a:lnTo>
                    <a:pt x="104838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8" name="SMARTInkShape-347">
              <a:extLst>
                <a:ext uri="{FF2B5EF4-FFF2-40B4-BE49-F238E27FC236}">
                  <a16:creationId xmlns:a16="http://schemas.microsoft.com/office/drawing/2014/main" xmlns="" id="{B3404F29-55DC-40BA-94AC-465797CDCD48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482725" y="2708971"/>
              <a:ext cx="485776" cy="115236"/>
            </a:xfrm>
            <a:custGeom>
              <a:avLst/>
              <a:gdLst/>
              <a:ahLst/>
              <a:cxnLst/>
              <a:rect l="0" t="0" r="0" b="0"/>
              <a:pathLst>
                <a:path w="485776" h="115236">
                  <a:moveTo>
                    <a:pt x="485775" y="5654"/>
                  </a:moveTo>
                  <a:lnTo>
                    <a:pt x="485775" y="5654"/>
                  </a:lnTo>
                  <a:lnTo>
                    <a:pt x="485775" y="8817"/>
                  </a:lnTo>
                  <a:lnTo>
                    <a:pt x="480771" y="8121"/>
                  </a:lnTo>
                  <a:lnTo>
                    <a:pt x="435901" y="2871"/>
                  </a:lnTo>
                  <a:lnTo>
                    <a:pt x="388612" y="0"/>
                  </a:lnTo>
                  <a:lnTo>
                    <a:pt x="348715" y="1127"/>
                  </a:lnTo>
                  <a:lnTo>
                    <a:pt x="309306" y="5449"/>
                  </a:lnTo>
                  <a:lnTo>
                    <a:pt x="273640" y="11198"/>
                  </a:lnTo>
                  <a:lnTo>
                    <a:pt x="233988" y="20742"/>
                  </a:lnTo>
                  <a:lnTo>
                    <a:pt x="191264" y="32597"/>
                  </a:lnTo>
                  <a:lnTo>
                    <a:pt x="152979" y="44838"/>
                  </a:lnTo>
                  <a:lnTo>
                    <a:pt x="112886" y="59595"/>
                  </a:lnTo>
                  <a:lnTo>
                    <a:pt x="76722" y="76435"/>
                  </a:lnTo>
                  <a:lnTo>
                    <a:pt x="31204" y="100812"/>
                  </a:lnTo>
                  <a:lnTo>
                    <a:pt x="1676" y="115235"/>
                  </a:lnTo>
                  <a:lnTo>
                    <a:pt x="0" y="11360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86" name="SMARTInkShape-Group126">
            <a:extLst>
              <a:ext uri="{FF2B5EF4-FFF2-40B4-BE49-F238E27FC236}">
                <a16:creationId xmlns:a16="http://schemas.microsoft.com/office/drawing/2014/main" xmlns="" id="{20E91B04-1B07-43D3-9FA9-062097BC3B47}"/>
              </a:ext>
            </a:extLst>
          </p:cNvPr>
          <p:cNvGrpSpPr/>
          <p:nvPr/>
        </p:nvGrpSpPr>
        <p:grpSpPr>
          <a:xfrm>
            <a:off x="1975116" y="2403505"/>
            <a:ext cx="1097468" cy="820798"/>
            <a:chOff x="1975116" y="2403505"/>
            <a:chExt cx="1097468" cy="820798"/>
          </a:xfrm>
        </p:grpSpPr>
        <p:sp>
          <p:nvSpPr>
            <p:cNvPr id="180" name="SMARTInkShape-348">
              <a:extLst>
                <a:ext uri="{FF2B5EF4-FFF2-40B4-BE49-F238E27FC236}">
                  <a16:creationId xmlns:a16="http://schemas.microsoft.com/office/drawing/2014/main" xmlns="" id="{A4AE8A69-2C08-4CC7-AF4E-F24930BBF95E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2736850" y="2421489"/>
              <a:ext cx="335734" cy="802814"/>
            </a:xfrm>
            <a:custGeom>
              <a:avLst/>
              <a:gdLst/>
              <a:ahLst/>
              <a:cxnLst/>
              <a:rect l="0" t="0" r="0" b="0"/>
              <a:pathLst>
                <a:path w="335734" h="802814">
                  <a:moveTo>
                    <a:pt x="38100" y="7386"/>
                  </a:moveTo>
                  <a:lnTo>
                    <a:pt x="38100" y="7386"/>
                  </a:lnTo>
                  <a:lnTo>
                    <a:pt x="38100" y="11805"/>
                  </a:lnTo>
                  <a:lnTo>
                    <a:pt x="39511" y="12449"/>
                  </a:lnTo>
                  <a:lnTo>
                    <a:pt x="77304" y="13732"/>
                  </a:lnTo>
                  <a:lnTo>
                    <a:pt x="105619" y="11853"/>
                  </a:lnTo>
                  <a:lnTo>
                    <a:pt x="151592" y="8709"/>
                  </a:lnTo>
                  <a:lnTo>
                    <a:pt x="194405" y="5378"/>
                  </a:lnTo>
                  <a:lnTo>
                    <a:pt x="238025" y="2679"/>
                  </a:lnTo>
                  <a:lnTo>
                    <a:pt x="285558" y="779"/>
                  </a:lnTo>
                  <a:lnTo>
                    <a:pt x="314104" y="0"/>
                  </a:lnTo>
                  <a:lnTo>
                    <a:pt x="320459" y="2457"/>
                  </a:lnTo>
                  <a:lnTo>
                    <a:pt x="330877" y="11806"/>
                  </a:lnTo>
                  <a:lnTo>
                    <a:pt x="333794" y="15936"/>
                  </a:lnTo>
                  <a:lnTo>
                    <a:pt x="335733" y="25598"/>
                  </a:lnTo>
                  <a:lnTo>
                    <a:pt x="330374" y="73202"/>
                  </a:lnTo>
                  <a:lnTo>
                    <a:pt x="325585" y="116468"/>
                  </a:lnTo>
                  <a:lnTo>
                    <a:pt x="322130" y="157534"/>
                  </a:lnTo>
                  <a:lnTo>
                    <a:pt x="321106" y="196984"/>
                  </a:lnTo>
                  <a:lnTo>
                    <a:pt x="319862" y="233719"/>
                  </a:lnTo>
                  <a:lnTo>
                    <a:pt x="318200" y="277883"/>
                  </a:lnTo>
                  <a:lnTo>
                    <a:pt x="317707" y="322483"/>
                  </a:lnTo>
                  <a:lnTo>
                    <a:pt x="316621" y="366155"/>
                  </a:lnTo>
                  <a:lnTo>
                    <a:pt x="315005" y="402966"/>
                  </a:lnTo>
                  <a:lnTo>
                    <a:pt x="314459" y="448063"/>
                  </a:lnTo>
                  <a:lnTo>
                    <a:pt x="314385" y="478762"/>
                  </a:lnTo>
                  <a:lnTo>
                    <a:pt x="314343" y="525466"/>
                  </a:lnTo>
                  <a:lnTo>
                    <a:pt x="315271" y="567526"/>
                  </a:lnTo>
                  <a:lnTo>
                    <a:pt x="317780" y="611151"/>
                  </a:lnTo>
                  <a:lnTo>
                    <a:pt x="319817" y="647242"/>
                  </a:lnTo>
                  <a:lnTo>
                    <a:pt x="321362" y="694272"/>
                  </a:lnTo>
                  <a:lnTo>
                    <a:pt x="323113" y="735253"/>
                  </a:lnTo>
                  <a:lnTo>
                    <a:pt x="323807" y="779879"/>
                  </a:lnTo>
                  <a:lnTo>
                    <a:pt x="322152" y="790957"/>
                  </a:lnTo>
                  <a:lnTo>
                    <a:pt x="318509" y="796729"/>
                  </a:lnTo>
                  <a:lnTo>
                    <a:pt x="312604" y="802813"/>
                  </a:lnTo>
                  <a:lnTo>
                    <a:pt x="281701" y="800637"/>
                  </a:lnTo>
                  <a:lnTo>
                    <a:pt x="234528" y="786401"/>
                  </a:lnTo>
                  <a:lnTo>
                    <a:pt x="192533" y="774472"/>
                  </a:lnTo>
                  <a:lnTo>
                    <a:pt x="154278" y="763139"/>
                  </a:lnTo>
                  <a:lnTo>
                    <a:pt x="113273" y="754681"/>
                  </a:lnTo>
                  <a:lnTo>
                    <a:pt x="69780" y="748373"/>
                  </a:lnTo>
                  <a:lnTo>
                    <a:pt x="24920" y="744274"/>
                  </a:lnTo>
                  <a:lnTo>
                    <a:pt x="0" y="74081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1" name="SMARTInkShape-349">
              <a:extLst>
                <a:ext uri="{FF2B5EF4-FFF2-40B4-BE49-F238E27FC236}">
                  <a16:creationId xmlns:a16="http://schemas.microsoft.com/office/drawing/2014/main" xmlns="" id="{0A72CA97-42AE-4E97-9835-C1CBAA04583B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2762263" y="2428875"/>
              <a:ext cx="25388" cy="762001"/>
            </a:xfrm>
            <a:custGeom>
              <a:avLst/>
              <a:gdLst/>
              <a:ahLst/>
              <a:cxnLst/>
              <a:rect l="0" t="0" r="0" b="0"/>
              <a:pathLst>
                <a:path w="25388" h="762001">
                  <a:moveTo>
                    <a:pt x="25387" y="0"/>
                  </a:moveTo>
                  <a:lnTo>
                    <a:pt x="25387" y="0"/>
                  </a:lnTo>
                  <a:lnTo>
                    <a:pt x="25387" y="45837"/>
                  </a:lnTo>
                  <a:lnTo>
                    <a:pt x="24329" y="88986"/>
                  </a:lnTo>
                  <a:lnTo>
                    <a:pt x="22565" y="112240"/>
                  </a:lnTo>
                  <a:lnTo>
                    <a:pt x="20331" y="140444"/>
                  </a:lnTo>
                  <a:lnTo>
                    <a:pt x="16907" y="184010"/>
                  </a:lnTo>
                  <a:lnTo>
                    <a:pt x="13857" y="220777"/>
                  </a:lnTo>
                  <a:lnTo>
                    <a:pt x="10150" y="259460"/>
                  </a:lnTo>
                  <a:lnTo>
                    <a:pt x="7467" y="302067"/>
                  </a:lnTo>
                  <a:lnTo>
                    <a:pt x="4378" y="349207"/>
                  </a:lnTo>
                  <a:lnTo>
                    <a:pt x="3170" y="390983"/>
                  </a:lnTo>
                  <a:lnTo>
                    <a:pt x="1087" y="433856"/>
                  </a:lnTo>
                  <a:lnTo>
                    <a:pt x="476" y="477752"/>
                  </a:lnTo>
                  <a:lnTo>
                    <a:pt x="204" y="512783"/>
                  </a:lnTo>
                  <a:lnTo>
                    <a:pt x="84" y="544345"/>
                  </a:lnTo>
                  <a:lnTo>
                    <a:pt x="30" y="584243"/>
                  </a:lnTo>
                  <a:lnTo>
                    <a:pt x="0" y="628428"/>
                  </a:lnTo>
                  <a:lnTo>
                    <a:pt x="1676" y="670055"/>
                  </a:lnTo>
                  <a:lnTo>
                    <a:pt x="5403" y="715341"/>
                  </a:lnTo>
                  <a:lnTo>
                    <a:pt x="15862" y="7620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2" name="SMARTInkShape-350">
              <a:extLst>
                <a:ext uri="{FF2B5EF4-FFF2-40B4-BE49-F238E27FC236}">
                  <a16:creationId xmlns:a16="http://schemas.microsoft.com/office/drawing/2014/main" xmlns="" id="{5BEE5482-20EE-4396-8C02-5910D4247C3D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2384425" y="2403505"/>
              <a:ext cx="304124" cy="714230"/>
            </a:xfrm>
            <a:custGeom>
              <a:avLst/>
              <a:gdLst/>
              <a:ahLst/>
              <a:cxnLst/>
              <a:rect l="0" t="0" r="0" b="0"/>
              <a:pathLst>
                <a:path w="304124" h="714230">
                  <a:moveTo>
                    <a:pt x="0" y="25370"/>
                  </a:moveTo>
                  <a:lnTo>
                    <a:pt x="0" y="25370"/>
                  </a:lnTo>
                  <a:lnTo>
                    <a:pt x="1686" y="25370"/>
                  </a:lnTo>
                  <a:lnTo>
                    <a:pt x="3454" y="24429"/>
                  </a:lnTo>
                  <a:lnTo>
                    <a:pt x="4419" y="23684"/>
                  </a:lnTo>
                  <a:lnTo>
                    <a:pt x="50583" y="20513"/>
                  </a:lnTo>
                  <a:lnTo>
                    <a:pt x="97342" y="14406"/>
                  </a:lnTo>
                  <a:lnTo>
                    <a:pt x="141746" y="7577"/>
                  </a:lnTo>
                  <a:lnTo>
                    <a:pt x="187229" y="1111"/>
                  </a:lnTo>
                  <a:lnTo>
                    <a:pt x="234376" y="0"/>
                  </a:lnTo>
                  <a:lnTo>
                    <a:pt x="244305" y="3350"/>
                  </a:lnTo>
                  <a:lnTo>
                    <a:pt x="250579" y="7125"/>
                  </a:lnTo>
                  <a:lnTo>
                    <a:pt x="258043" y="15535"/>
                  </a:lnTo>
                  <a:lnTo>
                    <a:pt x="261089" y="22057"/>
                  </a:lnTo>
                  <a:lnTo>
                    <a:pt x="265068" y="66508"/>
                  </a:lnTo>
                  <a:lnTo>
                    <a:pt x="264913" y="110863"/>
                  </a:lnTo>
                  <a:lnTo>
                    <a:pt x="266347" y="150012"/>
                  </a:lnTo>
                  <a:lnTo>
                    <a:pt x="269165" y="195831"/>
                  </a:lnTo>
                  <a:lnTo>
                    <a:pt x="271742" y="228787"/>
                  </a:lnTo>
                  <a:lnTo>
                    <a:pt x="273015" y="275044"/>
                  </a:lnTo>
                  <a:lnTo>
                    <a:pt x="275486" y="320587"/>
                  </a:lnTo>
                  <a:lnTo>
                    <a:pt x="276128" y="364499"/>
                  </a:lnTo>
                  <a:lnTo>
                    <a:pt x="276206" y="408134"/>
                  </a:lnTo>
                  <a:lnTo>
                    <a:pt x="276221" y="450776"/>
                  </a:lnTo>
                  <a:lnTo>
                    <a:pt x="277909" y="494551"/>
                  </a:lnTo>
                  <a:lnTo>
                    <a:pt x="279458" y="541172"/>
                  </a:lnTo>
                  <a:lnTo>
                    <a:pt x="281848" y="580132"/>
                  </a:lnTo>
                  <a:lnTo>
                    <a:pt x="288537" y="627644"/>
                  </a:lnTo>
                  <a:lnTo>
                    <a:pt x="297598" y="670472"/>
                  </a:lnTo>
                  <a:lnTo>
                    <a:pt x="304123" y="702962"/>
                  </a:lnTo>
                  <a:lnTo>
                    <a:pt x="303558" y="707640"/>
                  </a:lnTo>
                  <a:lnTo>
                    <a:pt x="302132" y="711365"/>
                  </a:lnTo>
                  <a:lnTo>
                    <a:pt x="301257" y="712358"/>
                  </a:lnTo>
                  <a:lnTo>
                    <a:pt x="300321" y="713020"/>
                  </a:lnTo>
                  <a:lnTo>
                    <a:pt x="283261" y="714229"/>
                  </a:lnTo>
                  <a:lnTo>
                    <a:pt x="241652" y="709916"/>
                  </a:lnTo>
                  <a:lnTo>
                    <a:pt x="199286" y="705430"/>
                  </a:lnTo>
                  <a:lnTo>
                    <a:pt x="152725" y="702758"/>
                  </a:lnTo>
                  <a:lnTo>
                    <a:pt x="114396" y="701622"/>
                  </a:lnTo>
                  <a:lnTo>
                    <a:pt x="70104" y="699197"/>
                  </a:lnTo>
                  <a:lnTo>
                    <a:pt x="24748" y="698512"/>
                  </a:lnTo>
                  <a:lnTo>
                    <a:pt x="0" y="69847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3" name="SMARTInkShape-351">
              <a:extLst>
                <a:ext uri="{FF2B5EF4-FFF2-40B4-BE49-F238E27FC236}">
                  <a16:creationId xmlns:a16="http://schemas.microsoft.com/office/drawing/2014/main" xmlns="" id="{F6FFB79C-551D-46B9-B19F-403F011E0321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2381250" y="2419350"/>
              <a:ext cx="12701" cy="685801"/>
            </a:xfrm>
            <a:custGeom>
              <a:avLst/>
              <a:gdLst/>
              <a:ahLst/>
              <a:cxnLst/>
              <a:rect l="0" t="0" r="0" b="0"/>
              <a:pathLst>
                <a:path w="12701" h="685801">
                  <a:moveTo>
                    <a:pt x="12700" y="0"/>
                  </a:moveTo>
                  <a:lnTo>
                    <a:pt x="12700" y="0"/>
                  </a:lnTo>
                  <a:lnTo>
                    <a:pt x="11014" y="5056"/>
                  </a:lnTo>
                  <a:lnTo>
                    <a:pt x="11128" y="10361"/>
                  </a:lnTo>
                  <a:lnTo>
                    <a:pt x="12673" y="56921"/>
                  </a:lnTo>
                  <a:lnTo>
                    <a:pt x="11756" y="94684"/>
                  </a:lnTo>
                  <a:lnTo>
                    <a:pt x="11012" y="122389"/>
                  </a:lnTo>
                  <a:lnTo>
                    <a:pt x="9245" y="168225"/>
                  </a:lnTo>
                  <a:lnTo>
                    <a:pt x="7637" y="206353"/>
                  </a:lnTo>
                  <a:lnTo>
                    <a:pt x="6922" y="238585"/>
                  </a:lnTo>
                  <a:lnTo>
                    <a:pt x="5663" y="271961"/>
                  </a:lnTo>
                  <a:lnTo>
                    <a:pt x="4281" y="305727"/>
                  </a:lnTo>
                  <a:lnTo>
                    <a:pt x="3667" y="337197"/>
                  </a:lnTo>
                  <a:lnTo>
                    <a:pt x="2453" y="370469"/>
                  </a:lnTo>
                  <a:lnTo>
                    <a:pt x="1090" y="403836"/>
                  </a:lnTo>
                  <a:lnTo>
                    <a:pt x="323" y="451227"/>
                  </a:lnTo>
                  <a:lnTo>
                    <a:pt x="144" y="490176"/>
                  </a:lnTo>
                  <a:lnTo>
                    <a:pt x="64" y="525596"/>
                  </a:lnTo>
                  <a:lnTo>
                    <a:pt x="19" y="569540"/>
                  </a:lnTo>
                  <a:lnTo>
                    <a:pt x="6" y="606785"/>
                  </a:lnTo>
                  <a:lnTo>
                    <a:pt x="1" y="654086"/>
                  </a:lnTo>
                  <a:lnTo>
                    <a:pt x="0" y="6858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4" name="SMARTInkShape-352">
              <a:extLst>
                <a:ext uri="{FF2B5EF4-FFF2-40B4-BE49-F238E27FC236}">
                  <a16:creationId xmlns:a16="http://schemas.microsoft.com/office/drawing/2014/main" xmlns="" id="{2B072F39-C5F7-4342-8870-6E038B4C7570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975116" y="2406826"/>
              <a:ext cx="249790" cy="716944"/>
            </a:xfrm>
            <a:custGeom>
              <a:avLst/>
              <a:gdLst/>
              <a:ahLst/>
              <a:cxnLst/>
              <a:rect l="0" t="0" r="0" b="0"/>
              <a:pathLst>
                <a:path w="249790" h="716944">
                  <a:moveTo>
                    <a:pt x="28309" y="15699"/>
                  </a:moveTo>
                  <a:lnTo>
                    <a:pt x="28309" y="15699"/>
                  </a:lnTo>
                  <a:lnTo>
                    <a:pt x="31549" y="15346"/>
                  </a:lnTo>
                  <a:lnTo>
                    <a:pt x="41427" y="12611"/>
                  </a:lnTo>
                  <a:lnTo>
                    <a:pt x="81592" y="8168"/>
                  </a:lnTo>
                  <a:lnTo>
                    <a:pt x="128896" y="2837"/>
                  </a:lnTo>
                  <a:lnTo>
                    <a:pt x="173125" y="0"/>
                  </a:lnTo>
                  <a:lnTo>
                    <a:pt x="207026" y="2562"/>
                  </a:lnTo>
                  <a:lnTo>
                    <a:pt x="207779" y="3414"/>
                  </a:lnTo>
                  <a:lnTo>
                    <a:pt x="208615" y="6241"/>
                  </a:lnTo>
                  <a:lnTo>
                    <a:pt x="203409" y="49106"/>
                  </a:lnTo>
                  <a:lnTo>
                    <a:pt x="200242" y="89951"/>
                  </a:lnTo>
                  <a:lnTo>
                    <a:pt x="202336" y="134385"/>
                  </a:lnTo>
                  <a:lnTo>
                    <a:pt x="204501" y="174022"/>
                  </a:lnTo>
                  <a:lnTo>
                    <a:pt x="209004" y="216930"/>
                  </a:lnTo>
                  <a:lnTo>
                    <a:pt x="213959" y="263065"/>
                  </a:lnTo>
                  <a:lnTo>
                    <a:pt x="215490" y="307950"/>
                  </a:lnTo>
                  <a:lnTo>
                    <a:pt x="218375" y="344219"/>
                  </a:lnTo>
                  <a:lnTo>
                    <a:pt x="222835" y="390086"/>
                  </a:lnTo>
                  <a:lnTo>
                    <a:pt x="225641" y="435479"/>
                  </a:lnTo>
                  <a:lnTo>
                    <a:pt x="229417" y="483096"/>
                  </a:lnTo>
                  <a:lnTo>
                    <a:pt x="232343" y="522234"/>
                  </a:lnTo>
                  <a:lnTo>
                    <a:pt x="234343" y="560267"/>
                  </a:lnTo>
                  <a:lnTo>
                    <a:pt x="237013" y="597877"/>
                  </a:lnTo>
                  <a:lnTo>
                    <a:pt x="241076" y="638645"/>
                  </a:lnTo>
                  <a:lnTo>
                    <a:pt x="246331" y="680509"/>
                  </a:lnTo>
                  <a:lnTo>
                    <a:pt x="249789" y="707390"/>
                  </a:lnTo>
                  <a:lnTo>
                    <a:pt x="248688" y="712466"/>
                  </a:lnTo>
                  <a:lnTo>
                    <a:pt x="247548" y="714102"/>
                  </a:lnTo>
                  <a:lnTo>
                    <a:pt x="246082" y="715193"/>
                  </a:lnTo>
                  <a:lnTo>
                    <a:pt x="242572" y="716404"/>
                  </a:lnTo>
                  <a:lnTo>
                    <a:pt x="238660" y="716943"/>
                  </a:lnTo>
                  <a:lnTo>
                    <a:pt x="218880" y="710410"/>
                  </a:lnTo>
                  <a:lnTo>
                    <a:pt x="178245" y="697857"/>
                  </a:lnTo>
                  <a:lnTo>
                    <a:pt x="135438" y="690480"/>
                  </a:lnTo>
                  <a:lnTo>
                    <a:pt x="88421" y="686838"/>
                  </a:lnTo>
                  <a:lnTo>
                    <a:pt x="45968" y="685784"/>
                  </a:lnTo>
                  <a:lnTo>
                    <a:pt x="16764" y="683953"/>
                  </a:lnTo>
                  <a:lnTo>
                    <a:pt x="0" y="679324"/>
                  </a:lnTo>
                  <a:lnTo>
                    <a:pt x="9259" y="66022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5" name="SMARTInkShape-353">
              <a:extLst>
                <a:ext uri="{FF2B5EF4-FFF2-40B4-BE49-F238E27FC236}">
                  <a16:creationId xmlns:a16="http://schemas.microsoft.com/office/drawing/2014/main" xmlns="" id="{B9A81073-FDCE-4716-9882-DBA7A3B17D1D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2003425" y="2435225"/>
              <a:ext cx="25401" cy="647701"/>
            </a:xfrm>
            <a:custGeom>
              <a:avLst/>
              <a:gdLst/>
              <a:ahLst/>
              <a:cxnLst/>
              <a:rect l="0" t="0" r="0" b="0"/>
              <a:pathLst>
                <a:path w="25401" h="647701">
                  <a:moveTo>
                    <a:pt x="25400" y="0"/>
                  </a:moveTo>
                  <a:lnTo>
                    <a:pt x="25400" y="0"/>
                  </a:lnTo>
                  <a:lnTo>
                    <a:pt x="25400" y="47170"/>
                  </a:lnTo>
                  <a:lnTo>
                    <a:pt x="25400" y="90136"/>
                  </a:lnTo>
                  <a:lnTo>
                    <a:pt x="25047" y="129313"/>
                  </a:lnTo>
                  <a:lnTo>
                    <a:pt x="23714" y="167892"/>
                  </a:lnTo>
                  <a:lnTo>
                    <a:pt x="22666" y="206771"/>
                  </a:lnTo>
                  <a:lnTo>
                    <a:pt x="21959" y="252942"/>
                  </a:lnTo>
                  <a:lnTo>
                    <a:pt x="21188" y="297182"/>
                  </a:lnTo>
                  <a:lnTo>
                    <a:pt x="19838" y="339592"/>
                  </a:lnTo>
                  <a:lnTo>
                    <a:pt x="17468" y="384715"/>
                  </a:lnTo>
                  <a:lnTo>
                    <a:pt x="14662" y="429765"/>
                  </a:lnTo>
                  <a:lnTo>
                    <a:pt x="12631" y="462646"/>
                  </a:lnTo>
                  <a:lnTo>
                    <a:pt x="9505" y="506203"/>
                  </a:lnTo>
                  <a:lnTo>
                    <a:pt x="6344" y="543334"/>
                  </a:lnTo>
                  <a:lnTo>
                    <a:pt x="3801" y="585378"/>
                  </a:lnTo>
                  <a:lnTo>
                    <a:pt x="2859" y="632502"/>
                  </a:lnTo>
                  <a:lnTo>
                    <a:pt x="0" y="6477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1" name="SMARTInkShape-Group127">
            <a:extLst>
              <a:ext uri="{FF2B5EF4-FFF2-40B4-BE49-F238E27FC236}">
                <a16:creationId xmlns:a16="http://schemas.microsoft.com/office/drawing/2014/main" xmlns="" id="{370D525C-5EB0-49F2-B2FA-755BEA830FD9}"/>
              </a:ext>
            </a:extLst>
          </p:cNvPr>
          <p:cNvGrpSpPr/>
          <p:nvPr/>
        </p:nvGrpSpPr>
        <p:grpSpPr>
          <a:xfrm>
            <a:off x="2007664" y="4332267"/>
            <a:ext cx="1116537" cy="373339"/>
            <a:chOff x="2007664" y="4332267"/>
            <a:chExt cx="1116537" cy="373339"/>
          </a:xfrm>
        </p:grpSpPr>
        <p:sp>
          <p:nvSpPr>
            <p:cNvPr id="187" name="SMARTInkShape-354">
              <a:extLst>
                <a:ext uri="{FF2B5EF4-FFF2-40B4-BE49-F238E27FC236}">
                  <a16:creationId xmlns:a16="http://schemas.microsoft.com/office/drawing/2014/main" xmlns="" id="{22CAE0B0-96E9-4C69-B7BC-F8B2EC7E4C55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092450" y="4530725"/>
              <a:ext cx="3176" cy="3176"/>
            </a:xfrm>
            <a:custGeom>
              <a:avLst/>
              <a:gdLst/>
              <a:ahLst/>
              <a:cxnLst/>
              <a:rect l="0" t="0" r="0" b="0"/>
              <a:pathLst>
                <a:path w="3176" h="3176">
                  <a:moveTo>
                    <a:pt x="0" y="0"/>
                  </a:moveTo>
                  <a:lnTo>
                    <a:pt x="0" y="0"/>
                  </a:lnTo>
                  <a:lnTo>
                    <a:pt x="3175" y="31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8" name="SMARTInkShape-355">
              <a:extLst>
                <a:ext uri="{FF2B5EF4-FFF2-40B4-BE49-F238E27FC236}">
                  <a16:creationId xmlns:a16="http://schemas.microsoft.com/office/drawing/2014/main" xmlns="" id="{845280EE-6014-4D89-B241-4DD4EDD5172B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111500" y="4657725"/>
              <a:ext cx="12701" cy="9526"/>
            </a:xfrm>
            <a:custGeom>
              <a:avLst/>
              <a:gdLst/>
              <a:ahLst/>
              <a:cxnLst/>
              <a:rect l="0" t="0" r="0" b="0"/>
              <a:pathLst>
                <a:path w="12701" h="9526">
                  <a:moveTo>
                    <a:pt x="0" y="0"/>
                  </a:moveTo>
                  <a:lnTo>
                    <a:pt x="0" y="0"/>
                  </a:lnTo>
                  <a:lnTo>
                    <a:pt x="0" y="1685"/>
                  </a:lnTo>
                  <a:lnTo>
                    <a:pt x="941" y="3454"/>
                  </a:lnTo>
                  <a:lnTo>
                    <a:pt x="2182" y="5416"/>
                  </a:lnTo>
                  <a:lnTo>
                    <a:pt x="3044" y="8914"/>
                  </a:lnTo>
                  <a:lnTo>
                    <a:pt x="3441" y="9118"/>
                  </a:lnTo>
                  <a:lnTo>
                    <a:pt x="12700" y="95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9" name="SMARTInkShape-356">
              <a:extLst>
                <a:ext uri="{FF2B5EF4-FFF2-40B4-BE49-F238E27FC236}">
                  <a16:creationId xmlns:a16="http://schemas.microsoft.com/office/drawing/2014/main" xmlns="" id="{D59790B0-A47A-4615-9A68-D86E5EAE7FB1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536825" y="44259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0" y="1685"/>
                  </a:lnTo>
                  <a:lnTo>
                    <a:pt x="941" y="3454"/>
                  </a:lnTo>
                  <a:lnTo>
                    <a:pt x="1686" y="4419"/>
                  </a:lnTo>
                  <a:lnTo>
                    <a:pt x="6350" y="63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0" name="SMARTInkShape-357">
              <a:extLst>
                <a:ext uri="{FF2B5EF4-FFF2-40B4-BE49-F238E27FC236}">
                  <a16:creationId xmlns:a16="http://schemas.microsoft.com/office/drawing/2014/main" xmlns="" id="{057E6F41-D451-4676-9A15-11CED5077330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007664" y="4332267"/>
              <a:ext cx="960962" cy="373339"/>
            </a:xfrm>
            <a:custGeom>
              <a:avLst/>
              <a:gdLst/>
              <a:ahLst/>
              <a:cxnLst/>
              <a:rect l="0" t="0" r="0" b="0"/>
              <a:pathLst>
                <a:path w="960962" h="373339">
                  <a:moveTo>
                    <a:pt x="91011" y="239733"/>
                  </a:moveTo>
                  <a:lnTo>
                    <a:pt x="91011" y="239733"/>
                  </a:lnTo>
                  <a:lnTo>
                    <a:pt x="89325" y="238047"/>
                  </a:lnTo>
                  <a:lnTo>
                    <a:pt x="88498" y="235338"/>
                  </a:lnTo>
                  <a:lnTo>
                    <a:pt x="88277" y="233628"/>
                  </a:lnTo>
                  <a:lnTo>
                    <a:pt x="81759" y="221164"/>
                  </a:lnTo>
                  <a:lnTo>
                    <a:pt x="48069" y="212524"/>
                  </a:lnTo>
                  <a:lnTo>
                    <a:pt x="39000" y="215528"/>
                  </a:lnTo>
                  <a:lnTo>
                    <a:pt x="20490" y="228955"/>
                  </a:lnTo>
                  <a:lnTo>
                    <a:pt x="2527" y="263864"/>
                  </a:lnTo>
                  <a:lnTo>
                    <a:pt x="0" y="291137"/>
                  </a:lnTo>
                  <a:lnTo>
                    <a:pt x="6398" y="336082"/>
                  </a:lnTo>
                  <a:lnTo>
                    <a:pt x="10601" y="350406"/>
                  </a:lnTo>
                  <a:lnTo>
                    <a:pt x="18585" y="361476"/>
                  </a:lnTo>
                  <a:lnTo>
                    <a:pt x="28130" y="369688"/>
                  </a:lnTo>
                  <a:lnTo>
                    <a:pt x="35900" y="373338"/>
                  </a:lnTo>
                  <a:lnTo>
                    <a:pt x="56337" y="370336"/>
                  </a:lnTo>
                  <a:lnTo>
                    <a:pt x="72388" y="362744"/>
                  </a:lnTo>
                  <a:lnTo>
                    <a:pt x="87218" y="341993"/>
                  </a:lnTo>
                  <a:lnTo>
                    <a:pt x="103564" y="298743"/>
                  </a:lnTo>
                  <a:lnTo>
                    <a:pt x="109425" y="252386"/>
                  </a:lnTo>
                  <a:lnTo>
                    <a:pt x="108187" y="240660"/>
                  </a:lnTo>
                  <a:lnTo>
                    <a:pt x="104267" y="231288"/>
                  </a:lnTo>
                  <a:lnTo>
                    <a:pt x="103876" y="237270"/>
                  </a:lnTo>
                  <a:lnTo>
                    <a:pt x="113912" y="280194"/>
                  </a:lnTo>
                  <a:lnTo>
                    <a:pt x="134039" y="326678"/>
                  </a:lnTo>
                  <a:lnTo>
                    <a:pt x="143624" y="340166"/>
                  </a:lnTo>
                  <a:lnTo>
                    <a:pt x="146195" y="342671"/>
                  </a:lnTo>
                  <a:lnTo>
                    <a:pt x="154695" y="344515"/>
                  </a:lnTo>
                  <a:lnTo>
                    <a:pt x="159926" y="344512"/>
                  </a:lnTo>
                  <a:lnTo>
                    <a:pt x="169500" y="340747"/>
                  </a:lnTo>
                  <a:lnTo>
                    <a:pt x="174029" y="337767"/>
                  </a:lnTo>
                  <a:lnTo>
                    <a:pt x="180001" y="328812"/>
                  </a:lnTo>
                  <a:lnTo>
                    <a:pt x="193960" y="282727"/>
                  </a:lnTo>
                  <a:lnTo>
                    <a:pt x="195715" y="247518"/>
                  </a:lnTo>
                  <a:lnTo>
                    <a:pt x="195386" y="245981"/>
                  </a:lnTo>
                  <a:lnTo>
                    <a:pt x="194813" y="244957"/>
                  </a:lnTo>
                  <a:lnTo>
                    <a:pt x="194079" y="244274"/>
                  </a:lnTo>
                  <a:lnTo>
                    <a:pt x="193590" y="244171"/>
                  </a:lnTo>
                  <a:lnTo>
                    <a:pt x="193264" y="244456"/>
                  </a:lnTo>
                  <a:lnTo>
                    <a:pt x="193046" y="244998"/>
                  </a:lnTo>
                  <a:lnTo>
                    <a:pt x="201771" y="287691"/>
                  </a:lnTo>
                  <a:lnTo>
                    <a:pt x="220299" y="329127"/>
                  </a:lnTo>
                  <a:lnTo>
                    <a:pt x="234257" y="347399"/>
                  </a:lnTo>
                  <a:lnTo>
                    <a:pt x="237661" y="348905"/>
                  </a:lnTo>
                  <a:lnTo>
                    <a:pt x="245206" y="348697"/>
                  </a:lnTo>
                  <a:lnTo>
                    <a:pt x="252323" y="345311"/>
                  </a:lnTo>
                  <a:lnTo>
                    <a:pt x="255702" y="342927"/>
                  </a:lnTo>
                  <a:lnTo>
                    <a:pt x="260398" y="334633"/>
                  </a:lnTo>
                  <a:lnTo>
                    <a:pt x="270494" y="291153"/>
                  </a:lnTo>
                  <a:lnTo>
                    <a:pt x="270751" y="270521"/>
                  </a:lnTo>
                  <a:lnTo>
                    <a:pt x="268041" y="251334"/>
                  </a:lnTo>
                  <a:lnTo>
                    <a:pt x="267239" y="249584"/>
                  </a:lnTo>
                  <a:lnTo>
                    <a:pt x="266352" y="249122"/>
                  </a:lnTo>
                  <a:lnTo>
                    <a:pt x="265408" y="249520"/>
                  </a:lnTo>
                  <a:lnTo>
                    <a:pt x="264425" y="250491"/>
                  </a:lnTo>
                  <a:lnTo>
                    <a:pt x="264123" y="252197"/>
                  </a:lnTo>
                  <a:lnTo>
                    <a:pt x="270652" y="299572"/>
                  </a:lnTo>
                  <a:lnTo>
                    <a:pt x="280556" y="331060"/>
                  </a:lnTo>
                  <a:lnTo>
                    <a:pt x="291890" y="348402"/>
                  </a:lnTo>
                  <a:lnTo>
                    <a:pt x="311476" y="361889"/>
                  </a:lnTo>
                  <a:lnTo>
                    <a:pt x="325040" y="367532"/>
                  </a:lnTo>
                  <a:lnTo>
                    <a:pt x="341955" y="365833"/>
                  </a:lnTo>
                  <a:lnTo>
                    <a:pt x="360921" y="354119"/>
                  </a:lnTo>
                  <a:lnTo>
                    <a:pt x="395618" y="308950"/>
                  </a:lnTo>
                  <a:lnTo>
                    <a:pt x="416090" y="265243"/>
                  </a:lnTo>
                  <a:lnTo>
                    <a:pt x="430434" y="224831"/>
                  </a:lnTo>
                  <a:lnTo>
                    <a:pt x="437898" y="191730"/>
                  </a:lnTo>
                  <a:lnTo>
                    <a:pt x="444069" y="146644"/>
                  </a:lnTo>
                  <a:lnTo>
                    <a:pt x="447612" y="104797"/>
                  </a:lnTo>
                  <a:lnTo>
                    <a:pt x="446809" y="61973"/>
                  </a:lnTo>
                  <a:lnTo>
                    <a:pt x="439927" y="35604"/>
                  </a:lnTo>
                  <a:lnTo>
                    <a:pt x="421819" y="3720"/>
                  </a:lnTo>
                  <a:lnTo>
                    <a:pt x="418794" y="1958"/>
                  </a:lnTo>
                  <a:lnTo>
                    <a:pt x="410729" y="0"/>
                  </a:lnTo>
                  <a:lnTo>
                    <a:pt x="404088" y="1011"/>
                  </a:lnTo>
                  <a:lnTo>
                    <a:pt x="401329" y="2268"/>
                  </a:lnTo>
                  <a:lnTo>
                    <a:pt x="392390" y="14151"/>
                  </a:lnTo>
                  <a:lnTo>
                    <a:pt x="386409" y="26020"/>
                  </a:lnTo>
                  <a:lnTo>
                    <a:pt x="381715" y="68478"/>
                  </a:lnTo>
                  <a:lnTo>
                    <a:pt x="382149" y="105931"/>
                  </a:lnTo>
                  <a:lnTo>
                    <a:pt x="386446" y="139931"/>
                  </a:lnTo>
                  <a:lnTo>
                    <a:pt x="393977" y="185468"/>
                  </a:lnTo>
                  <a:lnTo>
                    <a:pt x="401265" y="221185"/>
                  </a:lnTo>
                  <a:lnTo>
                    <a:pt x="411420" y="258344"/>
                  </a:lnTo>
                  <a:lnTo>
                    <a:pt x="424333" y="302715"/>
                  </a:lnTo>
                  <a:lnTo>
                    <a:pt x="442383" y="347243"/>
                  </a:lnTo>
                  <a:lnTo>
                    <a:pt x="454335" y="361546"/>
                  </a:lnTo>
                  <a:lnTo>
                    <a:pt x="459168" y="363628"/>
                  </a:lnTo>
                  <a:lnTo>
                    <a:pt x="470184" y="364059"/>
                  </a:lnTo>
                  <a:lnTo>
                    <a:pt x="475379" y="361423"/>
                  </a:lnTo>
                  <a:lnTo>
                    <a:pt x="488727" y="346972"/>
                  </a:lnTo>
                  <a:lnTo>
                    <a:pt x="497464" y="331872"/>
                  </a:lnTo>
                  <a:lnTo>
                    <a:pt x="508194" y="288728"/>
                  </a:lnTo>
                  <a:lnTo>
                    <a:pt x="510089" y="245281"/>
                  </a:lnTo>
                  <a:lnTo>
                    <a:pt x="509743" y="244490"/>
                  </a:lnTo>
                  <a:lnTo>
                    <a:pt x="509160" y="243963"/>
                  </a:lnTo>
                  <a:lnTo>
                    <a:pt x="508419" y="243611"/>
                  </a:lnTo>
                  <a:lnTo>
                    <a:pt x="508277" y="244788"/>
                  </a:lnTo>
                  <a:lnTo>
                    <a:pt x="515818" y="288895"/>
                  </a:lnTo>
                  <a:lnTo>
                    <a:pt x="528493" y="321066"/>
                  </a:lnTo>
                  <a:lnTo>
                    <a:pt x="544616" y="346384"/>
                  </a:lnTo>
                  <a:lnTo>
                    <a:pt x="564545" y="362773"/>
                  </a:lnTo>
                  <a:lnTo>
                    <a:pt x="567920" y="363034"/>
                  </a:lnTo>
                  <a:lnTo>
                    <a:pt x="575432" y="360503"/>
                  </a:lnTo>
                  <a:lnTo>
                    <a:pt x="587596" y="348071"/>
                  </a:lnTo>
                  <a:lnTo>
                    <a:pt x="595080" y="334353"/>
                  </a:lnTo>
                  <a:lnTo>
                    <a:pt x="605819" y="290475"/>
                  </a:lnTo>
                  <a:lnTo>
                    <a:pt x="610912" y="243212"/>
                  </a:lnTo>
                  <a:lnTo>
                    <a:pt x="612884" y="236458"/>
                  </a:lnTo>
                  <a:lnTo>
                    <a:pt x="616819" y="231104"/>
                  </a:lnTo>
                  <a:lnTo>
                    <a:pt x="619349" y="228689"/>
                  </a:lnTo>
                  <a:lnTo>
                    <a:pt x="621742" y="227784"/>
                  </a:lnTo>
                  <a:lnTo>
                    <a:pt x="624043" y="227887"/>
                  </a:lnTo>
                  <a:lnTo>
                    <a:pt x="629186" y="230235"/>
                  </a:lnTo>
                  <a:lnTo>
                    <a:pt x="639310" y="237506"/>
                  </a:lnTo>
                  <a:lnTo>
                    <a:pt x="644674" y="243330"/>
                  </a:lnTo>
                  <a:lnTo>
                    <a:pt x="659246" y="277349"/>
                  </a:lnTo>
                  <a:lnTo>
                    <a:pt x="668048" y="317124"/>
                  </a:lnTo>
                  <a:lnTo>
                    <a:pt x="671528" y="362992"/>
                  </a:lnTo>
                  <a:lnTo>
                    <a:pt x="670281" y="366834"/>
                  </a:lnTo>
                  <a:lnTo>
                    <a:pt x="669808" y="367506"/>
                  </a:lnTo>
                  <a:lnTo>
                    <a:pt x="669492" y="367601"/>
                  </a:lnTo>
                  <a:lnTo>
                    <a:pt x="669282" y="367312"/>
                  </a:lnTo>
                  <a:lnTo>
                    <a:pt x="669574" y="323447"/>
                  </a:lnTo>
                  <a:lnTo>
                    <a:pt x="679386" y="278391"/>
                  </a:lnTo>
                  <a:lnTo>
                    <a:pt x="687272" y="255065"/>
                  </a:lnTo>
                  <a:lnTo>
                    <a:pt x="696737" y="242316"/>
                  </a:lnTo>
                  <a:lnTo>
                    <a:pt x="701947" y="237589"/>
                  </a:lnTo>
                  <a:lnTo>
                    <a:pt x="707555" y="235252"/>
                  </a:lnTo>
                  <a:lnTo>
                    <a:pt x="718093" y="233752"/>
                  </a:lnTo>
                  <a:lnTo>
                    <a:pt x="729858" y="240234"/>
                  </a:lnTo>
                  <a:lnTo>
                    <a:pt x="741144" y="256149"/>
                  </a:lnTo>
                  <a:lnTo>
                    <a:pt x="751552" y="282173"/>
                  </a:lnTo>
                  <a:lnTo>
                    <a:pt x="760763" y="326636"/>
                  </a:lnTo>
                  <a:lnTo>
                    <a:pt x="775033" y="360368"/>
                  </a:lnTo>
                  <a:lnTo>
                    <a:pt x="780607" y="366609"/>
                  </a:lnTo>
                  <a:lnTo>
                    <a:pt x="783575" y="368767"/>
                  </a:lnTo>
                  <a:lnTo>
                    <a:pt x="786259" y="369853"/>
                  </a:lnTo>
                  <a:lnTo>
                    <a:pt x="791123" y="370119"/>
                  </a:lnTo>
                  <a:lnTo>
                    <a:pt x="793408" y="368638"/>
                  </a:lnTo>
                  <a:lnTo>
                    <a:pt x="797828" y="363229"/>
                  </a:lnTo>
                  <a:lnTo>
                    <a:pt x="810251" y="328732"/>
                  </a:lnTo>
                  <a:lnTo>
                    <a:pt x="818457" y="282930"/>
                  </a:lnTo>
                  <a:lnTo>
                    <a:pt x="821308" y="278805"/>
                  </a:lnTo>
                  <a:lnTo>
                    <a:pt x="828566" y="274201"/>
                  </a:lnTo>
                  <a:lnTo>
                    <a:pt x="872186" y="261357"/>
                  </a:lnTo>
                  <a:lnTo>
                    <a:pt x="896115" y="249123"/>
                  </a:lnTo>
                  <a:lnTo>
                    <a:pt x="908520" y="237063"/>
                  </a:lnTo>
                  <a:lnTo>
                    <a:pt x="910126" y="234778"/>
                  </a:lnTo>
                  <a:lnTo>
                    <a:pt x="910490" y="231844"/>
                  </a:lnTo>
                  <a:lnTo>
                    <a:pt x="909014" y="224820"/>
                  </a:lnTo>
                  <a:lnTo>
                    <a:pt x="904124" y="218877"/>
                  </a:lnTo>
                  <a:lnTo>
                    <a:pt x="897600" y="214588"/>
                  </a:lnTo>
                  <a:lnTo>
                    <a:pt x="886919" y="212174"/>
                  </a:lnTo>
                  <a:lnTo>
                    <a:pt x="871172" y="212165"/>
                  </a:lnTo>
                  <a:lnTo>
                    <a:pt x="860494" y="214663"/>
                  </a:lnTo>
                  <a:lnTo>
                    <a:pt x="830826" y="232521"/>
                  </a:lnTo>
                  <a:lnTo>
                    <a:pt x="826579" y="235983"/>
                  </a:lnTo>
                  <a:lnTo>
                    <a:pt x="819979" y="247356"/>
                  </a:lnTo>
                  <a:lnTo>
                    <a:pt x="815753" y="262524"/>
                  </a:lnTo>
                  <a:lnTo>
                    <a:pt x="815709" y="288427"/>
                  </a:lnTo>
                  <a:lnTo>
                    <a:pt x="818323" y="299475"/>
                  </a:lnTo>
                  <a:lnTo>
                    <a:pt x="833875" y="318386"/>
                  </a:lnTo>
                  <a:lnTo>
                    <a:pt x="861108" y="339649"/>
                  </a:lnTo>
                  <a:lnTo>
                    <a:pt x="903091" y="360675"/>
                  </a:lnTo>
                  <a:lnTo>
                    <a:pt x="934909" y="365183"/>
                  </a:lnTo>
                  <a:lnTo>
                    <a:pt x="946678" y="364516"/>
                  </a:lnTo>
                  <a:lnTo>
                    <a:pt x="950733" y="363138"/>
                  </a:lnTo>
                  <a:lnTo>
                    <a:pt x="960961" y="354033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4" name="SMARTInkShape-Group128">
            <a:extLst>
              <a:ext uri="{FF2B5EF4-FFF2-40B4-BE49-F238E27FC236}">
                <a16:creationId xmlns:a16="http://schemas.microsoft.com/office/drawing/2014/main" xmlns="" id="{98F05942-E475-4077-998B-15E1F4597543}"/>
              </a:ext>
            </a:extLst>
          </p:cNvPr>
          <p:cNvGrpSpPr/>
          <p:nvPr/>
        </p:nvGrpSpPr>
        <p:grpSpPr>
          <a:xfrm>
            <a:off x="1787525" y="4337408"/>
            <a:ext cx="243516" cy="361593"/>
            <a:chOff x="1787525" y="4337408"/>
            <a:chExt cx="243516" cy="361593"/>
          </a:xfrm>
        </p:grpSpPr>
        <p:sp>
          <p:nvSpPr>
            <p:cNvPr id="192" name="SMARTInkShape-358">
              <a:extLst>
                <a:ext uri="{FF2B5EF4-FFF2-40B4-BE49-F238E27FC236}">
                  <a16:creationId xmlns:a16="http://schemas.microsoft.com/office/drawing/2014/main" xmlns="" id="{9C5F1D89-FCA5-426E-8FEE-962EDC0C5F4C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787525" y="4337408"/>
              <a:ext cx="243516" cy="132993"/>
            </a:xfrm>
            <a:custGeom>
              <a:avLst/>
              <a:gdLst/>
              <a:ahLst/>
              <a:cxnLst/>
              <a:rect l="0" t="0" r="0" b="0"/>
              <a:pathLst>
                <a:path w="243516" h="132993">
                  <a:moveTo>
                    <a:pt x="0" y="40917"/>
                  </a:moveTo>
                  <a:lnTo>
                    <a:pt x="0" y="40917"/>
                  </a:lnTo>
                  <a:lnTo>
                    <a:pt x="1686" y="35861"/>
                  </a:lnTo>
                  <a:lnTo>
                    <a:pt x="4394" y="32437"/>
                  </a:lnTo>
                  <a:lnTo>
                    <a:pt x="10067" y="29034"/>
                  </a:lnTo>
                  <a:lnTo>
                    <a:pt x="51741" y="12483"/>
                  </a:lnTo>
                  <a:lnTo>
                    <a:pt x="90611" y="3358"/>
                  </a:lnTo>
                  <a:lnTo>
                    <a:pt x="126114" y="0"/>
                  </a:lnTo>
                  <a:lnTo>
                    <a:pt x="170008" y="758"/>
                  </a:lnTo>
                  <a:lnTo>
                    <a:pt x="205019" y="11517"/>
                  </a:lnTo>
                  <a:lnTo>
                    <a:pt x="223040" y="22331"/>
                  </a:lnTo>
                  <a:lnTo>
                    <a:pt x="234243" y="34900"/>
                  </a:lnTo>
                  <a:lnTo>
                    <a:pt x="242580" y="51481"/>
                  </a:lnTo>
                  <a:lnTo>
                    <a:pt x="243515" y="64545"/>
                  </a:lnTo>
                  <a:lnTo>
                    <a:pt x="241579" y="76818"/>
                  </a:lnTo>
                  <a:lnTo>
                    <a:pt x="238367" y="84625"/>
                  </a:lnTo>
                  <a:lnTo>
                    <a:pt x="223304" y="101931"/>
                  </a:lnTo>
                  <a:lnTo>
                    <a:pt x="214840" y="108133"/>
                  </a:lnTo>
                  <a:lnTo>
                    <a:pt x="172274" y="122251"/>
                  </a:lnTo>
                  <a:lnTo>
                    <a:pt x="123825" y="13299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3" name="SMARTInkShape-359">
              <a:extLst>
                <a:ext uri="{FF2B5EF4-FFF2-40B4-BE49-F238E27FC236}">
                  <a16:creationId xmlns:a16="http://schemas.microsoft.com/office/drawing/2014/main" xmlns="" id="{A9C72F15-D7C2-41C6-BD42-BCD142CE0793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899996" y="4387850"/>
              <a:ext cx="14511" cy="311151"/>
            </a:xfrm>
            <a:custGeom>
              <a:avLst/>
              <a:gdLst/>
              <a:ahLst/>
              <a:cxnLst/>
              <a:rect l="0" t="0" r="0" b="0"/>
              <a:pathLst>
                <a:path w="14511" h="311151">
                  <a:moveTo>
                    <a:pt x="1829" y="0"/>
                  </a:moveTo>
                  <a:lnTo>
                    <a:pt x="1829" y="0"/>
                  </a:lnTo>
                  <a:lnTo>
                    <a:pt x="143" y="1685"/>
                  </a:lnTo>
                  <a:lnTo>
                    <a:pt x="0" y="2535"/>
                  </a:lnTo>
                  <a:lnTo>
                    <a:pt x="257" y="3454"/>
                  </a:lnTo>
                  <a:lnTo>
                    <a:pt x="781" y="4419"/>
                  </a:lnTo>
                  <a:lnTo>
                    <a:pt x="5264" y="43571"/>
                  </a:lnTo>
                  <a:lnTo>
                    <a:pt x="6648" y="81571"/>
                  </a:lnTo>
                  <a:lnTo>
                    <a:pt x="9411" y="119733"/>
                  </a:lnTo>
                  <a:lnTo>
                    <a:pt x="10778" y="157381"/>
                  </a:lnTo>
                  <a:lnTo>
                    <a:pt x="13422" y="194358"/>
                  </a:lnTo>
                  <a:lnTo>
                    <a:pt x="14310" y="239135"/>
                  </a:lnTo>
                  <a:lnTo>
                    <a:pt x="14510" y="283814"/>
                  </a:lnTo>
                  <a:lnTo>
                    <a:pt x="14174" y="306400"/>
                  </a:lnTo>
                  <a:lnTo>
                    <a:pt x="13587" y="307984"/>
                  </a:lnTo>
                  <a:lnTo>
                    <a:pt x="11354" y="3111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02" name="SMARTInkShape-Group129">
            <a:extLst>
              <a:ext uri="{FF2B5EF4-FFF2-40B4-BE49-F238E27FC236}">
                <a16:creationId xmlns:a16="http://schemas.microsoft.com/office/drawing/2014/main" xmlns="" id="{6FA2BB00-850A-4842-9D2D-1F1ED217FD83}"/>
              </a:ext>
            </a:extLst>
          </p:cNvPr>
          <p:cNvGrpSpPr/>
          <p:nvPr/>
        </p:nvGrpSpPr>
        <p:grpSpPr>
          <a:xfrm>
            <a:off x="1860550" y="3756025"/>
            <a:ext cx="1388574" cy="381156"/>
            <a:chOff x="1860550" y="3756025"/>
            <a:chExt cx="1388574" cy="381156"/>
          </a:xfrm>
        </p:grpSpPr>
        <p:sp>
          <p:nvSpPr>
            <p:cNvPr id="195" name="SMARTInkShape-360">
              <a:extLst>
                <a:ext uri="{FF2B5EF4-FFF2-40B4-BE49-F238E27FC236}">
                  <a16:creationId xmlns:a16="http://schemas.microsoft.com/office/drawing/2014/main" xmlns="" id="{90509CA2-234F-4D5E-9F6C-BEE7E20AE47D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01303" y="3802295"/>
              <a:ext cx="247821" cy="305525"/>
            </a:xfrm>
            <a:custGeom>
              <a:avLst/>
              <a:gdLst/>
              <a:ahLst/>
              <a:cxnLst/>
              <a:rect l="0" t="0" r="0" b="0"/>
              <a:pathLst>
                <a:path w="247821" h="305525">
                  <a:moveTo>
                    <a:pt x="43522" y="10880"/>
                  </a:moveTo>
                  <a:lnTo>
                    <a:pt x="43522" y="10880"/>
                  </a:lnTo>
                  <a:lnTo>
                    <a:pt x="38453" y="11233"/>
                  </a:lnTo>
                  <a:lnTo>
                    <a:pt x="34684" y="12566"/>
                  </a:lnTo>
                  <a:lnTo>
                    <a:pt x="21790" y="29237"/>
                  </a:lnTo>
                  <a:lnTo>
                    <a:pt x="9644" y="73547"/>
                  </a:lnTo>
                  <a:lnTo>
                    <a:pt x="2205" y="112743"/>
                  </a:lnTo>
                  <a:lnTo>
                    <a:pt x="0" y="156851"/>
                  </a:lnTo>
                  <a:lnTo>
                    <a:pt x="314" y="201547"/>
                  </a:lnTo>
                  <a:lnTo>
                    <a:pt x="10410" y="243459"/>
                  </a:lnTo>
                  <a:lnTo>
                    <a:pt x="19281" y="261357"/>
                  </a:lnTo>
                  <a:lnTo>
                    <a:pt x="39789" y="284258"/>
                  </a:lnTo>
                  <a:lnTo>
                    <a:pt x="54328" y="295482"/>
                  </a:lnTo>
                  <a:lnTo>
                    <a:pt x="81453" y="304678"/>
                  </a:lnTo>
                  <a:lnTo>
                    <a:pt x="127005" y="305524"/>
                  </a:lnTo>
                  <a:lnTo>
                    <a:pt x="151435" y="299696"/>
                  </a:lnTo>
                  <a:lnTo>
                    <a:pt x="190595" y="276925"/>
                  </a:lnTo>
                  <a:lnTo>
                    <a:pt x="228173" y="235803"/>
                  </a:lnTo>
                  <a:lnTo>
                    <a:pt x="244143" y="195532"/>
                  </a:lnTo>
                  <a:lnTo>
                    <a:pt x="247820" y="158048"/>
                  </a:lnTo>
                  <a:lnTo>
                    <a:pt x="241882" y="112270"/>
                  </a:lnTo>
                  <a:lnTo>
                    <a:pt x="231642" y="80871"/>
                  </a:lnTo>
                  <a:lnTo>
                    <a:pt x="206401" y="45310"/>
                  </a:lnTo>
                  <a:lnTo>
                    <a:pt x="171602" y="13355"/>
                  </a:lnTo>
                  <a:lnTo>
                    <a:pt x="147125" y="2275"/>
                  </a:lnTo>
                  <a:lnTo>
                    <a:pt x="137899" y="0"/>
                  </a:lnTo>
                  <a:lnTo>
                    <a:pt x="114956" y="2090"/>
                  </a:lnTo>
                  <a:lnTo>
                    <a:pt x="89186" y="10549"/>
                  </a:lnTo>
                  <a:lnTo>
                    <a:pt x="68733" y="23678"/>
                  </a:lnTo>
                  <a:lnTo>
                    <a:pt x="24472" y="7120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6" name="SMARTInkShape-361">
              <a:extLst>
                <a:ext uri="{FF2B5EF4-FFF2-40B4-BE49-F238E27FC236}">
                  <a16:creationId xmlns:a16="http://schemas.microsoft.com/office/drawing/2014/main" xmlns="" id="{812C2C04-C337-437A-9A0B-47D5AEEF699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2765425" y="3810902"/>
              <a:ext cx="169560" cy="326279"/>
            </a:xfrm>
            <a:custGeom>
              <a:avLst/>
              <a:gdLst/>
              <a:ahLst/>
              <a:cxnLst/>
              <a:rect l="0" t="0" r="0" b="0"/>
              <a:pathLst>
                <a:path w="169560" h="326279">
                  <a:moveTo>
                    <a:pt x="0" y="21323"/>
                  </a:moveTo>
                  <a:lnTo>
                    <a:pt x="0" y="21323"/>
                  </a:lnTo>
                  <a:lnTo>
                    <a:pt x="3371" y="21323"/>
                  </a:lnTo>
                  <a:lnTo>
                    <a:pt x="4364" y="20970"/>
                  </a:lnTo>
                  <a:lnTo>
                    <a:pt x="5026" y="20382"/>
                  </a:lnTo>
                  <a:lnTo>
                    <a:pt x="9460" y="15218"/>
                  </a:lnTo>
                  <a:lnTo>
                    <a:pt x="15660" y="8843"/>
                  </a:lnTo>
                  <a:lnTo>
                    <a:pt x="56101" y="291"/>
                  </a:lnTo>
                  <a:lnTo>
                    <a:pt x="85532" y="0"/>
                  </a:lnTo>
                  <a:lnTo>
                    <a:pt x="97281" y="2556"/>
                  </a:lnTo>
                  <a:lnTo>
                    <a:pt x="113216" y="11333"/>
                  </a:lnTo>
                  <a:lnTo>
                    <a:pt x="124053" y="21185"/>
                  </a:lnTo>
                  <a:lnTo>
                    <a:pt x="130047" y="39235"/>
                  </a:lnTo>
                  <a:lnTo>
                    <a:pt x="130686" y="54029"/>
                  </a:lnTo>
                  <a:lnTo>
                    <a:pt x="118308" y="81602"/>
                  </a:lnTo>
                  <a:lnTo>
                    <a:pt x="96653" y="108087"/>
                  </a:lnTo>
                  <a:lnTo>
                    <a:pt x="60424" y="138186"/>
                  </a:lnTo>
                  <a:lnTo>
                    <a:pt x="48023" y="144609"/>
                  </a:lnTo>
                  <a:lnTo>
                    <a:pt x="45156" y="147589"/>
                  </a:lnTo>
                  <a:lnTo>
                    <a:pt x="44921" y="147481"/>
                  </a:lnTo>
                  <a:lnTo>
                    <a:pt x="44659" y="146420"/>
                  </a:lnTo>
                  <a:lnTo>
                    <a:pt x="44942" y="145996"/>
                  </a:lnTo>
                  <a:lnTo>
                    <a:pt x="46198" y="145525"/>
                  </a:lnTo>
                  <a:lnTo>
                    <a:pt x="73842" y="145875"/>
                  </a:lnTo>
                  <a:lnTo>
                    <a:pt x="105663" y="154857"/>
                  </a:lnTo>
                  <a:lnTo>
                    <a:pt x="131370" y="169748"/>
                  </a:lnTo>
                  <a:lnTo>
                    <a:pt x="150715" y="193203"/>
                  </a:lnTo>
                  <a:lnTo>
                    <a:pt x="166257" y="224464"/>
                  </a:lnTo>
                  <a:lnTo>
                    <a:pt x="169559" y="243046"/>
                  </a:lnTo>
                  <a:lnTo>
                    <a:pt x="166752" y="273272"/>
                  </a:lnTo>
                  <a:lnTo>
                    <a:pt x="161953" y="284289"/>
                  </a:lnTo>
                  <a:lnTo>
                    <a:pt x="144449" y="308714"/>
                  </a:lnTo>
                  <a:lnTo>
                    <a:pt x="140749" y="312400"/>
                  </a:lnTo>
                  <a:lnTo>
                    <a:pt x="107944" y="324769"/>
                  </a:lnTo>
                  <a:lnTo>
                    <a:pt x="102655" y="326278"/>
                  </a:lnTo>
                  <a:lnTo>
                    <a:pt x="76669" y="323347"/>
                  </a:lnTo>
                  <a:lnTo>
                    <a:pt x="54506" y="314090"/>
                  </a:lnTo>
                  <a:lnTo>
                    <a:pt x="41824" y="305781"/>
                  </a:lnTo>
                  <a:lnTo>
                    <a:pt x="31750" y="284848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7" name="SMARTInkShape-362">
              <a:extLst>
                <a:ext uri="{FF2B5EF4-FFF2-40B4-BE49-F238E27FC236}">
                  <a16:creationId xmlns:a16="http://schemas.microsoft.com/office/drawing/2014/main" xmlns="" id="{76D78999-0236-4EB5-A099-827A3A497D39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2619375" y="3952875"/>
              <a:ext cx="1" cy="3176"/>
            </a:xfrm>
            <a:custGeom>
              <a:avLst/>
              <a:gdLst/>
              <a:ahLst/>
              <a:cxnLst/>
              <a:rect l="0" t="0" r="0" b="0"/>
              <a:pathLst>
                <a:path w="1" h="3176">
                  <a:moveTo>
                    <a:pt x="0" y="0"/>
                  </a:moveTo>
                  <a:lnTo>
                    <a:pt x="0" y="0"/>
                  </a:lnTo>
                  <a:lnTo>
                    <a:pt x="0" y="31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8" name="SMARTInkShape-363">
              <a:extLst>
                <a:ext uri="{FF2B5EF4-FFF2-40B4-BE49-F238E27FC236}">
                  <a16:creationId xmlns:a16="http://schemas.microsoft.com/office/drawing/2014/main" xmlns="" id="{6207F4AC-B529-4430-A72E-66DA4439D99A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644775" y="40830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9" name="SMARTInkShape-364">
              <a:extLst>
                <a:ext uri="{FF2B5EF4-FFF2-40B4-BE49-F238E27FC236}">
                  <a16:creationId xmlns:a16="http://schemas.microsoft.com/office/drawing/2014/main" xmlns="" id="{6E8F6AA8-F2A2-44F7-ADD0-2EADDB88A060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056246" y="3947799"/>
              <a:ext cx="448830" cy="143668"/>
            </a:xfrm>
            <a:custGeom>
              <a:avLst/>
              <a:gdLst/>
              <a:ahLst/>
              <a:cxnLst/>
              <a:rect l="0" t="0" r="0" b="0"/>
              <a:pathLst>
                <a:path w="448830" h="143668">
                  <a:moveTo>
                    <a:pt x="10679" y="33651"/>
                  </a:moveTo>
                  <a:lnTo>
                    <a:pt x="10679" y="33651"/>
                  </a:lnTo>
                  <a:lnTo>
                    <a:pt x="1733" y="55305"/>
                  </a:lnTo>
                  <a:lnTo>
                    <a:pt x="0" y="67264"/>
                  </a:lnTo>
                  <a:lnTo>
                    <a:pt x="1088" y="95820"/>
                  </a:lnTo>
                  <a:lnTo>
                    <a:pt x="2820" y="100128"/>
                  </a:lnTo>
                  <a:lnTo>
                    <a:pt x="38049" y="136666"/>
                  </a:lnTo>
                  <a:lnTo>
                    <a:pt x="43742" y="140428"/>
                  </a:lnTo>
                  <a:lnTo>
                    <a:pt x="59476" y="143667"/>
                  </a:lnTo>
                  <a:lnTo>
                    <a:pt x="86523" y="142871"/>
                  </a:lnTo>
                  <a:lnTo>
                    <a:pt x="106960" y="130179"/>
                  </a:lnTo>
                  <a:lnTo>
                    <a:pt x="120777" y="117520"/>
                  </a:lnTo>
                  <a:lnTo>
                    <a:pt x="129339" y="96954"/>
                  </a:lnTo>
                  <a:lnTo>
                    <a:pt x="131288" y="79179"/>
                  </a:lnTo>
                  <a:lnTo>
                    <a:pt x="122889" y="54863"/>
                  </a:lnTo>
                  <a:lnTo>
                    <a:pt x="102488" y="32057"/>
                  </a:lnTo>
                  <a:lnTo>
                    <a:pt x="86447" y="20322"/>
                  </a:lnTo>
                  <a:lnTo>
                    <a:pt x="64879" y="14611"/>
                  </a:lnTo>
                  <a:lnTo>
                    <a:pt x="48493" y="14055"/>
                  </a:lnTo>
                  <a:lnTo>
                    <a:pt x="33564" y="21181"/>
                  </a:lnTo>
                  <a:lnTo>
                    <a:pt x="26024" y="29285"/>
                  </a:lnTo>
                  <a:lnTo>
                    <a:pt x="21380" y="38413"/>
                  </a:lnTo>
                  <a:lnTo>
                    <a:pt x="20491" y="47174"/>
                  </a:lnTo>
                  <a:lnTo>
                    <a:pt x="25035" y="56712"/>
                  </a:lnTo>
                  <a:lnTo>
                    <a:pt x="34688" y="68236"/>
                  </a:lnTo>
                  <a:lnTo>
                    <a:pt x="37268" y="70466"/>
                  </a:lnTo>
                  <a:lnTo>
                    <a:pt x="60277" y="78409"/>
                  </a:lnTo>
                  <a:lnTo>
                    <a:pt x="70587" y="80002"/>
                  </a:lnTo>
                  <a:lnTo>
                    <a:pt x="89382" y="75842"/>
                  </a:lnTo>
                  <a:lnTo>
                    <a:pt x="102163" y="69592"/>
                  </a:lnTo>
                  <a:lnTo>
                    <a:pt x="119701" y="53555"/>
                  </a:lnTo>
                  <a:lnTo>
                    <a:pt x="133148" y="32461"/>
                  </a:lnTo>
                  <a:lnTo>
                    <a:pt x="144388" y="11387"/>
                  </a:lnTo>
                  <a:lnTo>
                    <a:pt x="150539" y="5176"/>
                  </a:lnTo>
                  <a:lnTo>
                    <a:pt x="156447" y="1593"/>
                  </a:lnTo>
                  <a:lnTo>
                    <a:pt x="161425" y="0"/>
                  </a:lnTo>
                  <a:lnTo>
                    <a:pt x="173251" y="2474"/>
                  </a:lnTo>
                  <a:lnTo>
                    <a:pt x="181005" y="7683"/>
                  </a:lnTo>
                  <a:lnTo>
                    <a:pt x="188685" y="16465"/>
                  </a:lnTo>
                  <a:lnTo>
                    <a:pt x="212894" y="59576"/>
                  </a:lnTo>
                  <a:lnTo>
                    <a:pt x="224923" y="101735"/>
                  </a:lnTo>
                  <a:lnTo>
                    <a:pt x="229692" y="143144"/>
                  </a:lnTo>
                  <a:lnTo>
                    <a:pt x="229360" y="143335"/>
                  </a:lnTo>
                  <a:lnTo>
                    <a:pt x="228786" y="143110"/>
                  </a:lnTo>
                  <a:lnTo>
                    <a:pt x="228050" y="142607"/>
                  </a:lnTo>
                  <a:lnTo>
                    <a:pt x="227015" y="133472"/>
                  </a:lnTo>
                  <a:lnTo>
                    <a:pt x="233006" y="87546"/>
                  </a:lnTo>
                  <a:lnTo>
                    <a:pt x="242603" y="57115"/>
                  </a:lnTo>
                  <a:lnTo>
                    <a:pt x="247812" y="49724"/>
                  </a:lnTo>
                  <a:lnTo>
                    <a:pt x="260309" y="38688"/>
                  </a:lnTo>
                  <a:lnTo>
                    <a:pt x="272047" y="33419"/>
                  </a:lnTo>
                  <a:lnTo>
                    <a:pt x="279364" y="33551"/>
                  </a:lnTo>
                  <a:lnTo>
                    <a:pt x="288629" y="40363"/>
                  </a:lnTo>
                  <a:lnTo>
                    <a:pt x="301787" y="63683"/>
                  </a:lnTo>
                  <a:lnTo>
                    <a:pt x="309778" y="90549"/>
                  </a:lnTo>
                  <a:lnTo>
                    <a:pt x="311452" y="107423"/>
                  </a:lnTo>
                  <a:lnTo>
                    <a:pt x="309027" y="131454"/>
                  </a:lnTo>
                  <a:lnTo>
                    <a:pt x="307555" y="135092"/>
                  </a:lnTo>
                  <a:lnTo>
                    <a:pt x="306668" y="135851"/>
                  </a:lnTo>
                  <a:lnTo>
                    <a:pt x="305725" y="136003"/>
                  </a:lnTo>
                  <a:lnTo>
                    <a:pt x="304743" y="135753"/>
                  </a:lnTo>
                  <a:lnTo>
                    <a:pt x="304088" y="135233"/>
                  </a:lnTo>
                  <a:lnTo>
                    <a:pt x="303361" y="133714"/>
                  </a:lnTo>
                  <a:lnTo>
                    <a:pt x="304480" y="87438"/>
                  </a:lnTo>
                  <a:lnTo>
                    <a:pt x="312667" y="50891"/>
                  </a:lnTo>
                  <a:lnTo>
                    <a:pt x="326094" y="22706"/>
                  </a:lnTo>
                  <a:lnTo>
                    <a:pt x="333720" y="16322"/>
                  </a:lnTo>
                  <a:lnTo>
                    <a:pt x="341930" y="12191"/>
                  </a:lnTo>
                  <a:lnTo>
                    <a:pt x="347931" y="11531"/>
                  </a:lnTo>
                  <a:lnTo>
                    <a:pt x="367389" y="18588"/>
                  </a:lnTo>
                  <a:lnTo>
                    <a:pt x="372182" y="26486"/>
                  </a:lnTo>
                  <a:lnTo>
                    <a:pt x="381836" y="59289"/>
                  </a:lnTo>
                  <a:lnTo>
                    <a:pt x="385125" y="102496"/>
                  </a:lnTo>
                  <a:lnTo>
                    <a:pt x="388176" y="122196"/>
                  </a:lnTo>
                  <a:lnTo>
                    <a:pt x="391416" y="128978"/>
                  </a:lnTo>
                  <a:lnTo>
                    <a:pt x="398970" y="134344"/>
                  </a:lnTo>
                  <a:lnTo>
                    <a:pt x="414325" y="140168"/>
                  </a:lnTo>
                  <a:lnTo>
                    <a:pt x="448829" y="138426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0" name="SMARTInkShape-365">
              <a:extLst>
                <a:ext uri="{FF2B5EF4-FFF2-40B4-BE49-F238E27FC236}">
                  <a16:creationId xmlns:a16="http://schemas.microsoft.com/office/drawing/2014/main" xmlns="" id="{DA19DBAA-2DA4-4EF0-AF99-F6F41145DADA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860550" y="3756025"/>
              <a:ext cx="279401" cy="57151"/>
            </a:xfrm>
            <a:custGeom>
              <a:avLst/>
              <a:gdLst/>
              <a:ahLst/>
              <a:cxnLst/>
              <a:rect l="0" t="0" r="0" b="0"/>
              <a:pathLst>
                <a:path w="279401" h="57151">
                  <a:moveTo>
                    <a:pt x="0" y="57150"/>
                  </a:moveTo>
                  <a:lnTo>
                    <a:pt x="0" y="57150"/>
                  </a:lnTo>
                  <a:lnTo>
                    <a:pt x="0" y="54416"/>
                  </a:lnTo>
                  <a:lnTo>
                    <a:pt x="1686" y="52420"/>
                  </a:lnTo>
                  <a:lnTo>
                    <a:pt x="7790" y="49595"/>
                  </a:lnTo>
                  <a:lnTo>
                    <a:pt x="45649" y="40625"/>
                  </a:lnTo>
                  <a:lnTo>
                    <a:pt x="89765" y="29990"/>
                  </a:lnTo>
                  <a:lnTo>
                    <a:pt x="135684" y="22252"/>
                  </a:lnTo>
                  <a:lnTo>
                    <a:pt x="179476" y="14417"/>
                  </a:lnTo>
                  <a:lnTo>
                    <a:pt x="224737" y="6258"/>
                  </a:lnTo>
                  <a:lnTo>
                    <a:pt x="272130" y="522"/>
                  </a:lnTo>
                  <a:lnTo>
                    <a:pt x="279400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1" name="SMARTInkShape-366">
              <a:extLst>
                <a:ext uri="{FF2B5EF4-FFF2-40B4-BE49-F238E27FC236}">
                  <a16:creationId xmlns:a16="http://schemas.microsoft.com/office/drawing/2014/main" xmlns="" id="{1765EE8F-10D1-402F-B011-1075F96FA11A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997075" y="3810000"/>
              <a:ext cx="9526" cy="269876"/>
            </a:xfrm>
            <a:custGeom>
              <a:avLst/>
              <a:gdLst/>
              <a:ahLst/>
              <a:cxnLst/>
              <a:rect l="0" t="0" r="0" b="0"/>
              <a:pathLst>
                <a:path w="9526" h="269876">
                  <a:moveTo>
                    <a:pt x="0" y="0"/>
                  </a:moveTo>
                  <a:lnTo>
                    <a:pt x="0" y="0"/>
                  </a:lnTo>
                  <a:lnTo>
                    <a:pt x="5063" y="9002"/>
                  </a:lnTo>
                  <a:lnTo>
                    <a:pt x="6346" y="44059"/>
                  </a:lnTo>
                  <a:lnTo>
                    <a:pt x="4663" y="80278"/>
                  </a:lnTo>
                  <a:lnTo>
                    <a:pt x="3306" y="127779"/>
                  </a:lnTo>
                  <a:lnTo>
                    <a:pt x="3192" y="169845"/>
                  </a:lnTo>
                  <a:lnTo>
                    <a:pt x="3177" y="211586"/>
                  </a:lnTo>
                  <a:lnTo>
                    <a:pt x="5909" y="258785"/>
                  </a:lnTo>
                  <a:lnTo>
                    <a:pt x="6219" y="266589"/>
                  </a:lnTo>
                  <a:lnTo>
                    <a:pt x="6616" y="267684"/>
                  </a:lnTo>
                  <a:lnTo>
                    <a:pt x="7233" y="268415"/>
                  </a:lnTo>
                  <a:lnTo>
                    <a:pt x="9525" y="2698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5347220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6DEC067E-C26D-4248-B6FE-9D4DB9224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7054" y="145383"/>
            <a:ext cx="6257891" cy="1325563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Situation pour demain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98857376-6E22-554C-8A02-E8E051083BD5}"/>
              </a:ext>
            </a:extLst>
          </p:cNvPr>
          <p:cNvSpPr txBox="1"/>
          <p:nvPr/>
        </p:nvSpPr>
        <p:spPr>
          <a:xfrm>
            <a:off x="657374" y="1210514"/>
            <a:ext cx="1028755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Maman a préparé des mini-cannelés. </a:t>
            </a:r>
          </a:p>
          <a:p>
            <a:r>
              <a:rPr lang="fr-FR" sz="2400" dirty="0"/>
              <a:t>Tom en mange 24, et Pauline en mange la moitié. </a:t>
            </a:r>
          </a:p>
          <a:p>
            <a:r>
              <a:rPr lang="fr-FR" sz="2400" dirty="0"/>
              <a:t>Combien de mini-cannelés Pauline a-t-elle mangés ?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EBE2CE81-87E8-A44E-936E-5C8E04DCD8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55164" b="2392"/>
          <a:stretch/>
        </p:blipFill>
        <p:spPr>
          <a:xfrm>
            <a:off x="483086" y="3214256"/>
            <a:ext cx="10461840" cy="349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388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48392" y="2780298"/>
            <a:ext cx="1886217" cy="83099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 le double de 5 est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933545" y="2901096"/>
            <a:ext cx="630641" cy="46166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10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933545" y="4545197"/>
            <a:ext cx="630641" cy="46166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11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618224" y="1461609"/>
            <a:ext cx="630641" cy="46166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9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2326512" y="1642174"/>
            <a:ext cx="1259376" cy="104655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cxnSpLocks/>
            <a:endCxn id="9" idx="1"/>
          </p:cNvCxnSpPr>
          <p:nvPr/>
        </p:nvCxnSpPr>
        <p:spPr>
          <a:xfrm>
            <a:off x="2566547" y="3555985"/>
            <a:ext cx="1366998" cy="122004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cxnSpLocks/>
          </p:cNvCxnSpPr>
          <p:nvPr/>
        </p:nvCxnSpPr>
        <p:spPr>
          <a:xfrm>
            <a:off x="2598674" y="3112905"/>
            <a:ext cx="1270806" cy="8289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re 1">
            <a:extLst>
              <a:ext uri="{FF2B5EF4-FFF2-40B4-BE49-F238E27FC236}">
                <a16:creationId xmlns:a16="http://schemas.microsoft.com/office/drawing/2014/main" xmlns="" id="{F881A230-CE58-404D-9B42-0710B1B609BB}"/>
              </a:ext>
            </a:extLst>
          </p:cNvPr>
          <p:cNvSpPr txBox="1">
            <a:spLocks/>
          </p:cNvSpPr>
          <p:nvPr/>
        </p:nvSpPr>
        <p:spPr>
          <a:xfrm>
            <a:off x="838200" y="76464"/>
            <a:ext cx="9653337" cy="609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 chemin des doubles et des moitiés</a:t>
            </a:r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5C2952A-9C86-604F-A513-3501D2EEC195}"/>
              </a:ext>
            </a:extLst>
          </p:cNvPr>
          <p:cNvSpPr/>
          <p:nvPr/>
        </p:nvSpPr>
        <p:spPr>
          <a:xfrm>
            <a:off x="4564186" y="1374011"/>
            <a:ext cx="1235242" cy="60099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xmlns="" id="{3CA3E8B0-816C-FF4D-8652-E6341C0DCA3D}"/>
              </a:ext>
            </a:extLst>
          </p:cNvPr>
          <p:cNvSpPr/>
          <p:nvPr/>
        </p:nvSpPr>
        <p:spPr>
          <a:xfrm rot="2498828">
            <a:off x="4887193" y="2620779"/>
            <a:ext cx="946484" cy="946484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FF56D78-529B-B748-98F9-1142FB0B1E51}"/>
              </a:ext>
            </a:extLst>
          </p:cNvPr>
          <p:cNvSpPr/>
          <p:nvPr/>
        </p:nvSpPr>
        <p:spPr>
          <a:xfrm>
            <a:off x="4754601" y="4349958"/>
            <a:ext cx="857779" cy="86627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8491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48392" y="2780298"/>
            <a:ext cx="1886217" cy="83099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 le double de 5 est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933545" y="2901096"/>
            <a:ext cx="630641" cy="46166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10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933545" y="4545197"/>
            <a:ext cx="630641" cy="46166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11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618224" y="1461609"/>
            <a:ext cx="630641" cy="46166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9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2326512" y="1642174"/>
            <a:ext cx="1259376" cy="104655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cxnSpLocks/>
            <a:endCxn id="9" idx="1"/>
          </p:cNvCxnSpPr>
          <p:nvPr/>
        </p:nvCxnSpPr>
        <p:spPr>
          <a:xfrm>
            <a:off x="2566547" y="3555985"/>
            <a:ext cx="1366998" cy="122004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cxnSpLocks/>
          </p:cNvCxnSpPr>
          <p:nvPr/>
        </p:nvCxnSpPr>
        <p:spPr>
          <a:xfrm>
            <a:off x="2598674" y="3112905"/>
            <a:ext cx="1270806" cy="8289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re 1">
            <a:extLst>
              <a:ext uri="{FF2B5EF4-FFF2-40B4-BE49-F238E27FC236}">
                <a16:creationId xmlns:a16="http://schemas.microsoft.com/office/drawing/2014/main" xmlns="" id="{F881A230-CE58-404D-9B42-0710B1B609BB}"/>
              </a:ext>
            </a:extLst>
          </p:cNvPr>
          <p:cNvSpPr txBox="1">
            <a:spLocks/>
          </p:cNvSpPr>
          <p:nvPr/>
        </p:nvSpPr>
        <p:spPr>
          <a:xfrm>
            <a:off x="838200" y="76464"/>
            <a:ext cx="9653337" cy="609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 chemin des doubles et des moitiés</a:t>
            </a:r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5C2952A-9C86-604F-A513-3501D2EEC195}"/>
              </a:ext>
            </a:extLst>
          </p:cNvPr>
          <p:cNvSpPr/>
          <p:nvPr/>
        </p:nvSpPr>
        <p:spPr>
          <a:xfrm>
            <a:off x="4564186" y="1374011"/>
            <a:ext cx="1235242" cy="60099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xmlns="" id="{3CA3E8B0-816C-FF4D-8652-E6341C0DCA3D}"/>
              </a:ext>
            </a:extLst>
          </p:cNvPr>
          <p:cNvSpPr/>
          <p:nvPr/>
        </p:nvSpPr>
        <p:spPr>
          <a:xfrm rot="2498828">
            <a:off x="4887193" y="2620779"/>
            <a:ext cx="946484" cy="946484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FF56D78-529B-B748-98F9-1142FB0B1E51}"/>
              </a:ext>
            </a:extLst>
          </p:cNvPr>
          <p:cNvSpPr/>
          <p:nvPr/>
        </p:nvSpPr>
        <p:spPr>
          <a:xfrm>
            <a:off x="4941649" y="4349958"/>
            <a:ext cx="857779" cy="86627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xmlns="" id="{1216C462-A31C-044E-98D7-0DD090A0599F}"/>
              </a:ext>
            </a:extLst>
          </p:cNvPr>
          <p:cNvSpPr/>
          <p:nvPr/>
        </p:nvSpPr>
        <p:spPr>
          <a:xfrm>
            <a:off x="4564186" y="2394651"/>
            <a:ext cx="1559328" cy="155932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2E0708F8-1767-9945-A865-00CB98CA7731}"/>
              </a:ext>
            </a:extLst>
          </p:cNvPr>
          <p:cNvSpPr txBox="1"/>
          <p:nvPr/>
        </p:nvSpPr>
        <p:spPr>
          <a:xfrm>
            <a:off x="4690991" y="181652"/>
            <a:ext cx="1072343" cy="26468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600" dirty="0">
                <a:solidFill>
                  <a:srgbClr val="FF0000"/>
                </a:solidFill>
                <a:sym typeface="Symbol"/>
              </a:rPr>
              <a:t></a:t>
            </a:r>
            <a:endParaRPr lang="fr-FR" sz="16600" dirty="0">
              <a:solidFill>
                <a:srgbClr val="FF0000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835E1AF1-3E54-6840-896F-66E5B014829F}"/>
              </a:ext>
            </a:extLst>
          </p:cNvPr>
          <p:cNvSpPr txBox="1"/>
          <p:nvPr/>
        </p:nvSpPr>
        <p:spPr>
          <a:xfrm>
            <a:off x="4708095" y="3276076"/>
            <a:ext cx="1072343" cy="26468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600" dirty="0">
                <a:solidFill>
                  <a:srgbClr val="FF0000"/>
                </a:solidFill>
                <a:sym typeface="Symbol"/>
              </a:rPr>
              <a:t></a:t>
            </a:r>
            <a:endParaRPr lang="fr-FR" sz="1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451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79261" y="3215513"/>
            <a:ext cx="1558086" cy="83099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Le double de 7 est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042457" y="3071481"/>
            <a:ext cx="565267" cy="46166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15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042457" y="4618435"/>
            <a:ext cx="565267" cy="46166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16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042457" y="1726037"/>
            <a:ext cx="565267" cy="46166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14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604133" y="1499334"/>
            <a:ext cx="1501890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la moitié de 8 est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607723" y="2863190"/>
            <a:ext cx="1498299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la moitié de 8 est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604132" y="4462008"/>
            <a:ext cx="1568477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la moitié de 8 est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922816" y="2339179"/>
            <a:ext cx="565267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16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922817" y="523395"/>
            <a:ext cx="565267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16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922815" y="4000343"/>
            <a:ext cx="565267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16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922817" y="3187768"/>
            <a:ext cx="565267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4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922814" y="1350811"/>
            <a:ext cx="565267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4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903418" y="4900015"/>
            <a:ext cx="565267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4</a:t>
            </a:r>
          </a:p>
        </p:txBody>
      </p:sp>
      <p:cxnSp>
        <p:nvCxnSpPr>
          <p:cNvPr id="4" name="Connecteur droit avec flèche 3"/>
          <p:cNvCxnSpPr>
            <a:cxnSpLocks/>
            <a:stCxn id="2" idx="3"/>
          </p:cNvCxnSpPr>
          <p:nvPr/>
        </p:nvCxnSpPr>
        <p:spPr>
          <a:xfrm flipV="1">
            <a:off x="2037347" y="2187702"/>
            <a:ext cx="869755" cy="144331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cxnSpLocks/>
            <a:stCxn id="2" idx="3"/>
            <a:endCxn id="7" idx="1"/>
          </p:cNvCxnSpPr>
          <p:nvPr/>
        </p:nvCxnSpPr>
        <p:spPr>
          <a:xfrm flipV="1">
            <a:off x="2037347" y="3302314"/>
            <a:ext cx="1005110" cy="32869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cxnSpLocks/>
            <a:stCxn id="2" idx="3"/>
          </p:cNvCxnSpPr>
          <p:nvPr/>
        </p:nvCxnSpPr>
        <p:spPr>
          <a:xfrm>
            <a:off x="2037347" y="3631012"/>
            <a:ext cx="835978" cy="126621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cxnSpLocks/>
            <a:stCxn id="11" idx="3"/>
          </p:cNvCxnSpPr>
          <p:nvPr/>
        </p:nvCxnSpPr>
        <p:spPr>
          <a:xfrm flipV="1">
            <a:off x="5106023" y="985061"/>
            <a:ext cx="797395" cy="92977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cxnSpLocks/>
            <a:stCxn id="11" idx="3"/>
            <a:endCxn id="18" idx="1"/>
          </p:cNvCxnSpPr>
          <p:nvPr/>
        </p:nvCxnSpPr>
        <p:spPr>
          <a:xfrm flipV="1">
            <a:off x="5106023" y="1581644"/>
            <a:ext cx="816791" cy="333189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cxnSpLocks/>
            <a:stCxn id="12" idx="3"/>
            <a:endCxn id="17" idx="1"/>
          </p:cNvCxnSpPr>
          <p:nvPr/>
        </p:nvCxnSpPr>
        <p:spPr>
          <a:xfrm>
            <a:off x="5106022" y="3278689"/>
            <a:ext cx="816795" cy="13991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cxnSpLocks/>
            <a:stCxn id="13" idx="3"/>
            <a:endCxn id="19" idx="1"/>
          </p:cNvCxnSpPr>
          <p:nvPr/>
        </p:nvCxnSpPr>
        <p:spPr>
          <a:xfrm>
            <a:off x="5172609" y="4877507"/>
            <a:ext cx="730809" cy="253341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>
            <a:cxnSpLocks/>
            <a:stCxn id="12" idx="3"/>
            <a:endCxn id="14" idx="1"/>
          </p:cNvCxnSpPr>
          <p:nvPr/>
        </p:nvCxnSpPr>
        <p:spPr>
          <a:xfrm flipV="1">
            <a:off x="5106022" y="2570012"/>
            <a:ext cx="816794" cy="708677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cxnSpLocks/>
            <a:stCxn id="13" idx="3"/>
          </p:cNvCxnSpPr>
          <p:nvPr/>
        </p:nvCxnSpPr>
        <p:spPr>
          <a:xfrm flipV="1">
            <a:off x="5172609" y="4391025"/>
            <a:ext cx="750208" cy="48648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re 1">
            <a:extLst>
              <a:ext uri="{FF2B5EF4-FFF2-40B4-BE49-F238E27FC236}">
                <a16:creationId xmlns:a16="http://schemas.microsoft.com/office/drawing/2014/main" xmlns="" id="{67E3FC90-00B2-6340-9AF1-C08AEFE90DFB}"/>
              </a:ext>
            </a:extLst>
          </p:cNvPr>
          <p:cNvSpPr txBox="1">
            <a:spLocks/>
          </p:cNvSpPr>
          <p:nvPr/>
        </p:nvSpPr>
        <p:spPr>
          <a:xfrm>
            <a:off x="281065" y="156421"/>
            <a:ext cx="4966710" cy="1426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 chemin des doubles </a:t>
            </a:r>
          </a:p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et des moitiés</a:t>
            </a:r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31CBD9C-1739-2046-B3B3-84F4323636DE}"/>
              </a:ext>
            </a:extLst>
          </p:cNvPr>
          <p:cNvSpPr/>
          <p:nvPr/>
        </p:nvSpPr>
        <p:spPr>
          <a:xfrm rot="424068">
            <a:off x="6739607" y="404920"/>
            <a:ext cx="593558" cy="61559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765B3F58-5936-0340-B182-299E0222456F}"/>
              </a:ext>
            </a:extLst>
          </p:cNvPr>
          <p:cNvSpPr/>
          <p:nvPr/>
        </p:nvSpPr>
        <p:spPr>
          <a:xfrm rot="20950929">
            <a:off x="6683786" y="3109395"/>
            <a:ext cx="593558" cy="6155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5DDF78F-C3FE-0145-A241-32FAE6DB09C0}"/>
              </a:ext>
            </a:extLst>
          </p:cNvPr>
          <p:cNvSpPr/>
          <p:nvPr/>
        </p:nvSpPr>
        <p:spPr>
          <a:xfrm rot="20801516">
            <a:off x="6739607" y="1350811"/>
            <a:ext cx="1072898" cy="46166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52E3B1AF-1301-5B48-945F-FF3B88A942B1}"/>
              </a:ext>
            </a:extLst>
          </p:cNvPr>
          <p:cNvSpPr/>
          <p:nvPr/>
        </p:nvSpPr>
        <p:spPr>
          <a:xfrm rot="718127">
            <a:off x="6653625" y="4014004"/>
            <a:ext cx="1072898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xmlns="" id="{5619B3C6-D664-6E43-A2B7-682F6ECEBC63}"/>
              </a:ext>
            </a:extLst>
          </p:cNvPr>
          <p:cNvSpPr/>
          <p:nvPr/>
        </p:nvSpPr>
        <p:spPr>
          <a:xfrm rot="765196">
            <a:off x="6739607" y="2197768"/>
            <a:ext cx="593558" cy="665422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Triangle 37">
            <a:extLst>
              <a:ext uri="{FF2B5EF4-FFF2-40B4-BE49-F238E27FC236}">
                <a16:creationId xmlns:a16="http://schemas.microsoft.com/office/drawing/2014/main" xmlns="" id="{1AA6082D-DAFD-9644-8DF8-E2C87047EDA5}"/>
              </a:ext>
            </a:extLst>
          </p:cNvPr>
          <p:cNvSpPr/>
          <p:nvPr/>
        </p:nvSpPr>
        <p:spPr>
          <a:xfrm rot="20491371">
            <a:off x="6732547" y="4764684"/>
            <a:ext cx="593558" cy="66542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3090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79261" y="3215513"/>
            <a:ext cx="1558086" cy="83099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Le double de 7 est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042457" y="3071481"/>
            <a:ext cx="565267" cy="46166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15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042457" y="4618435"/>
            <a:ext cx="565267" cy="46166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16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042457" y="1726037"/>
            <a:ext cx="565267" cy="46166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14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604133" y="1499334"/>
            <a:ext cx="1501890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la moitié de 8 est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607723" y="2863190"/>
            <a:ext cx="1498299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la moitié de 8 est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604132" y="4462008"/>
            <a:ext cx="1568477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la moitié de 8 est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922816" y="2339179"/>
            <a:ext cx="565267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16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922817" y="523395"/>
            <a:ext cx="565267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16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922815" y="4000343"/>
            <a:ext cx="565267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16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922817" y="3187768"/>
            <a:ext cx="565267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4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922814" y="1350811"/>
            <a:ext cx="565267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4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903418" y="4900015"/>
            <a:ext cx="565267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4</a:t>
            </a:r>
          </a:p>
        </p:txBody>
      </p:sp>
      <p:cxnSp>
        <p:nvCxnSpPr>
          <p:cNvPr id="4" name="Connecteur droit avec flèche 3"/>
          <p:cNvCxnSpPr>
            <a:cxnSpLocks/>
            <a:stCxn id="2" idx="3"/>
          </p:cNvCxnSpPr>
          <p:nvPr/>
        </p:nvCxnSpPr>
        <p:spPr>
          <a:xfrm flipV="1">
            <a:off x="2037347" y="2187702"/>
            <a:ext cx="869755" cy="144331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cxnSpLocks/>
            <a:stCxn id="2" idx="3"/>
            <a:endCxn id="7" idx="1"/>
          </p:cNvCxnSpPr>
          <p:nvPr/>
        </p:nvCxnSpPr>
        <p:spPr>
          <a:xfrm flipV="1">
            <a:off x="2037347" y="3302314"/>
            <a:ext cx="1005110" cy="32869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cxnSpLocks/>
            <a:stCxn id="2" idx="3"/>
          </p:cNvCxnSpPr>
          <p:nvPr/>
        </p:nvCxnSpPr>
        <p:spPr>
          <a:xfrm>
            <a:off x="2037347" y="3631012"/>
            <a:ext cx="835978" cy="126621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cxnSpLocks/>
            <a:stCxn id="11" idx="3"/>
          </p:cNvCxnSpPr>
          <p:nvPr/>
        </p:nvCxnSpPr>
        <p:spPr>
          <a:xfrm flipV="1">
            <a:off x="5106023" y="985061"/>
            <a:ext cx="797395" cy="92977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cxnSpLocks/>
            <a:stCxn id="11" idx="3"/>
            <a:endCxn id="18" idx="1"/>
          </p:cNvCxnSpPr>
          <p:nvPr/>
        </p:nvCxnSpPr>
        <p:spPr>
          <a:xfrm flipV="1">
            <a:off x="5106023" y="1581644"/>
            <a:ext cx="816791" cy="333189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cxnSpLocks/>
            <a:stCxn id="12" idx="3"/>
            <a:endCxn id="17" idx="1"/>
          </p:cNvCxnSpPr>
          <p:nvPr/>
        </p:nvCxnSpPr>
        <p:spPr>
          <a:xfrm>
            <a:off x="5106022" y="3278689"/>
            <a:ext cx="816795" cy="13991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cxnSpLocks/>
            <a:stCxn id="13" idx="3"/>
            <a:endCxn id="19" idx="1"/>
          </p:cNvCxnSpPr>
          <p:nvPr/>
        </p:nvCxnSpPr>
        <p:spPr>
          <a:xfrm>
            <a:off x="5172609" y="4877507"/>
            <a:ext cx="730809" cy="253341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>
            <a:cxnSpLocks/>
            <a:stCxn id="12" idx="3"/>
            <a:endCxn id="14" idx="1"/>
          </p:cNvCxnSpPr>
          <p:nvPr/>
        </p:nvCxnSpPr>
        <p:spPr>
          <a:xfrm flipV="1">
            <a:off x="5106022" y="2570012"/>
            <a:ext cx="816794" cy="708677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cxnSpLocks/>
            <a:stCxn id="13" idx="3"/>
          </p:cNvCxnSpPr>
          <p:nvPr/>
        </p:nvCxnSpPr>
        <p:spPr>
          <a:xfrm flipV="1">
            <a:off x="5172609" y="4391025"/>
            <a:ext cx="750208" cy="48648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re 1">
            <a:extLst>
              <a:ext uri="{FF2B5EF4-FFF2-40B4-BE49-F238E27FC236}">
                <a16:creationId xmlns:a16="http://schemas.microsoft.com/office/drawing/2014/main" xmlns="" id="{67E3FC90-00B2-6340-9AF1-C08AEFE90DFB}"/>
              </a:ext>
            </a:extLst>
          </p:cNvPr>
          <p:cNvSpPr txBox="1">
            <a:spLocks/>
          </p:cNvSpPr>
          <p:nvPr/>
        </p:nvSpPr>
        <p:spPr>
          <a:xfrm>
            <a:off x="281065" y="156421"/>
            <a:ext cx="4966710" cy="1426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 chemin des doubles </a:t>
            </a:r>
          </a:p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et des moitiés</a:t>
            </a:r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31CBD9C-1739-2046-B3B3-84F4323636DE}"/>
              </a:ext>
            </a:extLst>
          </p:cNvPr>
          <p:cNvSpPr/>
          <p:nvPr/>
        </p:nvSpPr>
        <p:spPr>
          <a:xfrm rot="424068">
            <a:off x="6739607" y="404920"/>
            <a:ext cx="593558" cy="61559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765B3F58-5936-0340-B182-299E0222456F}"/>
              </a:ext>
            </a:extLst>
          </p:cNvPr>
          <p:cNvSpPr/>
          <p:nvPr/>
        </p:nvSpPr>
        <p:spPr>
          <a:xfrm rot="20950929">
            <a:off x="6683786" y="3109395"/>
            <a:ext cx="593558" cy="6155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5DDF78F-C3FE-0145-A241-32FAE6DB09C0}"/>
              </a:ext>
            </a:extLst>
          </p:cNvPr>
          <p:cNvSpPr/>
          <p:nvPr/>
        </p:nvSpPr>
        <p:spPr>
          <a:xfrm rot="20801516">
            <a:off x="6739607" y="1350811"/>
            <a:ext cx="1072898" cy="46166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52E3B1AF-1301-5B48-945F-FF3B88A942B1}"/>
              </a:ext>
            </a:extLst>
          </p:cNvPr>
          <p:cNvSpPr/>
          <p:nvPr/>
        </p:nvSpPr>
        <p:spPr>
          <a:xfrm rot="718127">
            <a:off x="6653625" y="4014004"/>
            <a:ext cx="1072898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xmlns="" id="{5619B3C6-D664-6E43-A2B7-682F6ECEBC63}"/>
              </a:ext>
            </a:extLst>
          </p:cNvPr>
          <p:cNvSpPr/>
          <p:nvPr/>
        </p:nvSpPr>
        <p:spPr>
          <a:xfrm rot="765196">
            <a:off x="6739607" y="2197768"/>
            <a:ext cx="593558" cy="665422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Triangle 37">
            <a:extLst>
              <a:ext uri="{FF2B5EF4-FFF2-40B4-BE49-F238E27FC236}">
                <a16:creationId xmlns:a16="http://schemas.microsoft.com/office/drawing/2014/main" xmlns="" id="{1AA6082D-DAFD-9644-8DF8-E2C87047EDA5}"/>
              </a:ext>
            </a:extLst>
          </p:cNvPr>
          <p:cNvSpPr/>
          <p:nvPr/>
        </p:nvSpPr>
        <p:spPr>
          <a:xfrm rot="20491371">
            <a:off x="6732547" y="4764684"/>
            <a:ext cx="593558" cy="66542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xmlns="" id="{A69D9B79-4406-2144-AC72-40431BEFBD01}"/>
              </a:ext>
            </a:extLst>
          </p:cNvPr>
          <p:cNvSpPr/>
          <p:nvPr/>
        </p:nvSpPr>
        <p:spPr>
          <a:xfrm>
            <a:off x="6524693" y="1103907"/>
            <a:ext cx="1600399" cy="984027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xmlns="" id="{1FF7F17B-BF8E-6348-BE4B-BCB9337FA4BB}"/>
              </a:ext>
            </a:extLst>
          </p:cNvPr>
          <p:cNvSpPr txBox="1"/>
          <p:nvPr/>
        </p:nvSpPr>
        <p:spPr>
          <a:xfrm>
            <a:off x="6754397" y="3440256"/>
            <a:ext cx="1072343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8800" dirty="0">
                <a:solidFill>
                  <a:srgbClr val="FF0000"/>
                </a:solidFill>
                <a:sym typeface="Symbol"/>
              </a:rPr>
              <a:t></a:t>
            </a:r>
            <a:endParaRPr lang="fr-FR" sz="8800" dirty="0">
              <a:solidFill>
                <a:srgbClr val="FF0000"/>
              </a:solidFill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xmlns="" id="{C486A43D-6865-7F4C-8A2B-E99E9EC0A2C0}"/>
              </a:ext>
            </a:extLst>
          </p:cNvPr>
          <p:cNvSpPr txBox="1"/>
          <p:nvPr/>
        </p:nvSpPr>
        <p:spPr>
          <a:xfrm>
            <a:off x="6663321" y="4368764"/>
            <a:ext cx="1072343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8800" dirty="0">
                <a:solidFill>
                  <a:srgbClr val="FF0000"/>
                </a:solidFill>
                <a:sym typeface="Symbol"/>
              </a:rPr>
              <a:t></a:t>
            </a:r>
            <a:endParaRPr lang="fr-FR" sz="8800" dirty="0">
              <a:solidFill>
                <a:srgbClr val="FF0000"/>
              </a:solidFill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xmlns="" id="{6860C273-CC5C-FA49-8FF8-097E66061DF7}"/>
              </a:ext>
            </a:extLst>
          </p:cNvPr>
          <p:cNvSpPr txBox="1"/>
          <p:nvPr/>
        </p:nvSpPr>
        <p:spPr>
          <a:xfrm>
            <a:off x="6604320" y="2579038"/>
            <a:ext cx="1072343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8800" dirty="0">
                <a:solidFill>
                  <a:srgbClr val="FF0000"/>
                </a:solidFill>
                <a:sym typeface="Symbol"/>
              </a:rPr>
              <a:t></a:t>
            </a:r>
            <a:endParaRPr lang="fr-FR" sz="8800" dirty="0">
              <a:solidFill>
                <a:srgbClr val="FF0000"/>
              </a:solidFill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xmlns="" id="{B83145E0-1562-BE49-A503-E32BE37450C2}"/>
              </a:ext>
            </a:extLst>
          </p:cNvPr>
          <p:cNvSpPr txBox="1"/>
          <p:nvPr/>
        </p:nvSpPr>
        <p:spPr>
          <a:xfrm>
            <a:off x="6633413" y="1780205"/>
            <a:ext cx="1072343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8800" dirty="0">
                <a:solidFill>
                  <a:srgbClr val="FF0000"/>
                </a:solidFill>
                <a:sym typeface="Symbol"/>
              </a:rPr>
              <a:t></a:t>
            </a:r>
            <a:endParaRPr lang="fr-FR" sz="8800" dirty="0">
              <a:solidFill>
                <a:srgbClr val="FF0000"/>
              </a:solidFill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xmlns="" id="{E3997A9C-7CAF-BE4C-B24F-308EE738809C}"/>
              </a:ext>
            </a:extLst>
          </p:cNvPr>
          <p:cNvSpPr txBox="1"/>
          <p:nvPr/>
        </p:nvSpPr>
        <p:spPr>
          <a:xfrm>
            <a:off x="6614419" y="-81891"/>
            <a:ext cx="1072343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8800" dirty="0">
                <a:solidFill>
                  <a:srgbClr val="FF0000"/>
                </a:solidFill>
                <a:sym typeface="Symbol"/>
              </a:rPr>
              <a:t></a:t>
            </a:r>
            <a:endParaRPr lang="fr-FR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15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1065" y="2780298"/>
            <a:ext cx="1502016" cy="83099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La moitié de 18 est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038866" y="4431575"/>
            <a:ext cx="565267" cy="46166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9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042457" y="1502909"/>
            <a:ext cx="565267" cy="46166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8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604132" y="1373878"/>
            <a:ext cx="1513749" cy="8309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Le double de 6 est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624152" y="4237627"/>
            <a:ext cx="1513748" cy="8309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Le double de 6 est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9618516" y="1903249"/>
            <a:ext cx="565267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5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9618517" y="239869"/>
            <a:ext cx="565267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5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9618515" y="3477325"/>
            <a:ext cx="565267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5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9618517" y="2751838"/>
            <a:ext cx="565267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20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9618514" y="1067285"/>
            <a:ext cx="565267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20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9599118" y="4376997"/>
            <a:ext cx="565267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20</a:t>
            </a:r>
          </a:p>
        </p:txBody>
      </p:sp>
      <p:cxnSp>
        <p:nvCxnSpPr>
          <p:cNvPr id="4" name="Connecteur droit avec flèche 3"/>
          <p:cNvCxnSpPr>
            <a:cxnSpLocks/>
            <a:stCxn id="2" idx="3"/>
          </p:cNvCxnSpPr>
          <p:nvPr/>
        </p:nvCxnSpPr>
        <p:spPr>
          <a:xfrm flipV="1">
            <a:off x="1783081" y="1964577"/>
            <a:ext cx="1259376" cy="123122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cxnSpLocks/>
            <a:stCxn id="2" idx="3"/>
            <a:endCxn id="7" idx="1"/>
          </p:cNvCxnSpPr>
          <p:nvPr/>
        </p:nvCxnSpPr>
        <p:spPr>
          <a:xfrm>
            <a:off x="1783081" y="3195797"/>
            <a:ext cx="1255785" cy="146661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cxnSpLocks/>
            <a:stCxn id="11" idx="3"/>
            <a:endCxn id="36" idx="1"/>
          </p:cNvCxnSpPr>
          <p:nvPr/>
        </p:nvCxnSpPr>
        <p:spPr>
          <a:xfrm flipV="1">
            <a:off x="5117881" y="914688"/>
            <a:ext cx="1401201" cy="874689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cxnSpLocks/>
            <a:stCxn id="37" idx="3"/>
            <a:endCxn id="18" idx="1"/>
          </p:cNvCxnSpPr>
          <p:nvPr/>
        </p:nvCxnSpPr>
        <p:spPr>
          <a:xfrm>
            <a:off x="8594784" y="915435"/>
            <a:ext cx="1023730" cy="382683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cxnSpLocks/>
            <a:stCxn id="38" idx="3"/>
            <a:endCxn id="17" idx="1"/>
          </p:cNvCxnSpPr>
          <p:nvPr/>
        </p:nvCxnSpPr>
        <p:spPr>
          <a:xfrm>
            <a:off x="8505901" y="2465066"/>
            <a:ext cx="1112616" cy="517605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cxnSpLocks/>
            <a:stCxn id="39" idx="3"/>
          </p:cNvCxnSpPr>
          <p:nvPr/>
        </p:nvCxnSpPr>
        <p:spPr>
          <a:xfrm>
            <a:off x="8538780" y="4104030"/>
            <a:ext cx="1060334" cy="41482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>
            <a:cxnSpLocks/>
            <a:stCxn id="38" idx="3"/>
            <a:endCxn id="14" idx="1"/>
          </p:cNvCxnSpPr>
          <p:nvPr/>
        </p:nvCxnSpPr>
        <p:spPr>
          <a:xfrm flipV="1">
            <a:off x="8505901" y="2134082"/>
            <a:ext cx="1112615" cy="330984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cxnSpLocks/>
            <a:stCxn id="12" idx="3"/>
            <a:endCxn id="53" idx="1"/>
          </p:cNvCxnSpPr>
          <p:nvPr/>
        </p:nvCxnSpPr>
        <p:spPr>
          <a:xfrm>
            <a:off x="5137900" y="4653126"/>
            <a:ext cx="1381178" cy="1086234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6519082" y="2225107"/>
            <a:ext cx="565267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3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6519082" y="3832087"/>
            <a:ext cx="565267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12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6519082" y="683855"/>
            <a:ext cx="565267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12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7104700" y="499936"/>
            <a:ext cx="1490084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La moitié de 10 est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7104700" y="2049567"/>
            <a:ext cx="1401201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La moitié de 10 est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7080754" y="3688531"/>
            <a:ext cx="1458026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La moitié de 10 est</a:t>
            </a:r>
          </a:p>
        </p:txBody>
      </p:sp>
      <p:cxnSp>
        <p:nvCxnSpPr>
          <p:cNvPr id="41" name="Connecteur droit avec flèche 40"/>
          <p:cNvCxnSpPr>
            <a:cxnSpLocks/>
            <a:stCxn id="37" idx="3"/>
            <a:endCxn id="15" idx="1"/>
          </p:cNvCxnSpPr>
          <p:nvPr/>
        </p:nvCxnSpPr>
        <p:spPr>
          <a:xfrm flipV="1">
            <a:off x="8594784" y="470702"/>
            <a:ext cx="1023733" cy="444733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>
            <a:cxnSpLocks/>
            <a:stCxn id="39" idx="3"/>
            <a:endCxn id="16" idx="1"/>
          </p:cNvCxnSpPr>
          <p:nvPr/>
        </p:nvCxnSpPr>
        <p:spPr>
          <a:xfrm flipV="1">
            <a:off x="8538780" y="3708158"/>
            <a:ext cx="1079735" cy="39587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>
            <a:cxnSpLocks/>
            <a:stCxn id="11" idx="3"/>
            <a:endCxn id="34" idx="1"/>
          </p:cNvCxnSpPr>
          <p:nvPr/>
        </p:nvCxnSpPr>
        <p:spPr>
          <a:xfrm>
            <a:off x="5117881" y="1789377"/>
            <a:ext cx="1401201" cy="666563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>
            <a:cxnSpLocks/>
            <a:stCxn id="12" idx="3"/>
          </p:cNvCxnSpPr>
          <p:nvPr/>
        </p:nvCxnSpPr>
        <p:spPr>
          <a:xfrm flipV="1">
            <a:off x="5137900" y="3824526"/>
            <a:ext cx="1401201" cy="82860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/>
          <p:cNvSpPr txBox="1"/>
          <p:nvPr/>
        </p:nvSpPr>
        <p:spPr>
          <a:xfrm>
            <a:off x="9618511" y="5153765"/>
            <a:ext cx="565267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5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9610000" y="5901033"/>
            <a:ext cx="565267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20</a:t>
            </a:r>
          </a:p>
        </p:txBody>
      </p:sp>
      <p:cxnSp>
        <p:nvCxnSpPr>
          <p:cNvPr id="52" name="Connecteur droit avec flèche 51"/>
          <p:cNvCxnSpPr>
            <a:cxnSpLocks/>
            <a:stCxn id="54" idx="3"/>
            <a:endCxn id="51" idx="1"/>
          </p:cNvCxnSpPr>
          <p:nvPr/>
        </p:nvCxnSpPr>
        <p:spPr>
          <a:xfrm>
            <a:off x="8465523" y="5800096"/>
            <a:ext cx="1144477" cy="33177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>
            <a:off x="6519078" y="5508527"/>
            <a:ext cx="565267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3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7080754" y="5384597"/>
            <a:ext cx="1384769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La moitié de 10 est</a:t>
            </a:r>
          </a:p>
        </p:txBody>
      </p:sp>
      <p:cxnSp>
        <p:nvCxnSpPr>
          <p:cNvPr id="55" name="Connecteur droit avec flèche 54"/>
          <p:cNvCxnSpPr>
            <a:cxnSpLocks/>
            <a:stCxn id="54" idx="3"/>
            <a:endCxn id="50" idx="1"/>
          </p:cNvCxnSpPr>
          <p:nvPr/>
        </p:nvCxnSpPr>
        <p:spPr>
          <a:xfrm flipV="1">
            <a:off x="8465523" y="5384598"/>
            <a:ext cx="1152988" cy="41549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itre 1">
            <a:extLst>
              <a:ext uri="{FF2B5EF4-FFF2-40B4-BE49-F238E27FC236}">
                <a16:creationId xmlns:a16="http://schemas.microsoft.com/office/drawing/2014/main" xmlns="" id="{31E7BDF6-5346-9048-8F79-0FC8291BACE2}"/>
              </a:ext>
            </a:extLst>
          </p:cNvPr>
          <p:cNvSpPr txBox="1">
            <a:spLocks/>
          </p:cNvSpPr>
          <p:nvPr/>
        </p:nvSpPr>
        <p:spPr>
          <a:xfrm>
            <a:off x="281065" y="125551"/>
            <a:ext cx="4966710" cy="1426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 chemin des doubles </a:t>
            </a:r>
          </a:p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et des moitiés</a:t>
            </a:r>
            <a:endParaRPr lang="fr-FR" dirty="0"/>
          </a:p>
        </p:txBody>
      </p:sp>
      <p:sp>
        <p:nvSpPr>
          <p:cNvPr id="62" name="Triangle 61">
            <a:extLst>
              <a:ext uri="{FF2B5EF4-FFF2-40B4-BE49-F238E27FC236}">
                <a16:creationId xmlns:a16="http://schemas.microsoft.com/office/drawing/2014/main" xmlns="" id="{7E577BC3-3139-4646-94C3-40DFCE445049}"/>
              </a:ext>
            </a:extLst>
          </p:cNvPr>
          <p:cNvSpPr/>
          <p:nvPr/>
        </p:nvSpPr>
        <p:spPr>
          <a:xfrm rot="3854038">
            <a:off x="10567222" y="76321"/>
            <a:ext cx="545432" cy="598904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Triangle 67">
            <a:extLst>
              <a:ext uri="{FF2B5EF4-FFF2-40B4-BE49-F238E27FC236}">
                <a16:creationId xmlns:a16="http://schemas.microsoft.com/office/drawing/2014/main" xmlns="" id="{FEA2BBA5-8417-0545-B923-E81D68E42D7F}"/>
              </a:ext>
            </a:extLst>
          </p:cNvPr>
          <p:cNvSpPr/>
          <p:nvPr/>
        </p:nvSpPr>
        <p:spPr>
          <a:xfrm rot="8646770">
            <a:off x="10423191" y="3469142"/>
            <a:ext cx="545432" cy="59890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Triangle 68">
            <a:extLst>
              <a:ext uri="{FF2B5EF4-FFF2-40B4-BE49-F238E27FC236}">
                <a16:creationId xmlns:a16="http://schemas.microsoft.com/office/drawing/2014/main" xmlns="" id="{6E56B02E-7E7F-6440-ADFF-6A7D5B49CEEF}"/>
              </a:ext>
            </a:extLst>
          </p:cNvPr>
          <p:cNvSpPr/>
          <p:nvPr/>
        </p:nvSpPr>
        <p:spPr>
          <a:xfrm rot="1071427">
            <a:off x="10383055" y="5770806"/>
            <a:ext cx="545432" cy="598904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5E6CFD35-BA40-6A48-BAED-5E9E864557D5}"/>
              </a:ext>
            </a:extLst>
          </p:cNvPr>
          <p:cNvSpPr/>
          <p:nvPr/>
        </p:nvSpPr>
        <p:spPr>
          <a:xfrm rot="1077402">
            <a:off x="10350998" y="1106776"/>
            <a:ext cx="877169" cy="26710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F2B0DBE-9F52-F34C-9AAF-20479C417216}"/>
              </a:ext>
            </a:extLst>
          </p:cNvPr>
          <p:cNvSpPr/>
          <p:nvPr/>
        </p:nvSpPr>
        <p:spPr>
          <a:xfrm rot="591649">
            <a:off x="10290968" y="4462404"/>
            <a:ext cx="877169" cy="26710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B0F69112-4994-544C-8AC4-4E8CD3EAEDA5}"/>
              </a:ext>
            </a:extLst>
          </p:cNvPr>
          <p:cNvSpPr/>
          <p:nvPr/>
        </p:nvSpPr>
        <p:spPr>
          <a:xfrm rot="20914348">
            <a:off x="10341524" y="2000078"/>
            <a:ext cx="877169" cy="26710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9583631A-0426-EA4C-BAD8-58A082965EFE}"/>
              </a:ext>
            </a:extLst>
          </p:cNvPr>
          <p:cNvSpPr/>
          <p:nvPr/>
        </p:nvSpPr>
        <p:spPr>
          <a:xfrm rot="464018">
            <a:off x="10463064" y="2780299"/>
            <a:ext cx="438584" cy="42852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2F9545DB-5FC6-954B-B3A2-B30DDE529D2C}"/>
              </a:ext>
            </a:extLst>
          </p:cNvPr>
          <p:cNvSpPr/>
          <p:nvPr/>
        </p:nvSpPr>
        <p:spPr>
          <a:xfrm rot="21194399">
            <a:off x="10357379" y="5129286"/>
            <a:ext cx="438584" cy="42852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0359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1065" y="2780298"/>
            <a:ext cx="1502016" cy="83099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La moitié de 18 est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038866" y="4431575"/>
            <a:ext cx="565267" cy="46166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9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042457" y="1502909"/>
            <a:ext cx="565267" cy="46166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8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604132" y="1373878"/>
            <a:ext cx="1513749" cy="8309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Le double de 6 est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624152" y="4237627"/>
            <a:ext cx="1513748" cy="8309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Le double de 6 est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9618516" y="1903249"/>
            <a:ext cx="565267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5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9618517" y="239869"/>
            <a:ext cx="565267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5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9618515" y="3477325"/>
            <a:ext cx="565267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5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9618517" y="2751838"/>
            <a:ext cx="565267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20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9618514" y="1067285"/>
            <a:ext cx="565267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20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9599118" y="4376997"/>
            <a:ext cx="565267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20</a:t>
            </a:r>
          </a:p>
        </p:txBody>
      </p:sp>
      <p:cxnSp>
        <p:nvCxnSpPr>
          <p:cNvPr id="4" name="Connecteur droit avec flèche 3"/>
          <p:cNvCxnSpPr>
            <a:cxnSpLocks/>
            <a:stCxn id="2" idx="3"/>
          </p:cNvCxnSpPr>
          <p:nvPr/>
        </p:nvCxnSpPr>
        <p:spPr>
          <a:xfrm flipV="1">
            <a:off x="1783081" y="1964577"/>
            <a:ext cx="1259376" cy="123122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cxnSpLocks/>
            <a:stCxn id="2" idx="3"/>
            <a:endCxn id="7" idx="1"/>
          </p:cNvCxnSpPr>
          <p:nvPr/>
        </p:nvCxnSpPr>
        <p:spPr>
          <a:xfrm>
            <a:off x="1783081" y="3195797"/>
            <a:ext cx="1255785" cy="146661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cxnSpLocks/>
            <a:stCxn id="11" idx="3"/>
            <a:endCxn id="36" idx="1"/>
          </p:cNvCxnSpPr>
          <p:nvPr/>
        </p:nvCxnSpPr>
        <p:spPr>
          <a:xfrm flipV="1">
            <a:off x="5117881" y="914688"/>
            <a:ext cx="1401201" cy="874689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cxnSpLocks/>
            <a:stCxn id="37" idx="3"/>
            <a:endCxn id="18" idx="1"/>
          </p:cNvCxnSpPr>
          <p:nvPr/>
        </p:nvCxnSpPr>
        <p:spPr>
          <a:xfrm>
            <a:off x="8594784" y="915435"/>
            <a:ext cx="1023730" cy="382683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cxnSpLocks/>
            <a:stCxn id="38" idx="3"/>
            <a:endCxn id="17" idx="1"/>
          </p:cNvCxnSpPr>
          <p:nvPr/>
        </p:nvCxnSpPr>
        <p:spPr>
          <a:xfrm>
            <a:off x="8505901" y="2465066"/>
            <a:ext cx="1112616" cy="517605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cxnSpLocks/>
            <a:stCxn id="39" idx="3"/>
          </p:cNvCxnSpPr>
          <p:nvPr/>
        </p:nvCxnSpPr>
        <p:spPr>
          <a:xfrm>
            <a:off x="8538780" y="4104030"/>
            <a:ext cx="1060334" cy="41482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>
            <a:cxnSpLocks/>
            <a:stCxn id="38" idx="3"/>
            <a:endCxn id="14" idx="1"/>
          </p:cNvCxnSpPr>
          <p:nvPr/>
        </p:nvCxnSpPr>
        <p:spPr>
          <a:xfrm flipV="1">
            <a:off x="8505901" y="2134082"/>
            <a:ext cx="1112615" cy="330984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cxnSpLocks/>
            <a:stCxn id="12" idx="3"/>
            <a:endCxn id="53" idx="1"/>
          </p:cNvCxnSpPr>
          <p:nvPr/>
        </p:nvCxnSpPr>
        <p:spPr>
          <a:xfrm>
            <a:off x="5137900" y="4653126"/>
            <a:ext cx="1381178" cy="1086234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6519082" y="2225107"/>
            <a:ext cx="565267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3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6519082" y="3832087"/>
            <a:ext cx="565267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12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6519082" y="683855"/>
            <a:ext cx="565267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12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7104700" y="499936"/>
            <a:ext cx="1490084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La moitié de 10 est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7104700" y="2049567"/>
            <a:ext cx="1401201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La moitié de 10 est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7080754" y="3688531"/>
            <a:ext cx="1458026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La moitié de 10 est</a:t>
            </a:r>
          </a:p>
        </p:txBody>
      </p:sp>
      <p:cxnSp>
        <p:nvCxnSpPr>
          <p:cNvPr id="41" name="Connecteur droit avec flèche 40"/>
          <p:cNvCxnSpPr>
            <a:cxnSpLocks/>
            <a:stCxn id="37" idx="3"/>
            <a:endCxn id="15" idx="1"/>
          </p:cNvCxnSpPr>
          <p:nvPr/>
        </p:nvCxnSpPr>
        <p:spPr>
          <a:xfrm flipV="1">
            <a:off x="8594784" y="470702"/>
            <a:ext cx="1023733" cy="444733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>
            <a:cxnSpLocks/>
            <a:stCxn id="39" idx="3"/>
            <a:endCxn id="16" idx="1"/>
          </p:cNvCxnSpPr>
          <p:nvPr/>
        </p:nvCxnSpPr>
        <p:spPr>
          <a:xfrm flipV="1">
            <a:off x="8538780" y="3708158"/>
            <a:ext cx="1079735" cy="39587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>
            <a:cxnSpLocks/>
            <a:stCxn id="11" idx="3"/>
            <a:endCxn id="34" idx="1"/>
          </p:cNvCxnSpPr>
          <p:nvPr/>
        </p:nvCxnSpPr>
        <p:spPr>
          <a:xfrm>
            <a:off x="5117881" y="1789377"/>
            <a:ext cx="1401201" cy="666563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>
            <a:cxnSpLocks/>
            <a:stCxn id="12" idx="3"/>
          </p:cNvCxnSpPr>
          <p:nvPr/>
        </p:nvCxnSpPr>
        <p:spPr>
          <a:xfrm flipV="1">
            <a:off x="5137900" y="3824526"/>
            <a:ext cx="1401201" cy="82860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/>
          <p:cNvSpPr txBox="1"/>
          <p:nvPr/>
        </p:nvSpPr>
        <p:spPr>
          <a:xfrm>
            <a:off x="9618511" y="5153765"/>
            <a:ext cx="565267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5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9610000" y="5901033"/>
            <a:ext cx="565267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20</a:t>
            </a:r>
          </a:p>
        </p:txBody>
      </p:sp>
      <p:cxnSp>
        <p:nvCxnSpPr>
          <p:cNvPr id="52" name="Connecteur droit avec flèche 51"/>
          <p:cNvCxnSpPr>
            <a:cxnSpLocks/>
            <a:stCxn id="54" idx="3"/>
            <a:endCxn id="51" idx="1"/>
          </p:cNvCxnSpPr>
          <p:nvPr/>
        </p:nvCxnSpPr>
        <p:spPr>
          <a:xfrm>
            <a:off x="8465523" y="5800096"/>
            <a:ext cx="1144477" cy="33177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>
            <a:off x="6519078" y="5508527"/>
            <a:ext cx="565267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3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7080754" y="5384597"/>
            <a:ext cx="1384769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La moitié de 10 est</a:t>
            </a:r>
          </a:p>
        </p:txBody>
      </p:sp>
      <p:cxnSp>
        <p:nvCxnSpPr>
          <p:cNvPr id="55" name="Connecteur droit avec flèche 54"/>
          <p:cNvCxnSpPr>
            <a:cxnSpLocks/>
            <a:stCxn id="54" idx="3"/>
            <a:endCxn id="50" idx="1"/>
          </p:cNvCxnSpPr>
          <p:nvPr/>
        </p:nvCxnSpPr>
        <p:spPr>
          <a:xfrm flipV="1">
            <a:off x="8465523" y="5384598"/>
            <a:ext cx="1152988" cy="41549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itre 1">
            <a:extLst>
              <a:ext uri="{FF2B5EF4-FFF2-40B4-BE49-F238E27FC236}">
                <a16:creationId xmlns:a16="http://schemas.microsoft.com/office/drawing/2014/main" xmlns="" id="{31E7BDF6-5346-9048-8F79-0FC8291BACE2}"/>
              </a:ext>
            </a:extLst>
          </p:cNvPr>
          <p:cNvSpPr txBox="1">
            <a:spLocks/>
          </p:cNvSpPr>
          <p:nvPr/>
        </p:nvSpPr>
        <p:spPr>
          <a:xfrm>
            <a:off x="281065" y="125551"/>
            <a:ext cx="4966710" cy="1426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 chemin des doubles </a:t>
            </a:r>
          </a:p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et des moitiés</a:t>
            </a:r>
            <a:endParaRPr lang="fr-FR" dirty="0"/>
          </a:p>
        </p:txBody>
      </p:sp>
      <p:sp>
        <p:nvSpPr>
          <p:cNvPr id="62" name="Triangle 61">
            <a:extLst>
              <a:ext uri="{FF2B5EF4-FFF2-40B4-BE49-F238E27FC236}">
                <a16:creationId xmlns:a16="http://schemas.microsoft.com/office/drawing/2014/main" xmlns="" id="{7E577BC3-3139-4646-94C3-40DFCE445049}"/>
              </a:ext>
            </a:extLst>
          </p:cNvPr>
          <p:cNvSpPr/>
          <p:nvPr/>
        </p:nvSpPr>
        <p:spPr>
          <a:xfrm rot="3854038">
            <a:off x="10567222" y="76321"/>
            <a:ext cx="545432" cy="598904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Triangle 67">
            <a:extLst>
              <a:ext uri="{FF2B5EF4-FFF2-40B4-BE49-F238E27FC236}">
                <a16:creationId xmlns:a16="http://schemas.microsoft.com/office/drawing/2014/main" xmlns="" id="{FEA2BBA5-8417-0545-B923-E81D68E42D7F}"/>
              </a:ext>
            </a:extLst>
          </p:cNvPr>
          <p:cNvSpPr/>
          <p:nvPr/>
        </p:nvSpPr>
        <p:spPr>
          <a:xfrm rot="8646770">
            <a:off x="10423191" y="3469142"/>
            <a:ext cx="545432" cy="59890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Triangle 68">
            <a:extLst>
              <a:ext uri="{FF2B5EF4-FFF2-40B4-BE49-F238E27FC236}">
                <a16:creationId xmlns:a16="http://schemas.microsoft.com/office/drawing/2014/main" xmlns="" id="{6E56B02E-7E7F-6440-ADFF-6A7D5B49CEEF}"/>
              </a:ext>
            </a:extLst>
          </p:cNvPr>
          <p:cNvSpPr/>
          <p:nvPr/>
        </p:nvSpPr>
        <p:spPr>
          <a:xfrm rot="1071427">
            <a:off x="10383055" y="5770806"/>
            <a:ext cx="545432" cy="598904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5E6CFD35-BA40-6A48-BAED-5E9E864557D5}"/>
              </a:ext>
            </a:extLst>
          </p:cNvPr>
          <p:cNvSpPr/>
          <p:nvPr/>
        </p:nvSpPr>
        <p:spPr>
          <a:xfrm rot="1077402">
            <a:off x="10350998" y="1106776"/>
            <a:ext cx="877169" cy="26710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F2B0DBE-9F52-F34C-9AAF-20479C417216}"/>
              </a:ext>
            </a:extLst>
          </p:cNvPr>
          <p:cNvSpPr/>
          <p:nvPr/>
        </p:nvSpPr>
        <p:spPr>
          <a:xfrm rot="591649">
            <a:off x="10290968" y="4462404"/>
            <a:ext cx="877169" cy="26710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B0F69112-4994-544C-8AC4-4E8CD3EAEDA5}"/>
              </a:ext>
            </a:extLst>
          </p:cNvPr>
          <p:cNvSpPr/>
          <p:nvPr/>
        </p:nvSpPr>
        <p:spPr>
          <a:xfrm rot="20914348">
            <a:off x="10341524" y="2000078"/>
            <a:ext cx="877169" cy="26710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9583631A-0426-EA4C-BAD8-58A082965EFE}"/>
              </a:ext>
            </a:extLst>
          </p:cNvPr>
          <p:cNvSpPr/>
          <p:nvPr/>
        </p:nvSpPr>
        <p:spPr>
          <a:xfrm rot="464018">
            <a:off x="10463064" y="2780299"/>
            <a:ext cx="438584" cy="42852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2F9545DB-5FC6-954B-B3A2-B30DDE529D2C}"/>
              </a:ext>
            </a:extLst>
          </p:cNvPr>
          <p:cNvSpPr/>
          <p:nvPr/>
        </p:nvSpPr>
        <p:spPr>
          <a:xfrm rot="21194399">
            <a:off x="10357379" y="5129286"/>
            <a:ext cx="438584" cy="42852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xmlns="" id="{2A82640B-58FB-FC4A-84A9-D98A80B5B41F}"/>
              </a:ext>
            </a:extLst>
          </p:cNvPr>
          <p:cNvSpPr txBox="1"/>
          <p:nvPr/>
        </p:nvSpPr>
        <p:spPr>
          <a:xfrm>
            <a:off x="10341524" y="-433062"/>
            <a:ext cx="107234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9600" dirty="0">
                <a:solidFill>
                  <a:srgbClr val="FF0000"/>
                </a:solidFill>
                <a:sym typeface="Symbol"/>
              </a:rPr>
              <a:t></a:t>
            </a:r>
            <a:endParaRPr lang="fr-FR" sz="9600" dirty="0">
              <a:solidFill>
                <a:srgbClr val="FF0000"/>
              </a:solidFill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xmlns="" id="{3AE32161-B405-594E-B69F-702CC4925217}"/>
              </a:ext>
            </a:extLst>
          </p:cNvPr>
          <p:cNvSpPr txBox="1"/>
          <p:nvPr/>
        </p:nvSpPr>
        <p:spPr>
          <a:xfrm>
            <a:off x="10220633" y="3726694"/>
            <a:ext cx="107234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9600" dirty="0">
                <a:solidFill>
                  <a:srgbClr val="FF0000"/>
                </a:solidFill>
                <a:sym typeface="Symbol"/>
              </a:rPr>
              <a:t></a:t>
            </a:r>
            <a:endParaRPr lang="fr-FR" sz="9600" dirty="0">
              <a:solidFill>
                <a:srgbClr val="FF0000"/>
              </a:solidFill>
            </a:endParaRP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xmlns="" id="{8A99D2B2-9F20-E347-8BAB-354222DD255E}"/>
              </a:ext>
            </a:extLst>
          </p:cNvPr>
          <p:cNvSpPr txBox="1"/>
          <p:nvPr/>
        </p:nvSpPr>
        <p:spPr>
          <a:xfrm>
            <a:off x="10353652" y="347158"/>
            <a:ext cx="107234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9600" dirty="0">
                <a:solidFill>
                  <a:srgbClr val="FF0000"/>
                </a:solidFill>
                <a:sym typeface="Symbol"/>
              </a:rPr>
              <a:t></a:t>
            </a:r>
            <a:endParaRPr lang="fr-FR" sz="9600" dirty="0">
              <a:solidFill>
                <a:srgbClr val="FF0000"/>
              </a:solidFill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xmlns="" id="{7F2E9FD1-1942-2444-8F66-FBDDE08E6A1B}"/>
              </a:ext>
            </a:extLst>
          </p:cNvPr>
          <p:cNvSpPr txBox="1"/>
          <p:nvPr/>
        </p:nvSpPr>
        <p:spPr>
          <a:xfrm>
            <a:off x="10341524" y="1246991"/>
            <a:ext cx="107234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9600" dirty="0">
                <a:solidFill>
                  <a:srgbClr val="FF0000"/>
                </a:solidFill>
                <a:sym typeface="Symbol"/>
              </a:rPr>
              <a:t></a:t>
            </a:r>
            <a:endParaRPr lang="fr-FR" sz="9600" dirty="0">
              <a:solidFill>
                <a:srgbClr val="FF0000"/>
              </a:solidFill>
            </a:endParaRP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xmlns="" id="{A2AD7A95-3EEC-494C-AEB6-2D4DCC4A7880}"/>
              </a:ext>
            </a:extLst>
          </p:cNvPr>
          <p:cNvSpPr txBox="1"/>
          <p:nvPr/>
        </p:nvSpPr>
        <p:spPr>
          <a:xfrm>
            <a:off x="10152414" y="2098791"/>
            <a:ext cx="107234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9600" dirty="0">
                <a:solidFill>
                  <a:srgbClr val="FF0000"/>
                </a:solidFill>
                <a:sym typeface="Symbol"/>
              </a:rPr>
              <a:t></a:t>
            </a:r>
            <a:endParaRPr lang="fr-FR" sz="9600" dirty="0">
              <a:solidFill>
                <a:srgbClr val="FF0000"/>
              </a:solidFill>
            </a:endParaRP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xmlns="" id="{D03C221E-DDC8-644C-9562-99A0E773903E}"/>
              </a:ext>
            </a:extLst>
          </p:cNvPr>
          <p:cNvSpPr txBox="1"/>
          <p:nvPr/>
        </p:nvSpPr>
        <p:spPr>
          <a:xfrm>
            <a:off x="10188313" y="4483425"/>
            <a:ext cx="107234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9600" dirty="0">
                <a:solidFill>
                  <a:srgbClr val="FF0000"/>
                </a:solidFill>
                <a:sym typeface="Symbol"/>
              </a:rPr>
              <a:t></a:t>
            </a:r>
            <a:endParaRPr lang="fr-FR" sz="9600" dirty="0">
              <a:solidFill>
                <a:srgbClr val="FF0000"/>
              </a:solidFill>
            </a:endParaRP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xmlns="" id="{D35EADE7-8032-6847-A684-5C56F50E4BDC}"/>
              </a:ext>
            </a:extLst>
          </p:cNvPr>
          <p:cNvSpPr txBox="1"/>
          <p:nvPr/>
        </p:nvSpPr>
        <p:spPr>
          <a:xfrm>
            <a:off x="10189852" y="5247234"/>
            <a:ext cx="107234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9600" dirty="0">
                <a:solidFill>
                  <a:srgbClr val="FF0000"/>
                </a:solidFill>
                <a:sym typeface="Symbol"/>
              </a:rPr>
              <a:t></a:t>
            </a:r>
            <a:endParaRPr lang="fr-FR" sz="9600" dirty="0">
              <a:solidFill>
                <a:srgbClr val="FF0000"/>
              </a:solidFill>
            </a:endParaRPr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xmlns="" id="{7C06219E-BD58-F649-9635-59272A499EB6}"/>
              </a:ext>
            </a:extLst>
          </p:cNvPr>
          <p:cNvSpPr/>
          <p:nvPr/>
        </p:nvSpPr>
        <p:spPr>
          <a:xfrm>
            <a:off x="10226497" y="3243213"/>
            <a:ext cx="948086" cy="959252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4065455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TM02900771[[fn=Secteur]]</Template>
  <TotalTime>12934</TotalTime>
  <Words>1109</Words>
  <Application>Microsoft Office PowerPoint</Application>
  <PresentationFormat>Personnalisé</PresentationFormat>
  <Paragraphs>411</Paragraphs>
  <Slides>35</Slides>
  <Notes>30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6" baseType="lpstr">
      <vt:lpstr>Thème Office</vt:lpstr>
      <vt:lpstr>Lundi 15 juin 2020</vt:lpstr>
      <vt:lpstr>Calcul mental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doubles</vt:lpstr>
      <vt:lpstr>Présentation PowerPoint</vt:lpstr>
      <vt:lpstr>Présentation PowerPoint</vt:lpstr>
      <vt:lpstr>Présentation PowerPoint</vt:lpstr>
      <vt:lpstr>Présentation PowerPoint</vt:lpstr>
      <vt:lpstr>Géométrie</vt:lpstr>
      <vt:lpstr>Présentation PowerPoint</vt:lpstr>
      <vt:lpstr>Le quiz du jour</vt:lpstr>
      <vt:lpstr>Le quiz du jour</vt:lpstr>
      <vt:lpstr>Le quiz du jour</vt:lpstr>
      <vt:lpstr>Le quiz du jour</vt:lpstr>
      <vt:lpstr>Le quiz du jour</vt:lpstr>
      <vt:lpstr>Le quiz du jour</vt:lpstr>
      <vt:lpstr>Présentation PowerPoint</vt:lpstr>
      <vt:lpstr>Le quiz du jour</vt:lpstr>
      <vt:lpstr>Le quiz du jour</vt:lpstr>
      <vt:lpstr>Le quiz du jour</vt:lpstr>
      <vt:lpstr>Le quiz du jour</vt:lpstr>
      <vt:lpstr>Le quiz du jour</vt:lpstr>
      <vt:lpstr>Le quiz du jour</vt:lpstr>
      <vt:lpstr>Problèmes</vt:lpstr>
      <vt:lpstr>Première situation</vt:lpstr>
      <vt:lpstr>Deuxième situation</vt:lpstr>
      <vt:lpstr>Troisième situation</vt:lpstr>
      <vt:lpstr>Quatrième situation</vt:lpstr>
      <vt:lpstr>Situation pour demain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doubles</dc:title>
  <dc:creator>Vsg IEN</dc:creator>
  <cp:lastModifiedBy>Ollivier HUNAULT</cp:lastModifiedBy>
  <cp:revision>384</cp:revision>
  <dcterms:created xsi:type="dcterms:W3CDTF">2020-03-19T21:38:13Z</dcterms:created>
  <dcterms:modified xsi:type="dcterms:W3CDTF">2020-06-01T13:24:10Z</dcterms:modified>
</cp:coreProperties>
</file>