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22.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3.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425" r:id="rId3"/>
    <p:sldId id="504" r:id="rId4"/>
    <p:sldId id="427" r:id="rId5"/>
    <p:sldId id="566" r:id="rId6"/>
    <p:sldId id="428" r:id="rId7"/>
    <p:sldId id="542" r:id="rId8"/>
    <p:sldId id="644" r:id="rId9"/>
    <p:sldId id="708" r:id="rId10"/>
    <p:sldId id="659" r:id="rId11"/>
    <p:sldId id="711" r:id="rId12"/>
    <p:sldId id="712" r:id="rId13"/>
    <p:sldId id="713" r:id="rId14"/>
    <p:sldId id="690" r:id="rId15"/>
    <p:sldId id="656" r:id="rId16"/>
    <p:sldId id="657" r:id="rId17"/>
    <p:sldId id="654" r:id="rId18"/>
    <p:sldId id="655" r:id="rId19"/>
    <p:sldId id="650" r:id="rId20"/>
    <p:sldId id="651" r:id="rId21"/>
    <p:sldId id="551" r:id="rId22"/>
    <p:sldId id="552" r:id="rId23"/>
    <p:sldId id="652" r:id="rId24"/>
    <p:sldId id="653" r:id="rId25"/>
    <p:sldId id="439" r:id="rId26"/>
    <p:sldId id="705" r:id="rId27"/>
    <p:sldId id="671" r:id="rId28"/>
    <p:sldId id="683" r:id="rId29"/>
    <p:sldId id="699" r:id="rId30"/>
    <p:sldId id="709"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 BREMONT" initials="LB" lastIdx="5" clrIdx="0"/>
  <p:cmAuthor id="2" name="DARDENNE"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E64ADB"/>
    <a:srgbClr val="FD5969"/>
    <a:srgbClr val="F5C3CB"/>
    <a:srgbClr val="7ED9F6"/>
    <a:srgbClr val="FBBF8D"/>
    <a:srgbClr val="F16B5D"/>
    <a:srgbClr val="DDDBDD"/>
    <a:srgbClr val="7B9CF9"/>
    <a:srgbClr val="C6D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83041" autoAdjust="0"/>
  </p:normalViewPr>
  <p:slideViewPr>
    <p:cSldViewPr snapToGrid="0">
      <p:cViewPr varScale="1">
        <p:scale>
          <a:sx n="40" d="100"/>
          <a:sy n="40" d="100"/>
        </p:scale>
        <p:origin x="-75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1 cm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10 m ou plus</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3 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BBF8D">
            <a:alpha val="89804"/>
          </a:srgbClr>
        </a:solidFill>
      </dgm:spPr>
      <dgm:t>
        <a:bodyPr/>
        <a:lstStyle/>
        <a:p>
          <a:pPr algn="ctr">
            <a:buNone/>
          </a:pPr>
          <a:r>
            <a:rPr lang="fr-FR" b="1" dirty="0"/>
            <a:t>3 cm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7ED9F6">
            <a:alpha val="90000"/>
          </a:srgbClr>
        </a:solidFill>
      </dgm:spPr>
      <dgm:t>
        <a:bodyPr/>
        <a:lstStyle/>
        <a:p>
          <a:pPr algn="ctr">
            <a:buNone/>
          </a:pPr>
          <a:r>
            <a:rPr lang="fr-FR" b="1" dirty="0"/>
            <a:t>20 cm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F5C3CB">
            <a:alpha val="90000"/>
          </a:srgbClr>
        </a:solidFill>
      </dgm:spPr>
      <dgm:t>
        <a:bodyPr/>
        <a:lstStyle/>
        <a:p>
          <a:pPr algn="ctr">
            <a:buNone/>
          </a:pPr>
          <a:r>
            <a:rPr lang="fr-FR" b="1" dirty="0"/>
            <a:t>Plus d’1 m</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F5C3CB"/>
        </a:solidFill>
      </dgm:spPr>
      <dgm:t>
        <a:bodyPr/>
        <a:lstStyle/>
        <a:p>
          <a:pPr algn="ctr">
            <a:buNone/>
          </a:pPr>
          <a:r>
            <a:rPr lang="fr-FR" b="1" dirty="0"/>
            <a:t>1 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1 cm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F5C3CB">
            <a:alpha val="89804"/>
          </a:srgbClr>
        </a:solidFill>
      </dgm:spPr>
      <dgm:t>
        <a:bodyPr/>
        <a:lstStyle/>
        <a:p>
          <a:pPr algn="ctr">
            <a:buNone/>
          </a:pPr>
          <a:r>
            <a:rPr lang="fr-FR" b="1" dirty="0"/>
            <a:t>1 cm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7ED9F6">
            <a:alpha val="89804"/>
          </a:srgbClr>
        </a:solidFill>
      </dgm:spPr>
      <dgm:t>
        <a:bodyPr/>
        <a:lstStyle/>
        <a:p>
          <a:pPr algn="ctr">
            <a:buNone/>
          </a:pPr>
          <a:r>
            <a:rPr lang="fr-FR" b="1" dirty="0"/>
            <a:t>10 m ou plus</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F5C3CB"/>
        </a:solidFill>
      </dgm:spPr>
      <dgm:t>
        <a:bodyPr/>
        <a:lstStyle/>
        <a:p>
          <a:pPr algn="ctr">
            <a:buNone/>
          </a:pPr>
          <a:r>
            <a:rPr lang="fr-FR" b="1" dirty="0"/>
            <a:t>3 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3 cm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2 cm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20 cm</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1 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BBF8D">
            <a:alpha val="89804"/>
          </a:srgbClr>
        </a:solidFill>
      </dgm:spPr>
      <dgm:t>
        <a:bodyPr/>
        <a:lstStyle/>
        <a:p>
          <a:pPr algn="ctr">
            <a:buNone/>
          </a:pPr>
          <a:r>
            <a:rPr lang="fr-FR" b="1" dirty="0"/>
            <a:t> 10 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F5C3CB">
            <a:alpha val="89804"/>
          </a:srgbClr>
        </a:solidFill>
      </dgm:spPr>
      <dgm:t>
        <a:bodyPr/>
        <a:lstStyle/>
        <a:p>
          <a:pPr algn="ctr">
            <a:buNone/>
          </a:pPr>
          <a:r>
            <a:rPr lang="fr-FR" b="1" dirty="0"/>
            <a:t>2 cm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7ED9F6">
            <a:alpha val="89804"/>
          </a:srgbClr>
        </a:solidFill>
      </dgm:spPr>
      <dgm:t>
        <a:bodyPr/>
        <a:lstStyle/>
        <a:p>
          <a:pPr algn="ctr">
            <a:buNone/>
          </a:pPr>
          <a:r>
            <a:rPr lang="fr-FR" b="1" dirty="0"/>
            <a:t>20 cm</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F5C3CB"/>
        </a:solidFill>
      </dgm:spPr>
      <dgm:t>
        <a:bodyPr/>
        <a:lstStyle/>
        <a:p>
          <a:pPr algn="ctr">
            <a:buNone/>
          </a:pPr>
          <a:r>
            <a:rPr lang="fr-FR" b="1" dirty="0"/>
            <a:t>1 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10 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Plus d’1 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Moins d’1 cm</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1 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BBF8D">
            <a:alpha val="89804"/>
          </a:srgbClr>
        </a:solidFill>
      </dgm:spPr>
      <dgm:t>
        <a:bodyPr/>
        <a:lstStyle/>
        <a:p>
          <a:pPr algn="ctr">
            <a:buNone/>
          </a:pPr>
          <a:r>
            <a:rPr lang="fr-FR" b="1" dirty="0"/>
            <a:t> 10 cm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F5C3CB">
            <a:alpha val="89804"/>
          </a:srgbClr>
        </a:solidFill>
      </dgm:spPr>
      <dgm:t>
        <a:bodyPr/>
        <a:lstStyle/>
        <a:p>
          <a:pPr algn="ctr">
            <a:buNone/>
          </a:pPr>
          <a:r>
            <a:rPr lang="fr-FR" b="1" dirty="0"/>
            <a:t>Plus d’1 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7ED9F6">
            <a:alpha val="89804"/>
          </a:srgbClr>
        </a:solidFill>
      </dgm:spPr>
      <dgm:t>
        <a:bodyPr/>
        <a:lstStyle/>
        <a:p>
          <a:pPr algn="ctr">
            <a:buNone/>
          </a:pPr>
          <a:r>
            <a:rPr lang="fr-FR" b="1" dirty="0"/>
            <a:t>Moins d’1 cm</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F5C3CB"/>
        </a:solidFill>
      </dgm:spPr>
      <dgm:t>
        <a:bodyPr/>
        <a:lstStyle/>
        <a:p>
          <a:pPr algn="ctr">
            <a:buNone/>
          </a:pPr>
          <a:r>
            <a:rPr lang="fr-FR" b="1" dirty="0"/>
            <a:t>1 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10 cm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Plus d’1 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Moins d’1 cm</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6 cm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chemeClr val="accent2">
            <a:lumMod val="40000"/>
            <a:lumOff val="60000"/>
            <a:alpha val="90000"/>
          </a:schemeClr>
        </a:solidFill>
      </dgm:spPr>
      <dgm:t>
        <a:bodyPr/>
        <a:lstStyle/>
        <a:p>
          <a:pPr algn="ctr">
            <a:buNone/>
          </a:pPr>
          <a:r>
            <a:rPr lang="fr-FR" b="1" dirty="0"/>
            <a:t>1 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rgbClr val="F5C3CB">
            <a:alpha val="90000"/>
          </a:srgbClr>
        </a:solidFill>
      </dgm:spPr>
      <dgm:t>
        <a:bodyPr/>
        <a:lstStyle/>
        <a:p>
          <a:pPr algn="ctr">
            <a:buNone/>
          </a:pPr>
          <a:r>
            <a:rPr lang="fr-FR" b="1" dirty="0"/>
            <a:t>Plus d’1 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rgbClr val="F5C3CB">
            <a:alpha val="90000"/>
          </a:srgbClr>
        </a:solidFill>
      </dgm:spPr>
      <dgm:t>
        <a:bodyPr/>
        <a:lstStyle/>
        <a:p>
          <a:pPr algn="ctr">
            <a:buNone/>
          </a:pPr>
          <a:r>
            <a:rPr lang="fr-FR" b="1" dirty="0"/>
            <a:t>Moins d’1 cm</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rgbClr val="7ED9F6"/>
        </a:solidFill>
      </dgm:spPr>
      <dgm:t>
        <a:bodyPr/>
        <a:lstStyle/>
        <a:p>
          <a:pPr algn="ctr">
            <a:buNone/>
          </a:pPr>
          <a:r>
            <a:rPr lang="fr-FR" b="1" dirty="0"/>
            <a:t>6 cm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rgbClr val="F5C3CB">
            <a:alpha val="89804"/>
          </a:srgbClr>
        </a:solidFill>
      </dgm:spPr>
      <dgm:t>
        <a:bodyPr/>
        <a:lstStyle/>
        <a:p>
          <a:pPr algn="ctr">
            <a:buNone/>
          </a:pPr>
          <a:r>
            <a:rPr lang="fr-FR" b="1" dirty="0"/>
            <a:t> 1 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custLinFactNeighborX="-2928">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104730-2024-374C-98E0-3A4CE7ED9881}" type="doc">
      <dgm:prSet loTypeId="urn:microsoft.com/office/officeart/2005/8/layout/vList5" loCatId="" qsTypeId="urn:microsoft.com/office/officeart/2005/8/quickstyle/3d7" qsCatId="3D" csTypeId="urn:microsoft.com/office/officeart/2005/8/colors/accent1_2" csCatId="accent1" phldr="1"/>
      <dgm:spPr/>
      <dgm:t>
        <a:bodyPr/>
        <a:lstStyle/>
        <a:p>
          <a:endParaRPr lang="fr-FR"/>
        </a:p>
      </dgm:t>
    </dgm:pt>
    <dgm:pt modelId="{5A256FE1-617A-F64B-AAA5-E71BA3D8E71B}">
      <dgm:prSet phldrT="[Texte]"/>
      <dgm:spPr>
        <a:solidFill>
          <a:srgbClr val="CC99FF"/>
        </a:solidFill>
      </dgm:spPr>
      <dgm:t>
        <a:bodyPr/>
        <a:lstStyle/>
        <a:p>
          <a:r>
            <a:rPr lang="fr-FR" dirty="0"/>
            <a:t>a</a:t>
          </a:r>
        </a:p>
      </dgm:t>
    </dgm:pt>
    <dgm:pt modelId="{8DF59BD0-F274-DA45-A4C6-CD1040D03631}" type="parTrans" cxnId="{D627691E-CE20-A240-AE75-17D9A5E8D80E}">
      <dgm:prSet/>
      <dgm:spPr/>
      <dgm:t>
        <a:bodyPr/>
        <a:lstStyle/>
        <a:p>
          <a:endParaRPr lang="fr-FR"/>
        </a:p>
      </dgm:t>
    </dgm:pt>
    <dgm:pt modelId="{1221B9A9-1B18-A546-BD93-54DBEC081E68}" type="sibTrans" cxnId="{D627691E-CE20-A240-AE75-17D9A5E8D80E}">
      <dgm:prSet/>
      <dgm:spPr/>
      <dgm:t>
        <a:bodyPr/>
        <a:lstStyle/>
        <a:p>
          <a:endParaRPr lang="fr-FR"/>
        </a:p>
      </dgm:t>
    </dgm:pt>
    <dgm:pt modelId="{C98D5B68-7884-6648-A6A0-2E344EE2F2C1}">
      <dgm:prSet phldrT="[Texte]"/>
      <dgm:spPr>
        <a:solidFill>
          <a:srgbClr val="CC99FF"/>
        </a:solidFill>
      </dgm:spPr>
      <dgm:t>
        <a:bodyPr/>
        <a:lstStyle/>
        <a:p>
          <a:r>
            <a:rPr lang="fr-FR" dirty="0"/>
            <a:t>c</a:t>
          </a:r>
        </a:p>
      </dgm:t>
    </dgm:pt>
    <dgm:pt modelId="{89F25B63-67C6-2B49-87BA-7718746C431D}" type="parTrans" cxnId="{6E4E9F2E-D306-E440-8065-DAD3485E0D1C}">
      <dgm:prSet/>
      <dgm:spPr/>
      <dgm:t>
        <a:bodyPr/>
        <a:lstStyle/>
        <a:p>
          <a:endParaRPr lang="fr-FR"/>
        </a:p>
      </dgm:t>
    </dgm:pt>
    <dgm:pt modelId="{675274CD-34E5-B949-B313-38064B3EA771}" type="sibTrans" cxnId="{6E4E9F2E-D306-E440-8065-DAD3485E0D1C}">
      <dgm:prSet/>
      <dgm:spPr/>
      <dgm:t>
        <a:bodyPr/>
        <a:lstStyle/>
        <a:p>
          <a:endParaRPr lang="fr-FR"/>
        </a:p>
      </dgm:t>
    </dgm:pt>
    <dgm:pt modelId="{31427C3A-E33A-4C40-B6A8-DF440F9FA9C2}">
      <dgm:prSet phldrT="[Texte]"/>
      <dgm:spPr>
        <a:solidFill>
          <a:schemeClr val="accent2">
            <a:lumMod val="40000"/>
            <a:lumOff val="60000"/>
            <a:alpha val="90000"/>
          </a:schemeClr>
        </a:solidFill>
      </dgm:spPr>
      <dgm:t>
        <a:bodyPr/>
        <a:lstStyle/>
        <a:p>
          <a:pPr algn="ctr">
            <a:buNone/>
          </a:pPr>
          <a:r>
            <a:rPr lang="fr-FR" b="1" dirty="0"/>
            <a:t>20 cm</a:t>
          </a:r>
        </a:p>
      </dgm:t>
    </dgm:pt>
    <dgm:pt modelId="{6AE38952-7C1E-B044-B8FC-9A933EC36630}" type="parTrans" cxnId="{49662439-979C-B841-B009-6D99A978E2AA}">
      <dgm:prSet/>
      <dgm:spPr/>
      <dgm:t>
        <a:bodyPr/>
        <a:lstStyle/>
        <a:p>
          <a:endParaRPr lang="fr-FR"/>
        </a:p>
      </dgm:t>
    </dgm:pt>
    <dgm:pt modelId="{BAB3FA31-E8FC-CF47-A92D-5E67F5AC535C}" type="sibTrans" cxnId="{49662439-979C-B841-B009-6D99A978E2AA}">
      <dgm:prSet/>
      <dgm:spPr/>
      <dgm:t>
        <a:bodyPr/>
        <a:lstStyle/>
        <a:p>
          <a:endParaRPr lang="fr-FR"/>
        </a:p>
      </dgm:t>
    </dgm:pt>
    <dgm:pt modelId="{877D7047-60CD-754B-B94B-0D52DA8802EF}">
      <dgm:prSet phldrT="[Texte]"/>
      <dgm:spPr>
        <a:solidFill>
          <a:srgbClr val="CC99FF"/>
        </a:solidFill>
      </dgm:spPr>
      <dgm:t>
        <a:bodyPr/>
        <a:lstStyle/>
        <a:p>
          <a:r>
            <a:rPr lang="fr-FR" dirty="0"/>
            <a:t>d</a:t>
          </a:r>
        </a:p>
      </dgm:t>
    </dgm:pt>
    <dgm:pt modelId="{F776D0C3-C0C0-7847-978B-D8398B928E33}" type="parTrans" cxnId="{F29E88BF-B2B7-8C4D-8CAE-014202FBF28B}">
      <dgm:prSet/>
      <dgm:spPr/>
      <dgm:t>
        <a:bodyPr/>
        <a:lstStyle/>
        <a:p>
          <a:endParaRPr lang="fr-FR"/>
        </a:p>
      </dgm:t>
    </dgm:pt>
    <dgm:pt modelId="{D8C37D6F-0C89-C44B-B88F-7FDB054464A6}" type="sibTrans" cxnId="{F29E88BF-B2B7-8C4D-8CAE-014202FBF28B}">
      <dgm:prSet/>
      <dgm:spPr/>
      <dgm:t>
        <a:bodyPr/>
        <a:lstStyle/>
        <a:p>
          <a:endParaRPr lang="fr-FR"/>
        </a:p>
      </dgm:t>
    </dgm:pt>
    <dgm:pt modelId="{8943F2E6-3B0D-E448-9217-B317A1C852F5}">
      <dgm:prSet phldrT="[Texte]"/>
      <dgm:spPr>
        <a:solidFill>
          <a:schemeClr val="accent2">
            <a:lumMod val="40000"/>
            <a:lumOff val="60000"/>
            <a:alpha val="90000"/>
          </a:schemeClr>
        </a:solidFill>
      </dgm:spPr>
      <dgm:t>
        <a:bodyPr/>
        <a:lstStyle/>
        <a:p>
          <a:pPr algn="ctr">
            <a:buNone/>
          </a:pPr>
          <a:r>
            <a:rPr lang="fr-FR" b="1" dirty="0"/>
            <a:t>Plus d’1 m</a:t>
          </a:r>
        </a:p>
      </dgm:t>
    </dgm:pt>
    <dgm:pt modelId="{BACB9BDF-48A8-8446-9EF0-0777EB594CBD}" type="parTrans" cxnId="{E328896C-D41F-1447-83EE-3427764BA201}">
      <dgm:prSet/>
      <dgm:spPr/>
      <dgm:t>
        <a:bodyPr/>
        <a:lstStyle/>
        <a:p>
          <a:endParaRPr lang="fr-FR"/>
        </a:p>
      </dgm:t>
    </dgm:pt>
    <dgm:pt modelId="{8E47323C-8EED-B74F-B64B-018CD74E9966}" type="sibTrans" cxnId="{E328896C-D41F-1447-83EE-3427764BA201}">
      <dgm:prSet/>
      <dgm:spPr/>
      <dgm:t>
        <a:bodyPr/>
        <a:lstStyle/>
        <a:p>
          <a:endParaRPr lang="fr-FR"/>
        </a:p>
      </dgm:t>
    </dgm:pt>
    <dgm:pt modelId="{D865DF60-6A8A-1346-86CF-ADC5241F7441}">
      <dgm:prSet/>
      <dgm:spPr>
        <a:solidFill>
          <a:srgbClr val="CC99FF"/>
        </a:solidFill>
      </dgm:spPr>
      <dgm:t>
        <a:bodyPr/>
        <a:lstStyle/>
        <a:p>
          <a:r>
            <a:rPr lang="fr-FR" dirty="0"/>
            <a:t>b</a:t>
          </a:r>
        </a:p>
      </dgm:t>
    </dgm:pt>
    <dgm:pt modelId="{806608CC-D2DF-374E-A47A-AC1E4E471D34}" type="parTrans" cxnId="{26514B5C-E4AC-D045-BD76-2A427C25A6C9}">
      <dgm:prSet/>
      <dgm:spPr/>
      <dgm:t>
        <a:bodyPr/>
        <a:lstStyle/>
        <a:p>
          <a:endParaRPr lang="fr-FR"/>
        </a:p>
      </dgm:t>
    </dgm:pt>
    <dgm:pt modelId="{752CCB7B-ADC2-E04D-8F22-DB13BC887169}" type="sibTrans" cxnId="{26514B5C-E4AC-D045-BD76-2A427C25A6C9}">
      <dgm:prSet/>
      <dgm:spPr/>
      <dgm:t>
        <a:bodyPr/>
        <a:lstStyle/>
        <a:p>
          <a:endParaRPr lang="fr-FR"/>
        </a:p>
      </dgm:t>
    </dgm:pt>
    <dgm:pt modelId="{2C8EC395-066D-984E-8F48-1D03BBA365D6}">
      <dgm:prSet/>
      <dgm:spPr>
        <a:solidFill>
          <a:schemeClr val="accent2">
            <a:lumMod val="40000"/>
            <a:lumOff val="60000"/>
            <a:alpha val="90000"/>
          </a:schemeClr>
        </a:solidFill>
      </dgm:spPr>
      <dgm:t>
        <a:bodyPr/>
        <a:lstStyle/>
        <a:p>
          <a:pPr algn="ctr">
            <a:buNone/>
          </a:pPr>
          <a:r>
            <a:rPr lang="fr-FR" b="1" dirty="0"/>
            <a:t>1 m</a:t>
          </a:r>
        </a:p>
      </dgm:t>
    </dgm:pt>
    <dgm:pt modelId="{E889BD5D-09F1-B84F-9539-CDB6EA89993B}" type="parTrans" cxnId="{A3CBA274-D7F7-CB45-BAA7-46A89E45535F}">
      <dgm:prSet/>
      <dgm:spPr/>
      <dgm:t>
        <a:bodyPr/>
        <a:lstStyle/>
        <a:p>
          <a:endParaRPr lang="fr-FR"/>
        </a:p>
      </dgm:t>
    </dgm:pt>
    <dgm:pt modelId="{788D42F9-2A3B-334A-B81A-EE2D57E4C222}" type="sibTrans" cxnId="{A3CBA274-D7F7-CB45-BAA7-46A89E45535F}">
      <dgm:prSet/>
      <dgm:spPr/>
      <dgm:t>
        <a:bodyPr/>
        <a:lstStyle/>
        <a:p>
          <a:endParaRPr lang="fr-FR"/>
        </a:p>
      </dgm:t>
    </dgm:pt>
    <dgm:pt modelId="{DD6BBC1B-D149-744A-A30E-EFE273F02222}">
      <dgm:prSet phldrT="[Texte]"/>
      <dgm:spPr>
        <a:solidFill>
          <a:schemeClr val="accent2">
            <a:lumMod val="40000"/>
            <a:lumOff val="60000"/>
            <a:alpha val="90000"/>
          </a:schemeClr>
        </a:solidFill>
      </dgm:spPr>
      <dgm:t>
        <a:bodyPr/>
        <a:lstStyle/>
        <a:p>
          <a:pPr algn="ctr">
            <a:buNone/>
          </a:pPr>
          <a:r>
            <a:rPr lang="fr-FR" b="1" dirty="0"/>
            <a:t> 1 cm</a:t>
          </a:r>
        </a:p>
      </dgm:t>
    </dgm:pt>
    <dgm:pt modelId="{FA359944-C295-7C49-BDAC-C5B8B15CDFE7}" type="sibTrans" cxnId="{BBB76332-05A7-BD4A-AEE7-B327FE3E9402}">
      <dgm:prSet/>
      <dgm:spPr/>
      <dgm:t>
        <a:bodyPr/>
        <a:lstStyle/>
        <a:p>
          <a:endParaRPr lang="fr-FR"/>
        </a:p>
      </dgm:t>
    </dgm:pt>
    <dgm:pt modelId="{58BA337C-5D18-7648-9FBC-E3DFEE45FE39}" type="parTrans" cxnId="{BBB76332-05A7-BD4A-AEE7-B327FE3E9402}">
      <dgm:prSet/>
      <dgm:spPr/>
      <dgm:t>
        <a:bodyPr/>
        <a:lstStyle/>
        <a:p>
          <a:endParaRPr lang="fr-FR"/>
        </a:p>
      </dgm:t>
    </dgm:pt>
    <dgm:pt modelId="{82B71E07-46A9-1F4C-9980-576B2FA3ADD8}" type="pres">
      <dgm:prSet presAssocID="{39104730-2024-374C-98E0-3A4CE7ED9881}" presName="Name0" presStyleCnt="0">
        <dgm:presLayoutVars>
          <dgm:dir/>
          <dgm:animLvl val="lvl"/>
          <dgm:resizeHandles val="exact"/>
        </dgm:presLayoutVars>
      </dgm:prSet>
      <dgm:spPr/>
      <dgm:t>
        <a:bodyPr/>
        <a:lstStyle/>
        <a:p>
          <a:endParaRPr lang="fr-FR"/>
        </a:p>
      </dgm:t>
    </dgm:pt>
    <dgm:pt modelId="{A3A8D8DA-067B-EC42-9EAF-7E4FD8AA6489}" type="pres">
      <dgm:prSet presAssocID="{5A256FE1-617A-F64B-AAA5-E71BA3D8E71B}" presName="linNode" presStyleCnt="0"/>
      <dgm:spPr/>
    </dgm:pt>
    <dgm:pt modelId="{5131D196-118F-ED4B-8F8C-9F861CEE6268}" type="pres">
      <dgm:prSet presAssocID="{5A256FE1-617A-F64B-AAA5-E71BA3D8E71B}" presName="parentText" presStyleLbl="node1" presStyleIdx="0" presStyleCnt="4">
        <dgm:presLayoutVars>
          <dgm:chMax val="1"/>
          <dgm:bulletEnabled val="1"/>
        </dgm:presLayoutVars>
      </dgm:prSet>
      <dgm:spPr/>
      <dgm:t>
        <a:bodyPr/>
        <a:lstStyle/>
        <a:p>
          <a:endParaRPr lang="fr-FR"/>
        </a:p>
      </dgm:t>
    </dgm:pt>
    <dgm:pt modelId="{B2E2EFB5-3D81-DA40-B0AB-7277103CCFA5}" type="pres">
      <dgm:prSet presAssocID="{5A256FE1-617A-F64B-AAA5-E71BA3D8E71B}" presName="descendantText" presStyleLbl="alignAccFollowNode1" presStyleIdx="0" presStyleCnt="4">
        <dgm:presLayoutVars>
          <dgm:bulletEnabled val="1"/>
        </dgm:presLayoutVars>
      </dgm:prSet>
      <dgm:spPr/>
      <dgm:t>
        <a:bodyPr/>
        <a:lstStyle/>
        <a:p>
          <a:endParaRPr lang="fr-FR"/>
        </a:p>
      </dgm:t>
    </dgm:pt>
    <dgm:pt modelId="{86757E5C-20F4-E745-A720-B10E686939A4}" type="pres">
      <dgm:prSet presAssocID="{1221B9A9-1B18-A546-BD93-54DBEC081E68}" presName="sp" presStyleCnt="0"/>
      <dgm:spPr/>
    </dgm:pt>
    <dgm:pt modelId="{0760AE06-7B56-494A-A0E8-36B594643D8E}" type="pres">
      <dgm:prSet presAssocID="{D865DF60-6A8A-1346-86CF-ADC5241F7441}" presName="linNode" presStyleCnt="0"/>
      <dgm:spPr/>
    </dgm:pt>
    <dgm:pt modelId="{C3381103-080C-D746-8B27-46B2DEE4028C}" type="pres">
      <dgm:prSet presAssocID="{D865DF60-6A8A-1346-86CF-ADC5241F7441}" presName="parentText" presStyleLbl="node1" presStyleIdx="1" presStyleCnt="4">
        <dgm:presLayoutVars>
          <dgm:chMax val="1"/>
          <dgm:bulletEnabled val="1"/>
        </dgm:presLayoutVars>
      </dgm:prSet>
      <dgm:spPr/>
      <dgm:t>
        <a:bodyPr/>
        <a:lstStyle/>
        <a:p>
          <a:endParaRPr lang="fr-FR"/>
        </a:p>
      </dgm:t>
    </dgm:pt>
    <dgm:pt modelId="{FBE9ED35-B856-174C-8737-A32D2C924CA6}" type="pres">
      <dgm:prSet presAssocID="{D865DF60-6A8A-1346-86CF-ADC5241F7441}" presName="descendantText" presStyleLbl="alignAccFollowNode1" presStyleIdx="1" presStyleCnt="4">
        <dgm:presLayoutVars>
          <dgm:bulletEnabled val="1"/>
        </dgm:presLayoutVars>
      </dgm:prSet>
      <dgm:spPr/>
      <dgm:t>
        <a:bodyPr/>
        <a:lstStyle/>
        <a:p>
          <a:endParaRPr lang="fr-FR"/>
        </a:p>
      </dgm:t>
    </dgm:pt>
    <dgm:pt modelId="{42D27948-8160-FF47-9116-9786F5E669CE}" type="pres">
      <dgm:prSet presAssocID="{752CCB7B-ADC2-E04D-8F22-DB13BC887169}" presName="sp" presStyleCnt="0"/>
      <dgm:spPr/>
    </dgm:pt>
    <dgm:pt modelId="{39BBA486-03BD-2144-ABBF-AE369E5400B7}" type="pres">
      <dgm:prSet presAssocID="{C98D5B68-7884-6648-A6A0-2E344EE2F2C1}" presName="linNode" presStyleCnt="0"/>
      <dgm:spPr/>
    </dgm:pt>
    <dgm:pt modelId="{70B8D9E0-4A6D-2F44-B595-4E51FB1CC510}" type="pres">
      <dgm:prSet presAssocID="{C98D5B68-7884-6648-A6A0-2E344EE2F2C1}" presName="parentText" presStyleLbl="node1" presStyleIdx="2" presStyleCnt="4">
        <dgm:presLayoutVars>
          <dgm:chMax val="1"/>
          <dgm:bulletEnabled val="1"/>
        </dgm:presLayoutVars>
      </dgm:prSet>
      <dgm:spPr/>
      <dgm:t>
        <a:bodyPr/>
        <a:lstStyle/>
        <a:p>
          <a:endParaRPr lang="fr-FR"/>
        </a:p>
      </dgm:t>
    </dgm:pt>
    <dgm:pt modelId="{09F84ED2-5430-D348-8351-1C588DA968EF}" type="pres">
      <dgm:prSet presAssocID="{C98D5B68-7884-6648-A6A0-2E344EE2F2C1}" presName="descendantText" presStyleLbl="alignAccFollowNode1" presStyleIdx="2" presStyleCnt="4">
        <dgm:presLayoutVars>
          <dgm:bulletEnabled val="1"/>
        </dgm:presLayoutVars>
      </dgm:prSet>
      <dgm:spPr/>
      <dgm:t>
        <a:bodyPr/>
        <a:lstStyle/>
        <a:p>
          <a:endParaRPr lang="fr-FR"/>
        </a:p>
      </dgm:t>
    </dgm:pt>
    <dgm:pt modelId="{26A10C18-A8F4-6A4C-BDEE-6F7DE3CE4615}" type="pres">
      <dgm:prSet presAssocID="{675274CD-34E5-B949-B313-38064B3EA771}" presName="sp" presStyleCnt="0"/>
      <dgm:spPr/>
    </dgm:pt>
    <dgm:pt modelId="{4ECD3363-8FE6-2E4D-AEB8-DD61ACBB9653}" type="pres">
      <dgm:prSet presAssocID="{877D7047-60CD-754B-B94B-0D52DA8802EF}" presName="linNode" presStyleCnt="0"/>
      <dgm:spPr/>
    </dgm:pt>
    <dgm:pt modelId="{E895D6B0-A2C0-8846-B022-1C147093D231}" type="pres">
      <dgm:prSet presAssocID="{877D7047-60CD-754B-B94B-0D52DA8802EF}" presName="parentText" presStyleLbl="node1" presStyleIdx="3" presStyleCnt="4">
        <dgm:presLayoutVars>
          <dgm:chMax val="1"/>
          <dgm:bulletEnabled val="1"/>
        </dgm:presLayoutVars>
      </dgm:prSet>
      <dgm:spPr/>
      <dgm:t>
        <a:bodyPr/>
        <a:lstStyle/>
        <a:p>
          <a:endParaRPr lang="fr-FR"/>
        </a:p>
      </dgm:t>
    </dgm:pt>
    <dgm:pt modelId="{1017B7CB-13B4-9B4A-A898-E550BB192901}" type="pres">
      <dgm:prSet presAssocID="{877D7047-60CD-754B-B94B-0D52DA8802EF}" presName="descendantText" presStyleLbl="alignAccFollowNode1" presStyleIdx="3" presStyleCnt="4">
        <dgm:presLayoutVars>
          <dgm:bulletEnabled val="1"/>
        </dgm:presLayoutVars>
      </dgm:prSet>
      <dgm:spPr/>
      <dgm:t>
        <a:bodyPr/>
        <a:lstStyle/>
        <a:p>
          <a:endParaRPr lang="fr-FR"/>
        </a:p>
      </dgm:t>
    </dgm:pt>
  </dgm:ptLst>
  <dgm:cxnLst>
    <dgm:cxn modelId="{6E4E9F2E-D306-E440-8065-DAD3485E0D1C}" srcId="{39104730-2024-374C-98E0-3A4CE7ED9881}" destId="{C98D5B68-7884-6648-A6A0-2E344EE2F2C1}" srcOrd="2" destOrd="0" parTransId="{89F25B63-67C6-2B49-87BA-7718746C431D}" sibTransId="{675274CD-34E5-B949-B313-38064B3EA771}"/>
    <dgm:cxn modelId="{26514B5C-E4AC-D045-BD76-2A427C25A6C9}" srcId="{39104730-2024-374C-98E0-3A4CE7ED9881}" destId="{D865DF60-6A8A-1346-86CF-ADC5241F7441}" srcOrd="1" destOrd="0" parTransId="{806608CC-D2DF-374E-A47A-AC1E4E471D34}" sibTransId="{752CCB7B-ADC2-E04D-8F22-DB13BC887169}"/>
    <dgm:cxn modelId="{E81936DF-DCA6-8844-A7A6-5924F6737A7D}" type="presOf" srcId="{5A256FE1-617A-F64B-AAA5-E71BA3D8E71B}" destId="{5131D196-118F-ED4B-8F8C-9F861CEE6268}" srcOrd="0" destOrd="0" presId="urn:microsoft.com/office/officeart/2005/8/layout/vList5"/>
    <dgm:cxn modelId="{DB083B15-644D-434B-A89D-7CD628CDFFDA}" type="presOf" srcId="{877D7047-60CD-754B-B94B-0D52DA8802EF}" destId="{E895D6B0-A2C0-8846-B022-1C147093D231}" srcOrd="0" destOrd="0" presId="urn:microsoft.com/office/officeart/2005/8/layout/vList5"/>
    <dgm:cxn modelId="{F29E88BF-B2B7-8C4D-8CAE-014202FBF28B}" srcId="{39104730-2024-374C-98E0-3A4CE7ED9881}" destId="{877D7047-60CD-754B-B94B-0D52DA8802EF}" srcOrd="3" destOrd="0" parTransId="{F776D0C3-C0C0-7847-978B-D8398B928E33}" sibTransId="{D8C37D6F-0C89-C44B-B88F-7FDB054464A6}"/>
    <dgm:cxn modelId="{F5A9E817-A96F-C647-AD9D-6664E76B7658}" type="presOf" srcId="{D865DF60-6A8A-1346-86CF-ADC5241F7441}" destId="{C3381103-080C-D746-8B27-46B2DEE4028C}" srcOrd="0" destOrd="0" presId="urn:microsoft.com/office/officeart/2005/8/layout/vList5"/>
    <dgm:cxn modelId="{89640B31-8958-9B4C-B200-CAD5400ED28B}" type="presOf" srcId="{C98D5B68-7884-6648-A6A0-2E344EE2F2C1}" destId="{70B8D9E0-4A6D-2F44-B595-4E51FB1CC510}" srcOrd="0" destOrd="0" presId="urn:microsoft.com/office/officeart/2005/8/layout/vList5"/>
    <dgm:cxn modelId="{E328896C-D41F-1447-83EE-3427764BA201}" srcId="{877D7047-60CD-754B-B94B-0D52DA8802EF}" destId="{8943F2E6-3B0D-E448-9217-B317A1C852F5}" srcOrd="0" destOrd="0" parTransId="{BACB9BDF-48A8-8446-9EF0-0777EB594CBD}" sibTransId="{8E47323C-8EED-B74F-B64B-018CD74E9966}"/>
    <dgm:cxn modelId="{54C639D7-C3AB-FD44-8B78-F50EB51AF055}" type="presOf" srcId="{DD6BBC1B-D149-744A-A30E-EFE273F02222}" destId="{B2E2EFB5-3D81-DA40-B0AB-7277103CCFA5}" srcOrd="0" destOrd="0" presId="urn:microsoft.com/office/officeart/2005/8/layout/vList5"/>
    <dgm:cxn modelId="{4FBFB3FB-D559-CC45-BECC-AEC37FA19E5D}" type="presOf" srcId="{2C8EC395-066D-984E-8F48-1D03BBA365D6}" destId="{FBE9ED35-B856-174C-8737-A32D2C924CA6}" srcOrd="0" destOrd="0" presId="urn:microsoft.com/office/officeart/2005/8/layout/vList5"/>
    <dgm:cxn modelId="{BBB76332-05A7-BD4A-AEE7-B327FE3E9402}" srcId="{5A256FE1-617A-F64B-AAA5-E71BA3D8E71B}" destId="{DD6BBC1B-D149-744A-A30E-EFE273F02222}" srcOrd="0" destOrd="0" parTransId="{58BA337C-5D18-7648-9FBC-E3DFEE45FE39}" sibTransId="{FA359944-C295-7C49-BDAC-C5B8B15CDFE7}"/>
    <dgm:cxn modelId="{49662439-979C-B841-B009-6D99A978E2AA}" srcId="{C98D5B68-7884-6648-A6A0-2E344EE2F2C1}" destId="{31427C3A-E33A-4C40-B6A8-DF440F9FA9C2}" srcOrd="0" destOrd="0" parTransId="{6AE38952-7C1E-B044-B8FC-9A933EC36630}" sibTransId="{BAB3FA31-E8FC-CF47-A92D-5E67F5AC535C}"/>
    <dgm:cxn modelId="{B4EC8764-CDAB-744B-93C0-7E37FF27B9AB}" type="presOf" srcId="{8943F2E6-3B0D-E448-9217-B317A1C852F5}" destId="{1017B7CB-13B4-9B4A-A898-E550BB192901}" srcOrd="0" destOrd="0" presId="urn:microsoft.com/office/officeart/2005/8/layout/vList5"/>
    <dgm:cxn modelId="{D627691E-CE20-A240-AE75-17D9A5E8D80E}" srcId="{39104730-2024-374C-98E0-3A4CE7ED9881}" destId="{5A256FE1-617A-F64B-AAA5-E71BA3D8E71B}" srcOrd="0" destOrd="0" parTransId="{8DF59BD0-F274-DA45-A4C6-CD1040D03631}" sibTransId="{1221B9A9-1B18-A546-BD93-54DBEC081E68}"/>
    <dgm:cxn modelId="{1B9A43AC-A1D5-D642-AB7B-EB004829F254}" type="presOf" srcId="{39104730-2024-374C-98E0-3A4CE7ED9881}" destId="{82B71E07-46A9-1F4C-9980-576B2FA3ADD8}" srcOrd="0" destOrd="0" presId="urn:microsoft.com/office/officeart/2005/8/layout/vList5"/>
    <dgm:cxn modelId="{A3CBA274-D7F7-CB45-BAA7-46A89E45535F}" srcId="{D865DF60-6A8A-1346-86CF-ADC5241F7441}" destId="{2C8EC395-066D-984E-8F48-1D03BBA365D6}" srcOrd="0" destOrd="0" parTransId="{E889BD5D-09F1-B84F-9539-CDB6EA89993B}" sibTransId="{788D42F9-2A3B-334A-B81A-EE2D57E4C222}"/>
    <dgm:cxn modelId="{B17EF12D-DB37-4242-971D-251A35A44437}" type="presOf" srcId="{31427C3A-E33A-4C40-B6A8-DF440F9FA9C2}" destId="{09F84ED2-5430-D348-8351-1C588DA968EF}" srcOrd="0" destOrd="0" presId="urn:microsoft.com/office/officeart/2005/8/layout/vList5"/>
    <dgm:cxn modelId="{00362717-4A21-F742-BA03-A5133BF09835}" type="presParOf" srcId="{82B71E07-46A9-1F4C-9980-576B2FA3ADD8}" destId="{A3A8D8DA-067B-EC42-9EAF-7E4FD8AA6489}" srcOrd="0" destOrd="0" presId="urn:microsoft.com/office/officeart/2005/8/layout/vList5"/>
    <dgm:cxn modelId="{742D3B73-BE84-8544-BE07-8710D902F9BE}" type="presParOf" srcId="{A3A8D8DA-067B-EC42-9EAF-7E4FD8AA6489}" destId="{5131D196-118F-ED4B-8F8C-9F861CEE6268}" srcOrd="0" destOrd="0" presId="urn:microsoft.com/office/officeart/2005/8/layout/vList5"/>
    <dgm:cxn modelId="{7EC75AE1-7B04-FA41-94FF-1911C09D8FC1}" type="presParOf" srcId="{A3A8D8DA-067B-EC42-9EAF-7E4FD8AA6489}" destId="{B2E2EFB5-3D81-DA40-B0AB-7277103CCFA5}" srcOrd="1" destOrd="0" presId="urn:microsoft.com/office/officeart/2005/8/layout/vList5"/>
    <dgm:cxn modelId="{97B1F15C-237E-604A-8289-713E789E7586}" type="presParOf" srcId="{82B71E07-46A9-1F4C-9980-576B2FA3ADD8}" destId="{86757E5C-20F4-E745-A720-B10E686939A4}" srcOrd="1" destOrd="0" presId="urn:microsoft.com/office/officeart/2005/8/layout/vList5"/>
    <dgm:cxn modelId="{B16C5C6E-79FC-8346-967F-0187C8BA1D87}" type="presParOf" srcId="{82B71E07-46A9-1F4C-9980-576B2FA3ADD8}" destId="{0760AE06-7B56-494A-A0E8-36B594643D8E}" srcOrd="2" destOrd="0" presId="urn:microsoft.com/office/officeart/2005/8/layout/vList5"/>
    <dgm:cxn modelId="{058B5A7D-764C-C747-AE43-F82FD6113A96}" type="presParOf" srcId="{0760AE06-7B56-494A-A0E8-36B594643D8E}" destId="{C3381103-080C-D746-8B27-46B2DEE4028C}" srcOrd="0" destOrd="0" presId="urn:microsoft.com/office/officeart/2005/8/layout/vList5"/>
    <dgm:cxn modelId="{5658BDB6-16E3-8241-AA0B-388C2A49F556}" type="presParOf" srcId="{0760AE06-7B56-494A-A0E8-36B594643D8E}" destId="{FBE9ED35-B856-174C-8737-A32D2C924CA6}" srcOrd="1" destOrd="0" presId="urn:microsoft.com/office/officeart/2005/8/layout/vList5"/>
    <dgm:cxn modelId="{6D06452D-FB4E-D845-82BB-C54A6BE418A7}" type="presParOf" srcId="{82B71E07-46A9-1F4C-9980-576B2FA3ADD8}" destId="{42D27948-8160-FF47-9116-9786F5E669CE}" srcOrd="3" destOrd="0" presId="urn:microsoft.com/office/officeart/2005/8/layout/vList5"/>
    <dgm:cxn modelId="{D0CB713D-B15C-6E47-A6EB-4C4AAFD1E36C}" type="presParOf" srcId="{82B71E07-46A9-1F4C-9980-576B2FA3ADD8}" destId="{39BBA486-03BD-2144-ABBF-AE369E5400B7}" srcOrd="4" destOrd="0" presId="urn:microsoft.com/office/officeart/2005/8/layout/vList5"/>
    <dgm:cxn modelId="{2EF9BBDD-7B0F-DA48-A39E-79FE23851A8D}" type="presParOf" srcId="{39BBA486-03BD-2144-ABBF-AE369E5400B7}" destId="{70B8D9E0-4A6D-2F44-B595-4E51FB1CC510}" srcOrd="0" destOrd="0" presId="urn:microsoft.com/office/officeart/2005/8/layout/vList5"/>
    <dgm:cxn modelId="{F57BC9E9-1829-3A4A-8DD7-86862F3F7251}" type="presParOf" srcId="{39BBA486-03BD-2144-ABBF-AE369E5400B7}" destId="{09F84ED2-5430-D348-8351-1C588DA968EF}" srcOrd="1" destOrd="0" presId="urn:microsoft.com/office/officeart/2005/8/layout/vList5"/>
    <dgm:cxn modelId="{67B1BB59-65EA-4740-A802-3E7AF439FDF4}" type="presParOf" srcId="{82B71E07-46A9-1F4C-9980-576B2FA3ADD8}" destId="{26A10C18-A8F4-6A4C-BDEE-6F7DE3CE4615}" srcOrd="5" destOrd="0" presId="urn:microsoft.com/office/officeart/2005/8/layout/vList5"/>
    <dgm:cxn modelId="{5C1DCE0E-55C3-E848-921D-13D02D9E3893}" type="presParOf" srcId="{82B71E07-46A9-1F4C-9980-576B2FA3ADD8}" destId="{4ECD3363-8FE6-2E4D-AEB8-DD61ACBB9653}" srcOrd="6" destOrd="0" presId="urn:microsoft.com/office/officeart/2005/8/layout/vList5"/>
    <dgm:cxn modelId="{8A6C960C-C62D-3742-9052-2CD4C4B27247}" type="presParOf" srcId="{4ECD3363-8FE6-2E4D-AEB8-DD61ACBB9653}" destId="{E895D6B0-A2C0-8846-B022-1C147093D231}" srcOrd="0" destOrd="0" presId="urn:microsoft.com/office/officeart/2005/8/layout/vList5"/>
    <dgm:cxn modelId="{21ED6672-3727-1342-8976-DF3B40C79A62}" type="presParOf" srcId="{4ECD3363-8FE6-2E4D-AEB8-DD61ACBB9653}" destId="{1017B7CB-13B4-9B4A-A898-E550BB19290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rgbClr val="FBBF8D">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3 cm</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3 m</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1 cm</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10 m ou plus</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1 cm</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F5C3CB"/>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1 m</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7ED9F6">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20 cm</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F5C3CB">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Plus d’1 m</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3 cm</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F5C3CB"/>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3 m</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1 cm</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7ED9F6">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10 m ou plus</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rgbClr val="FBBF8D">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 10 m</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1 m</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2 cm</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20 cm</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10 m</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F5C3CB"/>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1 m</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2 cm</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7ED9F6">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20 cm</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rgbClr val="FBBF8D">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 10 cm</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1 m</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Plus d’1 m</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Moins d’1 cm</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10 cm</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F5C3CB"/>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1 m</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Plus d’1 m</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7ED9F6">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Moins d’1 cm</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1 m</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6 cm</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Plus d’1 m</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Moins d’1 cm</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620778" y="-2839081"/>
          <a:ext cx="837972" cy="6729984"/>
        </a:xfrm>
        <a:prstGeom prst="round2SameRect">
          <a:avLst/>
        </a:prstGeom>
        <a:solidFill>
          <a:srgbClr val="F5C3CB">
            <a:alpha val="89804"/>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 1 m</a:t>
          </a:r>
        </a:p>
      </dsp:txBody>
      <dsp:txXfrm rot="-5400000">
        <a:off x="3674772" y="147831"/>
        <a:ext cx="6689078" cy="756160"/>
      </dsp:txXfrm>
    </dsp:sp>
    <dsp:sp modelId="{5131D196-118F-ED4B-8F8C-9F861CEE6268}">
      <dsp:nvSpPr>
        <dsp:cNvPr id="0" name=""/>
        <dsp:cNvSpPr/>
      </dsp:nvSpPr>
      <dsp:spPr>
        <a:xfrm>
          <a:off x="0" y="2177"/>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a</a:t>
          </a:r>
        </a:p>
      </dsp:txBody>
      <dsp:txXfrm>
        <a:off x="51133" y="53310"/>
        <a:ext cx="3683350" cy="945199"/>
      </dsp:txXfrm>
    </dsp:sp>
    <dsp:sp modelId="{FBE9ED35-B856-174C-8737-A32D2C924CA6}">
      <dsp:nvSpPr>
        <dsp:cNvPr id="0" name=""/>
        <dsp:cNvSpPr/>
      </dsp:nvSpPr>
      <dsp:spPr>
        <a:xfrm rot="5400000">
          <a:off x="6731621" y="-1739242"/>
          <a:ext cx="837972" cy="6729984"/>
        </a:xfrm>
        <a:prstGeom prst="round2SameRect">
          <a:avLst/>
        </a:prstGeom>
        <a:solidFill>
          <a:srgbClr val="7ED9F6"/>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6 cm</a:t>
          </a:r>
        </a:p>
      </dsp:txBody>
      <dsp:txXfrm rot="-5400000">
        <a:off x="3785615" y="1247670"/>
        <a:ext cx="6689078" cy="756160"/>
      </dsp:txXfrm>
    </dsp:sp>
    <dsp:sp modelId="{C3381103-080C-D746-8B27-46B2DEE4028C}">
      <dsp:nvSpPr>
        <dsp:cNvPr id="0" name=""/>
        <dsp:cNvSpPr/>
      </dsp:nvSpPr>
      <dsp:spPr>
        <a:xfrm>
          <a:off x="0" y="1102016"/>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b</a:t>
          </a:r>
        </a:p>
      </dsp:txBody>
      <dsp:txXfrm>
        <a:off x="51133" y="1153149"/>
        <a:ext cx="3683350" cy="945199"/>
      </dsp:txXfrm>
    </dsp:sp>
    <dsp:sp modelId="{09F84ED2-5430-D348-8351-1C588DA968EF}">
      <dsp:nvSpPr>
        <dsp:cNvPr id="0" name=""/>
        <dsp:cNvSpPr/>
      </dsp:nvSpPr>
      <dsp:spPr>
        <a:xfrm rot="5400000">
          <a:off x="6731621" y="-639403"/>
          <a:ext cx="837972" cy="6729984"/>
        </a:xfrm>
        <a:prstGeom prst="round2SameRect">
          <a:avLst/>
        </a:prstGeom>
        <a:solidFill>
          <a:srgbClr val="F5C3CB">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Plus d’1 m</a:t>
          </a:r>
        </a:p>
      </dsp:txBody>
      <dsp:txXfrm rot="-5400000">
        <a:off x="3785615" y="2347509"/>
        <a:ext cx="6689078" cy="756160"/>
      </dsp:txXfrm>
    </dsp:sp>
    <dsp:sp modelId="{70B8D9E0-4A6D-2F44-B595-4E51FB1CC510}">
      <dsp:nvSpPr>
        <dsp:cNvPr id="0" name=""/>
        <dsp:cNvSpPr/>
      </dsp:nvSpPr>
      <dsp:spPr>
        <a:xfrm>
          <a:off x="0" y="2201855"/>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c</a:t>
          </a:r>
        </a:p>
      </dsp:txBody>
      <dsp:txXfrm>
        <a:off x="51133" y="2252988"/>
        <a:ext cx="3683350" cy="945199"/>
      </dsp:txXfrm>
    </dsp:sp>
    <dsp:sp modelId="{1017B7CB-13B4-9B4A-A898-E550BB192901}">
      <dsp:nvSpPr>
        <dsp:cNvPr id="0" name=""/>
        <dsp:cNvSpPr/>
      </dsp:nvSpPr>
      <dsp:spPr>
        <a:xfrm rot="5400000">
          <a:off x="6731621" y="460435"/>
          <a:ext cx="837972" cy="6729984"/>
        </a:xfrm>
        <a:prstGeom prst="round2SameRect">
          <a:avLst/>
        </a:prstGeom>
        <a:solidFill>
          <a:srgbClr val="F5C3CB">
            <a:alpha val="90000"/>
          </a:srgb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60020" tIns="80010" rIns="160020" bIns="80010" numCol="1" spcCol="1270" anchor="ctr" anchorCtr="0">
          <a:noAutofit/>
        </a:bodyPr>
        <a:lstStyle/>
        <a:p>
          <a:pPr marL="285750" lvl="1" indent="-285750" algn="ctr" defTabSz="1866900">
            <a:lnSpc>
              <a:spcPct val="90000"/>
            </a:lnSpc>
            <a:spcBef>
              <a:spcPct val="0"/>
            </a:spcBef>
            <a:spcAft>
              <a:spcPct val="15000"/>
            </a:spcAft>
            <a:buChar char="••"/>
          </a:pPr>
          <a:r>
            <a:rPr lang="fr-FR" sz="4200" b="1" kern="1200" dirty="0"/>
            <a:t>Moins d’1 cm</a:t>
          </a:r>
        </a:p>
      </dsp:txBody>
      <dsp:txXfrm rot="-5400000">
        <a:off x="3785615" y="3447347"/>
        <a:ext cx="6689078" cy="756160"/>
      </dsp:txXfrm>
    </dsp:sp>
    <dsp:sp modelId="{E895D6B0-A2C0-8846-B022-1C147093D231}">
      <dsp:nvSpPr>
        <dsp:cNvPr id="0" name=""/>
        <dsp:cNvSpPr/>
      </dsp:nvSpPr>
      <dsp:spPr>
        <a:xfrm>
          <a:off x="0" y="3301694"/>
          <a:ext cx="3785616" cy="1047465"/>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r-FR" sz="5300" kern="1200" dirty="0"/>
            <a:t>d</a:t>
          </a:r>
        </a:p>
      </dsp:txBody>
      <dsp:txXfrm>
        <a:off x="51133" y="3352827"/>
        <a:ext cx="3683350" cy="9451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2EFB5-3D81-DA40-B0AB-7277103CCFA5}">
      <dsp:nvSpPr>
        <dsp:cNvPr id="0" name=""/>
        <dsp:cNvSpPr/>
      </dsp:nvSpPr>
      <dsp:spPr>
        <a:xfrm rot="5400000">
          <a:off x="6790038" y="-2912405"/>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 1 cm</a:t>
          </a:r>
        </a:p>
      </dsp:txBody>
      <dsp:txXfrm rot="-5400000">
        <a:off x="3785616" y="127220"/>
        <a:ext cx="6694781" cy="650733"/>
      </dsp:txXfrm>
    </dsp:sp>
    <dsp:sp modelId="{5131D196-118F-ED4B-8F8C-9F861CEE6268}">
      <dsp:nvSpPr>
        <dsp:cNvPr id="0" name=""/>
        <dsp:cNvSpPr/>
      </dsp:nvSpPr>
      <dsp:spPr>
        <a:xfrm>
          <a:off x="0" y="1874"/>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a</a:t>
          </a:r>
        </a:p>
      </dsp:txBody>
      <dsp:txXfrm>
        <a:off x="44004" y="45878"/>
        <a:ext cx="3697608" cy="813416"/>
      </dsp:txXfrm>
    </dsp:sp>
    <dsp:sp modelId="{FBE9ED35-B856-174C-8737-A32D2C924CA6}">
      <dsp:nvSpPr>
        <dsp:cNvPr id="0" name=""/>
        <dsp:cNvSpPr/>
      </dsp:nvSpPr>
      <dsp:spPr>
        <a:xfrm rot="5400000">
          <a:off x="6790038" y="-1965910"/>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1 m</a:t>
          </a:r>
        </a:p>
      </dsp:txBody>
      <dsp:txXfrm rot="-5400000">
        <a:off x="3785616" y="1073715"/>
        <a:ext cx="6694781" cy="650733"/>
      </dsp:txXfrm>
    </dsp:sp>
    <dsp:sp modelId="{C3381103-080C-D746-8B27-46B2DEE4028C}">
      <dsp:nvSpPr>
        <dsp:cNvPr id="0" name=""/>
        <dsp:cNvSpPr/>
      </dsp:nvSpPr>
      <dsp:spPr>
        <a:xfrm>
          <a:off x="0" y="948369"/>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b</a:t>
          </a:r>
        </a:p>
      </dsp:txBody>
      <dsp:txXfrm>
        <a:off x="44004" y="992373"/>
        <a:ext cx="3697608" cy="813416"/>
      </dsp:txXfrm>
    </dsp:sp>
    <dsp:sp modelId="{09F84ED2-5430-D348-8351-1C588DA968EF}">
      <dsp:nvSpPr>
        <dsp:cNvPr id="0" name=""/>
        <dsp:cNvSpPr/>
      </dsp:nvSpPr>
      <dsp:spPr>
        <a:xfrm rot="5400000">
          <a:off x="6790038" y="-1019414"/>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20 cm</a:t>
          </a:r>
        </a:p>
      </dsp:txBody>
      <dsp:txXfrm rot="-5400000">
        <a:off x="3785616" y="2020211"/>
        <a:ext cx="6694781" cy="650733"/>
      </dsp:txXfrm>
    </dsp:sp>
    <dsp:sp modelId="{70B8D9E0-4A6D-2F44-B595-4E51FB1CC510}">
      <dsp:nvSpPr>
        <dsp:cNvPr id="0" name=""/>
        <dsp:cNvSpPr/>
      </dsp:nvSpPr>
      <dsp:spPr>
        <a:xfrm>
          <a:off x="0" y="1894865"/>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c</a:t>
          </a:r>
        </a:p>
      </dsp:txBody>
      <dsp:txXfrm>
        <a:off x="44004" y="1938869"/>
        <a:ext cx="3697608" cy="813416"/>
      </dsp:txXfrm>
    </dsp:sp>
    <dsp:sp modelId="{1017B7CB-13B4-9B4A-A898-E550BB192901}">
      <dsp:nvSpPr>
        <dsp:cNvPr id="0" name=""/>
        <dsp:cNvSpPr/>
      </dsp:nvSpPr>
      <dsp:spPr>
        <a:xfrm rot="5400000">
          <a:off x="6790038" y="-72919"/>
          <a:ext cx="721139" cy="6729984"/>
        </a:xfrm>
        <a:prstGeom prst="round2SameRect">
          <a:avLst/>
        </a:prstGeom>
        <a:solidFill>
          <a:schemeClr val="accent2">
            <a:lumMod val="40000"/>
            <a:lumOff val="60000"/>
            <a:alpha val="90000"/>
          </a:schemeClr>
        </a:solidFill>
        <a:ln>
          <a:noFill/>
        </a:ln>
        <a:effectLst/>
        <a:sp3d extrusionH="50600" contourW="3000">
          <a:bevelT w="101600" h="80600" prst="relaxedInset"/>
          <a:bevelB w="80600" h="80600" prst="relaxedInset"/>
        </a:sp3d>
      </dsp:spPr>
      <dsp:style>
        <a:lnRef idx="0">
          <a:scrgbClr r="0" g="0" b="0"/>
        </a:lnRef>
        <a:fillRef idx="1">
          <a:scrgbClr r="0" g="0" b="0"/>
        </a:fillRef>
        <a:effectRef idx="0">
          <a:scrgbClr r="0" g="0" b="0"/>
        </a:effectRef>
        <a:fontRef idx="minor"/>
      </dsp:style>
      <dsp:txBody>
        <a:bodyPr spcFirstLastPara="0" vert="horz" wrap="square" lIns="137160" tIns="68580" rIns="137160" bIns="68580" numCol="1" spcCol="1270" anchor="ctr" anchorCtr="0">
          <a:noAutofit/>
        </a:bodyPr>
        <a:lstStyle/>
        <a:p>
          <a:pPr marL="285750" lvl="1" indent="-285750" algn="ctr" defTabSz="1600200">
            <a:lnSpc>
              <a:spcPct val="90000"/>
            </a:lnSpc>
            <a:spcBef>
              <a:spcPct val="0"/>
            </a:spcBef>
            <a:spcAft>
              <a:spcPct val="15000"/>
            </a:spcAft>
            <a:buChar char="••"/>
          </a:pPr>
          <a:r>
            <a:rPr lang="fr-FR" sz="3600" b="1" kern="1200" dirty="0"/>
            <a:t>Plus d’1 m</a:t>
          </a:r>
        </a:p>
      </dsp:txBody>
      <dsp:txXfrm rot="-5400000">
        <a:off x="3785616" y="2966706"/>
        <a:ext cx="6694781" cy="650733"/>
      </dsp:txXfrm>
    </dsp:sp>
    <dsp:sp modelId="{E895D6B0-A2C0-8846-B022-1C147093D231}">
      <dsp:nvSpPr>
        <dsp:cNvPr id="0" name=""/>
        <dsp:cNvSpPr/>
      </dsp:nvSpPr>
      <dsp:spPr>
        <a:xfrm>
          <a:off x="0" y="2841360"/>
          <a:ext cx="3785616" cy="901424"/>
        </a:xfrm>
        <a:prstGeom prst="roundRect">
          <a:avLst/>
        </a:prstGeom>
        <a:solidFill>
          <a:srgbClr val="CC99FF"/>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fr-FR" sz="4500" kern="1200" dirty="0"/>
            <a:t>d</a:t>
          </a:r>
        </a:p>
      </dsp:txBody>
      <dsp:txXfrm>
        <a:off x="44004" y="2885364"/>
        <a:ext cx="3697608" cy="81341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3DF88-DAA2-DB42-95A7-D20EEB214776}" type="datetimeFigureOut">
              <a:rPr lang="fr-FR" smtClean="0"/>
              <a:t>25/05/2020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DDD27-6673-EA4F-B067-C7C5F7D6F7DA}" type="slidenum">
              <a:rPr lang="fr-FR" smtClean="0"/>
              <a:t>‹N°›</a:t>
            </a:fld>
            <a:endParaRPr lang="fr-FR"/>
          </a:p>
        </p:txBody>
      </p:sp>
    </p:spTree>
    <p:extLst>
      <p:ext uri="{BB962C8B-B14F-4D97-AF65-F5344CB8AC3E}">
        <p14:creationId xmlns:p14="http://schemas.microsoft.com/office/powerpoint/2010/main" val="68016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a:t>
            </a:fld>
            <a:endParaRPr lang="fr-FR"/>
          </a:p>
        </p:txBody>
      </p:sp>
    </p:spTree>
    <p:extLst>
      <p:ext uri="{BB962C8B-B14F-4D97-AF65-F5344CB8AC3E}">
        <p14:creationId xmlns:p14="http://schemas.microsoft.com/office/powerpoint/2010/main" val="1045849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Rappel Une unité plus petite que l’on utilise en classe, le cm.</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13</a:t>
            </a:fld>
            <a:endParaRPr lang="fr-FR"/>
          </a:p>
        </p:txBody>
      </p:sp>
    </p:spTree>
    <p:extLst>
      <p:ext uri="{BB962C8B-B14F-4D97-AF65-F5344CB8AC3E}">
        <p14:creationId xmlns:p14="http://schemas.microsoft.com/office/powerpoint/2010/main" val="1954408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15</a:t>
            </a:fld>
            <a:endParaRPr lang="fr-FR"/>
          </a:p>
        </p:txBody>
      </p:sp>
    </p:spTree>
    <p:extLst>
      <p:ext uri="{BB962C8B-B14F-4D97-AF65-F5344CB8AC3E}">
        <p14:creationId xmlns:p14="http://schemas.microsoft.com/office/powerpoint/2010/main" val="483941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16</a:t>
            </a:fld>
            <a:endParaRPr lang="fr-FR"/>
          </a:p>
        </p:txBody>
      </p:sp>
    </p:spTree>
    <p:extLst>
      <p:ext uri="{BB962C8B-B14F-4D97-AF65-F5344CB8AC3E}">
        <p14:creationId xmlns:p14="http://schemas.microsoft.com/office/powerpoint/2010/main" val="1063936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17</a:t>
            </a:fld>
            <a:endParaRPr lang="fr-FR"/>
          </a:p>
        </p:txBody>
      </p:sp>
    </p:spTree>
    <p:extLst>
      <p:ext uri="{BB962C8B-B14F-4D97-AF65-F5344CB8AC3E}">
        <p14:creationId xmlns:p14="http://schemas.microsoft.com/office/powerpoint/2010/main" val="113038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18</a:t>
            </a:fld>
            <a:endParaRPr lang="fr-FR"/>
          </a:p>
        </p:txBody>
      </p:sp>
    </p:spTree>
    <p:extLst>
      <p:ext uri="{BB962C8B-B14F-4D97-AF65-F5344CB8AC3E}">
        <p14:creationId xmlns:p14="http://schemas.microsoft.com/office/powerpoint/2010/main" val="80221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19</a:t>
            </a:fld>
            <a:endParaRPr lang="fr-FR"/>
          </a:p>
        </p:txBody>
      </p:sp>
    </p:spTree>
    <p:extLst>
      <p:ext uri="{BB962C8B-B14F-4D97-AF65-F5344CB8AC3E}">
        <p14:creationId xmlns:p14="http://schemas.microsoft.com/office/powerpoint/2010/main" val="748655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20</a:t>
            </a:fld>
            <a:endParaRPr lang="fr-FR"/>
          </a:p>
        </p:txBody>
      </p:sp>
    </p:spTree>
    <p:extLst>
      <p:ext uri="{BB962C8B-B14F-4D97-AF65-F5344CB8AC3E}">
        <p14:creationId xmlns:p14="http://schemas.microsoft.com/office/powerpoint/2010/main" val="2889445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21</a:t>
            </a:fld>
            <a:endParaRPr lang="fr-FR"/>
          </a:p>
        </p:txBody>
      </p:sp>
    </p:spTree>
    <p:extLst>
      <p:ext uri="{BB962C8B-B14F-4D97-AF65-F5344CB8AC3E}">
        <p14:creationId xmlns:p14="http://schemas.microsoft.com/office/powerpoint/2010/main" val="1868012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22</a:t>
            </a:fld>
            <a:endParaRPr lang="fr-FR"/>
          </a:p>
        </p:txBody>
      </p:sp>
    </p:spTree>
    <p:extLst>
      <p:ext uri="{BB962C8B-B14F-4D97-AF65-F5344CB8AC3E}">
        <p14:creationId xmlns:p14="http://schemas.microsoft.com/office/powerpoint/2010/main" val="206492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7+4</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23</a:t>
            </a:fld>
            <a:endParaRPr lang="fr-FR"/>
          </a:p>
        </p:txBody>
      </p:sp>
    </p:spTree>
    <p:extLst>
      <p:ext uri="{BB962C8B-B14F-4D97-AF65-F5344CB8AC3E}">
        <p14:creationId xmlns:p14="http://schemas.microsoft.com/office/powerpoint/2010/main" val="248065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3</a:t>
            </a:fld>
            <a:endParaRPr lang="fr-FR"/>
          </a:p>
        </p:txBody>
      </p:sp>
    </p:spTree>
    <p:extLst>
      <p:ext uri="{BB962C8B-B14F-4D97-AF65-F5344CB8AC3E}">
        <p14:creationId xmlns:p14="http://schemas.microsoft.com/office/powerpoint/2010/main" val="1653682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11</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24</a:t>
            </a:fld>
            <a:endParaRPr lang="fr-FR"/>
          </a:p>
        </p:txBody>
      </p:sp>
    </p:spTree>
    <p:extLst>
      <p:ext uri="{BB962C8B-B14F-4D97-AF65-F5344CB8AC3E}">
        <p14:creationId xmlns:p14="http://schemas.microsoft.com/office/powerpoint/2010/main" val="35960703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26</a:t>
            </a:fld>
            <a:endParaRPr lang="fr-FR"/>
          </a:p>
        </p:txBody>
      </p:sp>
    </p:spTree>
    <p:extLst>
      <p:ext uri="{BB962C8B-B14F-4D97-AF65-F5344CB8AC3E}">
        <p14:creationId xmlns:p14="http://schemas.microsoft.com/office/powerpoint/2010/main" val="1031964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Faire le calcul d’abord et afficher la figure après</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27</a:t>
            </a:fld>
            <a:endParaRPr lang="fr-FR"/>
          </a:p>
        </p:txBody>
      </p:sp>
    </p:spTree>
    <p:extLst>
      <p:ext uri="{BB962C8B-B14F-4D97-AF65-F5344CB8AC3E}">
        <p14:creationId xmlns:p14="http://schemas.microsoft.com/office/powerpoint/2010/main" val="1661571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Dessiner la plante aux 2 temps. Mettre les droites horizontales sous et sur la plante. Placer les flèches pour concrétiser la longueur (comme hier avec la comparaison de taille d’enfants) et porter les mesures de 50 cm sur la plante a et de 60cm sur la plante b. </a:t>
            </a:r>
          </a:p>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28</a:t>
            </a:fld>
            <a:endParaRPr lang="fr-FR"/>
          </a:p>
        </p:txBody>
      </p:sp>
    </p:spTree>
    <p:extLst>
      <p:ext uri="{BB962C8B-B14F-4D97-AF65-F5344CB8AC3E}">
        <p14:creationId xmlns:p14="http://schemas.microsoft.com/office/powerpoint/2010/main" val="1739976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Qui a fait le plus long collier ? Puis dessin et calcul.</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29</a:t>
            </a:fld>
            <a:endParaRPr lang="fr-FR"/>
          </a:p>
        </p:txBody>
      </p:sp>
    </p:spTree>
    <p:extLst>
      <p:ext uri="{BB962C8B-B14F-4D97-AF65-F5344CB8AC3E}">
        <p14:creationId xmlns:p14="http://schemas.microsoft.com/office/powerpoint/2010/main" val="1644261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30</a:t>
            </a:fld>
            <a:endParaRPr lang="fr-FR"/>
          </a:p>
        </p:txBody>
      </p:sp>
    </p:spTree>
    <p:extLst>
      <p:ext uri="{BB962C8B-B14F-4D97-AF65-F5344CB8AC3E}">
        <p14:creationId xmlns:p14="http://schemas.microsoft.com/office/powerpoint/2010/main" val="89697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Demander préparation de la feuille</a:t>
            </a:r>
          </a:p>
        </p:txBody>
      </p:sp>
      <p:sp>
        <p:nvSpPr>
          <p:cNvPr id="4" name="Espace réservé du numéro de diapositive 3"/>
          <p:cNvSpPr>
            <a:spLocks noGrp="1"/>
          </p:cNvSpPr>
          <p:nvPr>
            <p:ph type="sldNum" sz="quarter" idx="5"/>
          </p:nvPr>
        </p:nvSpPr>
        <p:spPr/>
        <p:txBody>
          <a:bodyPr/>
          <a:lstStyle/>
          <a:p>
            <a:fld id="{5A14C7C3-056B-DF46-BFA3-A8A4123AC576}" type="slidenum">
              <a:rPr lang="fr-FR" smtClean="0"/>
              <a:t>4</a:t>
            </a:fld>
            <a:endParaRPr lang="fr-FR"/>
          </a:p>
        </p:txBody>
      </p:sp>
    </p:spTree>
    <p:extLst>
      <p:ext uri="{BB962C8B-B14F-4D97-AF65-F5344CB8AC3E}">
        <p14:creationId xmlns:p14="http://schemas.microsoft.com/office/powerpoint/2010/main" val="284020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14C7C3-056B-DF46-BFA3-A8A4123AC576}" type="slidenum">
              <a:rPr lang="fr-FR" smtClean="0"/>
              <a:t>5</a:t>
            </a:fld>
            <a:endParaRPr lang="fr-FR"/>
          </a:p>
        </p:txBody>
      </p:sp>
    </p:spTree>
    <p:extLst>
      <p:ext uri="{BB962C8B-B14F-4D97-AF65-F5344CB8AC3E}">
        <p14:creationId xmlns:p14="http://schemas.microsoft.com/office/powerpoint/2010/main" val="85196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Je vais vous dire les calculs, je ne vais pas vous les montrer écrits pour que vous calculiez dans votre tête. Je donnerai le calcul 2 fois, vous n’écrirez que le résultat.</a:t>
            </a:r>
          </a:p>
        </p:txBody>
      </p:sp>
      <p:sp>
        <p:nvSpPr>
          <p:cNvPr id="4" name="Espace réservé du numéro de diapositive 3"/>
          <p:cNvSpPr>
            <a:spLocks noGrp="1"/>
          </p:cNvSpPr>
          <p:nvPr>
            <p:ph type="sldNum" sz="quarter" idx="5"/>
          </p:nvPr>
        </p:nvSpPr>
        <p:spPr/>
        <p:txBody>
          <a:bodyPr/>
          <a:lstStyle/>
          <a:p>
            <a:fld id="{5A14C7C3-056B-DF46-BFA3-A8A4123AC576}" type="slidenum">
              <a:rPr lang="fr-FR" smtClean="0"/>
              <a:t>6</a:t>
            </a:fld>
            <a:endParaRPr lang="fr-FR"/>
          </a:p>
        </p:txBody>
      </p:sp>
    </p:spTree>
    <p:extLst>
      <p:ext uri="{BB962C8B-B14F-4D97-AF65-F5344CB8AC3E}">
        <p14:creationId xmlns:p14="http://schemas.microsoft.com/office/powerpoint/2010/main" val="275527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A14C7C3-056B-DF46-BFA3-A8A4123AC576}" type="slidenum">
              <a:rPr lang="fr-FR" smtClean="0"/>
              <a:t>7</a:t>
            </a:fld>
            <a:endParaRPr lang="fr-FR"/>
          </a:p>
        </p:txBody>
      </p:sp>
    </p:spTree>
    <p:extLst>
      <p:ext uri="{BB962C8B-B14F-4D97-AF65-F5344CB8AC3E}">
        <p14:creationId xmlns:p14="http://schemas.microsoft.com/office/powerpoint/2010/main" val="122533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Quand on ne peut pas bouger les objets, on peut utiliser ce que l’on appelle des étalons. Ici une bande unité.</a:t>
            </a:r>
          </a:p>
          <a:p>
            <a:r>
              <a:rPr lang="fr-FR" dirty="0"/>
              <a:t>Mesure de longueur de la bande  H = 5 unités</a:t>
            </a:r>
          </a:p>
          <a:p>
            <a:r>
              <a:rPr lang="fr-FR" dirty="0"/>
              <a:t>Mesure de longueur de la bande  G = 4 unités</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10</a:t>
            </a:fld>
            <a:endParaRPr lang="fr-FR"/>
          </a:p>
        </p:txBody>
      </p:sp>
    </p:spTree>
    <p:extLst>
      <p:ext uri="{BB962C8B-B14F-4D97-AF65-F5344CB8AC3E}">
        <p14:creationId xmlns:p14="http://schemas.microsoft.com/office/powerpoint/2010/main" val="362866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Aujourd’hui, nous allons parler d’une unité qui est le mètre. Avant, il y a un peu plus de 200 ans les unités n’étaient pas les mêmes partout. Il y avait le pied, le pouce, la toise, l’arpent … Il était bien difficile de se comprendre et de faire des échanges, du commerce.</a:t>
            </a:r>
          </a:p>
          <a:p>
            <a:r>
              <a:rPr lang="fr-FR" dirty="0"/>
              <a:t>Alors, il y a eu un accord. Il a été décidé d’utiliser le mètre. </a:t>
            </a:r>
          </a:p>
          <a:p>
            <a:endParaRPr lang="fr-FR" dirty="0"/>
          </a:p>
          <a:p>
            <a:r>
              <a:rPr lang="fr-FR" dirty="0"/>
              <a:t>Montrer que c’est un grand pas en le posant au sol. </a:t>
            </a:r>
          </a:p>
          <a:p>
            <a:r>
              <a:rPr lang="fr-FR" dirty="0"/>
              <a:t>Montrer que je mesure un peu moins de 2 m. Peu de gens mesurent 2 m ou plus de 2m, les joueurs de basket. Que les portes font un peu plus de 2m pour que tout le monde puisse passer dessous</a:t>
            </a:r>
          </a:p>
          <a:p>
            <a:endParaRPr lang="fr-FR" dirty="0"/>
          </a:p>
          <a:p>
            <a:r>
              <a:rPr lang="fr-FR" dirty="0"/>
              <a:t>Un étage fait à peu près 3 m</a:t>
            </a:r>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11</a:t>
            </a:fld>
            <a:endParaRPr lang="fr-FR"/>
          </a:p>
        </p:txBody>
      </p:sp>
    </p:spTree>
    <p:extLst>
      <p:ext uri="{BB962C8B-B14F-4D97-AF65-F5344CB8AC3E}">
        <p14:creationId xmlns:p14="http://schemas.microsoft.com/office/powerpoint/2010/main" val="58058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longueur d’un autobus.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26EDDD27-6673-EA4F-B067-C7C5F7D6F7DA}" type="slidenum">
              <a:rPr lang="fr-FR" smtClean="0"/>
              <a:t>12</a:t>
            </a:fld>
            <a:endParaRPr lang="fr-FR"/>
          </a:p>
        </p:txBody>
      </p:sp>
    </p:spTree>
    <p:extLst>
      <p:ext uri="{BB962C8B-B14F-4D97-AF65-F5344CB8AC3E}">
        <p14:creationId xmlns:p14="http://schemas.microsoft.com/office/powerpoint/2010/main" val="4124612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745480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53325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367358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1724776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53888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43F9061-4C17-47CE-9CA2-6C536BD058A7}"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925117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43F9061-4C17-47CE-9CA2-6C536BD058A7}" type="datetimeFigureOut">
              <a:rPr lang="fr-FR" smtClean="0"/>
              <a:t>25/05/2020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365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43F9061-4C17-47CE-9CA2-6C536BD058A7}" type="datetimeFigureOut">
              <a:rPr lang="fr-FR" smtClean="0"/>
              <a:t>25/05/2020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331895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43F9061-4C17-47CE-9CA2-6C536BD058A7}" type="datetimeFigureOut">
              <a:rPr lang="fr-FR" smtClean="0"/>
              <a:t>25/05/2020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158338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43F9061-4C17-47CE-9CA2-6C536BD058A7}"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2562549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943F9061-4C17-47CE-9CA2-6C536BD058A7}" type="datetimeFigureOut">
              <a:rPr lang="fr-FR" smtClean="0"/>
              <a:t>25/05/2020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D6C9AFF-5904-4907-85CE-C5DA493334D8}" type="slidenum">
              <a:rPr lang="fr-FR" smtClean="0"/>
              <a:t>‹N°›</a:t>
            </a:fld>
            <a:endParaRPr lang="fr-FR"/>
          </a:p>
        </p:txBody>
      </p:sp>
    </p:spTree>
    <p:extLst>
      <p:ext uri="{BB962C8B-B14F-4D97-AF65-F5344CB8AC3E}">
        <p14:creationId xmlns:p14="http://schemas.microsoft.com/office/powerpoint/2010/main" val="1149899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3F9061-4C17-47CE-9CA2-6C536BD058A7}" type="datetimeFigureOut">
              <a:rPr lang="fr-FR" smtClean="0"/>
              <a:t>25/05/2020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C9AFF-5904-4907-85CE-C5DA493334D8}" type="slidenum">
              <a:rPr lang="fr-FR" smtClean="0"/>
              <a:t>‹N°›</a:t>
            </a:fld>
            <a:endParaRPr lang="fr-FR"/>
          </a:p>
        </p:txBody>
      </p:sp>
    </p:spTree>
    <p:extLst>
      <p:ext uri="{BB962C8B-B14F-4D97-AF65-F5344CB8AC3E}">
        <p14:creationId xmlns:p14="http://schemas.microsoft.com/office/powerpoint/2010/main" val="648524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4.jpg"/><Relationship Id="rId5" Type="http://schemas.openxmlformats.org/officeDocument/2006/relationships/tags" Target="../tags/tag28.xml"/><Relationship Id="rId10" Type="http://schemas.openxmlformats.org/officeDocument/2006/relationships/notesSlide" Target="../notesSlides/notesSlide8.xml"/><Relationship Id="rId4" Type="http://schemas.openxmlformats.org/officeDocument/2006/relationships/tags" Target="../tags/tag27.xml"/><Relationship Id="rId9"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6.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3" Type="http://schemas.openxmlformats.org/officeDocument/2006/relationships/tags" Target="../tags/tag44.xml"/><Relationship Id="rId18" Type="http://schemas.openxmlformats.org/officeDocument/2006/relationships/tags" Target="../tags/tag49.xml"/><Relationship Id="rId26" Type="http://schemas.openxmlformats.org/officeDocument/2006/relationships/tags" Target="../tags/tag57.xml"/><Relationship Id="rId39" Type="http://schemas.openxmlformats.org/officeDocument/2006/relationships/tags" Target="../tags/tag70.xml"/><Relationship Id="rId21" Type="http://schemas.openxmlformats.org/officeDocument/2006/relationships/tags" Target="../tags/tag52.xml"/><Relationship Id="rId34" Type="http://schemas.openxmlformats.org/officeDocument/2006/relationships/tags" Target="../tags/tag65.xml"/><Relationship Id="rId42" Type="http://schemas.openxmlformats.org/officeDocument/2006/relationships/tags" Target="../tags/tag73.xml"/><Relationship Id="rId47" Type="http://schemas.openxmlformats.org/officeDocument/2006/relationships/tags" Target="../tags/tag78.xml"/><Relationship Id="rId50" Type="http://schemas.openxmlformats.org/officeDocument/2006/relationships/tags" Target="../tags/tag81.xml"/><Relationship Id="rId55" Type="http://schemas.openxmlformats.org/officeDocument/2006/relationships/image" Target="../media/image13.png"/><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tags" Target="../tags/tag48.xml"/><Relationship Id="rId25" Type="http://schemas.openxmlformats.org/officeDocument/2006/relationships/tags" Target="../tags/tag56.xml"/><Relationship Id="rId33" Type="http://schemas.openxmlformats.org/officeDocument/2006/relationships/tags" Target="../tags/tag64.xml"/><Relationship Id="rId38" Type="http://schemas.openxmlformats.org/officeDocument/2006/relationships/tags" Target="../tags/tag69.xml"/><Relationship Id="rId46" Type="http://schemas.openxmlformats.org/officeDocument/2006/relationships/tags" Target="../tags/tag77.xml"/><Relationship Id="rId2" Type="http://schemas.openxmlformats.org/officeDocument/2006/relationships/tags" Target="../tags/tag33.xml"/><Relationship Id="rId16" Type="http://schemas.openxmlformats.org/officeDocument/2006/relationships/tags" Target="../tags/tag47.xml"/><Relationship Id="rId20" Type="http://schemas.openxmlformats.org/officeDocument/2006/relationships/tags" Target="../tags/tag51.xml"/><Relationship Id="rId29" Type="http://schemas.openxmlformats.org/officeDocument/2006/relationships/tags" Target="../tags/tag60.xml"/><Relationship Id="rId41" Type="http://schemas.openxmlformats.org/officeDocument/2006/relationships/tags" Target="../tags/tag72.xml"/><Relationship Id="rId54" Type="http://schemas.openxmlformats.org/officeDocument/2006/relationships/notesSlide" Target="../notesSlides/notesSlide22.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24" Type="http://schemas.openxmlformats.org/officeDocument/2006/relationships/tags" Target="../tags/tag55.xml"/><Relationship Id="rId32" Type="http://schemas.openxmlformats.org/officeDocument/2006/relationships/tags" Target="../tags/tag63.xml"/><Relationship Id="rId37" Type="http://schemas.openxmlformats.org/officeDocument/2006/relationships/tags" Target="../tags/tag68.xml"/><Relationship Id="rId40" Type="http://schemas.openxmlformats.org/officeDocument/2006/relationships/tags" Target="../tags/tag71.xml"/><Relationship Id="rId45" Type="http://schemas.openxmlformats.org/officeDocument/2006/relationships/tags" Target="../tags/tag76.xml"/><Relationship Id="rId53" Type="http://schemas.openxmlformats.org/officeDocument/2006/relationships/slideLayout" Target="../slideLayouts/slideLayout6.xml"/><Relationship Id="rId5" Type="http://schemas.openxmlformats.org/officeDocument/2006/relationships/tags" Target="../tags/tag36.xml"/><Relationship Id="rId15" Type="http://schemas.openxmlformats.org/officeDocument/2006/relationships/tags" Target="../tags/tag46.xml"/><Relationship Id="rId23" Type="http://schemas.openxmlformats.org/officeDocument/2006/relationships/tags" Target="../tags/tag54.xml"/><Relationship Id="rId28" Type="http://schemas.openxmlformats.org/officeDocument/2006/relationships/tags" Target="../tags/tag59.xml"/><Relationship Id="rId36" Type="http://schemas.openxmlformats.org/officeDocument/2006/relationships/tags" Target="../tags/tag67.xml"/><Relationship Id="rId49" Type="http://schemas.openxmlformats.org/officeDocument/2006/relationships/tags" Target="../tags/tag80.xml"/><Relationship Id="rId10" Type="http://schemas.openxmlformats.org/officeDocument/2006/relationships/tags" Target="../tags/tag41.xml"/><Relationship Id="rId19" Type="http://schemas.openxmlformats.org/officeDocument/2006/relationships/tags" Target="../tags/tag50.xml"/><Relationship Id="rId31" Type="http://schemas.openxmlformats.org/officeDocument/2006/relationships/tags" Target="../tags/tag62.xml"/><Relationship Id="rId44" Type="http://schemas.openxmlformats.org/officeDocument/2006/relationships/tags" Target="../tags/tag75.xml"/><Relationship Id="rId52" Type="http://schemas.openxmlformats.org/officeDocument/2006/relationships/tags" Target="../tags/tag83.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 Id="rId22" Type="http://schemas.openxmlformats.org/officeDocument/2006/relationships/tags" Target="../tags/tag53.xml"/><Relationship Id="rId27" Type="http://schemas.openxmlformats.org/officeDocument/2006/relationships/tags" Target="../tags/tag58.xml"/><Relationship Id="rId30" Type="http://schemas.openxmlformats.org/officeDocument/2006/relationships/tags" Target="../tags/tag61.xml"/><Relationship Id="rId35" Type="http://schemas.openxmlformats.org/officeDocument/2006/relationships/tags" Target="../tags/tag66.xml"/><Relationship Id="rId43" Type="http://schemas.openxmlformats.org/officeDocument/2006/relationships/tags" Target="../tags/tag74.xml"/><Relationship Id="rId48" Type="http://schemas.openxmlformats.org/officeDocument/2006/relationships/tags" Target="../tags/tag79.xml"/><Relationship Id="rId8" Type="http://schemas.openxmlformats.org/officeDocument/2006/relationships/tags" Target="../tags/tag39.xml"/><Relationship Id="rId51" Type="http://schemas.openxmlformats.org/officeDocument/2006/relationships/tags" Target="../tags/tag82.xml"/><Relationship Id="rId3" Type="http://schemas.openxmlformats.org/officeDocument/2006/relationships/tags" Target="../tags/tag34.xml"/></Relationships>
</file>

<file path=ppt/slides/_rels/slide28.xml.rels><?xml version="1.0" encoding="UTF-8" standalone="yes"?>
<Relationships xmlns="http://schemas.openxmlformats.org/package/2006/relationships"><Relationship Id="rId8" Type="http://schemas.openxmlformats.org/officeDocument/2006/relationships/tags" Target="../tags/tag91.xml"/><Relationship Id="rId13" Type="http://schemas.openxmlformats.org/officeDocument/2006/relationships/tags" Target="../tags/tag96.xml"/><Relationship Id="rId18" Type="http://schemas.openxmlformats.org/officeDocument/2006/relationships/tags" Target="../tags/tag101.xml"/><Relationship Id="rId26" Type="http://schemas.openxmlformats.org/officeDocument/2006/relationships/tags" Target="../tags/tag109.xml"/><Relationship Id="rId3" Type="http://schemas.openxmlformats.org/officeDocument/2006/relationships/tags" Target="../tags/tag86.xml"/><Relationship Id="rId21" Type="http://schemas.openxmlformats.org/officeDocument/2006/relationships/tags" Target="../tags/tag104.xml"/><Relationship Id="rId34" Type="http://schemas.openxmlformats.org/officeDocument/2006/relationships/tags" Target="../tags/tag117.xml"/><Relationship Id="rId7" Type="http://schemas.openxmlformats.org/officeDocument/2006/relationships/tags" Target="../tags/tag90.xml"/><Relationship Id="rId12" Type="http://schemas.openxmlformats.org/officeDocument/2006/relationships/tags" Target="../tags/tag95.xml"/><Relationship Id="rId17" Type="http://schemas.openxmlformats.org/officeDocument/2006/relationships/tags" Target="../tags/tag100.xml"/><Relationship Id="rId25" Type="http://schemas.openxmlformats.org/officeDocument/2006/relationships/tags" Target="../tags/tag108.xml"/><Relationship Id="rId33" Type="http://schemas.openxmlformats.org/officeDocument/2006/relationships/tags" Target="../tags/tag116.xml"/><Relationship Id="rId2" Type="http://schemas.openxmlformats.org/officeDocument/2006/relationships/tags" Target="../tags/tag85.xml"/><Relationship Id="rId16" Type="http://schemas.openxmlformats.org/officeDocument/2006/relationships/tags" Target="../tags/tag99.xml"/><Relationship Id="rId20" Type="http://schemas.openxmlformats.org/officeDocument/2006/relationships/tags" Target="../tags/tag103.xml"/><Relationship Id="rId29" Type="http://schemas.openxmlformats.org/officeDocument/2006/relationships/tags" Target="../tags/tag112.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tags" Target="../tags/tag94.xml"/><Relationship Id="rId24" Type="http://schemas.openxmlformats.org/officeDocument/2006/relationships/tags" Target="../tags/tag107.xml"/><Relationship Id="rId32" Type="http://schemas.openxmlformats.org/officeDocument/2006/relationships/tags" Target="../tags/tag115.xml"/><Relationship Id="rId37" Type="http://schemas.openxmlformats.org/officeDocument/2006/relationships/image" Target="../media/image13.png"/><Relationship Id="rId5" Type="http://schemas.openxmlformats.org/officeDocument/2006/relationships/tags" Target="../tags/tag88.xml"/><Relationship Id="rId15" Type="http://schemas.openxmlformats.org/officeDocument/2006/relationships/tags" Target="../tags/tag98.xml"/><Relationship Id="rId23" Type="http://schemas.openxmlformats.org/officeDocument/2006/relationships/tags" Target="../tags/tag106.xml"/><Relationship Id="rId28" Type="http://schemas.openxmlformats.org/officeDocument/2006/relationships/tags" Target="../tags/tag111.xml"/><Relationship Id="rId36" Type="http://schemas.openxmlformats.org/officeDocument/2006/relationships/notesSlide" Target="../notesSlides/notesSlide23.xml"/><Relationship Id="rId10" Type="http://schemas.openxmlformats.org/officeDocument/2006/relationships/tags" Target="../tags/tag93.xml"/><Relationship Id="rId19" Type="http://schemas.openxmlformats.org/officeDocument/2006/relationships/tags" Target="../tags/tag102.xml"/><Relationship Id="rId31" Type="http://schemas.openxmlformats.org/officeDocument/2006/relationships/tags" Target="../tags/tag114.xml"/><Relationship Id="rId4" Type="http://schemas.openxmlformats.org/officeDocument/2006/relationships/tags" Target="../tags/tag87.xml"/><Relationship Id="rId9" Type="http://schemas.openxmlformats.org/officeDocument/2006/relationships/tags" Target="../tags/tag92.xml"/><Relationship Id="rId14" Type="http://schemas.openxmlformats.org/officeDocument/2006/relationships/tags" Target="../tags/tag97.xml"/><Relationship Id="rId22" Type="http://schemas.openxmlformats.org/officeDocument/2006/relationships/tags" Target="../tags/tag105.xml"/><Relationship Id="rId27" Type="http://schemas.openxmlformats.org/officeDocument/2006/relationships/tags" Target="../tags/tag110.xml"/><Relationship Id="rId30" Type="http://schemas.openxmlformats.org/officeDocument/2006/relationships/tags" Target="../tags/tag113.xml"/><Relationship Id="rId35"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8" Type="http://schemas.openxmlformats.org/officeDocument/2006/relationships/tags" Target="../tags/tag125.xml"/><Relationship Id="rId13" Type="http://schemas.openxmlformats.org/officeDocument/2006/relationships/tags" Target="../tags/tag130.xml"/><Relationship Id="rId18" Type="http://schemas.openxmlformats.org/officeDocument/2006/relationships/tags" Target="../tags/tag135.xml"/><Relationship Id="rId26" Type="http://schemas.openxmlformats.org/officeDocument/2006/relationships/tags" Target="../tags/tag143.xml"/><Relationship Id="rId39" Type="http://schemas.openxmlformats.org/officeDocument/2006/relationships/notesSlide" Target="../notesSlides/notesSlide24.xml"/><Relationship Id="rId3" Type="http://schemas.openxmlformats.org/officeDocument/2006/relationships/tags" Target="../tags/tag120.xml"/><Relationship Id="rId21" Type="http://schemas.openxmlformats.org/officeDocument/2006/relationships/tags" Target="../tags/tag138.xml"/><Relationship Id="rId34" Type="http://schemas.openxmlformats.org/officeDocument/2006/relationships/tags" Target="../tags/tag151.xml"/><Relationship Id="rId7" Type="http://schemas.openxmlformats.org/officeDocument/2006/relationships/tags" Target="../tags/tag124.xml"/><Relationship Id="rId12" Type="http://schemas.openxmlformats.org/officeDocument/2006/relationships/tags" Target="../tags/tag129.xml"/><Relationship Id="rId17" Type="http://schemas.openxmlformats.org/officeDocument/2006/relationships/tags" Target="../tags/tag134.xml"/><Relationship Id="rId25" Type="http://schemas.openxmlformats.org/officeDocument/2006/relationships/tags" Target="../tags/tag142.xml"/><Relationship Id="rId33" Type="http://schemas.openxmlformats.org/officeDocument/2006/relationships/tags" Target="../tags/tag150.xml"/><Relationship Id="rId38" Type="http://schemas.openxmlformats.org/officeDocument/2006/relationships/slideLayout" Target="../slideLayouts/slideLayout6.xml"/><Relationship Id="rId2" Type="http://schemas.openxmlformats.org/officeDocument/2006/relationships/tags" Target="../tags/tag119.xml"/><Relationship Id="rId16" Type="http://schemas.openxmlformats.org/officeDocument/2006/relationships/tags" Target="../tags/tag133.xml"/><Relationship Id="rId20" Type="http://schemas.openxmlformats.org/officeDocument/2006/relationships/tags" Target="../tags/tag137.xml"/><Relationship Id="rId29" Type="http://schemas.openxmlformats.org/officeDocument/2006/relationships/tags" Target="../tags/tag146.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tags" Target="../tags/tag128.xml"/><Relationship Id="rId24" Type="http://schemas.openxmlformats.org/officeDocument/2006/relationships/tags" Target="../tags/tag141.xml"/><Relationship Id="rId32" Type="http://schemas.openxmlformats.org/officeDocument/2006/relationships/tags" Target="../tags/tag149.xml"/><Relationship Id="rId37" Type="http://schemas.openxmlformats.org/officeDocument/2006/relationships/tags" Target="../tags/tag154.xml"/><Relationship Id="rId40" Type="http://schemas.openxmlformats.org/officeDocument/2006/relationships/image" Target="../media/image13.png"/><Relationship Id="rId5" Type="http://schemas.openxmlformats.org/officeDocument/2006/relationships/tags" Target="../tags/tag122.xml"/><Relationship Id="rId15" Type="http://schemas.openxmlformats.org/officeDocument/2006/relationships/tags" Target="../tags/tag132.xml"/><Relationship Id="rId23" Type="http://schemas.openxmlformats.org/officeDocument/2006/relationships/tags" Target="../tags/tag140.xml"/><Relationship Id="rId28" Type="http://schemas.openxmlformats.org/officeDocument/2006/relationships/tags" Target="../tags/tag145.xml"/><Relationship Id="rId36" Type="http://schemas.openxmlformats.org/officeDocument/2006/relationships/tags" Target="../tags/tag153.xml"/><Relationship Id="rId10" Type="http://schemas.openxmlformats.org/officeDocument/2006/relationships/tags" Target="../tags/tag127.xml"/><Relationship Id="rId19" Type="http://schemas.openxmlformats.org/officeDocument/2006/relationships/tags" Target="../tags/tag136.xml"/><Relationship Id="rId31" Type="http://schemas.openxmlformats.org/officeDocument/2006/relationships/tags" Target="../tags/tag148.xml"/><Relationship Id="rId4" Type="http://schemas.openxmlformats.org/officeDocument/2006/relationships/tags" Target="../tags/tag121.xml"/><Relationship Id="rId9" Type="http://schemas.openxmlformats.org/officeDocument/2006/relationships/tags" Target="../tags/tag126.xml"/><Relationship Id="rId14" Type="http://schemas.openxmlformats.org/officeDocument/2006/relationships/tags" Target="../tags/tag131.xml"/><Relationship Id="rId22" Type="http://schemas.openxmlformats.org/officeDocument/2006/relationships/tags" Target="../tags/tag139.xml"/><Relationship Id="rId27" Type="http://schemas.openxmlformats.org/officeDocument/2006/relationships/tags" Target="../tags/tag144.xml"/><Relationship Id="rId30" Type="http://schemas.openxmlformats.org/officeDocument/2006/relationships/tags" Target="../tags/tag147.xml"/><Relationship Id="rId35" Type="http://schemas.openxmlformats.org/officeDocument/2006/relationships/tags" Target="../tags/tag1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notesSlide" Target="../notesSlides/notesSlide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1FD31B9-7166-D642-A3AE-1BD996153685}"/>
              </a:ext>
            </a:extLst>
          </p:cNvPr>
          <p:cNvSpPr>
            <a:spLocks noGrp="1"/>
          </p:cNvSpPr>
          <p:nvPr>
            <p:ph type="title"/>
          </p:nvPr>
        </p:nvSpPr>
        <p:spPr/>
        <p:txBody>
          <a:bodyPr/>
          <a:lstStyle/>
          <a:p>
            <a:r>
              <a:rPr lang="fr-FR" dirty="0"/>
              <a:t>Vendredi 12 juin 2020</a:t>
            </a:r>
          </a:p>
        </p:txBody>
      </p:sp>
      <p:sp>
        <p:nvSpPr>
          <p:cNvPr id="3" name="Rectangle 2"/>
          <p:cNvSpPr/>
          <p:nvPr/>
        </p:nvSpPr>
        <p:spPr>
          <a:xfrm>
            <a:off x="739140" y="1358630"/>
            <a:ext cx="10713720" cy="495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044401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716F115B-7B77-4885-A8C0-654D3DB53578}"/>
              </a:ext>
            </a:extLst>
          </p:cNvPr>
          <p:cNvSpPr/>
          <p:nvPr/>
        </p:nvSpPr>
        <p:spPr>
          <a:xfrm rot="339350">
            <a:off x="5013409" y="2413886"/>
            <a:ext cx="3728089" cy="52578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7030A0"/>
                </a:solidFill>
              </a:rPr>
              <a:t>G</a:t>
            </a:r>
          </a:p>
        </p:txBody>
      </p:sp>
      <p:sp>
        <p:nvSpPr>
          <p:cNvPr id="8" name="Rectangle 7">
            <a:extLst>
              <a:ext uri="{FF2B5EF4-FFF2-40B4-BE49-F238E27FC236}">
                <a16:creationId xmlns:a16="http://schemas.microsoft.com/office/drawing/2014/main" xmlns="" id="{F6F65F7C-7B7D-4B84-AF41-786F3071F2A1}"/>
              </a:ext>
            </a:extLst>
          </p:cNvPr>
          <p:cNvSpPr/>
          <p:nvPr/>
        </p:nvSpPr>
        <p:spPr>
          <a:xfrm rot="1477182">
            <a:off x="1147463" y="3470140"/>
            <a:ext cx="4657876" cy="525780"/>
          </a:xfrm>
          <a:prstGeom prst="rect">
            <a:avLst/>
          </a:prstGeom>
          <a:solidFill>
            <a:srgbClr val="DC9CD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400" b="1" dirty="0">
                <a:solidFill>
                  <a:srgbClr val="7030A0"/>
                </a:solidFill>
              </a:rPr>
              <a:t>H</a:t>
            </a:r>
          </a:p>
        </p:txBody>
      </p:sp>
      <p:sp>
        <p:nvSpPr>
          <p:cNvPr id="9" name="Titre 1">
            <a:extLst>
              <a:ext uri="{FF2B5EF4-FFF2-40B4-BE49-F238E27FC236}">
                <a16:creationId xmlns:a16="http://schemas.microsoft.com/office/drawing/2014/main" xmlns="" id="{AF8D97D9-E7C8-4F4A-A7F0-1D629AEE5FD9}"/>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sp>
        <p:nvSpPr>
          <p:cNvPr id="10" name="ZoneTexte 9">
            <a:extLst>
              <a:ext uri="{FF2B5EF4-FFF2-40B4-BE49-F238E27FC236}">
                <a16:creationId xmlns:a16="http://schemas.microsoft.com/office/drawing/2014/main" xmlns="" id="{78286134-5B0E-4E85-A853-8AB708A0600D}"/>
              </a:ext>
            </a:extLst>
          </p:cNvPr>
          <p:cNvSpPr txBox="1"/>
          <p:nvPr/>
        </p:nvSpPr>
        <p:spPr>
          <a:xfrm>
            <a:off x="205740" y="795198"/>
            <a:ext cx="11986260" cy="584775"/>
          </a:xfrm>
          <a:prstGeom prst="rect">
            <a:avLst/>
          </a:prstGeom>
          <a:noFill/>
        </p:spPr>
        <p:txBody>
          <a:bodyPr wrap="square" rtlCol="0">
            <a:spAutoFit/>
          </a:bodyPr>
          <a:lstStyle/>
          <a:p>
            <a:r>
              <a:rPr lang="fr-FR" sz="3200" dirty="0"/>
              <a:t>Quelle est la bande la plus longue ? Je ne peux pas déplacer les objets.</a:t>
            </a:r>
          </a:p>
        </p:txBody>
      </p:sp>
      <p:grpSp>
        <p:nvGrpSpPr>
          <p:cNvPr id="19" name="Groupe 18">
            <a:extLst>
              <a:ext uri="{FF2B5EF4-FFF2-40B4-BE49-F238E27FC236}">
                <a16:creationId xmlns:a16="http://schemas.microsoft.com/office/drawing/2014/main" xmlns="" id="{FDB782AF-CE4F-40F9-9C24-6C5E0623F13D}"/>
              </a:ext>
            </a:extLst>
          </p:cNvPr>
          <p:cNvGrpSpPr/>
          <p:nvPr/>
        </p:nvGrpSpPr>
        <p:grpSpPr>
          <a:xfrm rot="1480671">
            <a:off x="1143891" y="3163801"/>
            <a:ext cx="932848" cy="322264"/>
            <a:chOff x="763166" y="5332571"/>
            <a:chExt cx="1920240" cy="322264"/>
          </a:xfrm>
        </p:grpSpPr>
        <p:sp>
          <p:nvSpPr>
            <p:cNvPr id="20" name="Rectangle 19">
              <a:extLst>
                <a:ext uri="{FF2B5EF4-FFF2-40B4-BE49-F238E27FC236}">
                  <a16:creationId xmlns:a16="http://schemas.microsoft.com/office/drawing/2014/main" xmlns="" id="{947ED531-30B8-4FA6-903C-BAE0D292821F}"/>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21" name="Connecteur droit 20">
              <a:extLst>
                <a:ext uri="{FF2B5EF4-FFF2-40B4-BE49-F238E27FC236}">
                  <a16:creationId xmlns:a16="http://schemas.microsoft.com/office/drawing/2014/main" xmlns="" id="{979FD457-D426-4DEC-BF72-CE6822F1FCB1}"/>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5" name="Groupe 24">
            <a:extLst>
              <a:ext uri="{FF2B5EF4-FFF2-40B4-BE49-F238E27FC236}">
                <a16:creationId xmlns:a16="http://schemas.microsoft.com/office/drawing/2014/main" xmlns="" id="{7D2CCCB2-F10F-4559-B514-5A7A86DE9A60}"/>
              </a:ext>
            </a:extLst>
          </p:cNvPr>
          <p:cNvGrpSpPr/>
          <p:nvPr/>
        </p:nvGrpSpPr>
        <p:grpSpPr>
          <a:xfrm rot="1480671">
            <a:off x="1987667" y="3555928"/>
            <a:ext cx="932848" cy="322264"/>
            <a:chOff x="763166" y="5332571"/>
            <a:chExt cx="1920240" cy="322264"/>
          </a:xfrm>
        </p:grpSpPr>
        <p:sp>
          <p:nvSpPr>
            <p:cNvPr id="26" name="Rectangle 25">
              <a:extLst>
                <a:ext uri="{FF2B5EF4-FFF2-40B4-BE49-F238E27FC236}">
                  <a16:creationId xmlns:a16="http://schemas.microsoft.com/office/drawing/2014/main" xmlns="" id="{81411987-2326-489C-A6B3-D41A56D36461}"/>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27" name="Connecteur droit 26">
              <a:extLst>
                <a:ext uri="{FF2B5EF4-FFF2-40B4-BE49-F238E27FC236}">
                  <a16:creationId xmlns:a16="http://schemas.microsoft.com/office/drawing/2014/main" xmlns="" id="{D3B96559-5E93-4D99-9230-2895DB063E23}"/>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28" name="Groupe 27">
            <a:extLst>
              <a:ext uri="{FF2B5EF4-FFF2-40B4-BE49-F238E27FC236}">
                <a16:creationId xmlns:a16="http://schemas.microsoft.com/office/drawing/2014/main" xmlns="" id="{132C88D1-A862-4CEC-9FA9-B42C47D0AB0D}"/>
              </a:ext>
            </a:extLst>
          </p:cNvPr>
          <p:cNvGrpSpPr/>
          <p:nvPr/>
        </p:nvGrpSpPr>
        <p:grpSpPr>
          <a:xfrm rot="1480671">
            <a:off x="2835161" y="3948056"/>
            <a:ext cx="932848" cy="322264"/>
            <a:chOff x="763166" y="5332571"/>
            <a:chExt cx="1920240" cy="322264"/>
          </a:xfrm>
        </p:grpSpPr>
        <p:sp>
          <p:nvSpPr>
            <p:cNvPr id="29" name="Rectangle 28">
              <a:extLst>
                <a:ext uri="{FF2B5EF4-FFF2-40B4-BE49-F238E27FC236}">
                  <a16:creationId xmlns:a16="http://schemas.microsoft.com/office/drawing/2014/main" xmlns="" id="{8AD80F61-BEA0-4F19-95BA-4F96D8F9B25C}"/>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30" name="Connecteur droit 29">
              <a:extLst>
                <a:ext uri="{FF2B5EF4-FFF2-40B4-BE49-F238E27FC236}">
                  <a16:creationId xmlns:a16="http://schemas.microsoft.com/office/drawing/2014/main" xmlns="" id="{57B52862-64F9-4B62-86D5-AC938889907D}"/>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31" name="Groupe 30">
            <a:extLst>
              <a:ext uri="{FF2B5EF4-FFF2-40B4-BE49-F238E27FC236}">
                <a16:creationId xmlns:a16="http://schemas.microsoft.com/office/drawing/2014/main" xmlns="" id="{C3B1B59D-3BE5-493F-AB0C-28976B34AB85}"/>
              </a:ext>
            </a:extLst>
          </p:cNvPr>
          <p:cNvGrpSpPr/>
          <p:nvPr/>
        </p:nvGrpSpPr>
        <p:grpSpPr>
          <a:xfrm rot="1480671">
            <a:off x="3682655" y="4340184"/>
            <a:ext cx="932848" cy="322264"/>
            <a:chOff x="763166" y="5332571"/>
            <a:chExt cx="1920240" cy="322264"/>
          </a:xfrm>
        </p:grpSpPr>
        <p:sp>
          <p:nvSpPr>
            <p:cNvPr id="32" name="Rectangle 31">
              <a:extLst>
                <a:ext uri="{FF2B5EF4-FFF2-40B4-BE49-F238E27FC236}">
                  <a16:creationId xmlns:a16="http://schemas.microsoft.com/office/drawing/2014/main" xmlns="" id="{5C7C827D-A164-4209-8E0D-56A8587745A0}"/>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33" name="Connecteur droit 32">
              <a:extLst>
                <a:ext uri="{FF2B5EF4-FFF2-40B4-BE49-F238E27FC236}">
                  <a16:creationId xmlns:a16="http://schemas.microsoft.com/office/drawing/2014/main" xmlns="" id="{825FCE6D-79A2-4137-9989-07DDFD91B15A}"/>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34" name="Groupe 33">
            <a:extLst>
              <a:ext uri="{FF2B5EF4-FFF2-40B4-BE49-F238E27FC236}">
                <a16:creationId xmlns:a16="http://schemas.microsoft.com/office/drawing/2014/main" xmlns="" id="{ACE869ED-07B5-4736-BCE0-8011121A0885}"/>
              </a:ext>
            </a:extLst>
          </p:cNvPr>
          <p:cNvGrpSpPr/>
          <p:nvPr/>
        </p:nvGrpSpPr>
        <p:grpSpPr>
          <a:xfrm rot="1480671">
            <a:off x="4530150" y="4732313"/>
            <a:ext cx="932848" cy="322264"/>
            <a:chOff x="763166" y="5332571"/>
            <a:chExt cx="1920240" cy="322264"/>
          </a:xfrm>
        </p:grpSpPr>
        <p:sp>
          <p:nvSpPr>
            <p:cNvPr id="35" name="Rectangle 34">
              <a:extLst>
                <a:ext uri="{FF2B5EF4-FFF2-40B4-BE49-F238E27FC236}">
                  <a16:creationId xmlns:a16="http://schemas.microsoft.com/office/drawing/2014/main" xmlns="" id="{6F00FA3A-2460-4B0D-88EA-018C5DA396AD}"/>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36" name="Connecteur droit 35">
              <a:extLst>
                <a:ext uri="{FF2B5EF4-FFF2-40B4-BE49-F238E27FC236}">
                  <a16:creationId xmlns:a16="http://schemas.microsoft.com/office/drawing/2014/main" xmlns="" id="{A8383D1B-362F-43F7-AA22-E321EA53CD04}"/>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37" name="Groupe 36">
            <a:extLst>
              <a:ext uri="{FF2B5EF4-FFF2-40B4-BE49-F238E27FC236}">
                <a16:creationId xmlns:a16="http://schemas.microsoft.com/office/drawing/2014/main" xmlns="" id="{156C41A4-8E0A-467D-AC4B-0EE2090E9565}"/>
              </a:ext>
            </a:extLst>
          </p:cNvPr>
          <p:cNvGrpSpPr/>
          <p:nvPr/>
        </p:nvGrpSpPr>
        <p:grpSpPr>
          <a:xfrm rot="327552">
            <a:off x="4976702" y="2776492"/>
            <a:ext cx="932848" cy="322264"/>
            <a:chOff x="763166" y="5332571"/>
            <a:chExt cx="1920240" cy="322264"/>
          </a:xfrm>
        </p:grpSpPr>
        <p:sp>
          <p:nvSpPr>
            <p:cNvPr id="38" name="Rectangle 37">
              <a:extLst>
                <a:ext uri="{FF2B5EF4-FFF2-40B4-BE49-F238E27FC236}">
                  <a16:creationId xmlns:a16="http://schemas.microsoft.com/office/drawing/2014/main" xmlns="" id="{24F53C43-641A-49A7-81C2-399A1956D8DB}"/>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39" name="Connecteur droit 38">
              <a:extLst>
                <a:ext uri="{FF2B5EF4-FFF2-40B4-BE49-F238E27FC236}">
                  <a16:creationId xmlns:a16="http://schemas.microsoft.com/office/drawing/2014/main" xmlns="" id="{5DD903CE-5357-460D-838D-3B2C5E4271A7}"/>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0" name="Groupe 39">
            <a:extLst>
              <a:ext uri="{FF2B5EF4-FFF2-40B4-BE49-F238E27FC236}">
                <a16:creationId xmlns:a16="http://schemas.microsoft.com/office/drawing/2014/main" xmlns="" id="{828A408A-7190-407A-84BE-6F7ACF94EEED}"/>
              </a:ext>
            </a:extLst>
          </p:cNvPr>
          <p:cNvGrpSpPr/>
          <p:nvPr/>
        </p:nvGrpSpPr>
        <p:grpSpPr>
          <a:xfrm rot="327552">
            <a:off x="5908490" y="2866489"/>
            <a:ext cx="932848" cy="322264"/>
            <a:chOff x="763166" y="5332571"/>
            <a:chExt cx="1920240" cy="322264"/>
          </a:xfrm>
        </p:grpSpPr>
        <p:sp>
          <p:nvSpPr>
            <p:cNvPr id="41" name="Rectangle 40">
              <a:extLst>
                <a:ext uri="{FF2B5EF4-FFF2-40B4-BE49-F238E27FC236}">
                  <a16:creationId xmlns:a16="http://schemas.microsoft.com/office/drawing/2014/main" xmlns="" id="{747D5D2A-5E17-48B4-ACA5-0962C539CAB0}"/>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42" name="Connecteur droit 41">
              <a:extLst>
                <a:ext uri="{FF2B5EF4-FFF2-40B4-BE49-F238E27FC236}">
                  <a16:creationId xmlns:a16="http://schemas.microsoft.com/office/drawing/2014/main" xmlns="" id="{FC399A1B-A449-4AE4-9EF3-9FB5FFBA8D69}"/>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3" name="Groupe 42">
            <a:extLst>
              <a:ext uri="{FF2B5EF4-FFF2-40B4-BE49-F238E27FC236}">
                <a16:creationId xmlns:a16="http://schemas.microsoft.com/office/drawing/2014/main" xmlns="" id="{17E868E8-51E2-421F-8DFC-AB6927591239}"/>
              </a:ext>
            </a:extLst>
          </p:cNvPr>
          <p:cNvGrpSpPr/>
          <p:nvPr/>
        </p:nvGrpSpPr>
        <p:grpSpPr>
          <a:xfrm rot="327552">
            <a:off x="6837418" y="2956172"/>
            <a:ext cx="932848" cy="322264"/>
            <a:chOff x="763166" y="5332571"/>
            <a:chExt cx="1920240" cy="322264"/>
          </a:xfrm>
        </p:grpSpPr>
        <p:sp>
          <p:nvSpPr>
            <p:cNvPr id="44" name="Rectangle 43">
              <a:extLst>
                <a:ext uri="{FF2B5EF4-FFF2-40B4-BE49-F238E27FC236}">
                  <a16:creationId xmlns:a16="http://schemas.microsoft.com/office/drawing/2014/main" xmlns="" id="{0E1ABDC8-67F6-462F-BAA1-8DCDEE143BEB}"/>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45" name="Connecteur droit 44">
              <a:extLst>
                <a:ext uri="{FF2B5EF4-FFF2-40B4-BE49-F238E27FC236}">
                  <a16:creationId xmlns:a16="http://schemas.microsoft.com/office/drawing/2014/main" xmlns="" id="{3C04FD5E-7038-4097-9B5C-93013ACF11C5}"/>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6" name="Groupe 45">
            <a:extLst>
              <a:ext uri="{FF2B5EF4-FFF2-40B4-BE49-F238E27FC236}">
                <a16:creationId xmlns:a16="http://schemas.microsoft.com/office/drawing/2014/main" xmlns="" id="{2F0F0217-C92D-4B65-A635-1AC42EF35944}"/>
              </a:ext>
            </a:extLst>
          </p:cNvPr>
          <p:cNvGrpSpPr/>
          <p:nvPr/>
        </p:nvGrpSpPr>
        <p:grpSpPr>
          <a:xfrm rot="327552">
            <a:off x="7767621" y="3045856"/>
            <a:ext cx="932848" cy="322264"/>
            <a:chOff x="763166" y="5332571"/>
            <a:chExt cx="1920240" cy="322264"/>
          </a:xfrm>
        </p:grpSpPr>
        <p:sp>
          <p:nvSpPr>
            <p:cNvPr id="47" name="Rectangle 46">
              <a:extLst>
                <a:ext uri="{FF2B5EF4-FFF2-40B4-BE49-F238E27FC236}">
                  <a16:creationId xmlns:a16="http://schemas.microsoft.com/office/drawing/2014/main" xmlns="" id="{092A2BE4-62D4-4180-B2E2-D60D1F4E093F}"/>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48" name="Connecteur droit 47">
              <a:extLst>
                <a:ext uri="{FF2B5EF4-FFF2-40B4-BE49-F238E27FC236}">
                  <a16:creationId xmlns:a16="http://schemas.microsoft.com/office/drawing/2014/main" xmlns="" id="{3A18C87E-DC6C-40B1-BB6E-7808EB058569}"/>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50" name="Groupe 49">
            <a:extLst>
              <a:ext uri="{FF2B5EF4-FFF2-40B4-BE49-F238E27FC236}">
                <a16:creationId xmlns:a16="http://schemas.microsoft.com/office/drawing/2014/main" xmlns="" id="{C9CCF655-6E32-4C45-BC08-5BF84D983451}"/>
              </a:ext>
            </a:extLst>
          </p:cNvPr>
          <p:cNvGrpSpPr/>
          <p:nvPr/>
        </p:nvGrpSpPr>
        <p:grpSpPr>
          <a:xfrm>
            <a:off x="1962990" y="5258054"/>
            <a:ext cx="932848" cy="322264"/>
            <a:chOff x="763166" y="5332571"/>
            <a:chExt cx="1920240" cy="322264"/>
          </a:xfrm>
        </p:grpSpPr>
        <p:sp>
          <p:nvSpPr>
            <p:cNvPr id="51" name="Rectangle 50">
              <a:extLst>
                <a:ext uri="{FF2B5EF4-FFF2-40B4-BE49-F238E27FC236}">
                  <a16:creationId xmlns:a16="http://schemas.microsoft.com/office/drawing/2014/main" xmlns="" id="{28FAA161-CAB3-499B-8449-FD2B38F1895A}"/>
                </a:ext>
              </a:extLst>
            </p:cNvPr>
            <p:cNvSpPr/>
            <p:nvPr/>
          </p:nvSpPr>
          <p:spPr>
            <a:xfrm>
              <a:off x="763166" y="5332571"/>
              <a:ext cx="1920240" cy="322264"/>
            </a:xfrm>
            <a:prstGeom prst="rect">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UNITÉ</a:t>
              </a:r>
            </a:p>
          </p:txBody>
        </p:sp>
        <p:cxnSp>
          <p:nvCxnSpPr>
            <p:cNvPr id="52" name="Connecteur droit 51">
              <a:extLst>
                <a:ext uri="{FF2B5EF4-FFF2-40B4-BE49-F238E27FC236}">
                  <a16:creationId xmlns:a16="http://schemas.microsoft.com/office/drawing/2014/main" xmlns="" id="{E8AE2136-A36F-4B8A-99EF-02AF597FEF6D}"/>
                </a:ext>
              </a:extLst>
            </p:cNvPr>
            <p:cNvCxnSpPr/>
            <p:nvPr/>
          </p:nvCxnSpPr>
          <p:spPr>
            <a:xfrm>
              <a:off x="763166" y="5349240"/>
              <a:ext cx="1920240" cy="0"/>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06588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fade">
                                      <p:cBhvr>
                                        <p:cTn id="63" dur="1000"/>
                                        <p:tgtEl>
                                          <p:spTgt spid="43"/>
                                        </p:tgtEl>
                                      </p:cBhvr>
                                    </p:animEffect>
                                    <p:anim calcmode="lin" valueType="num">
                                      <p:cBhvr>
                                        <p:cTn id="64" dur="1000" fill="hold"/>
                                        <p:tgtEl>
                                          <p:spTgt spid="43"/>
                                        </p:tgtEl>
                                        <p:attrNameLst>
                                          <p:attrName>ppt_x</p:attrName>
                                        </p:attrNameLst>
                                      </p:cBhvr>
                                      <p:tavLst>
                                        <p:tav tm="0">
                                          <p:val>
                                            <p:strVal val="#ppt_x"/>
                                          </p:val>
                                        </p:tav>
                                        <p:tav tm="100000">
                                          <p:val>
                                            <p:strVal val="#ppt_x"/>
                                          </p:val>
                                        </p:tav>
                                      </p:tavLst>
                                    </p:anim>
                                    <p:anim calcmode="lin" valueType="num">
                                      <p:cBhvr>
                                        <p:cTn id="6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98438826-690A-4D4D-99E3-0037F4E31329}"/>
              </a:ext>
            </a:extLst>
          </p:cNvPr>
          <p:cNvSpPr txBox="1">
            <a:spLocks/>
          </p:cNvSpPr>
          <p:nvPr/>
        </p:nvSpPr>
        <p:spPr>
          <a:xfrm>
            <a:off x="763166" y="156412"/>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dirty="0">
                <a:solidFill>
                  <a:srgbClr val="7030A0"/>
                </a:solidFill>
              </a:rPr>
              <a:t>Mesure de longueurs</a:t>
            </a:r>
          </a:p>
        </p:txBody>
      </p:sp>
      <p:pic>
        <p:nvPicPr>
          <p:cNvPr id="7" name="Image 6">
            <a:extLst>
              <a:ext uri="{FF2B5EF4-FFF2-40B4-BE49-F238E27FC236}">
                <a16:creationId xmlns:a16="http://schemas.microsoft.com/office/drawing/2014/main" xmlns="" id="{6572C6DB-5FD1-4C53-B4DB-8176BCC75CE9}"/>
              </a:ext>
            </a:extLst>
          </p:cNvPr>
          <p:cNvPicPr>
            <a:picLocks noChangeAspect="1"/>
          </p:cNvPicPr>
          <p:nvPr/>
        </p:nvPicPr>
        <p:blipFill rotWithShape="1">
          <a:blip r:embed="rId11">
            <a:extLst>
              <a:ext uri="{28A0092B-C50C-407E-A947-70E740481C1C}">
                <a14:useLocalDpi xmlns:a14="http://schemas.microsoft.com/office/drawing/2010/main" val="0"/>
              </a:ext>
            </a:extLst>
          </a:blip>
          <a:srcRect l="3808" t="45328" r="2267" b="46077"/>
          <a:stretch/>
        </p:blipFill>
        <p:spPr>
          <a:xfrm>
            <a:off x="393930" y="3050943"/>
            <a:ext cx="11360727" cy="727274"/>
          </a:xfrm>
          <a:prstGeom prst="rect">
            <a:avLst/>
          </a:prstGeom>
        </p:spPr>
      </p:pic>
      <p:cxnSp>
        <p:nvCxnSpPr>
          <p:cNvPr id="3" name="Connecteur droit 2"/>
          <p:cNvCxnSpPr/>
          <p:nvPr/>
        </p:nvCxnSpPr>
        <p:spPr>
          <a:xfrm flipH="1" flipV="1">
            <a:off x="419331" y="2166278"/>
            <a:ext cx="16328" cy="1603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cteur droit 7"/>
          <p:cNvCxnSpPr/>
          <p:nvPr/>
        </p:nvCxnSpPr>
        <p:spPr>
          <a:xfrm flipH="1" flipV="1">
            <a:off x="11663065" y="2157810"/>
            <a:ext cx="16328" cy="16034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flipH="1">
            <a:off x="435660" y="2692421"/>
            <a:ext cx="11243733" cy="1"/>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4626659" y="1752622"/>
            <a:ext cx="2861733" cy="1015663"/>
          </a:xfrm>
          <a:prstGeom prst="rect">
            <a:avLst/>
          </a:prstGeom>
          <a:noFill/>
        </p:spPr>
        <p:txBody>
          <a:bodyPr wrap="square" rtlCol="0">
            <a:spAutoFit/>
          </a:bodyPr>
          <a:lstStyle/>
          <a:p>
            <a:r>
              <a:rPr lang="fr-FR" sz="6000" dirty="0"/>
              <a:t>1 mètre</a:t>
            </a:r>
          </a:p>
        </p:txBody>
      </p:sp>
      <p:grpSp>
        <p:nvGrpSpPr>
          <p:cNvPr id="19" name="SMARTInkShape-Group30">
            <a:extLst>
              <a:ext uri="{FF2B5EF4-FFF2-40B4-BE49-F238E27FC236}">
                <a16:creationId xmlns:a16="http://schemas.microsoft.com/office/drawing/2014/main" xmlns="" id="{16086707-2F03-442A-8134-F40F13C81F27}"/>
              </a:ext>
            </a:extLst>
          </p:cNvPr>
          <p:cNvGrpSpPr/>
          <p:nvPr/>
        </p:nvGrpSpPr>
        <p:grpSpPr>
          <a:xfrm>
            <a:off x="5286375" y="1226419"/>
            <a:ext cx="1035051" cy="386842"/>
            <a:chOff x="5286375" y="1226419"/>
            <a:chExt cx="1035051" cy="386842"/>
          </a:xfrm>
        </p:grpSpPr>
        <p:sp>
          <p:nvSpPr>
            <p:cNvPr id="15" name="SMARTInkShape-66">
              <a:extLst>
                <a:ext uri="{FF2B5EF4-FFF2-40B4-BE49-F238E27FC236}">
                  <a16:creationId xmlns:a16="http://schemas.microsoft.com/office/drawing/2014/main" xmlns="" id="{20540746-C707-474D-889E-387B00FDD960}"/>
                </a:ext>
              </a:extLst>
            </p:cNvPr>
            <p:cNvSpPr/>
            <p:nvPr>
              <p:custDataLst>
                <p:tags r:id="rId5"/>
              </p:custDataLst>
            </p:nvPr>
          </p:nvSpPr>
          <p:spPr>
            <a:xfrm>
              <a:off x="6178550" y="1520825"/>
              <a:ext cx="142876" cy="19051"/>
            </a:xfrm>
            <a:custGeom>
              <a:avLst/>
              <a:gdLst/>
              <a:ahLst/>
              <a:cxnLst/>
              <a:rect l="0" t="0" r="0" b="0"/>
              <a:pathLst>
                <a:path w="142876" h="19051">
                  <a:moveTo>
                    <a:pt x="0" y="0"/>
                  </a:moveTo>
                  <a:lnTo>
                    <a:pt x="0" y="0"/>
                  </a:lnTo>
                  <a:lnTo>
                    <a:pt x="3371" y="1685"/>
                  </a:lnTo>
                  <a:lnTo>
                    <a:pt x="4364" y="2535"/>
                  </a:lnTo>
                  <a:lnTo>
                    <a:pt x="6467" y="5416"/>
                  </a:lnTo>
                  <a:lnTo>
                    <a:pt x="17482" y="11652"/>
                  </a:lnTo>
                  <a:lnTo>
                    <a:pt x="25876" y="14467"/>
                  </a:lnTo>
                  <a:lnTo>
                    <a:pt x="68084" y="16868"/>
                  </a:lnTo>
                  <a:lnTo>
                    <a:pt x="112548" y="13751"/>
                  </a:lnTo>
                  <a:lnTo>
                    <a:pt x="130142" y="13848"/>
                  </a:lnTo>
                  <a:lnTo>
                    <a:pt x="137216" y="15327"/>
                  </a:lnTo>
                  <a:lnTo>
                    <a:pt x="14287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SMARTInkShape-67">
              <a:extLst>
                <a:ext uri="{FF2B5EF4-FFF2-40B4-BE49-F238E27FC236}">
                  <a16:creationId xmlns:a16="http://schemas.microsoft.com/office/drawing/2014/main" xmlns="" id="{00CE978D-71B0-47ED-AC3A-BD2DB43B2BEC}"/>
                </a:ext>
              </a:extLst>
            </p:cNvPr>
            <p:cNvSpPr/>
            <p:nvPr>
              <p:custDataLst>
                <p:tags r:id="rId6"/>
              </p:custDataLst>
            </p:nvPr>
          </p:nvSpPr>
          <p:spPr>
            <a:xfrm>
              <a:off x="6181725" y="1441450"/>
              <a:ext cx="123826" cy="5898"/>
            </a:xfrm>
            <a:custGeom>
              <a:avLst/>
              <a:gdLst/>
              <a:ahLst/>
              <a:cxnLst/>
              <a:rect l="0" t="0" r="0" b="0"/>
              <a:pathLst>
                <a:path w="123826" h="5898">
                  <a:moveTo>
                    <a:pt x="0" y="3175"/>
                  </a:moveTo>
                  <a:lnTo>
                    <a:pt x="0" y="3175"/>
                  </a:lnTo>
                  <a:lnTo>
                    <a:pt x="2734" y="441"/>
                  </a:lnTo>
                  <a:lnTo>
                    <a:pt x="8603" y="39"/>
                  </a:lnTo>
                  <a:lnTo>
                    <a:pt x="16388" y="2980"/>
                  </a:lnTo>
                  <a:lnTo>
                    <a:pt x="61174" y="5897"/>
                  </a:lnTo>
                  <a:lnTo>
                    <a:pt x="106216" y="1261"/>
                  </a:lnTo>
                  <a:lnTo>
                    <a:pt x="1238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SMARTInkShape-68">
              <a:extLst>
                <a:ext uri="{FF2B5EF4-FFF2-40B4-BE49-F238E27FC236}">
                  <a16:creationId xmlns:a16="http://schemas.microsoft.com/office/drawing/2014/main" xmlns="" id="{A524F07B-373F-4C0F-9113-1594AA147886}"/>
                </a:ext>
              </a:extLst>
            </p:cNvPr>
            <p:cNvSpPr/>
            <p:nvPr>
              <p:custDataLst>
                <p:tags r:id="rId7"/>
              </p:custDataLst>
            </p:nvPr>
          </p:nvSpPr>
          <p:spPr>
            <a:xfrm>
              <a:off x="5661025" y="1423436"/>
              <a:ext cx="381001" cy="159215"/>
            </a:xfrm>
            <a:custGeom>
              <a:avLst/>
              <a:gdLst/>
              <a:ahLst/>
              <a:cxnLst/>
              <a:rect l="0" t="0" r="0" b="0"/>
              <a:pathLst>
                <a:path w="381001" h="159215">
                  <a:moveTo>
                    <a:pt x="0" y="132314"/>
                  </a:moveTo>
                  <a:lnTo>
                    <a:pt x="0" y="132314"/>
                  </a:lnTo>
                  <a:lnTo>
                    <a:pt x="2513" y="138281"/>
                  </a:lnTo>
                  <a:lnTo>
                    <a:pt x="3174" y="148133"/>
                  </a:lnTo>
                  <a:lnTo>
                    <a:pt x="7997" y="101187"/>
                  </a:lnTo>
                  <a:lnTo>
                    <a:pt x="22648" y="58262"/>
                  </a:lnTo>
                  <a:lnTo>
                    <a:pt x="50174" y="11540"/>
                  </a:lnTo>
                  <a:lnTo>
                    <a:pt x="57930" y="6200"/>
                  </a:lnTo>
                  <a:lnTo>
                    <a:pt x="73414" y="393"/>
                  </a:lnTo>
                  <a:lnTo>
                    <a:pt x="84351" y="1073"/>
                  </a:lnTo>
                  <a:lnTo>
                    <a:pt x="90524" y="3547"/>
                  </a:lnTo>
                  <a:lnTo>
                    <a:pt x="93157" y="5194"/>
                  </a:lnTo>
                  <a:lnTo>
                    <a:pt x="111546" y="29718"/>
                  </a:lnTo>
                  <a:lnTo>
                    <a:pt x="123085" y="52546"/>
                  </a:lnTo>
                  <a:lnTo>
                    <a:pt x="132885" y="100059"/>
                  </a:lnTo>
                  <a:lnTo>
                    <a:pt x="136362" y="145516"/>
                  </a:lnTo>
                  <a:lnTo>
                    <a:pt x="136140" y="157121"/>
                  </a:lnTo>
                  <a:lnTo>
                    <a:pt x="135563" y="158377"/>
                  </a:lnTo>
                  <a:lnTo>
                    <a:pt x="134825" y="159214"/>
                  </a:lnTo>
                  <a:lnTo>
                    <a:pt x="133981" y="158714"/>
                  </a:lnTo>
                  <a:lnTo>
                    <a:pt x="132102" y="155336"/>
                  </a:lnTo>
                  <a:lnTo>
                    <a:pt x="131972" y="151248"/>
                  </a:lnTo>
                  <a:lnTo>
                    <a:pt x="136768" y="108153"/>
                  </a:lnTo>
                  <a:lnTo>
                    <a:pt x="145409" y="64837"/>
                  </a:lnTo>
                  <a:lnTo>
                    <a:pt x="153285" y="31232"/>
                  </a:lnTo>
                  <a:lnTo>
                    <a:pt x="167464" y="11249"/>
                  </a:lnTo>
                  <a:lnTo>
                    <a:pt x="172736" y="6423"/>
                  </a:lnTo>
                  <a:lnTo>
                    <a:pt x="179312" y="4043"/>
                  </a:lnTo>
                  <a:lnTo>
                    <a:pt x="183042" y="3408"/>
                  </a:lnTo>
                  <a:lnTo>
                    <a:pt x="189066" y="4585"/>
                  </a:lnTo>
                  <a:lnTo>
                    <a:pt x="191661" y="5886"/>
                  </a:lnTo>
                  <a:lnTo>
                    <a:pt x="207468" y="29809"/>
                  </a:lnTo>
                  <a:lnTo>
                    <a:pt x="215636" y="47615"/>
                  </a:lnTo>
                  <a:lnTo>
                    <a:pt x="226027" y="93988"/>
                  </a:lnTo>
                  <a:lnTo>
                    <a:pt x="228533" y="138690"/>
                  </a:lnTo>
                  <a:lnTo>
                    <a:pt x="228594" y="147355"/>
                  </a:lnTo>
                  <a:lnTo>
                    <a:pt x="222970" y="101364"/>
                  </a:lnTo>
                  <a:lnTo>
                    <a:pt x="225767" y="63227"/>
                  </a:lnTo>
                  <a:lnTo>
                    <a:pt x="238958" y="21303"/>
                  </a:lnTo>
                  <a:lnTo>
                    <a:pt x="246211" y="8915"/>
                  </a:lnTo>
                  <a:lnTo>
                    <a:pt x="253478" y="4210"/>
                  </a:lnTo>
                  <a:lnTo>
                    <a:pt x="267459" y="0"/>
                  </a:lnTo>
                  <a:lnTo>
                    <a:pt x="274328" y="1306"/>
                  </a:lnTo>
                  <a:lnTo>
                    <a:pt x="284247" y="6008"/>
                  </a:lnTo>
                  <a:lnTo>
                    <a:pt x="286865" y="7893"/>
                  </a:lnTo>
                  <a:lnTo>
                    <a:pt x="297965" y="27604"/>
                  </a:lnTo>
                  <a:lnTo>
                    <a:pt x="308764" y="73925"/>
                  </a:lnTo>
                  <a:lnTo>
                    <a:pt x="319172" y="110468"/>
                  </a:lnTo>
                  <a:lnTo>
                    <a:pt x="326580" y="122313"/>
                  </a:lnTo>
                  <a:lnTo>
                    <a:pt x="332119" y="126811"/>
                  </a:lnTo>
                  <a:lnTo>
                    <a:pt x="340460" y="131162"/>
                  </a:lnTo>
                  <a:lnTo>
                    <a:pt x="349106" y="132625"/>
                  </a:lnTo>
                  <a:lnTo>
                    <a:pt x="358358" y="131394"/>
                  </a:lnTo>
                  <a:lnTo>
                    <a:pt x="381000" y="12278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SMARTInkShape-69">
              <a:extLst>
                <a:ext uri="{FF2B5EF4-FFF2-40B4-BE49-F238E27FC236}">
                  <a16:creationId xmlns:a16="http://schemas.microsoft.com/office/drawing/2014/main" xmlns="" id="{6A2623C8-F1BD-461A-B6AE-E1BE380C2569}"/>
                </a:ext>
              </a:extLst>
            </p:cNvPr>
            <p:cNvSpPr/>
            <p:nvPr>
              <p:custDataLst>
                <p:tags r:id="rId8"/>
              </p:custDataLst>
            </p:nvPr>
          </p:nvSpPr>
          <p:spPr>
            <a:xfrm>
              <a:off x="5286375" y="1226419"/>
              <a:ext cx="212686" cy="386842"/>
            </a:xfrm>
            <a:custGeom>
              <a:avLst/>
              <a:gdLst/>
              <a:ahLst/>
              <a:cxnLst/>
              <a:rect l="0" t="0" r="0" b="0"/>
              <a:pathLst>
                <a:path w="212686" h="386842">
                  <a:moveTo>
                    <a:pt x="0" y="303931"/>
                  </a:moveTo>
                  <a:lnTo>
                    <a:pt x="0" y="303931"/>
                  </a:lnTo>
                  <a:lnTo>
                    <a:pt x="0" y="302245"/>
                  </a:lnTo>
                  <a:lnTo>
                    <a:pt x="7604" y="295981"/>
                  </a:lnTo>
                  <a:lnTo>
                    <a:pt x="52469" y="261481"/>
                  </a:lnTo>
                  <a:lnTo>
                    <a:pt x="89308" y="218327"/>
                  </a:lnTo>
                  <a:lnTo>
                    <a:pt x="122206" y="174260"/>
                  </a:lnTo>
                  <a:lnTo>
                    <a:pt x="149163" y="127585"/>
                  </a:lnTo>
                  <a:lnTo>
                    <a:pt x="171934" y="83645"/>
                  </a:lnTo>
                  <a:lnTo>
                    <a:pt x="187720" y="46959"/>
                  </a:lnTo>
                  <a:lnTo>
                    <a:pt x="197490" y="15038"/>
                  </a:lnTo>
                  <a:lnTo>
                    <a:pt x="205991" y="1086"/>
                  </a:lnTo>
                  <a:lnTo>
                    <a:pt x="207733" y="0"/>
                  </a:lnTo>
                  <a:lnTo>
                    <a:pt x="208339" y="416"/>
                  </a:lnTo>
                  <a:lnTo>
                    <a:pt x="209012" y="2759"/>
                  </a:lnTo>
                  <a:lnTo>
                    <a:pt x="212685" y="49368"/>
                  </a:lnTo>
                  <a:lnTo>
                    <a:pt x="208302" y="93924"/>
                  </a:lnTo>
                  <a:lnTo>
                    <a:pt x="203175" y="137617"/>
                  </a:lnTo>
                  <a:lnTo>
                    <a:pt x="200440" y="181514"/>
                  </a:lnTo>
                  <a:lnTo>
                    <a:pt x="199166" y="225331"/>
                  </a:lnTo>
                  <a:lnTo>
                    <a:pt x="199337" y="272479"/>
                  </a:lnTo>
                  <a:lnTo>
                    <a:pt x="199934" y="316910"/>
                  </a:lnTo>
                  <a:lnTo>
                    <a:pt x="204436" y="362807"/>
                  </a:lnTo>
                  <a:lnTo>
                    <a:pt x="206205" y="385438"/>
                  </a:lnTo>
                  <a:lnTo>
                    <a:pt x="206614" y="386491"/>
                  </a:lnTo>
                  <a:lnTo>
                    <a:pt x="207240" y="386841"/>
                  </a:lnTo>
                  <a:lnTo>
                    <a:pt x="209550" y="38648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4" name="SMARTInkShape-Group31">
            <a:extLst>
              <a:ext uri="{FF2B5EF4-FFF2-40B4-BE49-F238E27FC236}">
                <a16:creationId xmlns:a16="http://schemas.microsoft.com/office/drawing/2014/main" xmlns="" id="{D900F435-6D09-495B-B4A3-FABAFD1B126D}"/>
              </a:ext>
            </a:extLst>
          </p:cNvPr>
          <p:cNvGrpSpPr/>
          <p:nvPr/>
        </p:nvGrpSpPr>
        <p:grpSpPr>
          <a:xfrm>
            <a:off x="6543675" y="1299297"/>
            <a:ext cx="1308101" cy="249663"/>
            <a:chOff x="6543675" y="1299297"/>
            <a:chExt cx="1308101" cy="249663"/>
          </a:xfrm>
        </p:grpSpPr>
        <p:sp>
          <p:nvSpPr>
            <p:cNvPr id="20" name="SMARTInkShape-70">
              <a:extLst>
                <a:ext uri="{FF2B5EF4-FFF2-40B4-BE49-F238E27FC236}">
                  <a16:creationId xmlns:a16="http://schemas.microsoft.com/office/drawing/2014/main" xmlns="" id="{1ABE258F-4AB0-4E4F-B86B-D136626BE5BA}"/>
                </a:ext>
              </a:extLst>
            </p:cNvPr>
            <p:cNvSpPr/>
            <p:nvPr>
              <p:custDataLst>
                <p:tags r:id="rId1"/>
              </p:custDataLst>
            </p:nvPr>
          </p:nvSpPr>
          <p:spPr>
            <a:xfrm>
              <a:off x="7061491" y="1343730"/>
              <a:ext cx="157234" cy="187335"/>
            </a:xfrm>
            <a:custGeom>
              <a:avLst/>
              <a:gdLst/>
              <a:ahLst/>
              <a:cxnLst/>
              <a:rect l="0" t="0" r="0" b="0"/>
              <a:pathLst>
                <a:path w="157234" h="187335">
                  <a:moveTo>
                    <a:pt x="104484" y="43745"/>
                  </a:moveTo>
                  <a:lnTo>
                    <a:pt x="104484" y="43745"/>
                  </a:lnTo>
                  <a:lnTo>
                    <a:pt x="104484" y="42059"/>
                  </a:lnTo>
                  <a:lnTo>
                    <a:pt x="106365" y="40291"/>
                  </a:lnTo>
                  <a:lnTo>
                    <a:pt x="108848" y="38329"/>
                  </a:lnTo>
                  <a:lnTo>
                    <a:pt x="109951" y="36282"/>
                  </a:lnTo>
                  <a:lnTo>
                    <a:pt x="110811" y="25141"/>
                  </a:lnTo>
                  <a:lnTo>
                    <a:pt x="87277" y="2865"/>
                  </a:lnTo>
                  <a:lnTo>
                    <a:pt x="66918" y="0"/>
                  </a:lnTo>
                  <a:lnTo>
                    <a:pt x="54078" y="209"/>
                  </a:lnTo>
                  <a:lnTo>
                    <a:pt x="40473" y="4426"/>
                  </a:lnTo>
                  <a:lnTo>
                    <a:pt x="19916" y="19286"/>
                  </a:lnTo>
                  <a:lnTo>
                    <a:pt x="9028" y="35440"/>
                  </a:lnTo>
                  <a:lnTo>
                    <a:pt x="1916" y="55497"/>
                  </a:lnTo>
                  <a:lnTo>
                    <a:pt x="0" y="81942"/>
                  </a:lnTo>
                  <a:lnTo>
                    <a:pt x="9168" y="125620"/>
                  </a:lnTo>
                  <a:lnTo>
                    <a:pt x="28537" y="160334"/>
                  </a:lnTo>
                  <a:lnTo>
                    <a:pt x="34981" y="169175"/>
                  </a:lnTo>
                  <a:lnTo>
                    <a:pt x="52689" y="181490"/>
                  </a:lnTo>
                  <a:lnTo>
                    <a:pt x="79181" y="187334"/>
                  </a:lnTo>
                  <a:lnTo>
                    <a:pt x="99260" y="185695"/>
                  </a:lnTo>
                  <a:lnTo>
                    <a:pt x="122346" y="174456"/>
                  </a:lnTo>
                  <a:lnTo>
                    <a:pt x="133569" y="165220"/>
                  </a:lnTo>
                  <a:lnTo>
                    <a:pt x="151004" y="140637"/>
                  </a:lnTo>
                  <a:lnTo>
                    <a:pt x="157233" y="112344"/>
                  </a:lnTo>
                  <a:lnTo>
                    <a:pt x="156856" y="101044"/>
                  </a:lnTo>
                  <a:lnTo>
                    <a:pt x="142517" y="56031"/>
                  </a:lnTo>
                  <a:lnTo>
                    <a:pt x="137733" y="46383"/>
                  </a:lnTo>
                  <a:lnTo>
                    <a:pt x="120960" y="31631"/>
                  </a:lnTo>
                  <a:lnTo>
                    <a:pt x="104858" y="22830"/>
                  </a:lnTo>
                  <a:lnTo>
                    <a:pt x="82259" y="1834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SMARTInkShape-71">
              <a:extLst>
                <a:ext uri="{FF2B5EF4-FFF2-40B4-BE49-F238E27FC236}">
                  <a16:creationId xmlns:a16="http://schemas.microsoft.com/office/drawing/2014/main" xmlns="" id="{2C1B1088-85F2-4135-97B2-D63F3647F448}"/>
                </a:ext>
              </a:extLst>
            </p:cNvPr>
            <p:cNvSpPr/>
            <p:nvPr>
              <p:custDataLst>
                <p:tags r:id="rId2"/>
              </p:custDataLst>
            </p:nvPr>
          </p:nvSpPr>
          <p:spPr>
            <a:xfrm>
              <a:off x="6848874" y="1337697"/>
              <a:ext cx="144374" cy="179702"/>
            </a:xfrm>
            <a:custGeom>
              <a:avLst/>
              <a:gdLst/>
              <a:ahLst/>
              <a:cxnLst/>
              <a:rect l="0" t="0" r="0" b="0"/>
              <a:pathLst>
                <a:path w="144374" h="179702">
                  <a:moveTo>
                    <a:pt x="126601" y="59303"/>
                  </a:moveTo>
                  <a:lnTo>
                    <a:pt x="126601" y="59303"/>
                  </a:lnTo>
                  <a:lnTo>
                    <a:pt x="124916" y="59303"/>
                  </a:lnTo>
                  <a:lnTo>
                    <a:pt x="124419" y="58950"/>
                  </a:lnTo>
                  <a:lnTo>
                    <a:pt x="124088" y="58362"/>
                  </a:lnTo>
                  <a:lnTo>
                    <a:pt x="120394" y="47034"/>
                  </a:lnTo>
                  <a:lnTo>
                    <a:pt x="120293" y="43360"/>
                  </a:lnTo>
                  <a:lnTo>
                    <a:pt x="103297" y="12078"/>
                  </a:lnTo>
                  <a:lnTo>
                    <a:pt x="100482" y="8770"/>
                  </a:lnTo>
                  <a:lnTo>
                    <a:pt x="90768" y="4153"/>
                  </a:lnTo>
                  <a:lnTo>
                    <a:pt x="69468" y="0"/>
                  </a:lnTo>
                  <a:lnTo>
                    <a:pt x="39306" y="6220"/>
                  </a:lnTo>
                  <a:lnTo>
                    <a:pt x="17295" y="21850"/>
                  </a:lnTo>
                  <a:lnTo>
                    <a:pt x="11228" y="28076"/>
                  </a:lnTo>
                  <a:lnTo>
                    <a:pt x="4143" y="45660"/>
                  </a:lnTo>
                  <a:lnTo>
                    <a:pt x="0" y="92184"/>
                  </a:lnTo>
                  <a:lnTo>
                    <a:pt x="9523" y="131349"/>
                  </a:lnTo>
                  <a:lnTo>
                    <a:pt x="23276" y="150539"/>
                  </a:lnTo>
                  <a:lnTo>
                    <a:pt x="45287" y="170143"/>
                  </a:lnTo>
                  <a:lnTo>
                    <a:pt x="63776" y="179701"/>
                  </a:lnTo>
                  <a:lnTo>
                    <a:pt x="85173" y="178742"/>
                  </a:lnTo>
                  <a:lnTo>
                    <a:pt x="111833" y="169914"/>
                  </a:lnTo>
                  <a:lnTo>
                    <a:pt x="119567" y="165378"/>
                  </a:lnTo>
                  <a:lnTo>
                    <a:pt x="136474" y="145102"/>
                  </a:lnTo>
                  <a:lnTo>
                    <a:pt x="141337" y="135418"/>
                  </a:lnTo>
                  <a:lnTo>
                    <a:pt x="144373" y="116977"/>
                  </a:lnTo>
                  <a:lnTo>
                    <a:pt x="143587" y="100929"/>
                  </a:lnTo>
                  <a:lnTo>
                    <a:pt x="130727" y="72308"/>
                  </a:lnTo>
                  <a:lnTo>
                    <a:pt x="110655" y="47283"/>
                  </a:lnTo>
                  <a:lnTo>
                    <a:pt x="75036" y="21435"/>
                  </a:lnTo>
                  <a:lnTo>
                    <a:pt x="63101" y="148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SMARTInkShape-72">
              <a:extLst>
                <a:ext uri="{FF2B5EF4-FFF2-40B4-BE49-F238E27FC236}">
                  <a16:creationId xmlns:a16="http://schemas.microsoft.com/office/drawing/2014/main" xmlns="" id="{2F859E2F-2D53-49A9-A9AA-312601A6D5BA}"/>
                </a:ext>
              </a:extLst>
            </p:cNvPr>
            <p:cNvSpPr/>
            <p:nvPr>
              <p:custDataLst>
                <p:tags r:id="rId3"/>
              </p:custDataLst>
            </p:nvPr>
          </p:nvSpPr>
          <p:spPr>
            <a:xfrm>
              <a:off x="6543675" y="1299297"/>
              <a:ext cx="209377" cy="249663"/>
            </a:xfrm>
            <a:custGeom>
              <a:avLst/>
              <a:gdLst/>
              <a:ahLst/>
              <a:cxnLst/>
              <a:rect l="0" t="0" r="0" b="0"/>
              <a:pathLst>
                <a:path w="209377" h="249663">
                  <a:moveTo>
                    <a:pt x="0" y="246928"/>
                  </a:moveTo>
                  <a:lnTo>
                    <a:pt x="0" y="246928"/>
                  </a:lnTo>
                  <a:lnTo>
                    <a:pt x="3371" y="248613"/>
                  </a:lnTo>
                  <a:lnTo>
                    <a:pt x="10523" y="249662"/>
                  </a:lnTo>
                  <a:lnTo>
                    <a:pt x="21031" y="248287"/>
                  </a:lnTo>
                  <a:lnTo>
                    <a:pt x="26163" y="245650"/>
                  </a:lnTo>
                  <a:lnTo>
                    <a:pt x="30646" y="241580"/>
                  </a:lnTo>
                  <a:lnTo>
                    <a:pt x="46257" y="234008"/>
                  </a:lnTo>
                  <a:lnTo>
                    <a:pt x="93869" y="197443"/>
                  </a:lnTo>
                  <a:lnTo>
                    <a:pt x="132554" y="152139"/>
                  </a:lnTo>
                  <a:lnTo>
                    <a:pt x="160623" y="107803"/>
                  </a:lnTo>
                  <a:lnTo>
                    <a:pt x="179975" y="61063"/>
                  </a:lnTo>
                  <a:lnTo>
                    <a:pt x="200607" y="16188"/>
                  </a:lnTo>
                  <a:lnTo>
                    <a:pt x="209159" y="0"/>
                  </a:lnTo>
                  <a:lnTo>
                    <a:pt x="209376" y="1480"/>
                  </a:lnTo>
                  <a:lnTo>
                    <a:pt x="207854" y="20966"/>
                  </a:lnTo>
                  <a:lnTo>
                    <a:pt x="197813" y="65035"/>
                  </a:lnTo>
                  <a:lnTo>
                    <a:pt x="189917" y="108627"/>
                  </a:lnTo>
                  <a:lnTo>
                    <a:pt x="187552" y="154777"/>
                  </a:lnTo>
                  <a:lnTo>
                    <a:pt x="190064" y="201952"/>
                  </a:lnTo>
                  <a:lnTo>
                    <a:pt x="193675" y="21835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SMARTInkShape-73">
              <a:extLst>
                <a:ext uri="{FF2B5EF4-FFF2-40B4-BE49-F238E27FC236}">
                  <a16:creationId xmlns:a16="http://schemas.microsoft.com/office/drawing/2014/main" xmlns="" id="{CF3CC53A-EF7F-4F62-A32A-FA6E756D0D5C}"/>
                </a:ext>
              </a:extLst>
            </p:cNvPr>
            <p:cNvSpPr/>
            <p:nvPr>
              <p:custDataLst>
                <p:tags r:id="rId4"/>
              </p:custDataLst>
            </p:nvPr>
          </p:nvSpPr>
          <p:spPr>
            <a:xfrm>
              <a:off x="7407981" y="1389784"/>
              <a:ext cx="443795" cy="154984"/>
            </a:xfrm>
            <a:custGeom>
              <a:avLst/>
              <a:gdLst/>
              <a:ahLst/>
              <a:cxnLst/>
              <a:rect l="0" t="0" r="0" b="0"/>
              <a:pathLst>
                <a:path w="443795" h="154984">
                  <a:moveTo>
                    <a:pt x="62794" y="35791"/>
                  </a:moveTo>
                  <a:lnTo>
                    <a:pt x="62794" y="35791"/>
                  </a:lnTo>
                  <a:lnTo>
                    <a:pt x="62794" y="33057"/>
                  </a:lnTo>
                  <a:lnTo>
                    <a:pt x="59750" y="29583"/>
                  </a:lnTo>
                  <a:lnTo>
                    <a:pt x="52916" y="24427"/>
                  </a:lnTo>
                  <a:lnTo>
                    <a:pt x="45821" y="22861"/>
                  </a:lnTo>
                  <a:lnTo>
                    <a:pt x="35775" y="23964"/>
                  </a:lnTo>
                  <a:lnTo>
                    <a:pt x="30677" y="25948"/>
                  </a:lnTo>
                  <a:lnTo>
                    <a:pt x="24193" y="31032"/>
                  </a:lnTo>
                  <a:lnTo>
                    <a:pt x="5335" y="62396"/>
                  </a:lnTo>
                  <a:lnTo>
                    <a:pt x="1084" y="75542"/>
                  </a:lnTo>
                  <a:lnTo>
                    <a:pt x="0" y="93058"/>
                  </a:lnTo>
                  <a:lnTo>
                    <a:pt x="2640" y="111516"/>
                  </a:lnTo>
                  <a:lnTo>
                    <a:pt x="11714" y="131091"/>
                  </a:lnTo>
                  <a:lnTo>
                    <a:pt x="21083" y="141521"/>
                  </a:lnTo>
                  <a:lnTo>
                    <a:pt x="30498" y="148399"/>
                  </a:lnTo>
                  <a:lnTo>
                    <a:pt x="50966" y="154748"/>
                  </a:lnTo>
                  <a:lnTo>
                    <a:pt x="59301" y="154983"/>
                  </a:lnTo>
                  <a:lnTo>
                    <a:pt x="72852" y="151148"/>
                  </a:lnTo>
                  <a:lnTo>
                    <a:pt x="79141" y="147504"/>
                  </a:lnTo>
                  <a:lnTo>
                    <a:pt x="91109" y="132163"/>
                  </a:lnTo>
                  <a:lnTo>
                    <a:pt x="100634" y="111416"/>
                  </a:lnTo>
                  <a:lnTo>
                    <a:pt x="111276" y="69348"/>
                  </a:lnTo>
                  <a:lnTo>
                    <a:pt x="121181" y="33381"/>
                  </a:lnTo>
                  <a:lnTo>
                    <a:pt x="135731" y="5744"/>
                  </a:lnTo>
                  <a:lnTo>
                    <a:pt x="141307" y="2093"/>
                  </a:lnTo>
                  <a:lnTo>
                    <a:pt x="147783" y="0"/>
                  </a:lnTo>
                  <a:lnTo>
                    <a:pt x="153013" y="246"/>
                  </a:lnTo>
                  <a:lnTo>
                    <a:pt x="159925" y="2368"/>
                  </a:lnTo>
                  <a:lnTo>
                    <a:pt x="169811" y="11973"/>
                  </a:lnTo>
                  <a:lnTo>
                    <a:pt x="189712" y="44685"/>
                  </a:lnTo>
                  <a:lnTo>
                    <a:pt x="197408" y="67639"/>
                  </a:lnTo>
                  <a:lnTo>
                    <a:pt x="202165" y="113301"/>
                  </a:lnTo>
                  <a:lnTo>
                    <a:pt x="208673" y="152536"/>
                  </a:lnTo>
                  <a:lnTo>
                    <a:pt x="210479" y="147993"/>
                  </a:lnTo>
                  <a:lnTo>
                    <a:pt x="213665" y="103063"/>
                  </a:lnTo>
                  <a:lnTo>
                    <a:pt x="230002" y="61210"/>
                  </a:lnTo>
                  <a:lnTo>
                    <a:pt x="250470" y="21612"/>
                  </a:lnTo>
                  <a:lnTo>
                    <a:pt x="262293" y="6350"/>
                  </a:lnTo>
                  <a:lnTo>
                    <a:pt x="263526" y="5580"/>
                  </a:lnTo>
                  <a:lnTo>
                    <a:pt x="265055" y="5773"/>
                  </a:lnTo>
                  <a:lnTo>
                    <a:pt x="268634" y="7868"/>
                  </a:lnTo>
                  <a:lnTo>
                    <a:pt x="276301" y="16385"/>
                  </a:lnTo>
                  <a:lnTo>
                    <a:pt x="283590" y="29532"/>
                  </a:lnTo>
                  <a:lnTo>
                    <a:pt x="295887" y="75630"/>
                  </a:lnTo>
                  <a:lnTo>
                    <a:pt x="303013" y="102303"/>
                  </a:lnTo>
                  <a:lnTo>
                    <a:pt x="304090" y="133802"/>
                  </a:lnTo>
                  <a:lnTo>
                    <a:pt x="305778" y="130722"/>
                  </a:lnTo>
                  <a:lnTo>
                    <a:pt x="306827" y="125341"/>
                  </a:lnTo>
                  <a:lnTo>
                    <a:pt x="311607" y="79748"/>
                  </a:lnTo>
                  <a:lnTo>
                    <a:pt x="319076" y="32356"/>
                  </a:lnTo>
                  <a:lnTo>
                    <a:pt x="320278" y="24387"/>
                  </a:lnTo>
                  <a:lnTo>
                    <a:pt x="325384" y="10758"/>
                  </a:lnTo>
                  <a:lnTo>
                    <a:pt x="326754" y="9224"/>
                  </a:lnTo>
                  <a:lnTo>
                    <a:pt x="331099" y="6580"/>
                  </a:lnTo>
                  <a:lnTo>
                    <a:pt x="337809" y="4793"/>
                  </a:lnTo>
                  <a:lnTo>
                    <a:pt x="357800" y="4107"/>
                  </a:lnTo>
                  <a:lnTo>
                    <a:pt x="365240" y="7833"/>
                  </a:lnTo>
                  <a:lnTo>
                    <a:pt x="384636" y="25001"/>
                  </a:lnTo>
                  <a:lnTo>
                    <a:pt x="389044" y="30525"/>
                  </a:lnTo>
                  <a:lnTo>
                    <a:pt x="394395" y="48548"/>
                  </a:lnTo>
                  <a:lnTo>
                    <a:pt x="399709" y="90368"/>
                  </a:lnTo>
                  <a:lnTo>
                    <a:pt x="406185" y="113861"/>
                  </a:lnTo>
                  <a:lnTo>
                    <a:pt x="408137" y="117471"/>
                  </a:lnTo>
                  <a:lnTo>
                    <a:pt x="414071" y="122423"/>
                  </a:lnTo>
                  <a:lnTo>
                    <a:pt x="422117" y="125447"/>
                  </a:lnTo>
                  <a:lnTo>
                    <a:pt x="443794" y="12786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330671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xmlns="" id="{C2CCE1DA-9FC9-45B8-B4BC-17427BA39243}"/>
              </a:ext>
            </a:extLst>
          </p:cNvPr>
          <p:cNvGrpSpPr/>
          <p:nvPr/>
        </p:nvGrpSpPr>
        <p:grpSpPr>
          <a:xfrm>
            <a:off x="1753477" y="1349246"/>
            <a:ext cx="9301337" cy="3398353"/>
            <a:chOff x="1753477" y="1349246"/>
            <a:chExt cx="9301337" cy="3398353"/>
          </a:xfrm>
          <a:solidFill>
            <a:schemeClr val="accent5">
              <a:lumMod val="60000"/>
              <a:lumOff val="40000"/>
            </a:schemeClr>
          </a:solidFill>
        </p:grpSpPr>
        <p:sp>
          <p:nvSpPr>
            <p:cNvPr id="5" name="Forme libre : forme 4">
              <a:extLst>
                <a:ext uri="{FF2B5EF4-FFF2-40B4-BE49-F238E27FC236}">
                  <a16:creationId xmlns:a16="http://schemas.microsoft.com/office/drawing/2014/main" xmlns="" id="{E310059F-E326-407F-9D8E-74EE56B7F234}"/>
                </a:ext>
              </a:extLst>
            </p:cNvPr>
            <p:cNvSpPr/>
            <p:nvPr/>
          </p:nvSpPr>
          <p:spPr>
            <a:xfrm>
              <a:off x="1753477" y="1349246"/>
              <a:ext cx="9301337" cy="2611936"/>
            </a:xfrm>
            <a:custGeom>
              <a:avLst/>
              <a:gdLst>
                <a:gd name="connsiteX0" fmla="*/ 402754 w 8860582"/>
                <a:gd name="connsiteY0" fmla="*/ 361288 h 2611936"/>
                <a:gd name="connsiteX1" fmla="*/ 604131 w 8860582"/>
                <a:gd name="connsiteY1" fmla="*/ 242833 h 2611936"/>
                <a:gd name="connsiteX2" fmla="*/ 2013769 w 8860582"/>
                <a:gd name="connsiteY2" fmla="*/ 242833 h 2611936"/>
                <a:gd name="connsiteX3" fmla="*/ 2013769 w 8860582"/>
                <a:gd name="connsiteY3" fmla="*/ 1190475 h 2611936"/>
                <a:gd name="connsiteX4" fmla="*/ 402754 w 8860582"/>
                <a:gd name="connsiteY4" fmla="*/ 1190475 h 2611936"/>
                <a:gd name="connsiteX5" fmla="*/ 402754 w 8860582"/>
                <a:gd name="connsiteY5" fmla="*/ 361288 h 2611936"/>
                <a:gd name="connsiteX6" fmla="*/ 2416523 w 8860582"/>
                <a:gd name="connsiteY6" fmla="*/ 242833 h 2611936"/>
                <a:gd name="connsiteX7" fmla="*/ 4027538 w 8860582"/>
                <a:gd name="connsiteY7" fmla="*/ 242833 h 2611936"/>
                <a:gd name="connsiteX8" fmla="*/ 4027538 w 8860582"/>
                <a:gd name="connsiteY8" fmla="*/ 1190475 h 2611936"/>
                <a:gd name="connsiteX9" fmla="*/ 2416523 w 8860582"/>
                <a:gd name="connsiteY9" fmla="*/ 1190475 h 2611936"/>
                <a:gd name="connsiteX10" fmla="*/ 2416523 w 8860582"/>
                <a:gd name="connsiteY10" fmla="*/ 242833 h 2611936"/>
                <a:gd name="connsiteX11" fmla="*/ 4430291 w 8860582"/>
                <a:gd name="connsiteY11" fmla="*/ 242833 h 2611936"/>
                <a:gd name="connsiteX12" fmla="*/ 6041306 w 8860582"/>
                <a:gd name="connsiteY12" fmla="*/ 242833 h 2611936"/>
                <a:gd name="connsiteX13" fmla="*/ 6041306 w 8860582"/>
                <a:gd name="connsiteY13" fmla="*/ 1190475 h 2611936"/>
                <a:gd name="connsiteX14" fmla="*/ 4430291 w 8860582"/>
                <a:gd name="connsiteY14" fmla="*/ 1190475 h 2611936"/>
                <a:gd name="connsiteX15" fmla="*/ 4430291 w 8860582"/>
                <a:gd name="connsiteY15" fmla="*/ 242833 h 2611936"/>
                <a:gd name="connsiteX16" fmla="*/ 6444060 w 8860582"/>
                <a:gd name="connsiteY16" fmla="*/ 242833 h 2611936"/>
                <a:gd name="connsiteX17" fmla="*/ 7783217 w 8860582"/>
                <a:gd name="connsiteY17" fmla="*/ 242833 h 2611936"/>
                <a:gd name="connsiteX18" fmla="*/ 8175901 w 8860582"/>
                <a:gd name="connsiteY18" fmla="*/ 438284 h 2611936"/>
                <a:gd name="connsiteX19" fmla="*/ 8407485 w 8860582"/>
                <a:gd name="connsiteY19" fmla="*/ 1279316 h 2611936"/>
                <a:gd name="connsiteX20" fmla="*/ 8447760 w 8860582"/>
                <a:gd name="connsiteY20" fmla="*/ 1545840 h 2611936"/>
                <a:gd name="connsiteX21" fmla="*/ 7048191 w 8860582"/>
                <a:gd name="connsiteY21" fmla="*/ 1545840 h 2611936"/>
                <a:gd name="connsiteX22" fmla="*/ 6444060 w 8860582"/>
                <a:gd name="connsiteY22" fmla="*/ 1190475 h 2611936"/>
                <a:gd name="connsiteX23" fmla="*/ 6444060 w 8860582"/>
                <a:gd name="connsiteY23" fmla="*/ 242833 h 2611936"/>
                <a:gd name="connsiteX24" fmla="*/ 0 w 8860582"/>
                <a:gd name="connsiteY24" fmla="*/ 242833 h 2611936"/>
                <a:gd name="connsiteX25" fmla="*/ 0 w 8860582"/>
                <a:gd name="connsiteY25" fmla="*/ 2375027 h 2611936"/>
                <a:gd name="connsiteX26" fmla="*/ 402754 w 8860582"/>
                <a:gd name="connsiteY26" fmla="*/ 2611937 h 2611936"/>
                <a:gd name="connsiteX27" fmla="*/ 422891 w 8860582"/>
                <a:gd name="connsiteY27" fmla="*/ 2611937 h 2611936"/>
                <a:gd name="connsiteX28" fmla="*/ 402754 w 8860582"/>
                <a:gd name="connsiteY28" fmla="*/ 2493482 h 2611936"/>
                <a:gd name="connsiteX29" fmla="*/ 1409638 w 8860582"/>
                <a:gd name="connsiteY29" fmla="*/ 1901206 h 2611936"/>
                <a:gd name="connsiteX30" fmla="*/ 2416523 w 8860582"/>
                <a:gd name="connsiteY30" fmla="*/ 2493482 h 2611936"/>
                <a:gd name="connsiteX31" fmla="*/ 2396385 w 8860582"/>
                <a:gd name="connsiteY31" fmla="*/ 2611937 h 2611936"/>
                <a:gd name="connsiteX32" fmla="*/ 6061444 w 8860582"/>
                <a:gd name="connsiteY32" fmla="*/ 2611937 h 2611936"/>
                <a:gd name="connsiteX33" fmla="*/ 6041306 w 8860582"/>
                <a:gd name="connsiteY33" fmla="*/ 2493482 h 2611936"/>
                <a:gd name="connsiteX34" fmla="*/ 7048191 w 8860582"/>
                <a:gd name="connsiteY34" fmla="*/ 1901206 h 2611936"/>
                <a:gd name="connsiteX35" fmla="*/ 8055075 w 8860582"/>
                <a:gd name="connsiteY35" fmla="*/ 2493482 h 2611936"/>
                <a:gd name="connsiteX36" fmla="*/ 8034938 w 8860582"/>
                <a:gd name="connsiteY36" fmla="*/ 2611937 h 2611936"/>
                <a:gd name="connsiteX37" fmla="*/ 8457829 w 8860582"/>
                <a:gd name="connsiteY37" fmla="*/ 2611937 h 2611936"/>
                <a:gd name="connsiteX38" fmla="*/ 8860582 w 8860582"/>
                <a:gd name="connsiteY38" fmla="*/ 2375027 h 2611936"/>
                <a:gd name="connsiteX39" fmla="*/ 8860582 w 8860582"/>
                <a:gd name="connsiteY39" fmla="*/ 1616913 h 2611936"/>
                <a:gd name="connsiteX40" fmla="*/ 8810238 w 8860582"/>
                <a:gd name="connsiteY40" fmla="*/ 1237857 h 2611936"/>
                <a:gd name="connsiteX41" fmla="*/ 8578655 w 8860582"/>
                <a:gd name="connsiteY41" fmla="*/ 390902 h 2611936"/>
                <a:gd name="connsiteX42" fmla="*/ 7783217 w 8860582"/>
                <a:gd name="connsiteY42" fmla="*/ 0 h 2611936"/>
                <a:gd name="connsiteX43" fmla="*/ 402754 w 8860582"/>
                <a:gd name="connsiteY43" fmla="*/ 0 h 2611936"/>
                <a:gd name="connsiteX44" fmla="*/ 0 w 8860582"/>
                <a:gd name="connsiteY44" fmla="*/ 242833 h 261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860582" h="2611936">
                  <a:moveTo>
                    <a:pt x="402754" y="361288"/>
                  </a:moveTo>
                  <a:cubicBezTo>
                    <a:pt x="402754" y="296138"/>
                    <a:pt x="493373" y="242833"/>
                    <a:pt x="604131" y="242833"/>
                  </a:cubicBezTo>
                  <a:lnTo>
                    <a:pt x="2013769" y="242833"/>
                  </a:lnTo>
                  <a:lnTo>
                    <a:pt x="2013769" y="1190475"/>
                  </a:lnTo>
                  <a:lnTo>
                    <a:pt x="402754" y="1190475"/>
                  </a:lnTo>
                  <a:lnTo>
                    <a:pt x="402754" y="361288"/>
                  </a:lnTo>
                  <a:close/>
                  <a:moveTo>
                    <a:pt x="2416523" y="242833"/>
                  </a:moveTo>
                  <a:lnTo>
                    <a:pt x="4027538" y="242833"/>
                  </a:lnTo>
                  <a:lnTo>
                    <a:pt x="4027538" y="1190475"/>
                  </a:lnTo>
                  <a:lnTo>
                    <a:pt x="2416523" y="1190475"/>
                  </a:lnTo>
                  <a:lnTo>
                    <a:pt x="2416523" y="242833"/>
                  </a:lnTo>
                  <a:close/>
                  <a:moveTo>
                    <a:pt x="4430291" y="242833"/>
                  </a:moveTo>
                  <a:lnTo>
                    <a:pt x="6041306" y="242833"/>
                  </a:lnTo>
                  <a:lnTo>
                    <a:pt x="6041306" y="1190475"/>
                  </a:lnTo>
                  <a:lnTo>
                    <a:pt x="4430291" y="1190475"/>
                  </a:lnTo>
                  <a:lnTo>
                    <a:pt x="4430291" y="242833"/>
                  </a:lnTo>
                  <a:close/>
                  <a:moveTo>
                    <a:pt x="6444060" y="242833"/>
                  </a:moveTo>
                  <a:lnTo>
                    <a:pt x="7783217" y="242833"/>
                  </a:lnTo>
                  <a:cubicBezTo>
                    <a:pt x="7974524" y="242833"/>
                    <a:pt x="8145695" y="325752"/>
                    <a:pt x="8175901" y="438284"/>
                  </a:cubicBezTo>
                  <a:lnTo>
                    <a:pt x="8407485" y="1279316"/>
                  </a:lnTo>
                  <a:cubicBezTo>
                    <a:pt x="8427622" y="1368158"/>
                    <a:pt x="8447760" y="1456999"/>
                    <a:pt x="8447760" y="1545840"/>
                  </a:cubicBezTo>
                  <a:lnTo>
                    <a:pt x="7048191" y="1545840"/>
                  </a:lnTo>
                  <a:lnTo>
                    <a:pt x="6444060" y="1190475"/>
                  </a:lnTo>
                  <a:lnTo>
                    <a:pt x="6444060" y="242833"/>
                  </a:lnTo>
                  <a:close/>
                  <a:moveTo>
                    <a:pt x="0" y="242833"/>
                  </a:moveTo>
                  <a:lnTo>
                    <a:pt x="0" y="2375027"/>
                  </a:lnTo>
                  <a:cubicBezTo>
                    <a:pt x="0" y="2505327"/>
                    <a:pt x="181239" y="2611937"/>
                    <a:pt x="402754" y="2611937"/>
                  </a:cubicBezTo>
                  <a:lnTo>
                    <a:pt x="422891" y="2611937"/>
                  </a:lnTo>
                  <a:cubicBezTo>
                    <a:pt x="412823" y="2576401"/>
                    <a:pt x="402754" y="2534941"/>
                    <a:pt x="402754" y="2493482"/>
                  </a:cubicBezTo>
                  <a:cubicBezTo>
                    <a:pt x="402754" y="2167730"/>
                    <a:pt x="855852" y="1901206"/>
                    <a:pt x="1409638" y="1901206"/>
                  </a:cubicBezTo>
                  <a:cubicBezTo>
                    <a:pt x="1963425" y="1901206"/>
                    <a:pt x="2416523" y="2167730"/>
                    <a:pt x="2416523" y="2493482"/>
                  </a:cubicBezTo>
                  <a:cubicBezTo>
                    <a:pt x="2416523" y="2534941"/>
                    <a:pt x="2406454" y="2576401"/>
                    <a:pt x="2396385" y="2611937"/>
                  </a:cubicBezTo>
                  <a:lnTo>
                    <a:pt x="6061444" y="2611937"/>
                  </a:lnTo>
                  <a:cubicBezTo>
                    <a:pt x="6051375" y="2576401"/>
                    <a:pt x="6041306" y="2534941"/>
                    <a:pt x="6041306" y="2493482"/>
                  </a:cubicBezTo>
                  <a:cubicBezTo>
                    <a:pt x="6041306" y="2167730"/>
                    <a:pt x="6494404" y="1901206"/>
                    <a:pt x="7048191" y="1901206"/>
                  </a:cubicBezTo>
                  <a:cubicBezTo>
                    <a:pt x="7601977" y="1901206"/>
                    <a:pt x="8055075" y="2167730"/>
                    <a:pt x="8055075" y="2493482"/>
                  </a:cubicBezTo>
                  <a:cubicBezTo>
                    <a:pt x="8055075" y="2534941"/>
                    <a:pt x="8045007" y="2576401"/>
                    <a:pt x="8034938" y="2611937"/>
                  </a:cubicBezTo>
                  <a:lnTo>
                    <a:pt x="8457829" y="2611937"/>
                  </a:lnTo>
                  <a:cubicBezTo>
                    <a:pt x="8679343" y="2611937"/>
                    <a:pt x="8860582" y="2505327"/>
                    <a:pt x="8860582" y="2375027"/>
                  </a:cubicBezTo>
                  <a:lnTo>
                    <a:pt x="8860582" y="1616913"/>
                  </a:lnTo>
                  <a:cubicBezTo>
                    <a:pt x="8860582" y="1492535"/>
                    <a:pt x="8840445" y="1362235"/>
                    <a:pt x="8810238" y="1237857"/>
                  </a:cubicBezTo>
                  <a:lnTo>
                    <a:pt x="8578655" y="390902"/>
                  </a:lnTo>
                  <a:cubicBezTo>
                    <a:pt x="8508173" y="165837"/>
                    <a:pt x="8175901" y="0"/>
                    <a:pt x="7783217" y="0"/>
                  </a:cubicBezTo>
                  <a:lnTo>
                    <a:pt x="402754" y="0"/>
                  </a:lnTo>
                  <a:cubicBezTo>
                    <a:pt x="181239" y="5923"/>
                    <a:pt x="0" y="112532"/>
                    <a:pt x="0" y="242833"/>
                  </a:cubicBezTo>
                  <a:close/>
                </a:path>
              </a:pathLst>
            </a:custGeom>
            <a:grpFill/>
            <a:ln w="100608" cap="flat">
              <a:noFill/>
              <a:prstDash val="solid"/>
              <a:miter/>
            </a:ln>
          </p:spPr>
          <p:txBody>
            <a:bodyPr rtlCol="0" anchor="ctr"/>
            <a:lstStyle/>
            <a:p>
              <a:endParaRPr lang="fr-FR"/>
            </a:p>
          </p:txBody>
        </p:sp>
        <p:sp>
          <p:nvSpPr>
            <p:cNvPr id="95" name="Forme libre : forme 94">
              <a:extLst>
                <a:ext uri="{FF2B5EF4-FFF2-40B4-BE49-F238E27FC236}">
                  <a16:creationId xmlns:a16="http://schemas.microsoft.com/office/drawing/2014/main" xmlns="" id="{E7409533-ED2D-486B-8926-5EECA9C97002}"/>
                </a:ext>
              </a:extLst>
            </p:cNvPr>
            <p:cNvSpPr/>
            <p:nvPr/>
          </p:nvSpPr>
          <p:spPr>
            <a:xfrm>
              <a:off x="2414357" y="3352573"/>
              <a:ext cx="1612504" cy="1395026"/>
            </a:xfrm>
            <a:custGeom>
              <a:avLst/>
              <a:gdLst>
                <a:gd name="connsiteX0" fmla="*/ 1465168 w 1465167"/>
                <a:gd name="connsiteY0" fmla="*/ 414593 h 829186"/>
                <a:gd name="connsiteX1" fmla="*/ 732584 w 1465167"/>
                <a:gd name="connsiteY1" fmla="*/ 829186 h 829186"/>
                <a:gd name="connsiteX2" fmla="*/ 0 w 1465167"/>
                <a:gd name="connsiteY2" fmla="*/ 414593 h 829186"/>
                <a:gd name="connsiteX3" fmla="*/ 732584 w 1465167"/>
                <a:gd name="connsiteY3" fmla="*/ 0 h 829186"/>
                <a:gd name="connsiteX4" fmla="*/ 1465168 w 1465167"/>
                <a:gd name="connsiteY4" fmla="*/ 414593 h 82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67" h="829186">
                  <a:moveTo>
                    <a:pt x="1465168" y="414593"/>
                  </a:moveTo>
                  <a:cubicBezTo>
                    <a:pt x="1465168" y="643566"/>
                    <a:pt x="1137179" y="829186"/>
                    <a:pt x="732584" y="829186"/>
                  </a:cubicBezTo>
                  <a:cubicBezTo>
                    <a:pt x="327989" y="829186"/>
                    <a:pt x="0" y="643566"/>
                    <a:pt x="0" y="414593"/>
                  </a:cubicBezTo>
                  <a:cubicBezTo>
                    <a:pt x="0" y="185620"/>
                    <a:pt x="327989" y="0"/>
                    <a:pt x="732584" y="0"/>
                  </a:cubicBezTo>
                  <a:cubicBezTo>
                    <a:pt x="1137179" y="0"/>
                    <a:pt x="1465168" y="185620"/>
                    <a:pt x="1465168" y="414593"/>
                  </a:cubicBezTo>
                  <a:close/>
                </a:path>
              </a:pathLst>
            </a:custGeom>
            <a:grpFill/>
            <a:ln w="105767" cap="flat">
              <a:noFill/>
              <a:prstDash val="solid"/>
              <a:miter/>
            </a:ln>
          </p:spPr>
          <p:txBody>
            <a:bodyPr rtlCol="0" anchor="ctr"/>
            <a:lstStyle/>
            <a:p>
              <a:endParaRPr lang="fr-FR" dirty="0"/>
            </a:p>
          </p:txBody>
        </p:sp>
        <p:sp>
          <p:nvSpPr>
            <p:cNvPr id="45" name="Forme libre : forme 44">
              <a:extLst>
                <a:ext uri="{FF2B5EF4-FFF2-40B4-BE49-F238E27FC236}">
                  <a16:creationId xmlns:a16="http://schemas.microsoft.com/office/drawing/2014/main" xmlns="" id="{E5C41D11-467E-465A-8A51-375F6A712CFD}"/>
                </a:ext>
              </a:extLst>
            </p:cNvPr>
            <p:cNvSpPr/>
            <p:nvPr/>
          </p:nvSpPr>
          <p:spPr>
            <a:xfrm>
              <a:off x="8365643" y="3331783"/>
              <a:ext cx="1612504" cy="1395026"/>
            </a:xfrm>
            <a:custGeom>
              <a:avLst/>
              <a:gdLst>
                <a:gd name="connsiteX0" fmla="*/ 1465168 w 1465167"/>
                <a:gd name="connsiteY0" fmla="*/ 414593 h 829186"/>
                <a:gd name="connsiteX1" fmla="*/ 732584 w 1465167"/>
                <a:gd name="connsiteY1" fmla="*/ 829186 h 829186"/>
                <a:gd name="connsiteX2" fmla="*/ 0 w 1465167"/>
                <a:gd name="connsiteY2" fmla="*/ 414593 h 829186"/>
                <a:gd name="connsiteX3" fmla="*/ 732584 w 1465167"/>
                <a:gd name="connsiteY3" fmla="*/ 0 h 829186"/>
                <a:gd name="connsiteX4" fmla="*/ 1465168 w 1465167"/>
                <a:gd name="connsiteY4" fmla="*/ 414593 h 8291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167" h="829186">
                  <a:moveTo>
                    <a:pt x="1465168" y="414593"/>
                  </a:moveTo>
                  <a:cubicBezTo>
                    <a:pt x="1465168" y="643566"/>
                    <a:pt x="1137179" y="829186"/>
                    <a:pt x="732584" y="829186"/>
                  </a:cubicBezTo>
                  <a:cubicBezTo>
                    <a:pt x="327989" y="829186"/>
                    <a:pt x="0" y="643566"/>
                    <a:pt x="0" y="414593"/>
                  </a:cubicBezTo>
                  <a:cubicBezTo>
                    <a:pt x="0" y="185620"/>
                    <a:pt x="327989" y="0"/>
                    <a:pt x="732584" y="0"/>
                  </a:cubicBezTo>
                  <a:cubicBezTo>
                    <a:pt x="1137179" y="0"/>
                    <a:pt x="1465168" y="185620"/>
                    <a:pt x="1465168" y="414593"/>
                  </a:cubicBezTo>
                  <a:close/>
                </a:path>
              </a:pathLst>
            </a:custGeom>
            <a:grpFill/>
            <a:ln w="105767" cap="flat">
              <a:noFill/>
              <a:prstDash val="solid"/>
              <a:miter/>
            </a:ln>
          </p:spPr>
          <p:txBody>
            <a:bodyPr rtlCol="0" anchor="ctr"/>
            <a:lstStyle/>
            <a:p>
              <a:endParaRPr lang="fr-FR" dirty="0"/>
            </a:p>
          </p:txBody>
        </p:sp>
      </p:grpSp>
      <p:sp>
        <p:nvSpPr>
          <p:cNvPr id="8" name="Titre 1">
            <a:extLst>
              <a:ext uri="{FF2B5EF4-FFF2-40B4-BE49-F238E27FC236}">
                <a16:creationId xmlns:a16="http://schemas.microsoft.com/office/drawing/2014/main" xmlns="" id="{ADC7D004-B776-4F6A-AB79-28375B9DA834}"/>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cxnSp>
        <p:nvCxnSpPr>
          <p:cNvPr id="35" name="Connecteur droit 34">
            <a:extLst>
              <a:ext uri="{FF2B5EF4-FFF2-40B4-BE49-F238E27FC236}">
                <a16:creationId xmlns:a16="http://schemas.microsoft.com/office/drawing/2014/main" xmlns="" id="{C899ABBB-DB87-409F-8672-F83D4A946CD3}"/>
              </a:ext>
            </a:extLst>
          </p:cNvPr>
          <p:cNvCxnSpPr>
            <a:cxnSpLocks/>
          </p:cNvCxnSpPr>
          <p:nvPr/>
        </p:nvCxnSpPr>
        <p:spPr>
          <a:xfrm flipH="1">
            <a:off x="1753459" y="1390104"/>
            <a:ext cx="19" cy="51522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xmlns="" id="{E22AA5C7-2E1D-409F-961D-2CEFEF83F724}"/>
              </a:ext>
            </a:extLst>
          </p:cNvPr>
          <p:cNvCxnSpPr>
            <a:cxnSpLocks/>
          </p:cNvCxnSpPr>
          <p:nvPr/>
        </p:nvCxnSpPr>
        <p:spPr>
          <a:xfrm>
            <a:off x="11054814" y="1390104"/>
            <a:ext cx="0" cy="515221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6" name="Graphique 5" descr="Fleur sans tige">
            <a:extLst>
              <a:ext uri="{FF2B5EF4-FFF2-40B4-BE49-F238E27FC236}">
                <a16:creationId xmlns:a16="http://schemas.microsoft.com/office/drawing/2014/main" xmlns="" id="{AA66BA4F-ACCE-4E82-9EBF-F2C1AC2F945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16730" y="3171632"/>
            <a:ext cx="731502" cy="748717"/>
          </a:xfrm>
          <a:prstGeom prst="rect">
            <a:avLst/>
          </a:prstGeom>
        </p:spPr>
      </p:pic>
      <p:pic>
        <p:nvPicPr>
          <p:cNvPr id="27" name="Graphique 26" descr="Fleur sans tige">
            <a:extLst>
              <a:ext uri="{FF2B5EF4-FFF2-40B4-BE49-F238E27FC236}">
                <a16:creationId xmlns:a16="http://schemas.microsoft.com/office/drawing/2014/main" xmlns="" id="{E8274D44-C5CD-4285-84C6-8AB042B2330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2060595" y="2639934"/>
            <a:ext cx="731502" cy="748717"/>
          </a:xfrm>
          <a:prstGeom prst="rect">
            <a:avLst/>
          </a:prstGeom>
        </p:spPr>
      </p:pic>
      <p:pic>
        <p:nvPicPr>
          <p:cNvPr id="28" name="Graphique 27" descr="Fleur sans tige">
            <a:extLst>
              <a:ext uri="{FF2B5EF4-FFF2-40B4-BE49-F238E27FC236}">
                <a16:creationId xmlns:a16="http://schemas.microsoft.com/office/drawing/2014/main" xmlns="" id="{9C494BBE-871B-4BD9-93BC-257DB963B20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913874" y="2624574"/>
            <a:ext cx="731502" cy="748717"/>
          </a:xfrm>
          <a:prstGeom prst="rect">
            <a:avLst/>
          </a:prstGeom>
        </p:spPr>
      </p:pic>
      <p:pic>
        <p:nvPicPr>
          <p:cNvPr id="29" name="Graphique 28" descr="Fleur sans tige">
            <a:extLst>
              <a:ext uri="{FF2B5EF4-FFF2-40B4-BE49-F238E27FC236}">
                <a16:creationId xmlns:a16="http://schemas.microsoft.com/office/drawing/2014/main" xmlns="" id="{2292923A-B7C1-40C7-BD60-5A8AAC8065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4471476" y="3171631"/>
            <a:ext cx="731503" cy="748718"/>
          </a:xfrm>
          <a:prstGeom prst="rect">
            <a:avLst/>
          </a:prstGeom>
        </p:spPr>
      </p:pic>
      <p:grpSp>
        <p:nvGrpSpPr>
          <p:cNvPr id="32" name="Groupe 31">
            <a:extLst>
              <a:ext uri="{FF2B5EF4-FFF2-40B4-BE49-F238E27FC236}">
                <a16:creationId xmlns:a16="http://schemas.microsoft.com/office/drawing/2014/main" xmlns="" id="{A10644A5-60B5-4276-B028-73FC9EA8081C}"/>
              </a:ext>
            </a:extLst>
          </p:cNvPr>
          <p:cNvGrpSpPr/>
          <p:nvPr/>
        </p:nvGrpSpPr>
        <p:grpSpPr>
          <a:xfrm>
            <a:off x="1753459" y="5093478"/>
            <a:ext cx="9301355" cy="322264"/>
            <a:chOff x="1753478" y="5924813"/>
            <a:chExt cx="9301355" cy="322264"/>
          </a:xfrm>
        </p:grpSpPr>
        <p:sp>
          <p:nvSpPr>
            <p:cNvPr id="47" name="Rectangle 46">
              <a:extLst>
                <a:ext uri="{FF2B5EF4-FFF2-40B4-BE49-F238E27FC236}">
                  <a16:creationId xmlns:a16="http://schemas.microsoft.com/office/drawing/2014/main" xmlns="" id="{D1B32BE4-AF99-4D1C-AB86-684F54BCD108}"/>
                </a:ext>
              </a:extLst>
            </p:cNvPr>
            <p:cNvSpPr/>
            <p:nvPr/>
          </p:nvSpPr>
          <p:spPr>
            <a:xfrm>
              <a:off x="10121985" y="5924813"/>
              <a:ext cx="932848" cy="322264"/>
            </a:xfrm>
            <a:prstGeom prst="rect">
              <a:avLst/>
            </a:prstGeom>
            <a:solidFill>
              <a:srgbClr val="E7B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grpSp>
          <p:nvGrpSpPr>
            <p:cNvPr id="31" name="Groupe 30">
              <a:extLst>
                <a:ext uri="{FF2B5EF4-FFF2-40B4-BE49-F238E27FC236}">
                  <a16:creationId xmlns:a16="http://schemas.microsoft.com/office/drawing/2014/main" xmlns="" id="{C4F07B37-8D01-4202-B531-7032B7019355}"/>
                </a:ext>
              </a:extLst>
            </p:cNvPr>
            <p:cNvGrpSpPr/>
            <p:nvPr/>
          </p:nvGrpSpPr>
          <p:grpSpPr>
            <a:xfrm>
              <a:off x="1753478" y="5924813"/>
              <a:ext cx="9301355" cy="322264"/>
              <a:chOff x="1609640" y="5969093"/>
              <a:chExt cx="9301355" cy="322264"/>
            </a:xfrm>
          </p:grpSpPr>
          <p:grpSp>
            <p:nvGrpSpPr>
              <p:cNvPr id="89" name="Groupe 88">
                <a:extLst>
                  <a:ext uri="{FF2B5EF4-FFF2-40B4-BE49-F238E27FC236}">
                    <a16:creationId xmlns:a16="http://schemas.microsoft.com/office/drawing/2014/main" xmlns="" id="{3A2C8B49-5668-41FF-8D7D-4112D8D0891D}"/>
                  </a:ext>
                </a:extLst>
              </p:cNvPr>
              <p:cNvGrpSpPr/>
              <p:nvPr/>
            </p:nvGrpSpPr>
            <p:grpSpPr>
              <a:xfrm>
                <a:off x="1609640" y="5969093"/>
                <a:ext cx="7435659" cy="322264"/>
                <a:chOff x="1753478" y="4974635"/>
                <a:chExt cx="7435659" cy="322264"/>
              </a:xfrm>
            </p:grpSpPr>
            <p:grpSp>
              <p:nvGrpSpPr>
                <p:cNvPr id="2" name="Groupe 1">
                  <a:extLst>
                    <a:ext uri="{FF2B5EF4-FFF2-40B4-BE49-F238E27FC236}">
                      <a16:creationId xmlns:a16="http://schemas.microsoft.com/office/drawing/2014/main" xmlns="" id="{E6C90D95-2025-4D5B-9E6C-A3DB6853C582}"/>
                    </a:ext>
                  </a:extLst>
                </p:cNvPr>
                <p:cNvGrpSpPr/>
                <p:nvPr/>
              </p:nvGrpSpPr>
              <p:grpSpPr>
                <a:xfrm>
                  <a:off x="1753478" y="4974635"/>
                  <a:ext cx="5575388" cy="322264"/>
                  <a:chOff x="3467979" y="4514558"/>
                  <a:chExt cx="5575388" cy="322264"/>
                </a:xfrm>
              </p:grpSpPr>
              <p:grpSp>
                <p:nvGrpSpPr>
                  <p:cNvPr id="9" name="Groupe 8">
                    <a:extLst>
                      <a:ext uri="{FF2B5EF4-FFF2-40B4-BE49-F238E27FC236}">
                        <a16:creationId xmlns:a16="http://schemas.microsoft.com/office/drawing/2014/main" xmlns="" id="{A181C8B4-3BF1-47EA-A966-70E356B1CDA8}"/>
                      </a:ext>
                    </a:extLst>
                  </p:cNvPr>
                  <p:cNvGrpSpPr/>
                  <p:nvPr/>
                </p:nvGrpSpPr>
                <p:grpSpPr>
                  <a:xfrm>
                    <a:off x="3467979" y="4514558"/>
                    <a:ext cx="932848" cy="322264"/>
                    <a:chOff x="763166" y="5332571"/>
                    <a:chExt cx="1920240" cy="322264"/>
                  </a:xfrm>
                  <a:solidFill>
                    <a:srgbClr val="E7B7DD"/>
                  </a:solidFill>
                </p:grpSpPr>
                <p:sp>
                  <p:nvSpPr>
                    <p:cNvPr id="10" name="Rectangle 9">
                      <a:extLst>
                        <a:ext uri="{FF2B5EF4-FFF2-40B4-BE49-F238E27FC236}">
                          <a16:creationId xmlns:a16="http://schemas.microsoft.com/office/drawing/2014/main" xmlns="" id="{D3A04623-6BA9-4174-B258-CC0EB1D73635}"/>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11" name="Connecteur droit 10">
                      <a:extLst>
                        <a:ext uri="{FF2B5EF4-FFF2-40B4-BE49-F238E27FC236}">
                          <a16:creationId xmlns:a16="http://schemas.microsoft.com/office/drawing/2014/main" xmlns="" id="{F64614F1-106D-4642-AD45-E8FF99C71532}"/>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12" name="Groupe 11">
                    <a:extLst>
                      <a:ext uri="{FF2B5EF4-FFF2-40B4-BE49-F238E27FC236}">
                        <a16:creationId xmlns:a16="http://schemas.microsoft.com/office/drawing/2014/main" xmlns="" id="{D599DC03-0279-4497-A0C0-58A45776D125}"/>
                      </a:ext>
                    </a:extLst>
                  </p:cNvPr>
                  <p:cNvGrpSpPr/>
                  <p:nvPr/>
                </p:nvGrpSpPr>
                <p:grpSpPr>
                  <a:xfrm>
                    <a:off x="4400827" y="4514558"/>
                    <a:ext cx="932848" cy="322264"/>
                    <a:chOff x="763166" y="5332571"/>
                    <a:chExt cx="1920240" cy="322264"/>
                  </a:xfrm>
                  <a:solidFill>
                    <a:srgbClr val="E7B7DD"/>
                  </a:solidFill>
                </p:grpSpPr>
                <p:sp>
                  <p:nvSpPr>
                    <p:cNvPr id="13" name="Rectangle 12">
                      <a:extLst>
                        <a:ext uri="{FF2B5EF4-FFF2-40B4-BE49-F238E27FC236}">
                          <a16:creationId xmlns:a16="http://schemas.microsoft.com/office/drawing/2014/main" xmlns="" id="{DA617820-9B3A-4EAF-B018-B5904DB6BAAE}"/>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14" name="Connecteur droit 13">
                      <a:extLst>
                        <a:ext uri="{FF2B5EF4-FFF2-40B4-BE49-F238E27FC236}">
                          <a16:creationId xmlns:a16="http://schemas.microsoft.com/office/drawing/2014/main" xmlns="" id="{BCC3270B-17E4-445B-B5C6-0FBD8DF6C894}"/>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15" name="Groupe 14">
                    <a:extLst>
                      <a:ext uri="{FF2B5EF4-FFF2-40B4-BE49-F238E27FC236}">
                        <a16:creationId xmlns:a16="http://schemas.microsoft.com/office/drawing/2014/main" xmlns="" id="{F7514F15-23BD-41AE-A066-68F9CD95B127}"/>
                      </a:ext>
                    </a:extLst>
                  </p:cNvPr>
                  <p:cNvGrpSpPr/>
                  <p:nvPr/>
                </p:nvGrpSpPr>
                <p:grpSpPr>
                  <a:xfrm>
                    <a:off x="5328250" y="4514558"/>
                    <a:ext cx="932848" cy="322264"/>
                    <a:chOff x="763166" y="5332571"/>
                    <a:chExt cx="1920240" cy="322264"/>
                  </a:xfrm>
                  <a:solidFill>
                    <a:srgbClr val="E7B7DD"/>
                  </a:solidFill>
                </p:grpSpPr>
                <p:sp>
                  <p:nvSpPr>
                    <p:cNvPr id="16" name="Rectangle 15">
                      <a:extLst>
                        <a:ext uri="{FF2B5EF4-FFF2-40B4-BE49-F238E27FC236}">
                          <a16:creationId xmlns:a16="http://schemas.microsoft.com/office/drawing/2014/main" xmlns="" id="{22624AE1-59FA-4F03-A666-FB4A6209D3A9}"/>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17" name="Connecteur droit 16">
                      <a:extLst>
                        <a:ext uri="{FF2B5EF4-FFF2-40B4-BE49-F238E27FC236}">
                          <a16:creationId xmlns:a16="http://schemas.microsoft.com/office/drawing/2014/main" xmlns="" id="{CF3DA40E-1198-4AC7-AA79-792E0F39E752}"/>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18" name="Groupe 17">
                    <a:extLst>
                      <a:ext uri="{FF2B5EF4-FFF2-40B4-BE49-F238E27FC236}">
                        <a16:creationId xmlns:a16="http://schemas.microsoft.com/office/drawing/2014/main" xmlns="" id="{CCED0798-CE5A-40B3-A1B5-79F985D01468}"/>
                      </a:ext>
                    </a:extLst>
                  </p:cNvPr>
                  <p:cNvGrpSpPr/>
                  <p:nvPr/>
                </p:nvGrpSpPr>
                <p:grpSpPr>
                  <a:xfrm>
                    <a:off x="6255673" y="4514558"/>
                    <a:ext cx="932848" cy="322264"/>
                    <a:chOff x="763166" y="5332571"/>
                    <a:chExt cx="1920240" cy="322264"/>
                  </a:xfrm>
                  <a:solidFill>
                    <a:srgbClr val="E7B7DD"/>
                  </a:solidFill>
                </p:grpSpPr>
                <p:sp>
                  <p:nvSpPr>
                    <p:cNvPr id="19" name="Rectangle 18">
                      <a:extLst>
                        <a:ext uri="{FF2B5EF4-FFF2-40B4-BE49-F238E27FC236}">
                          <a16:creationId xmlns:a16="http://schemas.microsoft.com/office/drawing/2014/main" xmlns="" id="{88F9C533-7F82-4B55-A011-6FB523070C24}"/>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20" name="Connecteur droit 19">
                      <a:extLst>
                        <a:ext uri="{FF2B5EF4-FFF2-40B4-BE49-F238E27FC236}">
                          <a16:creationId xmlns:a16="http://schemas.microsoft.com/office/drawing/2014/main" xmlns="" id="{02561FDD-C655-472F-97DC-98F48E77399B}"/>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21" name="Groupe 20">
                    <a:extLst>
                      <a:ext uri="{FF2B5EF4-FFF2-40B4-BE49-F238E27FC236}">
                        <a16:creationId xmlns:a16="http://schemas.microsoft.com/office/drawing/2014/main" xmlns="" id="{443ADE58-47F2-417A-8B57-12D1C64D1C2E}"/>
                      </a:ext>
                    </a:extLst>
                  </p:cNvPr>
                  <p:cNvGrpSpPr/>
                  <p:nvPr/>
                </p:nvGrpSpPr>
                <p:grpSpPr>
                  <a:xfrm>
                    <a:off x="7183096" y="4514558"/>
                    <a:ext cx="932848" cy="322264"/>
                    <a:chOff x="763166" y="5332571"/>
                    <a:chExt cx="1920240" cy="322264"/>
                  </a:xfrm>
                  <a:solidFill>
                    <a:srgbClr val="E7B7DD"/>
                  </a:solidFill>
                </p:grpSpPr>
                <p:sp>
                  <p:nvSpPr>
                    <p:cNvPr id="22" name="Rectangle 21">
                      <a:extLst>
                        <a:ext uri="{FF2B5EF4-FFF2-40B4-BE49-F238E27FC236}">
                          <a16:creationId xmlns:a16="http://schemas.microsoft.com/office/drawing/2014/main" xmlns="" id="{2C988208-5110-47CB-848A-3E2C04DDF070}"/>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23" name="Connecteur droit 22">
                      <a:extLst>
                        <a:ext uri="{FF2B5EF4-FFF2-40B4-BE49-F238E27FC236}">
                          <a16:creationId xmlns:a16="http://schemas.microsoft.com/office/drawing/2014/main" xmlns="" id="{D6C3A39A-8771-462B-8245-A9FAE0228584}"/>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24" name="Groupe 23">
                    <a:extLst>
                      <a:ext uri="{FF2B5EF4-FFF2-40B4-BE49-F238E27FC236}">
                        <a16:creationId xmlns:a16="http://schemas.microsoft.com/office/drawing/2014/main" xmlns="" id="{A165A509-A781-4B29-A244-BC479377127D}"/>
                      </a:ext>
                    </a:extLst>
                  </p:cNvPr>
                  <p:cNvGrpSpPr/>
                  <p:nvPr/>
                </p:nvGrpSpPr>
                <p:grpSpPr>
                  <a:xfrm>
                    <a:off x="8110519" y="4514558"/>
                    <a:ext cx="932848" cy="322264"/>
                    <a:chOff x="763166" y="5332571"/>
                    <a:chExt cx="1920240" cy="322264"/>
                  </a:xfrm>
                  <a:solidFill>
                    <a:srgbClr val="E7B7DD"/>
                  </a:solidFill>
                </p:grpSpPr>
                <p:sp>
                  <p:nvSpPr>
                    <p:cNvPr id="25" name="Rectangle 24">
                      <a:extLst>
                        <a:ext uri="{FF2B5EF4-FFF2-40B4-BE49-F238E27FC236}">
                          <a16:creationId xmlns:a16="http://schemas.microsoft.com/office/drawing/2014/main" xmlns="" id="{754DAFA1-9AB7-4772-AF59-E8D8D3C8A12B}"/>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26" name="Connecteur droit 25">
                      <a:extLst>
                        <a:ext uri="{FF2B5EF4-FFF2-40B4-BE49-F238E27FC236}">
                          <a16:creationId xmlns:a16="http://schemas.microsoft.com/office/drawing/2014/main" xmlns="" id="{DADE5138-C32F-4BE1-B4F5-13BF30D609B5}"/>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grpSp>
              <p:nvGrpSpPr>
                <p:cNvPr id="38" name="Groupe 37">
                  <a:extLst>
                    <a:ext uri="{FF2B5EF4-FFF2-40B4-BE49-F238E27FC236}">
                      <a16:creationId xmlns:a16="http://schemas.microsoft.com/office/drawing/2014/main" xmlns="" id="{F11B0CA1-DD89-4FC5-9C08-6B39EEFBA3CD}"/>
                    </a:ext>
                  </a:extLst>
                </p:cNvPr>
                <p:cNvGrpSpPr/>
                <p:nvPr/>
              </p:nvGrpSpPr>
              <p:grpSpPr>
                <a:xfrm>
                  <a:off x="7323441" y="4974635"/>
                  <a:ext cx="1865696" cy="322264"/>
                  <a:chOff x="3467979" y="4514558"/>
                  <a:chExt cx="1865696" cy="322264"/>
                </a:xfrm>
              </p:grpSpPr>
              <p:grpSp>
                <p:nvGrpSpPr>
                  <p:cNvPr id="39" name="Groupe 38">
                    <a:extLst>
                      <a:ext uri="{FF2B5EF4-FFF2-40B4-BE49-F238E27FC236}">
                        <a16:creationId xmlns:a16="http://schemas.microsoft.com/office/drawing/2014/main" xmlns="" id="{EFBBEA37-1E26-4B63-9475-0B74F3D7E532}"/>
                      </a:ext>
                    </a:extLst>
                  </p:cNvPr>
                  <p:cNvGrpSpPr/>
                  <p:nvPr/>
                </p:nvGrpSpPr>
                <p:grpSpPr>
                  <a:xfrm>
                    <a:off x="3467979" y="4514558"/>
                    <a:ext cx="932848" cy="322264"/>
                    <a:chOff x="763166" y="5332571"/>
                    <a:chExt cx="1920240" cy="322264"/>
                  </a:xfrm>
                  <a:solidFill>
                    <a:srgbClr val="E7B7DD"/>
                  </a:solidFill>
                </p:grpSpPr>
                <p:sp>
                  <p:nvSpPr>
                    <p:cNvPr id="55" name="Rectangle 54">
                      <a:extLst>
                        <a:ext uri="{FF2B5EF4-FFF2-40B4-BE49-F238E27FC236}">
                          <a16:creationId xmlns:a16="http://schemas.microsoft.com/office/drawing/2014/main" xmlns="" id="{D200D284-D954-4B4E-A3A6-1B87E8712075}"/>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56" name="Connecteur droit 55">
                      <a:extLst>
                        <a:ext uri="{FF2B5EF4-FFF2-40B4-BE49-F238E27FC236}">
                          <a16:creationId xmlns:a16="http://schemas.microsoft.com/office/drawing/2014/main" xmlns="" id="{C9CEFD96-8821-4B9F-A6E2-3653D0E72365}"/>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nvGrpSpPr>
                  <p:cNvPr id="40" name="Groupe 39">
                    <a:extLst>
                      <a:ext uri="{FF2B5EF4-FFF2-40B4-BE49-F238E27FC236}">
                        <a16:creationId xmlns:a16="http://schemas.microsoft.com/office/drawing/2014/main" xmlns="" id="{074DFF90-CEAE-412E-96AD-428CC91702F9}"/>
                      </a:ext>
                    </a:extLst>
                  </p:cNvPr>
                  <p:cNvGrpSpPr/>
                  <p:nvPr/>
                </p:nvGrpSpPr>
                <p:grpSpPr>
                  <a:xfrm>
                    <a:off x="4400827" y="4514558"/>
                    <a:ext cx="932848" cy="322264"/>
                    <a:chOff x="763166" y="5332571"/>
                    <a:chExt cx="1920240" cy="322264"/>
                  </a:xfrm>
                  <a:solidFill>
                    <a:srgbClr val="E7B7DD"/>
                  </a:solidFill>
                </p:grpSpPr>
                <p:sp>
                  <p:nvSpPr>
                    <p:cNvPr id="53" name="Rectangle 52">
                      <a:extLst>
                        <a:ext uri="{FF2B5EF4-FFF2-40B4-BE49-F238E27FC236}">
                          <a16:creationId xmlns:a16="http://schemas.microsoft.com/office/drawing/2014/main" xmlns="" id="{D851A80C-7DC9-496E-B203-88411278D059}"/>
                        </a:ext>
                      </a:extLst>
                    </p:cNvPr>
                    <p:cNvSpPr/>
                    <p:nvPr/>
                  </p:nvSpPr>
                  <p:spPr>
                    <a:xfrm>
                      <a:off x="763166" y="5332571"/>
                      <a:ext cx="1920240" cy="322264"/>
                    </a:xfrm>
                    <a:prstGeom prst="rect">
                      <a:avLst/>
                    </a:pr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54" name="Connecteur droit 53">
                      <a:extLst>
                        <a:ext uri="{FF2B5EF4-FFF2-40B4-BE49-F238E27FC236}">
                          <a16:creationId xmlns:a16="http://schemas.microsoft.com/office/drawing/2014/main" xmlns="" id="{C716CFDF-4E62-4C02-A4DF-7DFA35A26E9C}"/>
                        </a:ext>
                      </a:extLst>
                    </p:cNvPr>
                    <p:cNvCxnSpPr/>
                    <p:nvPr/>
                  </p:nvCxnSpPr>
                  <p:spPr>
                    <a:xfrm>
                      <a:off x="763166" y="5349240"/>
                      <a:ext cx="1920240" cy="0"/>
                    </a:xfrm>
                    <a:prstGeom prst="line">
                      <a:avLst/>
                    </a:prstGeom>
                    <a:grpFill/>
                    <a:ln w="28575"/>
                  </p:spPr>
                  <p:style>
                    <a:lnRef idx="1">
                      <a:schemeClr val="dk1"/>
                    </a:lnRef>
                    <a:fillRef idx="0">
                      <a:schemeClr val="dk1"/>
                    </a:fillRef>
                    <a:effectRef idx="0">
                      <a:schemeClr val="dk1"/>
                    </a:effectRef>
                    <a:fontRef idx="minor">
                      <a:schemeClr val="tx1"/>
                    </a:fontRef>
                  </p:style>
                </p:cxnSp>
              </p:grpSp>
            </p:grpSp>
          </p:grpSp>
          <p:sp>
            <p:nvSpPr>
              <p:cNvPr id="46" name="Rectangle 45">
                <a:extLst>
                  <a:ext uri="{FF2B5EF4-FFF2-40B4-BE49-F238E27FC236}">
                    <a16:creationId xmlns:a16="http://schemas.microsoft.com/office/drawing/2014/main" xmlns="" id="{9D8858FC-3C39-4DB0-8F34-CF9798AB1ADC}"/>
                  </a:ext>
                </a:extLst>
              </p:cNvPr>
              <p:cNvSpPr/>
              <p:nvPr/>
            </p:nvSpPr>
            <p:spPr>
              <a:xfrm>
                <a:off x="9045299" y="5969093"/>
                <a:ext cx="932848" cy="322264"/>
              </a:xfrm>
              <a:prstGeom prst="rect">
                <a:avLst/>
              </a:prstGeom>
              <a:solidFill>
                <a:srgbClr val="E7B7DD"/>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1 mètre</a:t>
                </a:r>
              </a:p>
            </p:txBody>
          </p:sp>
          <p:cxnSp>
            <p:nvCxnSpPr>
              <p:cNvPr id="48" name="Connecteur droit 47">
                <a:extLst>
                  <a:ext uri="{FF2B5EF4-FFF2-40B4-BE49-F238E27FC236}">
                    <a16:creationId xmlns:a16="http://schemas.microsoft.com/office/drawing/2014/main" xmlns="" id="{6D8976DE-6424-4024-B973-0A6DAA683669}"/>
                  </a:ext>
                </a:extLst>
              </p:cNvPr>
              <p:cNvCxnSpPr/>
              <p:nvPr/>
            </p:nvCxnSpPr>
            <p:spPr>
              <a:xfrm>
                <a:off x="9045299" y="5985762"/>
                <a:ext cx="932848" cy="0"/>
              </a:xfrm>
              <a:prstGeom prst="line">
                <a:avLst/>
              </a:prstGeom>
              <a:solidFill>
                <a:srgbClr val="E7B7DD"/>
              </a:solidFill>
              <a:ln w="28575"/>
            </p:spPr>
            <p:style>
              <a:lnRef idx="1">
                <a:schemeClr val="dk1"/>
              </a:lnRef>
              <a:fillRef idx="0">
                <a:schemeClr val="dk1"/>
              </a:fillRef>
              <a:effectRef idx="0">
                <a:schemeClr val="dk1"/>
              </a:effectRef>
              <a:fontRef idx="minor">
                <a:schemeClr val="tx1"/>
              </a:fontRef>
            </p:style>
          </p:cxnSp>
          <p:cxnSp>
            <p:nvCxnSpPr>
              <p:cNvPr id="49" name="Connecteur droit 48">
                <a:extLst>
                  <a:ext uri="{FF2B5EF4-FFF2-40B4-BE49-F238E27FC236}">
                    <a16:creationId xmlns:a16="http://schemas.microsoft.com/office/drawing/2014/main" xmlns="" id="{48703794-73A3-4D98-BAF5-C94B5F3C3A98}"/>
                  </a:ext>
                </a:extLst>
              </p:cNvPr>
              <p:cNvCxnSpPr/>
              <p:nvPr/>
            </p:nvCxnSpPr>
            <p:spPr>
              <a:xfrm>
                <a:off x="9978147" y="5985762"/>
                <a:ext cx="932848" cy="0"/>
              </a:xfrm>
              <a:prstGeom prst="line">
                <a:avLst/>
              </a:prstGeom>
              <a:solidFill>
                <a:srgbClr val="E7B7DD"/>
              </a:solidFill>
              <a:ln w="28575"/>
            </p:spPr>
            <p:style>
              <a:lnRef idx="1">
                <a:schemeClr val="dk1"/>
              </a:lnRef>
              <a:fillRef idx="0">
                <a:schemeClr val="dk1"/>
              </a:fillRef>
              <a:effectRef idx="0">
                <a:schemeClr val="dk1"/>
              </a:effectRef>
              <a:fontRef idx="minor">
                <a:schemeClr val="tx1"/>
              </a:fontRef>
            </p:style>
          </p:cxnSp>
        </p:grpSp>
      </p:grpSp>
      <p:cxnSp>
        <p:nvCxnSpPr>
          <p:cNvPr id="50" name="Connecteur droit 49"/>
          <p:cNvCxnSpPr/>
          <p:nvPr/>
        </p:nvCxnSpPr>
        <p:spPr>
          <a:xfrm flipH="1">
            <a:off x="1753459" y="6390785"/>
            <a:ext cx="9301355" cy="0"/>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ZoneTexte 50"/>
          <p:cNvSpPr txBox="1"/>
          <p:nvPr/>
        </p:nvSpPr>
        <p:spPr>
          <a:xfrm>
            <a:off x="4917227" y="5657762"/>
            <a:ext cx="2861733" cy="830997"/>
          </a:xfrm>
          <a:prstGeom prst="rect">
            <a:avLst/>
          </a:prstGeom>
          <a:noFill/>
        </p:spPr>
        <p:txBody>
          <a:bodyPr wrap="square" rtlCol="0">
            <a:spAutoFit/>
          </a:bodyPr>
          <a:lstStyle/>
          <a:p>
            <a:r>
              <a:rPr lang="fr-FR" sz="4800" dirty="0"/>
              <a:t>10 mètres</a:t>
            </a:r>
          </a:p>
        </p:txBody>
      </p:sp>
    </p:spTree>
    <p:extLst>
      <p:ext uri="{BB962C8B-B14F-4D97-AF65-F5344CB8AC3E}">
        <p14:creationId xmlns:p14="http://schemas.microsoft.com/office/powerpoint/2010/main" val="2612754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5EF087D6-22C0-4371-86CB-68500D3B78D8}"/>
              </a:ext>
            </a:extLst>
          </p:cNvPr>
          <p:cNvPicPr>
            <a:picLocks noChangeAspect="1"/>
          </p:cNvPicPr>
          <p:nvPr/>
        </p:nvPicPr>
        <p:blipFill>
          <a:blip r:embed="rId3"/>
          <a:stretch>
            <a:fillRect/>
          </a:stretch>
        </p:blipFill>
        <p:spPr>
          <a:xfrm rot="15488584" flipH="1">
            <a:off x="5539496" y="1776464"/>
            <a:ext cx="665171" cy="2700183"/>
          </a:xfrm>
          <a:prstGeom prst="rect">
            <a:avLst/>
          </a:prstGeom>
        </p:spPr>
      </p:pic>
      <p:sp>
        <p:nvSpPr>
          <p:cNvPr id="5" name="Titre 1">
            <a:extLst>
              <a:ext uri="{FF2B5EF4-FFF2-40B4-BE49-F238E27FC236}">
                <a16:creationId xmlns:a16="http://schemas.microsoft.com/office/drawing/2014/main" xmlns="" id="{FC077902-8240-4600-AF44-CED0DEBD7A0A}"/>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pic>
        <p:nvPicPr>
          <p:cNvPr id="6" name="Image 5">
            <a:extLst>
              <a:ext uri="{FF2B5EF4-FFF2-40B4-BE49-F238E27FC236}">
                <a16:creationId xmlns:a16="http://schemas.microsoft.com/office/drawing/2014/main" xmlns="" id="{3387737B-8495-466D-8D22-D6ADF47FC6FE}"/>
              </a:ext>
            </a:extLst>
          </p:cNvPr>
          <p:cNvPicPr>
            <a:picLocks noChangeAspect="1"/>
          </p:cNvPicPr>
          <p:nvPr/>
        </p:nvPicPr>
        <p:blipFill>
          <a:blip r:embed="rId4"/>
          <a:stretch>
            <a:fillRect/>
          </a:stretch>
        </p:blipFill>
        <p:spPr>
          <a:xfrm>
            <a:off x="4365753" y="3520026"/>
            <a:ext cx="3907965" cy="884639"/>
          </a:xfrm>
          <a:prstGeom prst="rect">
            <a:avLst/>
          </a:prstGeom>
        </p:spPr>
      </p:pic>
      <p:cxnSp>
        <p:nvCxnSpPr>
          <p:cNvPr id="8" name="Connecteur droit 7">
            <a:extLst>
              <a:ext uri="{FF2B5EF4-FFF2-40B4-BE49-F238E27FC236}">
                <a16:creationId xmlns:a16="http://schemas.microsoft.com/office/drawing/2014/main" xmlns="" id="{D0BC797A-0521-4E94-8441-5E6DD9300B51}"/>
              </a:ext>
            </a:extLst>
          </p:cNvPr>
          <p:cNvCxnSpPr/>
          <p:nvPr/>
        </p:nvCxnSpPr>
        <p:spPr>
          <a:xfrm>
            <a:off x="4482460" y="1916155"/>
            <a:ext cx="21181" cy="1647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xmlns="" id="{5D4268ED-2E8C-475D-9DE2-5FC116A1E2C3}"/>
              </a:ext>
            </a:extLst>
          </p:cNvPr>
          <p:cNvCxnSpPr/>
          <p:nvPr/>
        </p:nvCxnSpPr>
        <p:spPr>
          <a:xfrm>
            <a:off x="7242358" y="1916155"/>
            <a:ext cx="0" cy="1603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Connecteur droit avec flèche 2">
            <a:extLst>
              <a:ext uri="{FF2B5EF4-FFF2-40B4-BE49-F238E27FC236}">
                <a16:creationId xmlns:a16="http://schemas.microsoft.com/office/drawing/2014/main" xmlns="" id="{99648DAA-9F27-4806-AA38-C70A2F439279}"/>
              </a:ext>
            </a:extLst>
          </p:cNvPr>
          <p:cNvCxnSpPr>
            <a:cxnSpLocks/>
          </p:cNvCxnSpPr>
          <p:nvPr/>
        </p:nvCxnSpPr>
        <p:spPr>
          <a:xfrm>
            <a:off x="4503641" y="3381709"/>
            <a:ext cx="2738717"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xmlns="" id="{99648DAA-9F27-4806-AA38-C70A2F439279}"/>
              </a:ext>
            </a:extLst>
          </p:cNvPr>
          <p:cNvCxnSpPr>
            <a:cxnSpLocks/>
          </p:cNvCxnSpPr>
          <p:nvPr/>
        </p:nvCxnSpPr>
        <p:spPr>
          <a:xfrm>
            <a:off x="4503641" y="2523664"/>
            <a:ext cx="2738717"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896259" y="2114907"/>
            <a:ext cx="2078479" cy="461665"/>
          </a:xfrm>
          <a:prstGeom prst="rect">
            <a:avLst/>
          </a:prstGeom>
          <a:noFill/>
        </p:spPr>
        <p:txBody>
          <a:bodyPr wrap="square" rtlCol="0">
            <a:spAutoFit/>
          </a:bodyPr>
          <a:lstStyle/>
          <a:p>
            <a:r>
              <a:rPr lang="fr-FR" sz="2400" dirty="0"/>
              <a:t>15 centimètres</a:t>
            </a:r>
          </a:p>
        </p:txBody>
      </p:sp>
    </p:spTree>
    <p:extLst>
      <p:ext uri="{BB962C8B-B14F-4D97-AF65-F5344CB8AC3E}">
        <p14:creationId xmlns:p14="http://schemas.microsoft.com/office/powerpoint/2010/main" val="203149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FC077902-8240-4600-AF44-CED0DEBD7A0A}"/>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pic>
        <p:nvPicPr>
          <p:cNvPr id="33" name="Image 32">
            <a:extLst>
              <a:ext uri="{FF2B5EF4-FFF2-40B4-BE49-F238E27FC236}">
                <a16:creationId xmlns:a16="http://schemas.microsoft.com/office/drawing/2014/main" xmlns="" id="{736F1A82-80FB-430E-8DA6-2D5AFD026860}"/>
              </a:ext>
            </a:extLst>
          </p:cNvPr>
          <p:cNvPicPr>
            <a:picLocks noChangeAspect="1"/>
          </p:cNvPicPr>
          <p:nvPr/>
        </p:nvPicPr>
        <p:blipFill>
          <a:blip r:embed="rId2"/>
          <a:stretch>
            <a:fillRect/>
          </a:stretch>
        </p:blipFill>
        <p:spPr>
          <a:xfrm>
            <a:off x="4642705" y="1095639"/>
            <a:ext cx="4596542" cy="4460115"/>
          </a:xfrm>
          <a:prstGeom prst="rect">
            <a:avLst/>
          </a:prstGeom>
        </p:spPr>
      </p:pic>
      <p:cxnSp>
        <p:nvCxnSpPr>
          <p:cNvPr id="35" name="Connecteur droit avec flèche 34">
            <a:extLst>
              <a:ext uri="{FF2B5EF4-FFF2-40B4-BE49-F238E27FC236}">
                <a16:creationId xmlns:a16="http://schemas.microsoft.com/office/drawing/2014/main" xmlns="" id="{108F41EA-ACEF-4639-93D1-0C97041A7A89}"/>
              </a:ext>
            </a:extLst>
          </p:cNvPr>
          <p:cNvCxnSpPr>
            <a:cxnSpLocks/>
          </p:cNvCxnSpPr>
          <p:nvPr/>
        </p:nvCxnSpPr>
        <p:spPr>
          <a:xfrm>
            <a:off x="4648200" y="2114550"/>
            <a:ext cx="4562492" cy="0"/>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Image 43">
            <a:extLst>
              <a:ext uri="{FF2B5EF4-FFF2-40B4-BE49-F238E27FC236}">
                <a16:creationId xmlns:a16="http://schemas.microsoft.com/office/drawing/2014/main" xmlns="" id="{E02583AB-C53A-4739-AF3A-AB0366CD21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08" t="45328" r="2267" b="46077"/>
          <a:stretch/>
        </p:blipFill>
        <p:spPr>
          <a:xfrm>
            <a:off x="4642705" y="2149965"/>
            <a:ext cx="6574601" cy="446702"/>
          </a:xfrm>
          <a:prstGeom prst="rect">
            <a:avLst/>
          </a:prstGeom>
        </p:spPr>
      </p:pic>
    </p:spTree>
    <p:extLst>
      <p:ext uri="{BB962C8B-B14F-4D97-AF65-F5344CB8AC3E}">
        <p14:creationId xmlns:p14="http://schemas.microsoft.com/office/powerpoint/2010/main" val="354140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xit" presetSubtype="0" fill="hold" nodeType="afterEffect">
                                  <p:stCondLst>
                                    <p:cond delay="8000"/>
                                  </p:stCondLst>
                                  <p:childTnLst>
                                    <p:animEffect transition="out" filter="fade">
                                      <p:cBhvr>
                                        <p:cTn id="16" dur="1000"/>
                                        <p:tgtEl>
                                          <p:spTgt spid="44"/>
                                        </p:tgtEl>
                                      </p:cBhvr>
                                    </p:animEffect>
                                    <p:anim calcmode="lin" valueType="num">
                                      <p:cBhvr>
                                        <p:cTn id="17" dur="1000"/>
                                        <p:tgtEl>
                                          <p:spTgt spid="44"/>
                                        </p:tgtEl>
                                        <p:attrNameLst>
                                          <p:attrName>ppt_x</p:attrName>
                                        </p:attrNameLst>
                                      </p:cBhvr>
                                      <p:tavLst>
                                        <p:tav tm="0">
                                          <p:val>
                                            <p:strVal val="ppt_x"/>
                                          </p:val>
                                        </p:tav>
                                        <p:tav tm="100000">
                                          <p:val>
                                            <p:strVal val="ppt_x"/>
                                          </p:val>
                                        </p:tav>
                                      </p:tavLst>
                                    </p:anim>
                                    <p:anim calcmode="lin" valueType="num">
                                      <p:cBhvr>
                                        <p:cTn id="18" dur="1000"/>
                                        <p:tgtEl>
                                          <p:spTgt spid="44"/>
                                        </p:tgtEl>
                                        <p:attrNameLst>
                                          <p:attrName>ppt_y</p:attrName>
                                        </p:attrNameLst>
                                      </p:cBhvr>
                                      <p:tavLst>
                                        <p:tav tm="0">
                                          <p:val>
                                            <p:strVal val="ppt_y"/>
                                          </p:val>
                                        </p:tav>
                                        <p:tav tm="100000">
                                          <p:val>
                                            <p:strVal val="ppt_y+.1"/>
                                          </p:val>
                                        </p:tav>
                                      </p:tavLst>
                                    </p:anim>
                                    <p:set>
                                      <p:cBhvr>
                                        <p:cTn id="19"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6"/>
            <a:ext cx="10515600" cy="887298"/>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4177727704"/>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435809" y="1136074"/>
            <a:ext cx="11320381" cy="707886"/>
          </a:xfrm>
          <a:prstGeom prst="rect">
            <a:avLst/>
          </a:prstGeom>
          <a:noFill/>
        </p:spPr>
        <p:txBody>
          <a:bodyPr wrap="square" rtlCol="0">
            <a:spAutoFit/>
          </a:bodyPr>
          <a:lstStyle/>
          <a:p>
            <a:pPr algn="ctr"/>
            <a:r>
              <a:rPr lang="fr-FR" sz="4000" dirty="0"/>
              <a:t>Le côté le plus long de la cour de ton école mesure </a:t>
            </a:r>
          </a:p>
        </p:txBody>
      </p:sp>
    </p:spTree>
    <p:extLst>
      <p:ext uri="{BB962C8B-B14F-4D97-AF65-F5344CB8AC3E}">
        <p14:creationId xmlns:p14="http://schemas.microsoft.com/office/powerpoint/2010/main" val="2872489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873443"/>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357366146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xmlns="" id="{52552213-CDAD-46EA-82AF-3D3D89274904}"/>
              </a:ext>
            </a:extLst>
          </p:cNvPr>
          <p:cNvSpPr txBox="1"/>
          <p:nvPr/>
        </p:nvSpPr>
        <p:spPr>
          <a:xfrm>
            <a:off x="435809" y="1122218"/>
            <a:ext cx="11320381" cy="707886"/>
          </a:xfrm>
          <a:prstGeom prst="rect">
            <a:avLst/>
          </a:prstGeom>
          <a:noFill/>
        </p:spPr>
        <p:txBody>
          <a:bodyPr wrap="square" rtlCol="0">
            <a:spAutoFit/>
          </a:bodyPr>
          <a:lstStyle/>
          <a:p>
            <a:pPr algn="ctr"/>
            <a:r>
              <a:rPr lang="fr-FR" sz="4000" dirty="0"/>
              <a:t>Le côté le plus long de la cour de ton école mesure </a:t>
            </a:r>
          </a:p>
        </p:txBody>
      </p:sp>
    </p:spTree>
    <p:extLst>
      <p:ext uri="{BB962C8B-B14F-4D97-AF65-F5344CB8AC3E}">
        <p14:creationId xmlns:p14="http://schemas.microsoft.com/office/powerpoint/2010/main" val="63730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859589"/>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1360513504"/>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0" y="1241829"/>
            <a:ext cx="10515600" cy="707886"/>
          </a:xfrm>
          <a:prstGeom prst="rect">
            <a:avLst/>
          </a:prstGeom>
          <a:noFill/>
        </p:spPr>
        <p:txBody>
          <a:bodyPr wrap="square" rtlCol="0">
            <a:spAutoFit/>
          </a:bodyPr>
          <a:lstStyle/>
          <a:p>
            <a:pPr algn="ctr"/>
            <a:r>
              <a:rPr lang="fr-FR" sz="4000" dirty="0"/>
              <a:t>La longueur de ta trousse mesure</a:t>
            </a:r>
          </a:p>
        </p:txBody>
      </p:sp>
    </p:spTree>
    <p:extLst>
      <p:ext uri="{BB962C8B-B14F-4D97-AF65-F5344CB8AC3E}">
        <p14:creationId xmlns:p14="http://schemas.microsoft.com/office/powerpoint/2010/main" val="110689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6"/>
            <a:ext cx="10515600" cy="707886"/>
          </a:xfrm>
        </p:spPr>
        <p:txBody>
          <a:bodyPr>
            <a:normAutofit fontScale="90000"/>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17509682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xmlns="" id="{F9AEC4C2-74FF-4F55-A7C1-32C07044A919}"/>
              </a:ext>
            </a:extLst>
          </p:cNvPr>
          <p:cNvSpPr txBox="1"/>
          <p:nvPr/>
        </p:nvSpPr>
        <p:spPr>
          <a:xfrm>
            <a:off x="0" y="1037200"/>
            <a:ext cx="10515600" cy="707886"/>
          </a:xfrm>
          <a:prstGeom prst="rect">
            <a:avLst/>
          </a:prstGeom>
          <a:noFill/>
        </p:spPr>
        <p:txBody>
          <a:bodyPr wrap="square" rtlCol="0">
            <a:spAutoFit/>
          </a:bodyPr>
          <a:lstStyle/>
          <a:p>
            <a:pPr algn="ctr"/>
            <a:r>
              <a:rPr lang="fr-FR" sz="4000" dirty="0"/>
              <a:t>La longueur de ta trousse mesure </a:t>
            </a:r>
          </a:p>
        </p:txBody>
      </p:sp>
    </p:spTree>
    <p:extLst>
      <p:ext uri="{BB962C8B-B14F-4D97-AF65-F5344CB8AC3E}">
        <p14:creationId xmlns:p14="http://schemas.microsoft.com/office/powerpoint/2010/main" val="71097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915007"/>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1670535040"/>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422563" y="1163782"/>
            <a:ext cx="9386455" cy="707886"/>
          </a:xfrm>
          <a:prstGeom prst="rect">
            <a:avLst/>
          </a:prstGeom>
          <a:noFill/>
        </p:spPr>
        <p:txBody>
          <a:bodyPr wrap="square" rtlCol="0">
            <a:spAutoFit/>
          </a:bodyPr>
          <a:lstStyle/>
          <a:p>
            <a:pPr algn="ctr"/>
            <a:r>
              <a:rPr lang="fr-FR" sz="4000" dirty="0"/>
              <a:t>La mesure de la taille d’une fourmi est</a:t>
            </a:r>
          </a:p>
        </p:txBody>
      </p:sp>
    </p:spTree>
    <p:extLst>
      <p:ext uri="{BB962C8B-B14F-4D97-AF65-F5344CB8AC3E}">
        <p14:creationId xmlns:p14="http://schemas.microsoft.com/office/powerpoint/2010/main" val="1889606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08842" y="1272618"/>
            <a:ext cx="9144000" cy="1473773"/>
          </a:xfrm>
        </p:spPr>
        <p:txBody>
          <a:bodyPr>
            <a:normAutofit/>
          </a:bodyPr>
          <a:lstStyle/>
          <a:p>
            <a:r>
              <a:rPr lang="fr-FR" sz="8000" dirty="0">
                <a:solidFill>
                  <a:srgbClr val="7030A0"/>
                </a:solidFill>
                <a:latin typeface="Comic Sans MS" panose="030F0702030302020204" pitchFamily="66" charset="0"/>
              </a:rPr>
              <a:t>Calcul mental</a:t>
            </a:r>
          </a:p>
        </p:txBody>
      </p:sp>
      <p:sp>
        <p:nvSpPr>
          <p:cNvPr id="3" name="Sous-titre 2"/>
          <p:cNvSpPr>
            <a:spLocks noGrp="1"/>
          </p:cNvSpPr>
          <p:nvPr>
            <p:ph type="subTitle" idx="1"/>
          </p:nvPr>
        </p:nvSpPr>
        <p:spPr>
          <a:xfrm>
            <a:off x="1027521" y="3602037"/>
            <a:ext cx="10897385" cy="979691"/>
          </a:xfrm>
        </p:spPr>
        <p:txBody>
          <a:bodyPr>
            <a:normAutofit fontScale="85000" lnSpcReduction="10000"/>
          </a:bodyPr>
          <a:lstStyle/>
          <a:p>
            <a:r>
              <a:rPr lang="fr-FR" sz="6000" dirty="0"/>
              <a:t>Sommes de nombres, inférieures à 100</a:t>
            </a:r>
          </a:p>
        </p:txBody>
      </p:sp>
    </p:spTree>
    <p:extLst>
      <p:ext uri="{BB962C8B-B14F-4D97-AF65-F5344CB8AC3E}">
        <p14:creationId xmlns:p14="http://schemas.microsoft.com/office/powerpoint/2010/main" val="3582604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707189"/>
          </a:xfrm>
        </p:spPr>
        <p:txBody>
          <a:bodyPr>
            <a:normAutofit fontScale="90000"/>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22263161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6">
            <a:extLst>
              <a:ext uri="{FF2B5EF4-FFF2-40B4-BE49-F238E27FC236}">
                <a16:creationId xmlns:a16="http://schemas.microsoft.com/office/drawing/2014/main" xmlns="" id="{4C092D2E-4006-4659-9E29-CF384564B423}"/>
              </a:ext>
            </a:extLst>
          </p:cNvPr>
          <p:cNvSpPr txBox="1"/>
          <p:nvPr/>
        </p:nvSpPr>
        <p:spPr>
          <a:xfrm>
            <a:off x="609601" y="1036851"/>
            <a:ext cx="8395854" cy="707886"/>
          </a:xfrm>
          <a:prstGeom prst="rect">
            <a:avLst/>
          </a:prstGeom>
          <a:noFill/>
        </p:spPr>
        <p:txBody>
          <a:bodyPr wrap="square" rtlCol="0">
            <a:spAutoFit/>
          </a:bodyPr>
          <a:lstStyle/>
          <a:p>
            <a:pPr algn="ctr"/>
            <a:r>
              <a:rPr lang="fr-FR" sz="4000" dirty="0"/>
              <a:t>La mesure de la taille d’une fourmi est</a:t>
            </a:r>
          </a:p>
        </p:txBody>
      </p:sp>
    </p:spTree>
    <p:extLst>
      <p:ext uri="{BB962C8B-B14F-4D97-AF65-F5344CB8AC3E}">
        <p14:creationId xmlns:p14="http://schemas.microsoft.com/office/powerpoint/2010/main" val="1152775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6"/>
            <a:ext cx="10515600" cy="707886"/>
          </a:xfrm>
        </p:spPr>
        <p:txBody>
          <a:bodyPr>
            <a:normAutofit fontScale="90000"/>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1897240658"/>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oneTexte 3">
            <a:extLst>
              <a:ext uri="{FF2B5EF4-FFF2-40B4-BE49-F238E27FC236}">
                <a16:creationId xmlns:a16="http://schemas.microsoft.com/office/drawing/2014/main" xmlns="" id="{B8490C2F-7FB8-4B3C-9367-0C7BDE264541}"/>
              </a:ext>
            </a:extLst>
          </p:cNvPr>
          <p:cNvSpPr txBox="1"/>
          <p:nvPr/>
        </p:nvSpPr>
        <p:spPr>
          <a:xfrm>
            <a:off x="400566" y="986596"/>
            <a:ext cx="10953234" cy="707886"/>
          </a:xfrm>
          <a:prstGeom prst="rect">
            <a:avLst/>
          </a:prstGeom>
          <a:noFill/>
        </p:spPr>
        <p:txBody>
          <a:bodyPr wrap="square" rtlCol="0">
            <a:spAutoFit/>
          </a:bodyPr>
          <a:lstStyle/>
          <a:p>
            <a:pPr algn="ctr"/>
            <a:r>
              <a:rPr lang="fr-FR" sz="4000" dirty="0"/>
              <a:t>La mesure de la longueur d’une gomme neuve est</a:t>
            </a:r>
          </a:p>
        </p:txBody>
      </p:sp>
    </p:spTree>
    <p:extLst>
      <p:ext uri="{BB962C8B-B14F-4D97-AF65-F5344CB8AC3E}">
        <p14:creationId xmlns:p14="http://schemas.microsoft.com/office/powerpoint/2010/main" val="1260261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5"/>
            <a:ext cx="10515600" cy="818025"/>
          </a:xfrm>
        </p:spPr>
        <p:txBody>
          <a:bodyPr>
            <a:normAutofit fontScale="90000"/>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3202022309"/>
              </p:ext>
            </p:extLst>
          </p:nvPr>
        </p:nvGraphicFramePr>
        <p:xfrm>
          <a:off x="976746" y="206115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xmlns="" id="{66A56513-6ABF-4476-9665-ACC88105FA2D}"/>
              </a:ext>
            </a:extLst>
          </p:cNvPr>
          <p:cNvSpPr txBox="1"/>
          <p:nvPr/>
        </p:nvSpPr>
        <p:spPr>
          <a:xfrm>
            <a:off x="400566" y="986596"/>
            <a:ext cx="10953234" cy="707886"/>
          </a:xfrm>
          <a:prstGeom prst="rect">
            <a:avLst/>
          </a:prstGeom>
          <a:noFill/>
        </p:spPr>
        <p:txBody>
          <a:bodyPr wrap="square" rtlCol="0">
            <a:spAutoFit/>
          </a:bodyPr>
          <a:lstStyle/>
          <a:p>
            <a:pPr algn="ctr"/>
            <a:r>
              <a:rPr lang="fr-FR" sz="4000" dirty="0"/>
              <a:t>La mesure de la </a:t>
            </a:r>
            <a:r>
              <a:rPr lang="fr-FR" sz="4000"/>
              <a:t>longueur d’une </a:t>
            </a:r>
            <a:r>
              <a:rPr lang="fr-FR" sz="4000" dirty="0"/>
              <a:t>gomme neuve est</a:t>
            </a:r>
          </a:p>
        </p:txBody>
      </p:sp>
    </p:spTree>
    <p:extLst>
      <p:ext uri="{BB962C8B-B14F-4D97-AF65-F5344CB8AC3E}">
        <p14:creationId xmlns:p14="http://schemas.microsoft.com/office/powerpoint/2010/main" val="1182101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6"/>
            <a:ext cx="10515600" cy="831880"/>
          </a:xfrm>
        </p:spPr>
        <p:txBody>
          <a:bodyPr>
            <a:normAutofit fontScale="90000"/>
          </a:bodyPr>
          <a:lstStyle/>
          <a:p>
            <a:r>
              <a:rPr lang="fr-FR" sz="5400" dirty="0">
                <a:solidFill>
                  <a:srgbClr val="7030A0"/>
                </a:solidFill>
                <a:latin typeface="Century Gothic" panose="020B0502020202020204" pitchFamily="34" charset="0"/>
              </a:rPr>
              <a:t>Le quiz du jour</a:t>
            </a:r>
          </a:p>
        </p:txBody>
      </p:sp>
      <p:graphicFrame>
        <p:nvGraphicFramePr>
          <p:cNvPr id="11" name="Espace réservé du contenu 10">
            <a:extLst>
              <a:ext uri="{FF2B5EF4-FFF2-40B4-BE49-F238E27FC236}">
                <a16:creationId xmlns:a16="http://schemas.microsoft.com/office/drawing/2014/main" xmlns="" id="{31B65F77-7849-C04F-9111-91E008C1806C}"/>
              </a:ext>
            </a:extLst>
          </p:cNvPr>
          <p:cNvGraphicFramePr>
            <a:graphicFrameLocks noGrp="1"/>
          </p:cNvGraphicFramePr>
          <p:nvPr>
            <p:ph idx="1"/>
            <p:extLst>
              <p:ext uri="{D42A27DB-BD31-4B8C-83A1-F6EECF244321}">
                <p14:modId xmlns:p14="http://schemas.microsoft.com/office/powerpoint/2010/main" val="1637425458"/>
              </p:ext>
            </p:extLst>
          </p:nvPr>
        </p:nvGraphicFramePr>
        <p:xfrm>
          <a:off x="838200" y="2432303"/>
          <a:ext cx="10515600" cy="37446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xmlns="" id="{3B3E65B1-54DE-4BE9-87F5-42D499427C39}"/>
              </a:ext>
            </a:extLst>
          </p:cNvPr>
          <p:cNvSpPr txBox="1"/>
          <p:nvPr/>
        </p:nvSpPr>
        <p:spPr>
          <a:xfrm>
            <a:off x="400566" y="986596"/>
            <a:ext cx="10953234" cy="707886"/>
          </a:xfrm>
          <a:prstGeom prst="rect">
            <a:avLst/>
          </a:prstGeom>
          <a:noFill/>
        </p:spPr>
        <p:txBody>
          <a:bodyPr wrap="square" rtlCol="0">
            <a:spAutoFit/>
          </a:bodyPr>
          <a:lstStyle/>
          <a:p>
            <a:pPr algn="ctr"/>
            <a:r>
              <a:rPr lang="fr-FR" sz="4000" dirty="0"/>
              <a:t>La mesure de la longueur d’un couteau de table est</a:t>
            </a:r>
          </a:p>
        </p:txBody>
      </p:sp>
    </p:spTree>
    <p:extLst>
      <p:ext uri="{BB962C8B-B14F-4D97-AF65-F5344CB8AC3E}">
        <p14:creationId xmlns:p14="http://schemas.microsoft.com/office/powerpoint/2010/main" val="4240925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606227A-7BB8-AE49-883A-B3516FB351DD}"/>
              </a:ext>
            </a:extLst>
          </p:cNvPr>
          <p:cNvSpPr>
            <a:spLocks noGrp="1"/>
          </p:cNvSpPr>
          <p:nvPr>
            <p:ph type="title"/>
          </p:nvPr>
        </p:nvSpPr>
        <p:spPr>
          <a:xfrm>
            <a:off x="838200" y="248776"/>
            <a:ext cx="10515600" cy="887298"/>
          </a:xfrm>
        </p:spPr>
        <p:txBody>
          <a:bodyPr>
            <a:normAutofit/>
          </a:bodyPr>
          <a:lstStyle/>
          <a:p>
            <a:r>
              <a:rPr lang="fr-FR" sz="5400" dirty="0">
                <a:solidFill>
                  <a:srgbClr val="7030A0"/>
                </a:solidFill>
                <a:latin typeface="Century Gothic" panose="020B0502020202020204" pitchFamily="34" charset="0"/>
              </a:rPr>
              <a:t>Le quiz du jour</a:t>
            </a:r>
          </a:p>
        </p:txBody>
      </p:sp>
      <p:graphicFrame>
        <p:nvGraphicFramePr>
          <p:cNvPr id="6" name="Espace réservé du contenu 10">
            <a:extLst>
              <a:ext uri="{FF2B5EF4-FFF2-40B4-BE49-F238E27FC236}">
                <a16:creationId xmlns:a16="http://schemas.microsoft.com/office/drawing/2014/main" xmlns="" id="{03007364-90D5-4ACF-89FC-FF316E932686}"/>
              </a:ext>
            </a:extLst>
          </p:cNvPr>
          <p:cNvGraphicFramePr>
            <a:graphicFrameLocks noGrp="1"/>
          </p:cNvGraphicFramePr>
          <p:nvPr>
            <p:ph idx="1"/>
            <p:extLst>
              <p:ext uri="{D42A27DB-BD31-4B8C-83A1-F6EECF244321}">
                <p14:modId xmlns:p14="http://schemas.microsoft.com/office/powerpoint/2010/main" val="1834741871"/>
              </p:ext>
            </p:extLst>
          </p:nvPr>
        </p:nvGraphicFramePr>
        <p:xfrm>
          <a:off x="976746" y="2061152"/>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a:extLst>
              <a:ext uri="{FF2B5EF4-FFF2-40B4-BE49-F238E27FC236}">
                <a16:creationId xmlns:a16="http://schemas.microsoft.com/office/drawing/2014/main" xmlns="" id="{23CC49C8-AFA8-4F47-B1C0-13174E3397BF}"/>
              </a:ext>
            </a:extLst>
          </p:cNvPr>
          <p:cNvSpPr txBox="1"/>
          <p:nvPr/>
        </p:nvSpPr>
        <p:spPr>
          <a:xfrm>
            <a:off x="400566" y="986596"/>
            <a:ext cx="10953234" cy="707886"/>
          </a:xfrm>
          <a:prstGeom prst="rect">
            <a:avLst/>
          </a:prstGeom>
          <a:noFill/>
        </p:spPr>
        <p:txBody>
          <a:bodyPr wrap="square" rtlCol="0">
            <a:spAutoFit/>
          </a:bodyPr>
          <a:lstStyle/>
          <a:p>
            <a:pPr algn="ctr"/>
            <a:r>
              <a:rPr lang="fr-FR" sz="4000" dirty="0"/>
              <a:t>La mesure de la longueur d’un couteau de table est</a:t>
            </a:r>
          </a:p>
        </p:txBody>
      </p:sp>
    </p:spTree>
    <p:extLst>
      <p:ext uri="{BB962C8B-B14F-4D97-AF65-F5344CB8AC3E}">
        <p14:creationId xmlns:p14="http://schemas.microsoft.com/office/powerpoint/2010/main" val="594130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32965" y="1758857"/>
            <a:ext cx="9144000" cy="2387600"/>
          </a:xfrm>
        </p:spPr>
        <p:txBody>
          <a:bodyPr>
            <a:normAutofit/>
          </a:bodyPr>
          <a:lstStyle/>
          <a:p>
            <a:r>
              <a:rPr lang="fr-FR" sz="8000" dirty="0">
                <a:solidFill>
                  <a:srgbClr val="7030A0"/>
                </a:solidFill>
                <a:latin typeface="Comic Sans MS" panose="030F0702030302020204" pitchFamily="66" charset="0"/>
              </a:rPr>
              <a:t>Problèmes</a:t>
            </a:r>
          </a:p>
        </p:txBody>
      </p:sp>
    </p:spTree>
    <p:extLst>
      <p:ext uri="{BB962C8B-B14F-4D97-AF65-F5344CB8AC3E}">
        <p14:creationId xmlns:p14="http://schemas.microsoft.com/office/powerpoint/2010/main" val="239703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58527" y="590076"/>
            <a:ext cx="11547393" cy="1815882"/>
          </a:xfrm>
          <a:prstGeom prst="rect">
            <a:avLst/>
          </a:prstGeom>
          <a:noFill/>
        </p:spPr>
        <p:txBody>
          <a:bodyPr wrap="square" rtlCol="0">
            <a:spAutoFit/>
          </a:bodyPr>
          <a:lstStyle/>
          <a:p>
            <a:pPr algn="just"/>
            <a:r>
              <a:rPr lang="fr-FR" sz="2800" dirty="0"/>
              <a:t>Tu apprends à faire du vélo. Le premier jour, tu réussis à parcourir 40 m sans tomber. Le deuxième jour, tu parcours 16 m de plus que la veille. Le troisième jour, tu réussis à parcourir 80 m sans tomber.</a:t>
            </a:r>
          </a:p>
          <a:p>
            <a:pPr algn="just"/>
            <a:r>
              <a:rPr lang="fr-FR" sz="2800" b="1" dirty="0"/>
              <a:t>De quelle longueur as-tu progressé le troisième jour? </a:t>
            </a:r>
          </a:p>
        </p:txBody>
      </p:sp>
      <p:sp>
        <p:nvSpPr>
          <p:cNvPr id="18" name="Titre 1">
            <a:extLst>
              <a:ext uri="{FF2B5EF4-FFF2-40B4-BE49-F238E27FC236}">
                <a16:creationId xmlns:a16="http://schemas.microsoft.com/office/drawing/2014/main" xmlns="" id="{532E0087-6443-4444-A0B0-363800E9614A}"/>
              </a:ext>
            </a:extLst>
          </p:cNvPr>
          <p:cNvSpPr txBox="1">
            <a:spLocks/>
          </p:cNvSpPr>
          <p:nvPr/>
        </p:nvSpPr>
        <p:spPr>
          <a:xfrm>
            <a:off x="763165" y="143374"/>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rgbClr val="7030A0"/>
                </a:solidFill>
              </a:rPr>
              <a:t>Pour t’entraîner</a:t>
            </a:r>
          </a:p>
        </p:txBody>
      </p:sp>
      <p:pic>
        <p:nvPicPr>
          <p:cNvPr id="6" name="Image 5">
            <a:extLst>
              <a:ext uri="{FF2B5EF4-FFF2-40B4-BE49-F238E27FC236}">
                <a16:creationId xmlns:a16="http://schemas.microsoft.com/office/drawing/2014/main" xmlns="" id="{94914CEE-A96F-4F10-871F-1FD5D8BF10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0" t="42760" r="810" b="1731"/>
          <a:stretch/>
        </p:blipFill>
        <p:spPr>
          <a:xfrm>
            <a:off x="1309587" y="2405958"/>
            <a:ext cx="9730983" cy="4119938"/>
          </a:xfrm>
          <a:prstGeom prst="rect">
            <a:avLst/>
          </a:prstGeom>
        </p:spPr>
      </p:pic>
      <p:sp>
        <p:nvSpPr>
          <p:cNvPr id="2" name="ZoneTexte 1">
            <a:extLst>
              <a:ext uri="{FF2B5EF4-FFF2-40B4-BE49-F238E27FC236}">
                <a16:creationId xmlns:a16="http://schemas.microsoft.com/office/drawing/2014/main" xmlns="" id="{8FE783ED-E683-4995-8666-CED1E251DB25}"/>
              </a:ext>
            </a:extLst>
          </p:cNvPr>
          <p:cNvSpPr txBox="1"/>
          <p:nvPr/>
        </p:nvSpPr>
        <p:spPr>
          <a:xfrm>
            <a:off x="1593273" y="2694959"/>
            <a:ext cx="1094510" cy="523220"/>
          </a:xfrm>
          <a:prstGeom prst="rect">
            <a:avLst/>
          </a:prstGeom>
          <a:noFill/>
        </p:spPr>
        <p:txBody>
          <a:bodyPr wrap="square" rtlCol="0">
            <a:spAutoFit/>
          </a:bodyPr>
          <a:lstStyle/>
          <a:p>
            <a:r>
              <a:rPr lang="fr-FR" sz="2800" dirty="0"/>
              <a:t>Jour 1</a:t>
            </a:r>
          </a:p>
        </p:txBody>
      </p:sp>
      <p:sp>
        <p:nvSpPr>
          <p:cNvPr id="7" name="ZoneTexte 6">
            <a:extLst>
              <a:ext uri="{FF2B5EF4-FFF2-40B4-BE49-F238E27FC236}">
                <a16:creationId xmlns:a16="http://schemas.microsoft.com/office/drawing/2014/main" xmlns="" id="{7645BADE-CE40-4209-973D-8AABC5DE1A02}"/>
              </a:ext>
            </a:extLst>
          </p:cNvPr>
          <p:cNvSpPr txBox="1"/>
          <p:nvPr/>
        </p:nvSpPr>
        <p:spPr>
          <a:xfrm>
            <a:off x="1593271" y="3245570"/>
            <a:ext cx="1094511" cy="523220"/>
          </a:xfrm>
          <a:prstGeom prst="rect">
            <a:avLst/>
          </a:prstGeom>
          <a:noFill/>
        </p:spPr>
        <p:txBody>
          <a:bodyPr wrap="square" rtlCol="0">
            <a:spAutoFit/>
          </a:bodyPr>
          <a:lstStyle/>
          <a:p>
            <a:r>
              <a:rPr lang="fr-FR" sz="2800" dirty="0"/>
              <a:t>Jour 2</a:t>
            </a:r>
          </a:p>
        </p:txBody>
      </p:sp>
      <p:sp>
        <p:nvSpPr>
          <p:cNvPr id="8" name="ZoneTexte 7">
            <a:extLst>
              <a:ext uri="{FF2B5EF4-FFF2-40B4-BE49-F238E27FC236}">
                <a16:creationId xmlns:a16="http://schemas.microsoft.com/office/drawing/2014/main" xmlns="" id="{767DB011-2E7D-4F20-B678-B5E66C368152}"/>
              </a:ext>
            </a:extLst>
          </p:cNvPr>
          <p:cNvSpPr txBox="1"/>
          <p:nvPr/>
        </p:nvSpPr>
        <p:spPr>
          <a:xfrm>
            <a:off x="1593273" y="3798206"/>
            <a:ext cx="1094510" cy="523220"/>
          </a:xfrm>
          <a:prstGeom prst="rect">
            <a:avLst/>
          </a:prstGeom>
          <a:noFill/>
        </p:spPr>
        <p:txBody>
          <a:bodyPr wrap="square" rtlCol="0">
            <a:spAutoFit/>
          </a:bodyPr>
          <a:lstStyle/>
          <a:p>
            <a:r>
              <a:rPr lang="fr-FR" sz="2800" dirty="0"/>
              <a:t>Jour 3</a:t>
            </a:r>
          </a:p>
        </p:txBody>
      </p:sp>
      <p:cxnSp>
        <p:nvCxnSpPr>
          <p:cNvPr id="4" name="Connecteur droit 3">
            <a:extLst>
              <a:ext uri="{FF2B5EF4-FFF2-40B4-BE49-F238E27FC236}">
                <a16:creationId xmlns:a16="http://schemas.microsoft.com/office/drawing/2014/main" xmlns="" id="{38906B57-3CA4-4575-9BB5-BD3C5C7FD130}"/>
              </a:ext>
            </a:extLst>
          </p:cNvPr>
          <p:cNvCxnSpPr>
            <a:cxnSpLocks/>
          </p:cNvCxnSpPr>
          <p:nvPr/>
        </p:nvCxnSpPr>
        <p:spPr>
          <a:xfrm>
            <a:off x="3117273" y="3075709"/>
            <a:ext cx="2743200" cy="0"/>
          </a:xfrm>
          <a:prstGeom prst="line">
            <a:avLst/>
          </a:prstGeom>
          <a:ln w="57150">
            <a:solidFill>
              <a:srgbClr val="E64ADB"/>
            </a:solidFill>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xmlns="" id="{8CB3BF7D-E3C6-432C-A781-1F1EB39D5969}"/>
              </a:ext>
            </a:extLst>
          </p:cNvPr>
          <p:cNvSpPr txBox="1"/>
          <p:nvPr/>
        </p:nvSpPr>
        <p:spPr>
          <a:xfrm>
            <a:off x="3941618" y="2574897"/>
            <a:ext cx="1094510" cy="523220"/>
          </a:xfrm>
          <a:prstGeom prst="rect">
            <a:avLst/>
          </a:prstGeom>
          <a:noFill/>
        </p:spPr>
        <p:txBody>
          <a:bodyPr wrap="square" rtlCol="0">
            <a:spAutoFit/>
          </a:bodyPr>
          <a:lstStyle/>
          <a:p>
            <a:r>
              <a:rPr lang="fr-FR" sz="2800" dirty="0">
                <a:solidFill>
                  <a:srgbClr val="E64ADB"/>
                </a:solidFill>
              </a:rPr>
              <a:t>40 m</a:t>
            </a:r>
          </a:p>
        </p:txBody>
      </p:sp>
      <p:grpSp>
        <p:nvGrpSpPr>
          <p:cNvPr id="14" name="Groupe 13">
            <a:extLst>
              <a:ext uri="{FF2B5EF4-FFF2-40B4-BE49-F238E27FC236}">
                <a16:creationId xmlns:a16="http://schemas.microsoft.com/office/drawing/2014/main" xmlns="" id="{A5D08C59-2522-44EB-BAAF-27B65E3452CB}"/>
              </a:ext>
            </a:extLst>
          </p:cNvPr>
          <p:cNvGrpSpPr/>
          <p:nvPr/>
        </p:nvGrpSpPr>
        <p:grpSpPr>
          <a:xfrm>
            <a:off x="3117273" y="3643744"/>
            <a:ext cx="3822315" cy="45719"/>
            <a:chOff x="3117273" y="3643745"/>
            <a:chExt cx="3851563" cy="0"/>
          </a:xfrm>
        </p:grpSpPr>
        <p:cxnSp>
          <p:nvCxnSpPr>
            <p:cNvPr id="12" name="Connecteur droit 11">
              <a:extLst>
                <a:ext uri="{FF2B5EF4-FFF2-40B4-BE49-F238E27FC236}">
                  <a16:creationId xmlns:a16="http://schemas.microsoft.com/office/drawing/2014/main" xmlns="" id="{F6794BCF-C5DC-4D78-AF7B-951E3BAD7DDE}"/>
                </a:ext>
              </a:extLst>
            </p:cNvPr>
            <p:cNvCxnSpPr>
              <a:cxnSpLocks/>
            </p:cNvCxnSpPr>
            <p:nvPr/>
          </p:nvCxnSpPr>
          <p:spPr>
            <a:xfrm>
              <a:off x="3117273" y="3643745"/>
              <a:ext cx="2764191" cy="0"/>
            </a:xfrm>
            <a:prstGeom prst="line">
              <a:avLst/>
            </a:prstGeom>
            <a:ln w="57150">
              <a:solidFill>
                <a:srgbClr val="E64ADB"/>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xmlns="" id="{EA2F1EC2-243C-40DC-9BF4-AA5A2CD75F5A}"/>
                </a:ext>
              </a:extLst>
            </p:cNvPr>
            <p:cNvCxnSpPr>
              <a:cxnSpLocks/>
            </p:cNvCxnSpPr>
            <p:nvPr/>
          </p:nvCxnSpPr>
          <p:spPr>
            <a:xfrm>
              <a:off x="5881464" y="3643745"/>
              <a:ext cx="108737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xmlns="" id="{946AA7E6-59DC-4518-85D9-7CF52F7F76D9}"/>
              </a:ext>
            </a:extLst>
          </p:cNvPr>
          <p:cNvSpPr txBox="1"/>
          <p:nvPr/>
        </p:nvSpPr>
        <p:spPr>
          <a:xfrm>
            <a:off x="5977094" y="3133003"/>
            <a:ext cx="1094510" cy="523220"/>
          </a:xfrm>
          <a:prstGeom prst="rect">
            <a:avLst/>
          </a:prstGeom>
          <a:noFill/>
        </p:spPr>
        <p:txBody>
          <a:bodyPr wrap="square" rtlCol="0">
            <a:spAutoFit/>
          </a:bodyPr>
          <a:lstStyle/>
          <a:p>
            <a:r>
              <a:rPr lang="fr-FR" sz="2800" dirty="0">
                <a:solidFill>
                  <a:srgbClr val="00B0F0"/>
                </a:solidFill>
              </a:rPr>
              <a:t>16 m</a:t>
            </a:r>
          </a:p>
        </p:txBody>
      </p:sp>
      <p:sp>
        <p:nvSpPr>
          <p:cNvPr id="16" name="ZoneTexte 15">
            <a:extLst>
              <a:ext uri="{FF2B5EF4-FFF2-40B4-BE49-F238E27FC236}">
                <a16:creationId xmlns:a16="http://schemas.microsoft.com/office/drawing/2014/main" xmlns="" id="{E0388994-6E35-4765-9A21-6B44E99FF505}"/>
              </a:ext>
            </a:extLst>
          </p:cNvPr>
          <p:cNvSpPr txBox="1"/>
          <p:nvPr/>
        </p:nvSpPr>
        <p:spPr>
          <a:xfrm>
            <a:off x="8983774" y="3245570"/>
            <a:ext cx="2428761" cy="523220"/>
          </a:xfrm>
          <a:prstGeom prst="rect">
            <a:avLst/>
          </a:prstGeom>
          <a:noFill/>
        </p:spPr>
        <p:txBody>
          <a:bodyPr wrap="square" rtlCol="0">
            <a:spAutoFit/>
          </a:bodyPr>
          <a:lstStyle/>
          <a:p>
            <a:r>
              <a:rPr lang="fr-FR" sz="2800" dirty="0"/>
              <a:t>40 + 16 = 56</a:t>
            </a:r>
          </a:p>
        </p:txBody>
      </p:sp>
      <p:grpSp>
        <p:nvGrpSpPr>
          <p:cNvPr id="20" name="Groupe 19">
            <a:extLst>
              <a:ext uri="{FF2B5EF4-FFF2-40B4-BE49-F238E27FC236}">
                <a16:creationId xmlns:a16="http://schemas.microsoft.com/office/drawing/2014/main" xmlns="" id="{E9617ABB-24C9-4E38-802D-2D7A9344BD23}"/>
              </a:ext>
            </a:extLst>
          </p:cNvPr>
          <p:cNvGrpSpPr/>
          <p:nvPr/>
        </p:nvGrpSpPr>
        <p:grpSpPr>
          <a:xfrm>
            <a:off x="3117273" y="4107536"/>
            <a:ext cx="3822315" cy="45719"/>
            <a:chOff x="3117273" y="3643745"/>
            <a:chExt cx="3851563" cy="0"/>
          </a:xfrm>
        </p:grpSpPr>
        <p:cxnSp>
          <p:nvCxnSpPr>
            <p:cNvPr id="21" name="Connecteur droit 20">
              <a:extLst>
                <a:ext uri="{FF2B5EF4-FFF2-40B4-BE49-F238E27FC236}">
                  <a16:creationId xmlns:a16="http://schemas.microsoft.com/office/drawing/2014/main" xmlns="" id="{711DC124-2E66-4FF6-ABCC-A089DDE813DA}"/>
                </a:ext>
              </a:extLst>
            </p:cNvPr>
            <p:cNvCxnSpPr>
              <a:cxnSpLocks/>
            </p:cNvCxnSpPr>
            <p:nvPr/>
          </p:nvCxnSpPr>
          <p:spPr>
            <a:xfrm>
              <a:off x="3117273" y="3643745"/>
              <a:ext cx="2764191" cy="0"/>
            </a:xfrm>
            <a:prstGeom prst="line">
              <a:avLst/>
            </a:prstGeom>
            <a:ln w="57150">
              <a:solidFill>
                <a:srgbClr val="E64ADB"/>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xmlns="" id="{326E7CE5-A182-4F10-AE41-FD35AECB30B5}"/>
                </a:ext>
              </a:extLst>
            </p:cNvPr>
            <p:cNvCxnSpPr>
              <a:cxnSpLocks/>
            </p:cNvCxnSpPr>
            <p:nvPr/>
          </p:nvCxnSpPr>
          <p:spPr>
            <a:xfrm>
              <a:off x="5881464" y="3643745"/>
              <a:ext cx="1087372"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6" name="Connecteur droit 25">
            <a:extLst>
              <a:ext uri="{FF2B5EF4-FFF2-40B4-BE49-F238E27FC236}">
                <a16:creationId xmlns:a16="http://schemas.microsoft.com/office/drawing/2014/main" xmlns="" id="{F4DC06C0-26F1-4359-BE66-F84D816C16FE}"/>
              </a:ext>
            </a:extLst>
          </p:cNvPr>
          <p:cNvCxnSpPr>
            <a:cxnSpLocks/>
          </p:cNvCxnSpPr>
          <p:nvPr/>
        </p:nvCxnSpPr>
        <p:spPr>
          <a:xfrm>
            <a:off x="6939588" y="4107536"/>
            <a:ext cx="1657016" cy="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ZoneTexte 27">
            <a:extLst>
              <a:ext uri="{FF2B5EF4-FFF2-40B4-BE49-F238E27FC236}">
                <a16:creationId xmlns:a16="http://schemas.microsoft.com/office/drawing/2014/main" xmlns="" id="{43517328-8E04-4ECF-9268-714B44496C52}"/>
              </a:ext>
            </a:extLst>
          </p:cNvPr>
          <p:cNvSpPr txBox="1"/>
          <p:nvPr/>
        </p:nvSpPr>
        <p:spPr>
          <a:xfrm>
            <a:off x="7530559" y="3536596"/>
            <a:ext cx="365113" cy="523220"/>
          </a:xfrm>
          <a:prstGeom prst="rect">
            <a:avLst/>
          </a:prstGeom>
          <a:noFill/>
        </p:spPr>
        <p:txBody>
          <a:bodyPr wrap="square" rtlCol="0">
            <a:spAutoFit/>
          </a:bodyPr>
          <a:lstStyle/>
          <a:p>
            <a:r>
              <a:rPr lang="fr-FR" sz="2800" dirty="0">
                <a:solidFill>
                  <a:srgbClr val="FFC000"/>
                </a:solidFill>
              </a:rPr>
              <a:t>?</a:t>
            </a:r>
          </a:p>
        </p:txBody>
      </p:sp>
      <p:sp>
        <p:nvSpPr>
          <p:cNvPr id="29" name="Flèche : courbe vers le haut 28">
            <a:extLst>
              <a:ext uri="{FF2B5EF4-FFF2-40B4-BE49-F238E27FC236}">
                <a16:creationId xmlns:a16="http://schemas.microsoft.com/office/drawing/2014/main" xmlns="" id="{E5836103-7D87-4F7C-89C6-F9EBEDE33401}"/>
              </a:ext>
            </a:extLst>
          </p:cNvPr>
          <p:cNvSpPr/>
          <p:nvPr/>
        </p:nvSpPr>
        <p:spPr>
          <a:xfrm>
            <a:off x="3127222" y="4161530"/>
            <a:ext cx="5469382" cy="467812"/>
          </a:xfrm>
          <a:prstGeom prst="curvedUpArrow">
            <a:avLst>
              <a:gd name="adj1" fmla="val 7629"/>
              <a:gd name="adj2" fmla="val 20537"/>
              <a:gd name="adj3" fmla="val 11765"/>
            </a:avLst>
          </a:prstGeom>
          <a:solidFill>
            <a:srgbClr val="FD5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ZoneTexte 29">
            <a:extLst>
              <a:ext uri="{FF2B5EF4-FFF2-40B4-BE49-F238E27FC236}">
                <a16:creationId xmlns:a16="http://schemas.microsoft.com/office/drawing/2014/main" xmlns="" id="{58610E04-17EA-4167-ABBD-1B596ACC5F44}"/>
              </a:ext>
            </a:extLst>
          </p:cNvPr>
          <p:cNvSpPr txBox="1"/>
          <p:nvPr/>
        </p:nvSpPr>
        <p:spPr>
          <a:xfrm>
            <a:off x="5484968" y="4211779"/>
            <a:ext cx="1094510" cy="523220"/>
          </a:xfrm>
          <a:prstGeom prst="rect">
            <a:avLst/>
          </a:prstGeom>
          <a:noFill/>
        </p:spPr>
        <p:txBody>
          <a:bodyPr wrap="square" rtlCol="0">
            <a:spAutoFit/>
          </a:bodyPr>
          <a:lstStyle/>
          <a:p>
            <a:r>
              <a:rPr lang="fr-FR" sz="2800" dirty="0">
                <a:solidFill>
                  <a:srgbClr val="00B0F0"/>
                </a:solidFill>
              </a:rPr>
              <a:t>80 m</a:t>
            </a:r>
          </a:p>
        </p:txBody>
      </p:sp>
      <p:sp>
        <p:nvSpPr>
          <p:cNvPr id="31" name="Flèche : courbe vers le haut 30">
            <a:extLst>
              <a:ext uri="{FF2B5EF4-FFF2-40B4-BE49-F238E27FC236}">
                <a16:creationId xmlns:a16="http://schemas.microsoft.com/office/drawing/2014/main" xmlns="" id="{A3E068B3-20EA-4885-9275-8DF4AA347D57}"/>
              </a:ext>
            </a:extLst>
          </p:cNvPr>
          <p:cNvSpPr/>
          <p:nvPr/>
        </p:nvSpPr>
        <p:spPr>
          <a:xfrm flipV="1">
            <a:off x="3127222" y="3745459"/>
            <a:ext cx="3878321" cy="323939"/>
          </a:xfrm>
          <a:prstGeom prst="curvedUpArrow">
            <a:avLst>
              <a:gd name="adj1" fmla="val 7629"/>
              <a:gd name="adj2" fmla="val 20537"/>
              <a:gd name="adj3" fmla="val 11765"/>
            </a:avLst>
          </a:prstGeom>
          <a:solidFill>
            <a:srgbClr val="FD5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2" name="Rectangle 31">
            <a:extLst>
              <a:ext uri="{FF2B5EF4-FFF2-40B4-BE49-F238E27FC236}">
                <a16:creationId xmlns:a16="http://schemas.microsoft.com/office/drawing/2014/main" xmlns="" id="{498654D3-951F-41CC-BB0B-C578406267C8}"/>
              </a:ext>
            </a:extLst>
          </p:cNvPr>
          <p:cNvSpPr/>
          <p:nvPr/>
        </p:nvSpPr>
        <p:spPr>
          <a:xfrm>
            <a:off x="4626458" y="3645818"/>
            <a:ext cx="918841" cy="523220"/>
          </a:xfrm>
          <a:prstGeom prst="rect">
            <a:avLst/>
          </a:prstGeom>
        </p:spPr>
        <p:txBody>
          <a:bodyPr wrap="none">
            <a:spAutoFit/>
          </a:bodyPr>
          <a:lstStyle/>
          <a:p>
            <a:r>
              <a:rPr lang="fr-FR" sz="2800" dirty="0"/>
              <a:t>56 m</a:t>
            </a:r>
          </a:p>
        </p:txBody>
      </p:sp>
      <p:sp>
        <p:nvSpPr>
          <p:cNvPr id="33" name="ZoneTexte 32">
            <a:extLst>
              <a:ext uri="{FF2B5EF4-FFF2-40B4-BE49-F238E27FC236}">
                <a16:creationId xmlns:a16="http://schemas.microsoft.com/office/drawing/2014/main" xmlns="" id="{553EE878-7F6E-44C3-AC01-038ABC31D4FC}"/>
              </a:ext>
            </a:extLst>
          </p:cNvPr>
          <p:cNvSpPr txBox="1"/>
          <p:nvPr/>
        </p:nvSpPr>
        <p:spPr>
          <a:xfrm>
            <a:off x="3956200" y="3129703"/>
            <a:ext cx="1094510" cy="523220"/>
          </a:xfrm>
          <a:prstGeom prst="rect">
            <a:avLst/>
          </a:prstGeom>
          <a:noFill/>
        </p:spPr>
        <p:txBody>
          <a:bodyPr wrap="square" rtlCol="0">
            <a:spAutoFit/>
          </a:bodyPr>
          <a:lstStyle/>
          <a:p>
            <a:r>
              <a:rPr lang="fr-FR" sz="2800" dirty="0">
                <a:solidFill>
                  <a:srgbClr val="E64ADB"/>
                </a:solidFill>
              </a:rPr>
              <a:t>40 m</a:t>
            </a:r>
          </a:p>
        </p:txBody>
      </p:sp>
      <p:sp>
        <p:nvSpPr>
          <p:cNvPr id="34" name="ZoneTexte 33">
            <a:extLst>
              <a:ext uri="{FF2B5EF4-FFF2-40B4-BE49-F238E27FC236}">
                <a16:creationId xmlns:a16="http://schemas.microsoft.com/office/drawing/2014/main" xmlns="" id="{2B6BDEAD-F149-47D3-98F5-FA1FE2CA26EA}"/>
              </a:ext>
            </a:extLst>
          </p:cNvPr>
          <p:cNvSpPr txBox="1"/>
          <p:nvPr/>
        </p:nvSpPr>
        <p:spPr>
          <a:xfrm>
            <a:off x="8985674" y="3768790"/>
            <a:ext cx="2428761" cy="523220"/>
          </a:xfrm>
          <a:prstGeom prst="rect">
            <a:avLst/>
          </a:prstGeom>
          <a:noFill/>
        </p:spPr>
        <p:txBody>
          <a:bodyPr wrap="square" rtlCol="0">
            <a:spAutoFit/>
          </a:bodyPr>
          <a:lstStyle/>
          <a:p>
            <a:r>
              <a:rPr lang="fr-FR" sz="2800" dirty="0"/>
              <a:t>80 - 56 = 24</a:t>
            </a:r>
          </a:p>
        </p:txBody>
      </p:sp>
      <p:sp>
        <p:nvSpPr>
          <p:cNvPr id="35" name="ZoneTexte 34">
            <a:extLst>
              <a:ext uri="{FF2B5EF4-FFF2-40B4-BE49-F238E27FC236}">
                <a16:creationId xmlns:a16="http://schemas.microsoft.com/office/drawing/2014/main" xmlns="" id="{C51653E1-CE53-4EBF-825D-909E4BD6DDAC}"/>
              </a:ext>
            </a:extLst>
          </p:cNvPr>
          <p:cNvSpPr txBox="1"/>
          <p:nvPr/>
        </p:nvSpPr>
        <p:spPr>
          <a:xfrm>
            <a:off x="2543690" y="5403196"/>
            <a:ext cx="7957226" cy="461665"/>
          </a:xfrm>
          <a:prstGeom prst="rect">
            <a:avLst/>
          </a:prstGeom>
          <a:noFill/>
        </p:spPr>
        <p:txBody>
          <a:bodyPr wrap="square" rtlCol="0">
            <a:spAutoFit/>
          </a:bodyPr>
          <a:lstStyle/>
          <a:p>
            <a:r>
              <a:rPr lang="fr-FR" sz="2400" dirty="0">
                <a:solidFill>
                  <a:srgbClr val="0290C2"/>
                </a:solidFill>
              </a:rPr>
              <a:t>J’ai progressé d’une longueur de 24 m.</a:t>
            </a:r>
          </a:p>
        </p:txBody>
      </p:sp>
    </p:spTree>
    <p:extLst>
      <p:ext uri="{BB962C8B-B14F-4D97-AF65-F5344CB8AC3E}">
        <p14:creationId xmlns:p14="http://schemas.microsoft.com/office/powerpoint/2010/main" val="37731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500"/>
                                        <p:tgtEl>
                                          <p:spTgt spid="3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fade">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1" grpId="0"/>
      <p:bldP spid="15" grpId="0"/>
      <p:bldP spid="16" grpId="0"/>
      <p:bldP spid="28" grpId="0"/>
      <p:bldP spid="29" grpId="0" animBg="1"/>
      <p:bldP spid="30" grpId="0"/>
      <p:bldP spid="31" grpId="0" animBg="1"/>
      <p:bldP spid="32" grpId="0"/>
      <p:bldP spid="33" grpId="0"/>
      <p:bldP spid="34" grpId="0"/>
      <p:bldP spid="3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3166" y="156412"/>
            <a:ext cx="10515600" cy="446702"/>
          </a:xfrm>
        </p:spPr>
        <p:txBody>
          <a:bodyPr>
            <a:noAutofit/>
          </a:bodyPr>
          <a:lstStyle/>
          <a:p>
            <a:pPr algn="ctr"/>
            <a:r>
              <a:rPr lang="fr-FR" sz="4000" dirty="0">
                <a:solidFill>
                  <a:srgbClr val="7030A0"/>
                </a:solidFill>
              </a:rPr>
              <a:t>Première situation</a:t>
            </a:r>
          </a:p>
        </p:txBody>
      </p:sp>
      <p:sp>
        <p:nvSpPr>
          <p:cNvPr id="10" name="ZoneTexte 9"/>
          <p:cNvSpPr txBox="1"/>
          <p:nvPr/>
        </p:nvSpPr>
        <p:spPr>
          <a:xfrm>
            <a:off x="160020" y="589910"/>
            <a:ext cx="11895145" cy="1815882"/>
          </a:xfrm>
          <a:prstGeom prst="rect">
            <a:avLst/>
          </a:prstGeom>
          <a:noFill/>
        </p:spPr>
        <p:txBody>
          <a:bodyPr wrap="square" rtlCol="0">
            <a:spAutoFit/>
          </a:bodyPr>
          <a:lstStyle/>
          <a:p>
            <a:pPr algn="just"/>
            <a:r>
              <a:rPr lang="fr-FR" sz="2800" dirty="0"/>
              <a:t>Jane joue avec son jeu de construction. Pour construire le triangle J , elle utilise 3 barres.  Pour construire le carré K , elle utilise 4 barres.  </a:t>
            </a:r>
          </a:p>
          <a:p>
            <a:pPr algn="just"/>
            <a:r>
              <a:rPr lang="fr-FR" sz="2800" b="1" dirty="0"/>
              <a:t>Combien de barres de construction lui faudra-t-il pour construire une figure avec quatre triangles et un  carré ? </a:t>
            </a:r>
          </a:p>
        </p:txBody>
      </p:sp>
      <p:pic>
        <p:nvPicPr>
          <p:cNvPr id="7" name="Image 6">
            <a:extLst>
              <a:ext uri="{FF2B5EF4-FFF2-40B4-BE49-F238E27FC236}">
                <a16:creationId xmlns:a16="http://schemas.microsoft.com/office/drawing/2014/main" xmlns="" id="{AF1520B6-3BE5-4E45-98CB-ED2D7EA35AC1}"/>
              </a:ext>
            </a:extLst>
          </p:cNvPr>
          <p:cNvPicPr>
            <a:picLocks noChangeAspect="1"/>
          </p:cNvPicPr>
          <p:nvPr/>
        </p:nvPicPr>
        <p:blipFill rotWithShape="1">
          <a:blip r:embed="rId55" cstate="print">
            <a:extLst>
              <a:ext uri="{28A0092B-C50C-407E-A947-70E740481C1C}">
                <a14:useLocalDpi xmlns:a14="http://schemas.microsoft.com/office/drawing/2010/main" val="0"/>
              </a:ext>
            </a:extLst>
          </a:blip>
          <a:srcRect l="1619" t="78082" b="2392"/>
          <a:stretch/>
        </p:blipFill>
        <p:spPr>
          <a:xfrm>
            <a:off x="2040954" y="5032120"/>
            <a:ext cx="9420692" cy="1449225"/>
          </a:xfrm>
          <a:prstGeom prst="rect">
            <a:avLst/>
          </a:prstGeom>
        </p:spPr>
      </p:pic>
      <p:grpSp>
        <p:nvGrpSpPr>
          <p:cNvPr id="20" name="Groupe 19">
            <a:extLst>
              <a:ext uri="{FF2B5EF4-FFF2-40B4-BE49-F238E27FC236}">
                <a16:creationId xmlns:a16="http://schemas.microsoft.com/office/drawing/2014/main" xmlns="" id="{43E5EE6E-0017-43DE-9440-F77FD995BE65}"/>
              </a:ext>
            </a:extLst>
          </p:cNvPr>
          <p:cNvGrpSpPr/>
          <p:nvPr/>
        </p:nvGrpSpPr>
        <p:grpSpPr>
          <a:xfrm>
            <a:off x="490305" y="2667171"/>
            <a:ext cx="680526" cy="793566"/>
            <a:chOff x="1004634" y="2854033"/>
            <a:chExt cx="853440" cy="1079609"/>
          </a:xfrm>
        </p:grpSpPr>
        <p:sp>
          <p:nvSpPr>
            <p:cNvPr id="21" name="Triangle isocèle 20">
              <a:extLst>
                <a:ext uri="{FF2B5EF4-FFF2-40B4-BE49-F238E27FC236}">
                  <a16:creationId xmlns:a16="http://schemas.microsoft.com/office/drawing/2014/main" xmlns="" id="{2D4F4135-C227-49DB-BC93-A9F78F27232D}"/>
                </a:ext>
              </a:extLst>
            </p:cNvPr>
            <p:cNvSpPr/>
            <p:nvPr/>
          </p:nvSpPr>
          <p:spPr>
            <a:xfrm>
              <a:off x="1004634" y="2854033"/>
              <a:ext cx="853440" cy="896371"/>
            </a:xfrm>
            <a:prstGeom prst="triangl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xmlns="" id="{10150C89-F94F-4895-AA16-4222B5DCEF20}"/>
                </a:ext>
              </a:extLst>
            </p:cNvPr>
            <p:cNvSpPr txBox="1"/>
            <p:nvPr/>
          </p:nvSpPr>
          <p:spPr>
            <a:xfrm>
              <a:off x="1251229" y="2886854"/>
              <a:ext cx="335281" cy="1046788"/>
            </a:xfrm>
            <a:prstGeom prst="rect">
              <a:avLst/>
            </a:prstGeom>
            <a:noFill/>
          </p:spPr>
          <p:txBody>
            <a:bodyPr wrap="square" rtlCol="0">
              <a:spAutoFit/>
            </a:bodyPr>
            <a:lstStyle/>
            <a:p>
              <a:pPr algn="ctr"/>
              <a:r>
                <a:rPr lang="fr-FR" sz="4400" dirty="0">
                  <a:solidFill>
                    <a:srgbClr val="00B0F0"/>
                  </a:solidFill>
                </a:rPr>
                <a:t>J</a:t>
              </a:r>
            </a:p>
          </p:txBody>
        </p:sp>
      </p:grpSp>
      <p:grpSp>
        <p:nvGrpSpPr>
          <p:cNvPr id="24" name="Groupe 23">
            <a:extLst>
              <a:ext uri="{FF2B5EF4-FFF2-40B4-BE49-F238E27FC236}">
                <a16:creationId xmlns:a16="http://schemas.microsoft.com/office/drawing/2014/main" xmlns="" id="{D7C219F5-3CC2-4B6D-91A4-4F5A5CA07055}"/>
              </a:ext>
            </a:extLst>
          </p:cNvPr>
          <p:cNvGrpSpPr/>
          <p:nvPr/>
        </p:nvGrpSpPr>
        <p:grpSpPr>
          <a:xfrm>
            <a:off x="490305" y="3574291"/>
            <a:ext cx="680526" cy="707886"/>
            <a:chOff x="574521" y="2172729"/>
            <a:chExt cx="1112795" cy="1144541"/>
          </a:xfrm>
        </p:grpSpPr>
        <p:sp>
          <p:nvSpPr>
            <p:cNvPr id="25" name="Rectangle 24">
              <a:extLst>
                <a:ext uri="{FF2B5EF4-FFF2-40B4-BE49-F238E27FC236}">
                  <a16:creationId xmlns:a16="http://schemas.microsoft.com/office/drawing/2014/main" xmlns="" id="{DCBF0B75-FA53-4D61-8D38-2697D7C24F02}"/>
                </a:ext>
              </a:extLst>
            </p:cNvPr>
            <p:cNvSpPr/>
            <p:nvPr/>
          </p:nvSpPr>
          <p:spPr>
            <a:xfrm>
              <a:off x="574521" y="2193968"/>
              <a:ext cx="1112795" cy="11020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xmlns="" id="{FC18C6A1-7609-4DE6-9098-C0B90DB93B74}"/>
                </a:ext>
              </a:extLst>
            </p:cNvPr>
            <p:cNvSpPr txBox="1"/>
            <p:nvPr/>
          </p:nvSpPr>
          <p:spPr>
            <a:xfrm>
              <a:off x="762374" y="2172729"/>
              <a:ext cx="737089" cy="1144541"/>
            </a:xfrm>
            <a:prstGeom prst="rect">
              <a:avLst/>
            </a:prstGeom>
            <a:noFill/>
          </p:spPr>
          <p:txBody>
            <a:bodyPr wrap="none" rtlCol="0">
              <a:spAutoFit/>
            </a:bodyPr>
            <a:lstStyle/>
            <a:p>
              <a:pPr algn="ctr"/>
              <a:r>
                <a:rPr lang="fr-FR" sz="4000" dirty="0">
                  <a:solidFill>
                    <a:srgbClr val="FF0000"/>
                  </a:solidFill>
                </a:rPr>
                <a:t>K</a:t>
              </a:r>
            </a:p>
          </p:txBody>
        </p:sp>
      </p:grpSp>
      <p:grpSp>
        <p:nvGrpSpPr>
          <p:cNvPr id="3" name="Groupe 2">
            <a:extLst>
              <a:ext uri="{FF2B5EF4-FFF2-40B4-BE49-F238E27FC236}">
                <a16:creationId xmlns:a16="http://schemas.microsoft.com/office/drawing/2014/main" xmlns="" id="{043B0038-E36C-4622-AC3B-AD306D25F725}"/>
              </a:ext>
            </a:extLst>
          </p:cNvPr>
          <p:cNvGrpSpPr/>
          <p:nvPr/>
        </p:nvGrpSpPr>
        <p:grpSpPr>
          <a:xfrm>
            <a:off x="8693325" y="2480459"/>
            <a:ext cx="1925597" cy="1801718"/>
            <a:chOff x="2740670" y="2812208"/>
            <a:chExt cx="1925597" cy="1772416"/>
          </a:xfrm>
        </p:grpSpPr>
        <p:sp>
          <p:nvSpPr>
            <p:cNvPr id="29" name="Rectangle 28">
              <a:extLst>
                <a:ext uri="{FF2B5EF4-FFF2-40B4-BE49-F238E27FC236}">
                  <a16:creationId xmlns:a16="http://schemas.microsoft.com/office/drawing/2014/main" xmlns="" id="{D1DC46C0-8096-4465-AD6F-90B7D5CEE098}"/>
                </a:ext>
              </a:extLst>
            </p:cNvPr>
            <p:cNvSpPr/>
            <p:nvPr/>
          </p:nvSpPr>
          <p:spPr>
            <a:xfrm>
              <a:off x="3369974" y="3349223"/>
              <a:ext cx="667184" cy="6954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1" name="Triangle isocèle 50">
              <a:extLst>
                <a:ext uri="{FF2B5EF4-FFF2-40B4-BE49-F238E27FC236}">
                  <a16:creationId xmlns:a16="http://schemas.microsoft.com/office/drawing/2014/main" xmlns="" id="{1341B92F-AD7C-4825-8CC4-90DB252F6B37}"/>
                </a:ext>
              </a:extLst>
            </p:cNvPr>
            <p:cNvSpPr/>
            <p:nvPr/>
          </p:nvSpPr>
          <p:spPr>
            <a:xfrm rot="14180801">
              <a:off x="3996566" y="2823198"/>
              <a:ext cx="680526" cy="658877"/>
            </a:xfrm>
            <a:prstGeom prst="triangl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Triangle isocèle 54">
              <a:extLst>
                <a:ext uri="{FF2B5EF4-FFF2-40B4-BE49-F238E27FC236}">
                  <a16:creationId xmlns:a16="http://schemas.microsoft.com/office/drawing/2014/main" xmlns="" id="{6A99D3D4-70A5-44B9-B65C-8EB97B041B5C}"/>
                </a:ext>
              </a:extLst>
            </p:cNvPr>
            <p:cNvSpPr/>
            <p:nvPr/>
          </p:nvSpPr>
          <p:spPr>
            <a:xfrm rot="7412551">
              <a:off x="2729846" y="2823032"/>
              <a:ext cx="680526" cy="658877"/>
            </a:xfrm>
            <a:prstGeom prst="triangle">
              <a:avLst/>
            </a:prstGeom>
            <a:noFill/>
            <a:ln w="38100">
              <a:solidFill>
                <a:srgbClr val="FF62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xmlns="" id="{3DD135EA-C606-4CD1-A5B8-6D6653A1F75B}"/>
                </a:ext>
              </a:extLst>
            </p:cNvPr>
            <p:cNvSpPr/>
            <p:nvPr/>
          </p:nvSpPr>
          <p:spPr>
            <a:xfrm rot="3430424">
              <a:off x="2731152" y="3913132"/>
              <a:ext cx="680526" cy="658877"/>
            </a:xfrm>
            <a:prstGeom prst="triangle">
              <a:avLst/>
            </a:prstGeom>
            <a:no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extLst>
                <a:ext uri="{FF2B5EF4-FFF2-40B4-BE49-F238E27FC236}">
                  <a16:creationId xmlns:a16="http://schemas.microsoft.com/office/drawing/2014/main" xmlns="" id="{90D07845-F9BA-48CA-8DE5-4B25FFE75C0D}"/>
                </a:ext>
              </a:extLst>
            </p:cNvPr>
            <p:cNvSpPr/>
            <p:nvPr/>
          </p:nvSpPr>
          <p:spPr>
            <a:xfrm rot="18239821">
              <a:off x="3993357" y="3914922"/>
              <a:ext cx="680526" cy="658877"/>
            </a:xfrm>
            <a:prstGeom prst="triangle">
              <a:avLst/>
            </a:prstGeom>
            <a:noFill/>
            <a:ln w="38100">
              <a:solidFill>
                <a:srgbClr val="FD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86" name="SMARTInkShape-Group66">
            <a:extLst>
              <a:ext uri="{FF2B5EF4-FFF2-40B4-BE49-F238E27FC236}">
                <a16:creationId xmlns:a16="http://schemas.microsoft.com/office/drawing/2014/main" xmlns="" id="{34F4C088-600E-4657-B562-5DA30EDA2830}"/>
              </a:ext>
            </a:extLst>
          </p:cNvPr>
          <p:cNvGrpSpPr/>
          <p:nvPr/>
        </p:nvGrpSpPr>
        <p:grpSpPr>
          <a:xfrm>
            <a:off x="7314514" y="5575907"/>
            <a:ext cx="819837" cy="158732"/>
            <a:chOff x="7314514" y="5575907"/>
            <a:chExt cx="819837" cy="158732"/>
          </a:xfrm>
        </p:grpSpPr>
        <p:sp>
          <p:nvSpPr>
            <p:cNvPr id="84" name="SMARTInkShape-153">
              <a:extLst>
                <a:ext uri="{FF2B5EF4-FFF2-40B4-BE49-F238E27FC236}">
                  <a16:creationId xmlns:a16="http://schemas.microsoft.com/office/drawing/2014/main" xmlns="" id="{1A568594-D10C-448F-AEB6-53AA87E0FCBA}"/>
                </a:ext>
              </a:extLst>
            </p:cNvPr>
            <p:cNvSpPr/>
            <p:nvPr>
              <p:custDataLst>
                <p:tags r:id="rId51"/>
              </p:custDataLst>
            </p:nvPr>
          </p:nvSpPr>
          <p:spPr>
            <a:xfrm>
              <a:off x="7314514" y="5575907"/>
              <a:ext cx="680696" cy="158732"/>
            </a:xfrm>
            <a:custGeom>
              <a:avLst/>
              <a:gdLst/>
              <a:ahLst/>
              <a:cxnLst/>
              <a:rect l="0" t="0" r="0" b="0"/>
              <a:pathLst>
                <a:path w="680696" h="158732">
                  <a:moveTo>
                    <a:pt x="80061" y="53368"/>
                  </a:moveTo>
                  <a:lnTo>
                    <a:pt x="80061" y="53368"/>
                  </a:lnTo>
                  <a:lnTo>
                    <a:pt x="80061" y="56739"/>
                  </a:lnTo>
                  <a:lnTo>
                    <a:pt x="80414" y="57732"/>
                  </a:lnTo>
                  <a:lnTo>
                    <a:pt x="81001" y="58394"/>
                  </a:lnTo>
                  <a:lnTo>
                    <a:pt x="82795" y="59456"/>
                  </a:lnTo>
                  <a:lnTo>
                    <a:pt x="89313" y="53623"/>
                  </a:lnTo>
                  <a:lnTo>
                    <a:pt x="85143" y="25416"/>
                  </a:lnTo>
                  <a:lnTo>
                    <a:pt x="79380" y="18720"/>
                  </a:lnTo>
                  <a:lnTo>
                    <a:pt x="71292" y="12922"/>
                  </a:lnTo>
                  <a:lnTo>
                    <a:pt x="58804" y="8027"/>
                  </a:lnTo>
                  <a:lnTo>
                    <a:pt x="45462" y="6772"/>
                  </a:lnTo>
                  <a:lnTo>
                    <a:pt x="30181" y="8831"/>
                  </a:lnTo>
                  <a:lnTo>
                    <a:pt x="24613" y="11936"/>
                  </a:lnTo>
                  <a:lnTo>
                    <a:pt x="9437" y="26578"/>
                  </a:lnTo>
                  <a:lnTo>
                    <a:pt x="4811" y="33700"/>
                  </a:lnTo>
                  <a:lnTo>
                    <a:pt x="222" y="48716"/>
                  </a:lnTo>
                  <a:lnTo>
                    <a:pt x="0" y="64886"/>
                  </a:lnTo>
                  <a:lnTo>
                    <a:pt x="8155" y="90516"/>
                  </a:lnTo>
                  <a:lnTo>
                    <a:pt x="17245" y="107100"/>
                  </a:lnTo>
                  <a:lnTo>
                    <a:pt x="29072" y="118678"/>
                  </a:lnTo>
                  <a:lnTo>
                    <a:pt x="42885" y="126028"/>
                  </a:lnTo>
                  <a:lnTo>
                    <a:pt x="50485" y="127994"/>
                  </a:lnTo>
                  <a:lnTo>
                    <a:pt x="58332" y="126987"/>
                  </a:lnTo>
                  <a:lnTo>
                    <a:pt x="69810" y="122277"/>
                  </a:lnTo>
                  <a:lnTo>
                    <a:pt x="75926" y="112277"/>
                  </a:lnTo>
                  <a:lnTo>
                    <a:pt x="86798" y="68411"/>
                  </a:lnTo>
                  <a:lnTo>
                    <a:pt x="92711" y="40949"/>
                  </a:lnTo>
                  <a:lnTo>
                    <a:pt x="93433" y="39797"/>
                  </a:lnTo>
                  <a:lnTo>
                    <a:pt x="94267" y="39029"/>
                  </a:lnTo>
                  <a:lnTo>
                    <a:pt x="95194" y="37234"/>
                  </a:lnTo>
                  <a:lnTo>
                    <a:pt x="95441" y="36262"/>
                  </a:lnTo>
                  <a:lnTo>
                    <a:pt x="95959" y="35967"/>
                  </a:lnTo>
                  <a:lnTo>
                    <a:pt x="96657" y="36123"/>
                  </a:lnTo>
                  <a:lnTo>
                    <a:pt x="97475" y="36579"/>
                  </a:lnTo>
                  <a:lnTo>
                    <a:pt x="98384" y="39910"/>
                  </a:lnTo>
                  <a:lnTo>
                    <a:pt x="102469" y="86845"/>
                  </a:lnTo>
                  <a:lnTo>
                    <a:pt x="110403" y="108860"/>
                  </a:lnTo>
                  <a:lnTo>
                    <a:pt x="120000" y="123752"/>
                  </a:lnTo>
                  <a:lnTo>
                    <a:pt x="130032" y="126984"/>
                  </a:lnTo>
                  <a:lnTo>
                    <a:pt x="143192" y="127714"/>
                  </a:lnTo>
                  <a:lnTo>
                    <a:pt x="161796" y="123805"/>
                  </a:lnTo>
                  <a:lnTo>
                    <a:pt x="171891" y="118893"/>
                  </a:lnTo>
                  <a:lnTo>
                    <a:pt x="185508" y="101750"/>
                  </a:lnTo>
                  <a:lnTo>
                    <a:pt x="197682" y="76513"/>
                  </a:lnTo>
                  <a:lnTo>
                    <a:pt x="204059" y="45972"/>
                  </a:lnTo>
                  <a:lnTo>
                    <a:pt x="202056" y="29892"/>
                  </a:lnTo>
                  <a:lnTo>
                    <a:pt x="196994" y="15485"/>
                  </a:lnTo>
                  <a:lnTo>
                    <a:pt x="195058" y="12238"/>
                  </a:lnTo>
                  <a:lnTo>
                    <a:pt x="182220" y="2611"/>
                  </a:lnTo>
                  <a:lnTo>
                    <a:pt x="172855" y="0"/>
                  </a:lnTo>
                  <a:lnTo>
                    <a:pt x="164695" y="369"/>
                  </a:lnTo>
                  <a:lnTo>
                    <a:pt x="158716" y="2884"/>
                  </a:lnTo>
                  <a:lnTo>
                    <a:pt x="154647" y="7294"/>
                  </a:lnTo>
                  <a:lnTo>
                    <a:pt x="153068" y="9952"/>
                  </a:lnTo>
                  <a:lnTo>
                    <a:pt x="152369" y="12430"/>
                  </a:lnTo>
                  <a:lnTo>
                    <a:pt x="152532" y="17064"/>
                  </a:lnTo>
                  <a:lnTo>
                    <a:pt x="159664" y="27011"/>
                  </a:lnTo>
                  <a:lnTo>
                    <a:pt x="164947" y="31070"/>
                  </a:lnTo>
                  <a:lnTo>
                    <a:pt x="180828" y="35362"/>
                  </a:lnTo>
                  <a:lnTo>
                    <a:pt x="198231" y="35176"/>
                  </a:lnTo>
                  <a:lnTo>
                    <a:pt x="205841" y="32818"/>
                  </a:lnTo>
                  <a:lnTo>
                    <a:pt x="229136" y="16280"/>
                  </a:lnTo>
                  <a:lnTo>
                    <a:pt x="235000" y="15327"/>
                  </a:lnTo>
                  <a:lnTo>
                    <a:pt x="237133" y="16971"/>
                  </a:lnTo>
                  <a:lnTo>
                    <a:pt x="240661" y="25051"/>
                  </a:lnTo>
                  <a:lnTo>
                    <a:pt x="243699" y="40348"/>
                  </a:lnTo>
                  <a:lnTo>
                    <a:pt x="240964" y="87371"/>
                  </a:lnTo>
                  <a:lnTo>
                    <a:pt x="246315" y="119570"/>
                  </a:lnTo>
                  <a:lnTo>
                    <a:pt x="260004" y="142454"/>
                  </a:lnTo>
                  <a:lnTo>
                    <a:pt x="262465" y="145567"/>
                  </a:lnTo>
                  <a:lnTo>
                    <a:pt x="276041" y="153319"/>
                  </a:lnTo>
                  <a:lnTo>
                    <a:pt x="284638" y="155058"/>
                  </a:lnTo>
                  <a:lnTo>
                    <a:pt x="288413" y="155028"/>
                  </a:lnTo>
                  <a:lnTo>
                    <a:pt x="296370" y="152173"/>
                  </a:lnTo>
                  <a:lnTo>
                    <a:pt x="303904" y="147376"/>
                  </a:lnTo>
                  <a:lnTo>
                    <a:pt x="309604" y="141716"/>
                  </a:lnTo>
                  <a:lnTo>
                    <a:pt x="323024" y="112774"/>
                  </a:lnTo>
                  <a:lnTo>
                    <a:pt x="329781" y="79749"/>
                  </a:lnTo>
                  <a:lnTo>
                    <a:pt x="327188" y="62243"/>
                  </a:lnTo>
                  <a:lnTo>
                    <a:pt x="321951" y="50393"/>
                  </a:lnTo>
                  <a:lnTo>
                    <a:pt x="303995" y="30169"/>
                  </a:lnTo>
                  <a:lnTo>
                    <a:pt x="300003" y="27417"/>
                  </a:lnTo>
                  <a:lnTo>
                    <a:pt x="298655" y="26895"/>
                  </a:lnTo>
                  <a:lnTo>
                    <a:pt x="297757" y="26900"/>
                  </a:lnTo>
                  <a:lnTo>
                    <a:pt x="297159" y="27256"/>
                  </a:lnTo>
                  <a:lnTo>
                    <a:pt x="296759" y="27846"/>
                  </a:lnTo>
                  <a:lnTo>
                    <a:pt x="296316" y="29442"/>
                  </a:lnTo>
                  <a:lnTo>
                    <a:pt x="298941" y="32269"/>
                  </a:lnTo>
                  <a:lnTo>
                    <a:pt x="311105" y="41875"/>
                  </a:lnTo>
                  <a:lnTo>
                    <a:pt x="329174" y="48341"/>
                  </a:lnTo>
                  <a:lnTo>
                    <a:pt x="362260" y="52818"/>
                  </a:lnTo>
                  <a:lnTo>
                    <a:pt x="373735" y="49834"/>
                  </a:lnTo>
                  <a:lnTo>
                    <a:pt x="386662" y="42857"/>
                  </a:lnTo>
                  <a:lnTo>
                    <a:pt x="389189" y="40112"/>
                  </a:lnTo>
                  <a:lnTo>
                    <a:pt x="390313" y="36776"/>
                  </a:lnTo>
                  <a:lnTo>
                    <a:pt x="391033" y="32256"/>
                  </a:lnTo>
                  <a:lnTo>
                    <a:pt x="391092" y="32238"/>
                  </a:lnTo>
                  <a:lnTo>
                    <a:pt x="391158" y="33158"/>
                  </a:lnTo>
                  <a:lnTo>
                    <a:pt x="377475" y="80716"/>
                  </a:lnTo>
                  <a:lnTo>
                    <a:pt x="374282" y="100555"/>
                  </a:lnTo>
                  <a:lnTo>
                    <a:pt x="379348" y="121877"/>
                  </a:lnTo>
                  <a:lnTo>
                    <a:pt x="386049" y="134580"/>
                  </a:lnTo>
                  <a:lnTo>
                    <a:pt x="396110" y="146668"/>
                  </a:lnTo>
                  <a:lnTo>
                    <a:pt x="405265" y="149515"/>
                  </a:lnTo>
                  <a:lnTo>
                    <a:pt x="411164" y="150274"/>
                  </a:lnTo>
                  <a:lnTo>
                    <a:pt x="422421" y="147355"/>
                  </a:lnTo>
                  <a:lnTo>
                    <a:pt x="438965" y="137354"/>
                  </a:lnTo>
                  <a:lnTo>
                    <a:pt x="443362" y="131030"/>
                  </a:lnTo>
                  <a:lnTo>
                    <a:pt x="449059" y="112100"/>
                  </a:lnTo>
                  <a:lnTo>
                    <a:pt x="457427" y="67345"/>
                  </a:lnTo>
                  <a:lnTo>
                    <a:pt x="457933" y="66919"/>
                  </a:lnTo>
                  <a:lnTo>
                    <a:pt x="459436" y="66446"/>
                  </a:lnTo>
                  <a:lnTo>
                    <a:pt x="462265" y="66180"/>
                  </a:lnTo>
                  <a:lnTo>
                    <a:pt x="495474" y="69205"/>
                  </a:lnTo>
                  <a:lnTo>
                    <a:pt x="506390" y="66348"/>
                  </a:lnTo>
                  <a:lnTo>
                    <a:pt x="520818" y="59045"/>
                  </a:lnTo>
                  <a:lnTo>
                    <a:pt x="522066" y="57153"/>
                  </a:lnTo>
                  <a:lnTo>
                    <a:pt x="524068" y="48393"/>
                  </a:lnTo>
                  <a:lnTo>
                    <a:pt x="524232" y="46876"/>
                  </a:lnTo>
                  <a:lnTo>
                    <a:pt x="521593" y="42369"/>
                  </a:lnTo>
                  <a:lnTo>
                    <a:pt x="517244" y="37896"/>
                  </a:lnTo>
                  <a:lnTo>
                    <a:pt x="504896" y="33104"/>
                  </a:lnTo>
                  <a:lnTo>
                    <a:pt x="495804" y="31724"/>
                  </a:lnTo>
                  <a:lnTo>
                    <a:pt x="488093" y="33001"/>
                  </a:lnTo>
                  <a:lnTo>
                    <a:pt x="475439" y="40111"/>
                  </a:lnTo>
                  <a:lnTo>
                    <a:pt x="468174" y="46477"/>
                  </a:lnTo>
                  <a:lnTo>
                    <a:pt x="463717" y="54148"/>
                  </a:lnTo>
                  <a:lnTo>
                    <a:pt x="456154" y="77396"/>
                  </a:lnTo>
                  <a:lnTo>
                    <a:pt x="455937" y="96920"/>
                  </a:lnTo>
                  <a:lnTo>
                    <a:pt x="459187" y="111203"/>
                  </a:lnTo>
                  <a:lnTo>
                    <a:pt x="479179" y="140330"/>
                  </a:lnTo>
                  <a:lnTo>
                    <a:pt x="490941" y="152900"/>
                  </a:lnTo>
                  <a:lnTo>
                    <a:pt x="504604" y="158275"/>
                  </a:lnTo>
                  <a:lnTo>
                    <a:pt x="517002" y="158731"/>
                  </a:lnTo>
                  <a:lnTo>
                    <a:pt x="544823" y="147767"/>
                  </a:lnTo>
                  <a:lnTo>
                    <a:pt x="573221" y="127257"/>
                  </a:lnTo>
                  <a:lnTo>
                    <a:pt x="592537" y="89331"/>
                  </a:lnTo>
                  <a:lnTo>
                    <a:pt x="603822" y="46551"/>
                  </a:lnTo>
                  <a:lnTo>
                    <a:pt x="610216" y="19868"/>
                  </a:lnTo>
                  <a:lnTo>
                    <a:pt x="611784" y="17548"/>
                  </a:lnTo>
                  <a:lnTo>
                    <a:pt x="612342" y="17140"/>
                  </a:lnTo>
                  <a:lnTo>
                    <a:pt x="612715" y="17222"/>
                  </a:lnTo>
                  <a:lnTo>
                    <a:pt x="637423" y="60094"/>
                  </a:lnTo>
                  <a:lnTo>
                    <a:pt x="670216" y="103713"/>
                  </a:lnTo>
                  <a:lnTo>
                    <a:pt x="679013" y="120267"/>
                  </a:lnTo>
                  <a:lnTo>
                    <a:pt x="680445" y="124425"/>
                  </a:lnTo>
                  <a:lnTo>
                    <a:pt x="680695" y="127903"/>
                  </a:lnTo>
                  <a:lnTo>
                    <a:pt x="679091" y="133650"/>
                  </a:lnTo>
                  <a:lnTo>
                    <a:pt x="674145" y="138555"/>
                  </a:lnTo>
                  <a:lnTo>
                    <a:pt x="659082" y="147423"/>
                  </a:lnTo>
                  <a:lnTo>
                    <a:pt x="629888" y="157366"/>
                  </a:lnTo>
                  <a:lnTo>
                    <a:pt x="617464" y="155455"/>
                  </a:lnTo>
                  <a:lnTo>
                    <a:pt x="609081" y="151976"/>
                  </a:lnTo>
                  <a:lnTo>
                    <a:pt x="599032" y="144909"/>
                  </a:lnTo>
                  <a:lnTo>
                    <a:pt x="588061" y="13591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SMARTInkShape-154">
              <a:extLst>
                <a:ext uri="{FF2B5EF4-FFF2-40B4-BE49-F238E27FC236}">
                  <a16:creationId xmlns:a16="http://schemas.microsoft.com/office/drawing/2014/main" xmlns="" id="{EF0819F2-5882-48E8-9D64-59B8425C8767}"/>
                </a:ext>
              </a:extLst>
            </p:cNvPr>
            <p:cNvSpPr/>
            <p:nvPr>
              <p:custDataLst>
                <p:tags r:id="rId52"/>
              </p:custDataLst>
            </p:nvPr>
          </p:nvSpPr>
          <p:spPr>
            <a:xfrm>
              <a:off x="8112322" y="5695055"/>
              <a:ext cx="22029" cy="18777"/>
            </a:xfrm>
            <a:custGeom>
              <a:avLst/>
              <a:gdLst/>
              <a:ahLst/>
              <a:cxnLst/>
              <a:rect l="0" t="0" r="0" b="0"/>
              <a:pathLst>
                <a:path w="22029" h="18777">
                  <a:moveTo>
                    <a:pt x="22028" y="7245"/>
                  </a:moveTo>
                  <a:lnTo>
                    <a:pt x="22028" y="7245"/>
                  </a:lnTo>
                  <a:lnTo>
                    <a:pt x="17609" y="7245"/>
                  </a:lnTo>
                  <a:lnTo>
                    <a:pt x="15595" y="6304"/>
                  </a:lnTo>
                  <a:lnTo>
                    <a:pt x="9743" y="2826"/>
                  </a:lnTo>
                  <a:lnTo>
                    <a:pt x="5531" y="1467"/>
                  </a:lnTo>
                  <a:lnTo>
                    <a:pt x="4328" y="1629"/>
                  </a:lnTo>
                  <a:lnTo>
                    <a:pt x="0" y="3954"/>
                  </a:lnTo>
                  <a:lnTo>
                    <a:pt x="6741" y="16786"/>
                  </a:lnTo>
                  <a:lnTo>
                    <a:pt x="8309" y="18192"/>
                  </a:lnTo>
                  <a:lnTo>
                    <a:pt x="9707" y="18776"/>
                  </a:lnTo>
                  <a:lnTo>
                    <a:pt x="10991" y="18460"/>
                  </a:lnTo>
                  <a:lnTo>
                    <a:pt x="13360" y="16228"/>
                  </a:lnTo>
                  <a:lnTo>
                    <a:pt x="14648" y="13824"/>
                  </a:lnTo>
                  <a:lnTo>
                    <a:pt x="15220" y="10875"/>
                  </a:lnTo>
                  <a:lnTo>
                    <a:pt x="15474" y="6036"/>
                  </a:lnTo>
                  <a:lnTo>
                    <a:pt x="14837" y="3970"/>
                  </a:lnTo>
                  <a:lnTo>
                    <a:pt x="12246" y="733"/>
                  </a:lnTo>
                  <a:lnTo>
                    <a:pt x="11274" y="81"/>
                  </a:lnTo>
                  <a:lnTo>
                    <a:pt x="10625" y="0"/>
                  </a:lnTo>
                  <a:lnTo>
                    <a:pt x="5134" y="3312"/>
                  </a:lnTo>
                  <a:lnTo>
                    <a:pt x="3937" y="5262"/>
                  </a:lnTo>
                  <a:lnTo>
                    <a:pt x="6153" y="1359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90" name="SMARTInkShape-Group67">
            <a:extLst>
              <a:ext uri="{FF2B5EF4-FFF2-40B4-BE49-F238E27FC236}">
                <a16:creationId xmlns:a16="http://schemas.microsoft.com/office/drawing/2014/main" xmlns="" id="{E5AC9760-44DC-4314-AC73-E54DABDC7CE2}"/>
              </a:ext>
            </a:extLst>
          </p:cNvPr>
          <p:cNvGrpSpPr/>
          <p:nvPr/>
        </p:nvGrpSpPr>
        <p:grpSpPr>
          <a:xfrm>
            <a:off x="6267450" y="5311337"/>
            <a:ext cx="1054101" cy="621026"/>
            <a:chOff x="6267450" y="5311337"/>
            <a:chExt cx="1054101" cy="621026"/>
          </a:xfrm>
        </p:grpSpPr>
        <p:sp>
          <p:nvSpPr>
            <p:cNvPr id="87" name="SMARTInkShape-155">
              <a:extLst>
                <a:ext uri="{FF2B5EF4-FFF2-40B4-BE49-F238E27FC236}">
                  <a16:creationId xmlns:a16="http://schemas.microsoft.com/office/drawing/2014/main" xmlns="" id="{BD101D20-B041-438D-AB4F-9730D5447705}"/>
                </a:ext>
              </a:extLst>
            </p:cNvPr>
            <p:cNvSpPr/>
            <p:nvPr>
              <p:custDataLst>
                <p:tags r:id="rId48"/>
              </p:custDataLst>
            </p:nvPr>
          </p:nvSpPr>
          <p:spPr>
            <a:xfrm>
              <a:off x="6407150" y="5566620"/>
              <a:ext cx="419101" cy="365743"/>
            </a:xfrm>
            <a:custGeom>
              <a:avLst/>
              <a:gdLst/>
              <a:ahLst/>
              <a:cxnLst/>
              <a:rect l="0" t="0" r="0" b="0"/>
              <a:pathLst>
                <a:path w="419101" h="365743">
                  <a:moveTo>
                    <a:pt x="0" y="132505"/>
                  </a:moveTo>
                  <a:lnTo>
                    <a:pt x="0" y="132505"/>
                  </a:lnTo>
                  <a:lnTo>
                    <a:pt x="27128" y="127645"/>
                  </a:lnTo>
                  <a:lnTo>
                    <a:pt x="47982" y="117149"/>
                  </a:lnTo>
                  <a:lnTo>
                    <a:pt x="60627" y="106122"/>
                  </a:lnTo>
                  <a:lnTo>
                    <a:pt x="65751" y="98554"/>
                  </a:lnTo>
                  <a:lnTo>
                    <a:pt x="76763" y="67211"/>
                  </a:lnTo>
                  <a:lnTo>
                    <a:pt x="76412" y="35966"/>
                  </a:lnTo>
                  <a:lnTo>
                    <a:pt x="70261" y="16881"/>
                  </a:lnTo>
                  <a:lnTo>
                    <a:pt x="65856" y="9228"/>
                  </a:lnTo>
                  <a:lnTo>
                    <a:pt x="57915" y="0"/>
                  </a:lnTo>
                  <a:lnTo>
                    <a:pt x="66630" y="10322"/>
                  </a:lnTo>
                  <a:lnTo>
                    <a:pt x="87120" y="49707"/>
                  </a:lnTo>
                  <a:lnTo>
                    <a:pt x="99096" y="58737"/>
                  </a:lnTo>
                  <a:lnTo>
                    <a:pt x="114800" y="63996"/>
                  </a:lnTo>
                  <a:lnTo>
                    <a:pt x="122288" y="65287"/>
                  </a:lnTo>
                  <a:lnTo>
                    <a:pt x="132345" y="63983"/>
                  </a:lnTo>
                  <a:lnTo>
                    <a:pt x="153334" y="54083"/>
                  </a:lnTo>
                  <a:lnTo>
                    <a:pt x="161144" y="48905"/>
                  </a:lnTo>
                  <a:lnTo>
                    <a:pt x="169470" y="39753"/>
                  </a:lnTo>
                  <a:lnTo>
                    <a:pt x="174403" y="37352"/>
                  </a:lnTo>
                  <a:lnTo>
                    <a:pt x="137655" y="84048"/>
                  </a:lnTo>
                  <a:lnTo>
                    <a:pt x="113982" y="131024"/>
                  </a:lnTo>
                  <a:lnTo>
                    <a:pt x="106475" y="143547"/>
                  </a:lnTo>
                  <a:lnTo>
                    <a:pt x="105908" y="145158"/>
                  </a:lnTo>
                  <a:lnTo>
                    <a:pt x="105178" y="146232"/>
                  </a:lnTo>
                  <a:lnTo>
                    <a:pt x="104338" y="146948"/>
                  </a:lnTo>
                  <a:lnTo>
                    <a:pt x="101604" y="148378"/>
                  </a:lnTo>
                  <a:lnTo>
                    <a:pt x="107023" y="148027"/>
                  </a:lnTo>
                  <a:lnTo>
                    <a:pt x="154222" y="137753"/>
                  </a:lnTo>
                  <a:lnTo>
                    <a:pt x="181184" y="135862"/>
                  </a:lnTo>
                  <a:lnTo>
                    <a:pt x="198450" y="141671"/>
                  </a:lnTo>
                  <a:lnTo>
                    <a:pt x="204264" y="145045"/>
                  </a:lnTo>
                  <a:lnTo>
                    <a:pt x="228938" y="169530"/>
                  </a:lnTo>
                  <a:lnTo>
                    <a:pt x="247042" y="203229"/>
                  </a:lnTo>
                  <a:lnTo>
                    <a:pt x="258547" y="243788"/>
                  </a:lnTo>
                  <a:lnTo>
                    <a:pt x="260245" y="285359"/>
                  </a:lnTo>
                  <a:lnTo>
                    <a:pt x="260329" y="309571"/>
                  </a:lnTo>
                  <a:lnTo>
                    <a:pt x="253602" y="328589"/>
                  </a:lnTo>
                  <a:lnTo>
                    <a:pt x="239392" y="348476"/>
                  </a:lnTo>
                  <a:lnTo>
                    <a:pt x="221733" y="361672"/>
                  </a:lnTo>
                  <a:lnTo>
                    <a:pt x="210338" y="365742"/>
                  </a:lnTo>
                  <a:lnTo>
                    <a:pt x="198573" y="365262"/>
                  </a:lnTo>
                  <a:lnTo>
                    <a:pt x="187836" y="361200"/>
                  </a:lnTo>
                  <a:lnTo>
                    <a:pt x="179637" y="353842"/>
                  </a:lnTo>
                  <a:lnTo>
                    <a:pt x="174424" y="346645"/>
                  </a:lnTo>
                  <a:lnTo>
                    <a:pt x="169856" y="328106"/>
                  </a:lnTo>
                  <a:lnTo>
                    <a:pt x="169528" y="308974"/>
                  </a:lnTo>
                  <a:lnTo>
                    <a:pt x="181224" y="274078"/>
                  </a:lnTo>
                  <a:lnTo>
                    <a:pt x="213927" y="231796"/>
                  </a:lnTo>
                  <a:lnTo>
                    <a:pt x="252198" y="185096"/>
                  </a:lnTo>
                  <a:lnTo>
                    <a:pt x="284467" y="141768"/>
                  </a:lnTo>
                  <a:lnTo>
                    <a:pt x="311396" y="96687"/>
                  </a:lnTo>
                  <a:lnTo>
                    <a:pt x="324117" y="65506"/>
                  </a:lnTo>
                  <a:lnTo>
                    <a:pt x="326770" y="38388"/>
                  </a:lnTo>
                  <a:lnTo>
                    <a:pt x="321893" y="24695"/>
                  </a:lnTo>
                  <a:lnTo>
                    <a:pt x="313745" y="14523"/>
                  </a:lnTo>
                  <a:lnTo>
                    <a:pt x="306314" y="8725"/>
                  </a:lnTo>
                  <a:lnTo>
                    <a:pt x="298065" y="7877"/>
                  </a:lnTo>
                  <a:lnTo>
                    <a:pt x="288754" y="9028"/>
                  </a:lnTo>
                  <a:lnTo>
                    <a:pt x="282263" y="11892"/>
                  </a:lnTo>
                  <a:lnTo>
                    <a:pt x="271273" y="25899"/>
                  </a:lnTo>
                  <a:lnTo>
                    <a:pt x="265820" y="38946"/>
                  </a:lnTo>
                  <a:lnTo>
                    <a:pt x="263727" y="70284"/>
                  </a:lnTo>
                  <a:lnTo>
                    <a:pt x="275115" y="106417"/>
                  </a:lnTo>
                  <a:lnTo>
                    <a:pt x="292704" y="130592"/>
                  </a:lnTo>
                  <a:lnTo>
                    <a:pt x="308408" y="143991"/>
                  </a:lnTo>
                  <a:lnTo>
                    <a:pt x="333422" y="155117"/>
                  </a:lnTo>
                  <a:lnTo>
                    <a:pt x="373738" y="163290"/>
                  </a:lnTo>
                  <a:lnTo>
                    <a:pt x="396252" y="157227"/>
                  </a:lnTo>
                  <a:lnTo>
                    <a:pt x="419100" y="14203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8" name="SMARTInkShape-156">
              <a:extLst>
                <a:ext uri="{FF2B5EF4-FFF2-40B4-BE49-F238E27FC236}">
                  <a16:creationId xmlns:a16="http://schemas.microsoft.com/office/drawing/2014/main" xmlns="" id="{D8EBA4AA-C1CF-427F-9812-D0F3313ED95B}"/>
                </a:ext>
              </a:extLst>
            </p:cNvPr>
            <p:cNvSpPr/>
            <p:nvPr>
              <p:custDataLst>
                <p:tags r:id="rId49"/>
              </p:custDataLst>
            </p:nvPr>
          </p:nvSpPr>
          <p:spPr>
            <a:xfrm>
              <a:off x="6267450" y="5476875"/>
              <a:ext cx="6351" cy="9526"/>
            </a:xfrm>
            <a:custGeom>
              <a:avLst/>
              <a:gdLst/>
              <a:ahLst/>
              <a:cxnLst/>
              <a:rect l="0" t="0" r="0" b="0"/>
              <a:pathLst>
                <a:path w="6351" h="9526">
                  <a:moveTo>
                    <a:pt x="0" y="9525"/>
                  </a:moveTo>
                  <a:lnTo>
                    <a:pt x="0" y="9525"/>
                  </a:lnTo>
                  <a:lnTo>
                    <a:pt x="0" y="7839"/>
                  </a:lnTo>
                  <a:lnTo>
                    <a:pt x="1685" y="3420"/>
                  </a:lnTo>
                  <a:lnTo>
                    <a:pt x="2535" y="2280"/>
                  </a:lnTo>
                  <a:lnTo>
                    <a:pt x="635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9" name="SMARTInkShape-157">
              <a:extLst>
                <a:ext uri="{FF2B5EF4-FFF2-40B4-BE49-F238E27FC236}">
                  <a16:creationId xmlns:a16="http://schemas.microsoft.com/office/drawing/2014/main" xmlns="" id="{9FD33F9F-201C-49CB-9675-D80AE7BC55D5}"/>
                </a:ext>
              </a:extLst>
            </p:cNvPr>
            <p:cNvSpPr/>
            <p:nvPr>
              <p:custDataLst>
                <p:tags r:id="rId50"/>
              </p:custDataLst>
            </p:nvPr>
          </p:nvSpPr>
          <p:spPr>
            <a:xfrm>
              <a:off x="7000875" y="5311337"/>
              <a:ext cx="320676" cy="418643"/>
            </a:xfrm>
            <a:custGeom>
              <a:avLst/>
              <a:gdLst/>
              <a:ahLst/>
              <a:cxnLst/>
              <a:rect l="0" t="0" r="0" b="0"/>
              <a:pathLst>
                <a:path w="320676" h="418643">
                  <a:moveTo>
                    <a:pt x="0" y="403663"/>
                  </a:moveTo>
                  <a:lnTo>
                    <a:pt x="0" y="403663"/>
                  </a:lnTo>
                  <a:lnTo>
                    <a:pt x="1685" y="401977"/>
                  </a:lnTo>
                  <a:lnTo>
                    <a:pt x="18358" y="397482"/>
                  </a:lnTo>
                  <a:lnTo>
                    <a:pt x="20531" y="397363"/>
                  </a:lnTo>
                  <a:lnTo>
                    <a:pt x="67090" y="377544"/>
                  </a:lnTo>
                  <a:lnTo>
                    <a:pt x="106087" y="355142"/>
                  </a:lnTo>
                  <a:lnTo>
                    <a:pt x="150879" y="315763"/>
                  </a:lnTo>
                  <a:lnTo>
                    <a:pt x="186168" y="269781"/>
                  </a:lnTo>
                  <a:lnTo>
                    <a:pt x="206418" y="230065"/>
                  </a:lnTo>
                  <a:lnTo>
                    <a:pt x="221631" y="190083"/>
                  </a:lnTo>
                  <a:lnTo>
                    <a:pt x="232946" y="148161"/>
                  </a:lnTo>
                  <a:lnTo>
                    <a:pt x="237102" y="107072"/>
                  </a:lnTo>
                  <a:lnTo>
                    <a:pt x="232853" y="66344"/>
                  </a:lnTo>
                  <a:lnTo>
                    <a:pt x="222398" y="37027"/>
                  </a:lnTo>
                  <a:lnTo>
                    <a:pt x="207032" y="12800"/>
                  </a:lnTo>
                  <a:lnTo>
                    <a:pt x="197045" y="4650"/>
                  </a:lnTo>
                  <a:lnTo>
                    <a:pt x="187382" y="0"/>
                  </a:lnTo>
                  <a:lnTo>
                    <a:pt x="183835" y="146"/>
                  </a:lnTo>
                  <a:lnTo>
                    <a:pt x="176132" y="3130"/>
                  </a:lnTo>
                  <a:lnTo>
                    <a:pt x="168945" y="11748"/>
                  </a:lnTo>
                  <a:lnTo>
                    <a:pt x="159079" y="32345"/>
                  </a:lnTo>
                  <a:lnTo>
                    <a:pt x="150069" y="71563"/>
                  </a:lnTo>
                  <a:lnTo>
                    <a:pt x="145159" y="112011"/>
                  </a:lnTo>
                  <a:lnTo>
                    <a:pt x="143326" y="150758"/>
                  </a:lnTo>
                  <a:lnTo>
                    <a:pt x="143008" y="191537"/>
                  </a:lnTo>
                  <a:lnTo>
                    <a:pt x="142901" y="230789"/>
                  </a:lnTo>
                  <a:lnTo>
                    <a:pt x="143824" y="269538"/>
                  </a:lnTo>
                  <a:lnTo>
                    <a:pt x="147296" y="313395"/>
                  </a:lnTo>
                  <a:lnTo>
                    <a:pt x="148971" y="360083"/>
                  </a:lnTo>
                  <a:lnTo>
                    <a:pt x="152657" y="399419"/>
                  </a:lnTo>
                  <a:lnTo>
                    <a:pt x="153629" y="402950"/>
                  </a:lnTo>
                  <a:lnTo>
                    <a:pt x="163426" y="414662"/>
                  </a:lnTo>
                  <a:lnTo>
                    <a:pt x="168218" y="416993"/>
                  </a:lnTo>
                  <a:lnTo>
                    <a:pt x="179186" y="418642"/>
                  </a:lnTo>
                  <a:lnTo>
                    <a:pt x="190519" y="417587"/>
                  </a:lnTo>
                  <a:lnTo>
                    <a:pt x="221124" y="403213"/>
                  </a:lnTo>
                  <a:lnTo>
                    <a:pt x="243469" y="381440"/>
                  </a:lnTo>
                  <a:lnTo>
                    <a:pt x="250613" y="370268"/>
                  </a:lnTo>
                  <a:lnTo>
                    <a:pt x="258061" y="342530"/>
                  </a:lnTo>
                  <a:lnTo>
                    <a:pt x="259333" y="331572"/>
                  </a:lnTo>
                  <a:lnTo>
                    <a:pt x="254992" y="310728"/>
                  </a:lnTo>
                  <a:lnTo>
                    <a:pt x="245318" y="293420"/>
                  </a:lnTo>
                  <a:lnTo>
                    <a:pt x="236885" y="284411"/>
                  </a:lnTo>
                  <a:lnTo>
                    <a:pt x="231224" y="281870"/>
                  </a:lnTo>
                  <a:lnTo>
                    <a:pt x="225885" y="281094"/>
                  </a:lnTo>
                  <a:lnTo>
                    <a:pt x="222337" y="281925"/>
                  </a:lnTo>
                  <a:lnTo>
                    <a:pt x="221955" y="282993"/>
                  </a:lnTo>
                  <a:lnTo>
                    <a:pt x="222407" y="284411"/>
                  </a:lnTo>
                  <a:lnTo>
                    <a:pt x="225142" y="287868"/>
                  </a:lnTo>
                  <a:lnTo>
                    <a:pt x="229885" y="291755"/>
                  </a:lnTo>
                  <a:lnTo>
                    <a:pt x="245248" y="296226"/>
                  </a:lnTo>
                  <a:lnTo>
                    <a:pt x="290361" y="298380"/>
                  </a:lnTo>
                  <a:lnTo>
                    <a:pt x="320675" y="29253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91" name="SMARTInkShape-158">
            <a:extLst>
              <a:ext uri="{FF2B5EF4-FFF2-40B4-BE49-F238E27FC236}">
                <a16:creationId xmlns:a16="http://schemas.microsoft.com/office/drawing/2014/main" xmlns="" id="{8A04D0B5-93F2-4289-893C-EE317B4095F7}"/>
              </a:ext>
            </a:extLst>
          </p:cNvPr>
          <p:cNvSpPr/>
          <p:nvPr>
            <p:custDataLst>
              <p:tags r:id="rId1"/>
            </p:custDataLst>
          </p:nvPr>
        </p:nvSpPr>
        <p:spPr>
          <a:xfrm>
            <a:off x="6026150" y="5552262"/>
            <a:ext cx="479224" cy="181789"/>
          </a:xfrm>
          <a:custGeom>
            <a:avLst/>
            <a:gdLst/>
            <a:ahLst/>
            <a:cxnLst/>
            <a:rect l="0" t="0" r="0" b="0"/>
            <a:pathLst>
              <a:path w="479224" h="181789">
                <a:moveTo>
                  <a:pt x="0" y="181788"/>
                </a:moveTo>
                <a:lnTo>
                  <a:pt x="0" y="181788"/>
                </a:lnTo>
                <a:lnTo>
                  <a:pt x="5423" y="181435"/>
                </a:lnTo>
                <a:lnTo>
                  <a:pt x="10524" y="180102"/>
                </a:lnTo>
                <a:lnTo>
                  <a:pt x="15379" y="176453"/>
                </a:lnTo>
                <a:lnTo>
                  <a:pt x="37687" y="147448"/>
                </a:lnTo>
                <a:lnTo>
                  <a:pt x="54832" y="106584"/>
                </a:lnTo>
                <a:lnTo>
                  <a:pt x="70457" y="64451"/>
                </a:lnTo>
                <a:lnTo>
                  <a:pt x="87430" y="18422"/>
                </a:lnTo>
                <a:lnTo>
                  <a:pt x="93692" y="4304"/>
                </a:lnTo>
                <a:lnTo>
                  <a:pt x="96086" y="836"/>
                </a:lnTo>
                <a:lnTo>
                  <a:pt x="97219" y="123"/>
                </a:lnTo>
                <a:lnTo>
                  <a:pt x="98326" y="0"/>
                </a:lnTo>
                <a:lnTo>
                  <a:pt x="99418" y="271"/>
                </a:lnTo>
                <a:lnTo>
                  <a:pt x="101571" y="4335"/>
                </a:lnTo>
                <a:lnTo>
                  <a:pt x="103826" y="13616"/>
                </a:lnTo>
                <a:lnTo>
                  <a:pt x="114606" y="58888"/>
                </a:lnTo>
                <a:lnTo>
                  <a:pt x="132502" y="100120"/>
                </a:lnTo>
                <a:lnTo>
                  <a:pt x="161762" y="146538"/>
                </a:lnTo>
                <a:lnTo>
                  <a:pt x="164111" y="152921"/>
                </a:lnTo>
                <a:lnTo>
                  <a:pt x="163030" y="153371"/>
                </a:lnTo>
                <a:lnTo>
                  <a:pt x="153036" y="149965"/>
                </a:lnTo>
                <a:lnTo>
                  <a:pt x="128808" y="142907"/>
                </a:lnTo>
                <a:lnTo>
                  <a:pt x="104551" y="140828"/>
                </a:lnTo>
                <a:lnTo>
                  <a:pt x="77179" y="144960"/>
                </a:lnTo>
                <a:lnTo>
                  <a:pt x="73107" y="146958"/>
                </a:lnTo>
                <a:lnTo>
                  <a:pt x="72022" y="147985"/>
                </a:lnTo>
                <a:lnTo>
                  <a:pt x="71650" y="149022"/>
                </a:lnTo>
                <a:lnTo>
                  <a:pt x="71756" y="150066"/>
                </a:lnTo>
                <a:lnTo>
                  <a:pt x="72179" y="151115"/>
                </a:lnTo>
                <a:lnTo>
                  <a:pt x="76145" y="155962"/>
                </a:lnTo>
                <a:lnTo>
                  <a:pt x="79821" y="157963"/>
                </a:lnTo>
                <a:lnTo>
                  <a:pt x="89620" y="159089"/>
                </a:lnTo>
                <a:lnTo>
                  <a:pt x="106838" y="159469"/>
                </a:lnTo>
                <a:lnTo>
                  <a:pt x="113806" y="156699"/>
                </a:lnTo>
                <a:lnTo>
                  <a:pt x="153680" y="127625"/>
                </a:lnTo>
                <a:lnTo>
                  <a:pt x="178879" y="100421"/>
                </a:lnTo>
                <a:lnTo>
                  <a:pt x="180043" y="97294"/>
                </a:lnTo>
                <a:lnTo>
                  <a:pt x="181052" y="91920"/>
                </a:lnTo>
                <a:lnTo>
                  <a:pt x="183672" y="87317"/>
                </a:lnTo>
                <a:lnTo>
                  <a:pt x="184184" y="87057"/>
                </a:lnTo>
                <a:lnTo>
                  <a:pt x="188482" y="86641"/>
                </a:lnTo>
                <a:lnTo>
                  <a:pt x="210608" y="83806"/>
                </a:lnTo>
                <a:lnTo>
                  <a:pt x="232075" y="71506"/>
                </a:lnTo>
                <a:lnTo>
                  <a:pt x="236729" y="66452"/>
                </a:lnTo>
                <a:lnTo>
                  <a:pt x="241631" y="55970"/>
                </a:lnTo>
                <a:lnTo>
                  <a:pt x="243632" y="47299"/>
                </a:lnTo>
                <a:lnTo>
                  <a:pt x="240854" y="36890"/>
                </a:lnTo>
                <a:lnTo>
                  <a:pt x="237456" y="31782"/>
                </a:lnTo>
                <a:lnTo>
                  <a:pt x="235562" y="29926"/>
                </a:lnTo>
                <a:lnTo>
                  <a:pt x="226155" y="25627"/>
                </a:lnTo>
                <a:lnTo>
                  <a:pt x="217802" y="23805"/>
                </a:lnTo>
                <a:lnTo>
                  <a:pt x="207487" y="24951"/>
                </a:lnTo>
                <a:lnTo>
                  <a:pt x="192123" y="34266"/>
                </a:lnTo>
                <a:lnTo>
                  <a:pt x="184989" y="42375"/>
                </a:lnTo>
                <a:lnTo>
                  <a:pt x="180995" y="51035"/>
                </a:lnTo>
                <a:lnTo>
                  <a:pt x="178221" y="71101"/>
                </a:lnTo>
                <a:lnTo>
                  <a:pt x="182256" y="103420"/>
                </a:lnTo>
                <a:lnTo>
                  <a:pt x="197715" y="130598"/>
                </a:lnTo>
                <a:lnTo>
                  <a:pt x="210583" y="145336"/>
                </a:lnTo>
                <a:lnTo>
                  <a:pt x="224437" y="152016"/>
                </a:lnTo>
                <a:lnTo>
                  <a:pt x="251775" y="155812"/>
                </a:lnTo>
                <a:lnTo>
                  <a:pt x="271356" y="154588"/>
                </a:lnTo>
                <a:lnTo>
                  <a:pt x="287130" y="148564"/>
                </a:lnTo>
                <a:lnTo>
                  <a:pt x="298467" y="140076"/>
                </a:lnTo>
                <a:lnTo>
                  <a:pt x="307980" y="127487"/>
                </a:lnTo>
                <a:lnTo>
                  <a:pt x="325131" y="82055"/>
                </a:lnTo>
                <a:lnTo>
                  <a:pt x="328188" y="64278"/>
                </a:lnTo>
                <a:lnTo>
                  <a:pt x="327031" y="29720"/>
                </a:lnTo>
                <a:lnTo>
                  <a:pt x="329560" y="76309"/>
                </a:lnTo>
                <a:lnTo>
                  <a:pt x="339736" y="121243"/>
                </a:lnTo>
                <a:lnTo>
                  <a:pt x="349449" y="137155"/>
                </a:lnTo>
                <a:lnTo>
                  <a:pt x="361264" y="148337"/>
                </a:lnTo>
                <a:lnTo>
                  <a:pt x="369524" y="152575"/>
                </a:lnTo>
                <a:lnTo>
                  <a:pt x="396869" y="156053"/>
                </a:lnTo>
                <a:lnTo>
                  <a:pt x="413140" y="149547"/>
                </a:lnTo>
                <a:lnTo>
                  <a:pt x="425174" y="142053"/>
                </a:lnTo>
                <a:lnTo>
                  <a:pt x="441754" y="124119"/>
                </a:lnTo>
                <a:lnTo>
                  <a:pt x="446572" y="116293"/>
                </a:lnTo>
                <a:lnTo>
                  <a:pt x="457627" y="74708"/>
                </a:lnTo>
                <a:lnTo>
                  <a:pt x="457875" y="56731"/>
                </a:lnTo>
                <a:lnTo>
                  <a:pt x="451125" y="31876"/>
                </a:lnTo>
                <a:lnTo>
                  <a:pt x="449444" y="28965"/>
                </a:lnTo>
                <a:lnTo>
                  <a:pt x="447520" y="27436"/>
                </a:lnTo>
                <a:lnTo>
                  <a:pt x="446514" y="27028"/>
                </a:lnTo>
                <a:lnTo>
                  <a:pt x="445489" y="27462"/>
                </a:lnTo>
                <a:lnTo>
                  <a:pt x="443411" y="29826"/>
                </a:lnTo>
                <a:lnTo>
                  <a:pt x="443421" y="32149"/>
                </a:lnTo>
                <a:lnTo>
                  <a:pt x="451887" y="55192"/>
                </a:lnTo>
                <a:lnTo>
                  <a:pt x="458672" y="65033"/>
                </a:lnTo>
                <a:lnTo>
                  <a:pt x="475978" y="84651"/>
                </a:lnTo>
                <a:lnTo>
                  <a:pt x="479223" y="86428"/>
                </a:lnTo>
                <a:lnTo>
                  <a:pt x="477679" y="88191"/>
                </a:lnTo>
                <a:lnTo>
                  <a:pt x="468513" y="94403"/>
                </a:lnTo>
                <a:lnTo>
                  <a:pt x="465570" y="98942"/>
                </a:lnTo>
                <a:lnTo>
                  <a:pt x="464148" y="103070"/>
                </a:lnTo>
                <a:lnTo>
                  <a:pt x="463550" y="126841"/>
                </a:lnTo>
                <a:lnTo>
                  <a:pt x="463197" y="127165"/>
                </a:lnTo>
                <a:lnTo>
                  <a:pt x="461865" y="127525"/>
                </a:lnTo>
                <a:lnTo>
                  <a:pt x="461368" y="127974"/>
                </a:lnTo>
                <a:lnTo>
                  <a:pt x="457920" y="134234"/>
                </a:lnTo>
                <a:lnTo>
                  <a:pt x="457680" y="135269"/>
                </a:lnTo>
                <a:lnTo>
                  <a:pt x="455657" y="138410"/>
                </a:lnTo>
                <a:lnTo>
                  <a:pt x="441472" y="153066"/>
                </a:lnTo>
                <a:lnTo>
                  <a:pt x="444071" y="155933"/>
                </a:lnTo>
                <a:lnTo>
                  <a:pt x="444214" y="155732"/>
                </a:lnTo>
                <a:lnTo>
                  <a:pt x="444499" y="153223"/>
                </a:lnTo>
                <a:lnTo>
                  <a:pt x="447234" y="153214"/>
                </a:lnTo>
                <a:lnTo>
                  <a:pt x="447381" y="153566"/>
                </a:lnTo>
                <a:lnTo>
                  <a:pt x="447675" y="15638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98" name="SMARTInkShape-Group69">
            <a:extLst>
              <a:ext uri="{FF2B5EF4-FFF2-40B4-BE49-F238E27FC236}">
                <a16:creationId xmlns:a16="http://schemas.microsoft.com/office/drawing/2014/main" xmlns="" id="{51C81B53-DCC0-4270-82FE-FE2A3F28822D}"/>
              </a:ext>
            </a:extLst>
          </p:cNvPr>
          <p:cNvGrpSpPr/>
          <p:nvPr/>
        </p:nvGrpSpPr>
        <p:grpSpPr>
          <a:xfrm>
            <a:off x="4073525" y="5336091"/>
            <a:ext cx="1749426" cy="633417"/>
            <a:chOff x="4073525" y="5336091"/>
            <a:chExt cx="1749426" cy="633417"/>
          </a:xfrm>
        </p:grpSpPr>
        <p:sp>
          <p:nvSpPr>
            <p:cNvPr id="92" name="SMARTInkShape-159">
              <a:extLst>
                <a:ext uri="{FF2B5EF4-FFF2-40B4-BE49-F238E27FC236}">
                  <a16:creationId xmlns:a16="http://schemas.microsoft.com/office/drawing/2014/main" xmlns="" id="{23EC94BD-95DD-430B-B7AD-0B07EA74474E}"/>
                </a:ext>
              </a:extLst>
            </p:cNvPr>
            <p:cNvSpPr/>
            <p:nvPr>
              <p:custDataLst>
                <p:tags r:id="rId42"/>
              </p:custDataLst>
            </p:nvPr>
          </p:nvSpPr>
          <p:spPr>
            <a:xfrm>
              <a:off x="4073525" y="5336091"/>
              <a:ext cx="466726" cy="375163"/>
            </a:xfrm>
            <a:custGeom>
              <a:avLst/>
              <a:gdLst/>
              <a:ahLst/>
              <a:cxnLst/>
              <a:rect l="0" t="0" r="0" b="0"/>
              <a:pathLst>
                <a:path w="466726" h="375163">
                  <a:moveTo>
                    <a:pt x="0" y="369384"/>
                  </a:moveTo>
                  <a:lnTo>
                    <a:pt x="0" y="369384"/>
                  </a:lnTo>
                  <a:lnTo>
                    <a:pt x="5416" y="374446"/>
                  </a:lnTo>
                  <a:lnTo>
                    <a:pt x="7463" y="375162"/>
                  </a:lnTo>
                  <a:lnTo>
                    <a:pt x="8503" y="375000"/>
                  </a:lnTo>
                  <a:lnTo>
                    <a:pt x="12005" y="373439"/>
                  </a:lnTo>
                  <a:lnTo>
                    <a:pt x="17983" y="372675"/>
                  </a:lnTo>
                  <a:lnTo>
                    <a:pt x="64972" y="332186"/>
                  </a:lnTo>
                  <a:lnTo>
                    <a:pt x="99293" y="285859"/>
                  </a:lnTo>
                  <a:lnTo>
                    <a:pt x="121422" y="240916"/>
                  </a:lnTo>
                  <a:lnTo>
                    <a:pt x="139314" y="198006"/>
                  </a:lnTo>
                  <a:lnTo>
                    <a:pt x="149789" y="158803"/>
                  </a:lnTo>
                  <a:lnTo>
                    <a:pt x="156771" y="116461"/>
                  </a:lnTo>
                  <a:lnTo>
                    <a:pt x="158489" y="75401"/>
                  </a:lnTo>
                  <a:lnTo>
                    <a:pt x="158374" y="30588"/>
                  </a:lnTo>
                  <a:lnTo>
                    <a:pt x="157054" y="20194"/>
                  </a:lnTo>
                  <a:lnTo>
                    <a:pt x="152469" y="11106"/>
                  </a:lnTo>
                  <a:lnTo>
                    <a:pt x="144777" y="1819"/>
                  </a:lnTo>
                  <a:lnTo>
                    <a:pt x="143085" y="516"/>
                  </a:lnTo>
                  <a:lnTo>
                    <a:pt x="141251" y="0"/>
                  </a:lnTo>
                  <a:lnTo>
                    <a:pt x="137332" y="367"/>
                  </a:lnTo>
                  <a:lnTo>
                    <a:pt x="116915" y="27369"/>
                  </a:lnTo>
                  <a:lnTo>
                    <a:pt x="91436" y="72827"/>
                  </a:lnTo>
                  <a:lnTo>
                    <a:pt x="81451" y="107019"/>
                  </a:lnTo>
                  <a:lnTo>
                    <a:pt x="82536" y="151912"/>
                  </a:lnTo>
                  <a:lnTo>
                    <a:pt x="89608" y="195845"/>
                  </a:lnTo>
                  <a:lnTo>
                    <a:pt x="99011" y="237947"/>
                  </a:lnTo>
                  <a:lnTo>
                    <a:pt x="108526" y="282914"/>
                  </a:lnTo>
                  <a:lnTo>
                    <a:pt x="121804" y="327245"/>
                  </a:lnTo>
                  <a:lnTo>
                    <a:pt x="141556" y="354400"/>
                  </a:lnTo>
                  <a:lnTo>
                    <a:pt x="152767" y="364699"/>
                  </a:lnTo>
                  <a:lnTo>
                    <a:pt x="158913" y="367302"/>
                  </a:lnTo>
                  <a:lnTo>
                    <a:pt x="165878" y="368106"/>
                  </a:lnTo>
                  <a:lnTo>
                    <a:pt x="186452" y="364843"/>
                  </a:lnTo>
                  <a:lnTo>
                    <a:pt x="201648" y="355143"/>
                  </a:lnTo>
                  <a:lnTo>
                    <a:pt x="214499" y="339412"/>
                  </a:lnTo>
                  <a:lnTo>
                    <a:pt x="219954" y="324716"/>
                  </a:lnTo>
                  <a:lnTo>
                    <a:pt x="222190" y="277713"/>
                  </a:lnTo>
                  <a:lnTo>
                    <a:pt x="226664" y="253713"/>
                  </a:lnTo>
                  <a:lnTo>
                    <a:pt x="229712" y="246289"/>
                  </a:lnTo>
                  <a:lnTo>
                    <a:pt x="230400" y="245340"/>
                  </a:lnTo>
                  <a:lnTo>
                    <a:pt x="230858" y="245060"/>
                  </a:lnTo>
                  <a:lnTo>
                    <a:pt x="231164" y="245226"/>
                  </a:lnTo>
                  <a:lnTo>
                    <a:pt x="228715" y="288545"/>
                  </a:lnTo>
                  <a:lnTo>
                    <a:pt x="231981" y="326932"/>
                  </a:lnTo>
                  <a:lnTo>
                    <a:pt x="237441" y="340068"/>
                  </a:lnTo>
                  <a:lnTo>
                    <a:pt x="255041" y="359203"/>
                  </a:lnTo>
                  <a:lnTo>
                    <a:pt x="267792" y="366211"/>
                  </a:lnTo>
                  <a:lnTo>
                    <a:pt x="273771" y="367974"/>
                  </a:lnTo>
                  <a:lnTo>
                    <a:pt x="287845" y="365595"/>
                  </a:lnTo>
                  <a:lnTo>
                    <a:pt x="295618" y="361350"/>
                  </a:lnTo>
                  <a:lnTo>
                    <a:pt x="301778" y="354877"/>
                  </a:lnTo>
                  <a:lnTo>
                    <a:pt x="314149" y="332510"/>
                  </a:lnTo>
                  <a:lnTo>
                    <a:pt x="319572" y="304269"/>
                  </a:lnTo>
                  <a:lnTo>
                    <a:pt x="323700" y="265308"/>
                  </a:lnTo>
                  <a:lnTo>
                    <a:pt x="323397" y="264369"/>
                  </a:lnTo>
                  <a:lnTo>
                    <a:pt x="322843" y="264096"/>
                  </a:lnTo>
                  <a:lnTo>
                    <a:pt x="322120" y="264267"/>
                  </a:lnTo>
                  <a:lnTo>
                    <a:pt x="321639" y="265086"/>
                  </a:lnTo>
                  <a:lnTo>
                    <a:pt x="321103" y="267879"/>
                  </a:lnTo>
                  <a:lnTo>
                    <a:pt x="330704" y="309467"/>
                  </a:lnTo>
                  <a:lnTo>
                    <a:pt x="342365" y="347553"/>
                  </a:lnTo>
                  <a:lnTo>
                    <a:pt x="345484" y="351568"/>
                  </a:lnTo>
                  <a:lnTo>
                    <a:pt x="350399" y="355703"/>
                  </a:lnTo>
                  <a:lnTo>
                    <a:pt x="352485" y="356736"/>
                  </a:lnTo>
                  <a:lnTo>
                    <a:pt x="354229" y="357072"/>
                  </a:lnTo>
                  <a:lnTo>
                    <a:pt x="355744" y="356943"/>
                  </a:lnTo>
                  <a:lnTo>
                    <a:pt x="364619" y="353389"/>
                  </a:lnTo>
                  <a:lnTo>
                    <a:pt x="382445" y="333563"/>
                  </a:lnTo>
                  <a:lnTo>
                    <a:pt x="387582" y="322983"/>
                  </a:lnTo>
                  <a:lnTo>
                    <a:pt x="398881" y="277427"/>
                  </a:lnTo>
                  <a:lnTo>
                    <a:pt x="400004" y="256990"/>
                  </a:lnTo>
                  <a:lnTo>
                    <a:pt x="402232" y="299667"/>
                  </a:lnTo>
                  <a:lnTo>
                    <a:pt x="407605" y="346055"/>
                  </a:lnTo>
                  <a:lnTo>
                    <a:pt x="414048" y="356357"/>
                  </a:lnTo>
                  <a:lnTo>
                    <a:pt x="424380" y="361007"/>
                  </a:lnTo>
                  <a:lnTo>
                    <a:pt x="440420" y="363727"/>
                  </a:lnTo>
                  <a:lnTo>
                    <a:pt x="443897" y="363496"/>
                  </a:lnTo>
                  <a:lnTo>
                    <a:pt x="450582" y="359476"/>
                  </a:lnTo>
                  <a:lnTo>
                    <a:pt x="466725" y="3376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3" name="SMARTInkShape-160">
              <a:extLst>
                <a:ext uri="{FF2B5EF4-FFF2-40B4-BE49-F238E27FC236}">
                  <a16:creationId xmlns:a16="http://schemas.microsoft.com/office/drawing/2014/main" xmlns="" id="{3A1721F6-5A44-47F3-9765-2F015FC494A5}"/>
                </a:ext>
              </a:extLst>
            </p:cNvPr>
            <p:cNvSpPr/>
            <p:nvPr>
              <p:custDataLst>
                <p:tags r:id="rId43"/>
              </p:custDataLst>
            </p:nvPr>
          </p:nvSpPr>
          <p:spPr>
            <a:xfrm>
              <a:off x="4467225" y="5505450"/>
              <a:ext cx="3176" cy="12701"/>
            </a:xfrm>
            <a:custGeom>
              <a:avLst/>
              <a:gdLst/>
              <a:ahLst/>
              <a:cxnLst/>
              <a:rect l="0" t="0" r="0" b="0"/>
              <a:pathLst>
                <a:path w="3176" h="12701">
                  <a:moveTo>
                    <a:pt x="3175" y="12700"/>
                  </a:moveTo>
                  <a:lnTo>
                    <a:pt x="3175" y="12700"/>
                  </a:lnTo>
                  <a:lnTo>
                    <a:pt x="662" y="6733"/>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4" name="SMARTInkShape-161">
              <a:extLst>
                <a:ext uri="{FF2B5EF4-FFF2-40B4-BE49-F238E27FC236}">
                  <a16:creationId xmlns:a16="http://schemas.microsoft.com/office/drawing/2014/main" xmlns="" id="{DFB00769-D051-4427-9DA5-F172A5A59492}"/>
                </a:ext>
              </a:extLst>
            </p:cNvPr>
            <p:cNvSpPr/>
            <p:nvPr>
              <p:custDataLst>
                <p:tags r:id="rId44"/>
              </p:custDataLst>
            </p:nvPr>
          </p:nvSpPr>
          <p:spPr>
            <a:xfrm>
              <a:off x="4735340" y="5337918"/>
              <a:ext cx="147510" cy="631590"/>
            </a:xfrm>
            <a:custGeom>
              <a:avLst/>
              <a:gdLst/>
              <a:ahLst/>
              <a:cxnLst/>
              <a:rect l="0" t="0" r="0" b="0"/>
              <a:pathLst>
                <a:path w="147510" h="631590">
                  <a:moveTo>
                    <a:pt x="55735" y="211982"/>
                  </a:moveTo>
                  <a:lnTo>
                    <a:pt x="55735" y="211982"/>
                  </a:lnTo>
                  <a:lnTo>
                    <a:pt x="67813" y="211982"/>
                  </a:lnTo>
                  <a:lnTo>
                    <a:pt x="71621" y="210296"/>
                  </a:lnTo>
                  <a:lnTo>
                    <a:pt x="108586" y="180326"/>
                  </a:lnTo>
                  <a:lnTo>
                    <a:pt x="129872" y="145674"/>
                  </a:lnTo>
                  <a:lnTo>
                    <a:pt x="146222" y="105716"/>
                  </a:lnTo>
                  <a:lnTo>
                    <a:pt x="147509" y="70589"/>
                  </a:lnTo>
                  <a:lnTo>
                    <a:pt x="141544" y="40132"/>
                  </a:lnTo>
                  <a:lnTo>
                    <a:pt x="130462" y="14151"/>
                  </a:lnTo>
                  <a:lnTo>
                    <a:pt x="121974" y="3082"/>
                  </a:lnTo>
                  <a:lnTo>
                    <a:pt x="117180" y="1101"/>
                  </a:lnTo>
                  <a:lnTo>
                    <a:pt x="98714" y="0"/>
                  </a:lnTo>
                  <a:lnTo>
                    <a:pt x="89653" y="1115"/>
                  </a:lnTo>
                  <a:lnTo>
                    <a:pt x="81158" y="9373"/>
                  </a:lnTo>
                  <a:lnTo>
                    <a:pt x="64688" y="35475"/>
                  </a:lnTo>
                  <a:lnTo>
                    <a:pt x="50995" y="77465"/>
                  </a:lnTo>
                  <a:lnTo>
                    <a:pt x="45942" y="111369"/>
                  </a:lnTo>
                  <a:lnTo>
                    <a:pt x="43896" y="158888"/>
                  </a:lnTo>
                  <a:lnTo>
                    <a:pt x="44976" y="196329"/>
                  </a:lnTo>
                  <a:lnTo>
                    <a:pt x="47530" y="238780"/>
                  </a:lnTo>
                  <a:lnTo>
                    <a:pt x="48666" y="282997"/>
                  </a:lnTo>
                  <a:lnTo>
                    <a:pt x="46799" y="329936"/>
                  </a:lnTo>
                  <a:lnTo>
                    <a:pt x="46326" y="368514"/>
                  </a:lnTo>
                  <a:lnTo>
                    <a:pt x="46262" y="399262"/>
                  </a:lnTo>
                  <a:lnTo>
                    <a:pt x="46233" y="434212"/>
                  </a:lnTo>
                  <a:lnTo>
                    <a:pt x="46570" y="473855"/>
                  </a:lnTo>
                  <a:lnTo>
                    <a:pt x="49099" y="516410"/>
                  </a:lnTo>
                  <a:lnTo>
                    <a:pt x="53808" y="552498"/>
                  </a:lnTo>
                  <a:lnTo>
                    <a:pt x="61561" y="597398"/>
                  </a:lnTo>
                  <a:lnTo>
                    <a:pt x="71310" y="625251"/>
                  </a:lnTo>
                  <a:lnTo>
                    <a:pt x="73527" y="628253"/>
                  </a:lnTo>
                  <a:lnTo>
                    <a:pt x="78812" y="631589"/>
                  </a:lnTo>
                  <a:lnTo>
                    <a:pt x="82409" y="629656"/>
                  </a:lnTo>
                  <a:lnTo>
                    <a:pt x="94840" y="614510"/>
                  </a:lnTo>
                  <a:lnTo>
                    <a:pt x="103815" y="595559"/>
                  </a:lnTo>
                  <a:lnTo>
                    <a:pt x="113327" y="551380"/>
                  </a:lnTo>
                  <a:lnTo>
                    <a:pt x="114310" y="512922"/>
                  </a:lnTo>
                  <a:lnTo>
                    <a:pt x="109795" y="467689"/>
                  </a:lnTo>
                  <a:lnTo>
                    <a:pt x="94090" y="422589"/>
                  </a:lnTo>
                  <a:lnTo>
                    <a:pt x="70104" y="378821"/>
                  </a:lnTo>
                  <a:lnTo>
                    <a:pt x="48939" y="353726"/>
                  </a:lnTo>
                  <a:lnTo>
                    <a:pt x="28091" y="337661"/>
                  </a:lnTo>
                  <a:lnTo>
                    <a:pt x="12854" y="334122"/>
                  </a:lnTo>
                  <a:lnTo>
                    <a:pt x="5750" y="334235"/>
                  </a:lnTo>
                  <a:lnTo>
                    <a:pt x="1769" y="335461"/>
                  </a:lnTo>
                  <a:lnTo>
                    <a:pt x="708" y="336282"/>
                  </a:lnTo>
                  <a:lnTo>
                    <a:pt x="0" y="337182"/>
                  </a:lnTo>
                  <a:lnTo>
                    <a:pt x="2036" y="341945"/>
                  </a:lnTo>
                  <a:lnTo>
                    <a:pt x="7174" y="348766"/>
                  </a:lnTo>
                  <a:lnTo>
                    <a:pt x="19279" y="359128"/>
                  </a:lnTo>
                  <a:lnTo>
                    <a:pt x="26479" y="362047"/>
                  </a:lnTo>
                  <a:lnTo>
                    <a:pt x="57887" y="361033"/>
                  </a:lnTo>
                  <a:lnTo>
                    <a:pt x="104989" y="346059"/>
                  </a:lnTo>
                  <a:lnTo>
                    <a:pt x="141460" y="32945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5" name="SMARTInkShape-162">
              <a:extLst>
                <a:ext uri="{FF2B5EF4-FFF2-40B4-BE49-F238E27FC236}">
                  <a16:creationId xmlns:a16="http://schemas.microsoft.com/office/drawing/2014/main" xmlns="" id="{771C40EA-394A-4935-BD7A-260E17462BB2}"/>
                </a:ext>
              </a:extLst>
            </p:cNvPr>
            <p:cNvSpPr/>
            <p:nvPr>
              <p:custDataLst>
                <p:tags r:id="rId45"/>
              </p:custDataLst>
            </p:nvPr>
          </p:nvSpPr>
          <p:spPr>
            <a:xfrm>
              <a:off x="4882732" y="5585090"/>
              <a:ext cx="349669" cy="119430"/>
            </a:xfrm>
            <a:custGeom>
              <a:avLst/>
              <a:gdLst/>
              <a:ahLst/>
              <a:cxnLst/>
              <a:rect l="0" t="0" r="0" b="0"/>
              <a:pathLst>
                <a:path w="349669" h="119430">
                  <a:moveTo>
                    <a:pt x="127418" y="53710"/>
                  </a:moveTo>
                  <a:lnTo>
                    <a:pt x="127418" y="53710"/>
                  </a:lnTo>
                  <a:lnTo>
                    <a:pt x="127418" y="49291"/>
                  </a:lnTo>
                  <a:lnTo>
                    <a:pt x="125733" y="44561"/>
                  </a:lnTo>
                  <a:lnTo>
                    <a:pt x="120985" y="38024"/>
                  </a:lnTo>
                  <a:lnTo>
                    <a:pt x="118504" y="35325"/>
                  </a:lnTo>
                  <a:lnTo>
                    <a:pt x="118164" y="34015"/>
                  </a:lnTo>
                  <a:lnTo>
                    <a:pt x="118074" y="33171"/>
                  </a:lnTo>
                  <a:lnTo>
                    <a:pt x="100958" y="10663"/>
                  </a:lnTo>
                  <a:lnTo>
                    <a:pt x="92179" y="4267"/>
                  </a:lnTo>
                  <a:lnTo>
                    <a:pt x="85298" y="1749"/>
                  </a:lnTo>
                  <a:lnTo>
                    <a:pt x="64782" y="0"/>
                  </a:lnTo>
                  <a:lnTo>
                    <a:pt x="44137" y="7392"/>
                  </a:lnTo>
                  <a:lnTo>
                    <a:pt x="28385" y="16703"/>
                  </a:lnTo>
                  <a:lnTo>
                    <a:pt x="14976" y="31025"/>
                  </a:lnTo>
                  <a:lnTo>
                    <a:pt x="859" y="58048"/>
                  </a:lnTo>
                  <a:lnTo>
                    <a:pt x="0" y="75731"/>
                  </a:lnTo>
                  <a:lnTo>
                    <a:pt x="1980" y="89868"/>
                  </a:lnTo>
                  <a:lnTo>
                    <a:pt x="13228" y="105816"/>
                  </a:lnTo>
                  <a:lnTo>
                    <a:pt x="23224" y="115519"/>
                  </a:lnTo>
                  <a:lnTo>
                    <a:pt x="40767" y="118943"/>
                  </a:lnTo>
                  <a:lnTo>
                    <a:pt x="55412" y="118272"/>
                  </a:lnTo>
                  <a:lnTo>
                    <a:pt x="68140" y="114154"/>
                  </a:lnTo>
                  <a:lnTo>
                    <a:pt x="82534" y="101723"/>
                  </a:lnTo>
                  <a:lnTo>
                    <a:pt x="91228" y="89690"/>
                  </a:lnTo>
                  <a:lnTo>
                    <a:pt x="104906" y="44928"/>
                  </a:lnTo>
                  <a:lnTo>
                    <a:pt x="111042" y="16808"/>
                  </a:lnTo>
                  <a:lnTo>
                    <a:pt x="111209" y="17114"/>
                  </a:lnTo>
                  <a:lnTo>
                    <a:pt x="115961" y="59843"/>
                  </a:lnTo>
                  <a:lnTo>
                    <a:pt x="126561" y="101123"/>
                  </a:lnTo>
                  <a:lnTo>
                    <a:pt x="134455" y="111346"/>
                  </a:lnTo>
                  <a:lnTo>
                    <a:pt x="143245" y="115545"/>
                  </a:lnTo>
                  <a:lnTo>
                    <a:pt x="159394" y="119429"/>
                  </a:lnTo>
                  <a:lnTo>
                    <a:pt x="173816" y="115045"/>
                  </a:lnTo>
                  <a:lnTo>
                    <a:pt x="181671" y="109898"/>
                  </a:lnTo>
                  <a:lnTo>
                    <a:pt x="194148" y="94599"/>
                  </a:lnTo>
                  <a:lnTo>
                    <a:pt x="204009" y="69085"/>
                  </a:lnTo>
                  <a:lnTo>
                    <a:pt x="208791" y="43224"/>
                  </a:lnTo>
                  <a:lnTo>
                    <a:pt x="206359" y="20157"/>
                  </a:lnTo>
                  <a:lnTo>
                    <a:pt x="204159" y="9727"/>
                  </a:lnTo>
                  <a:lnTo>
                    <a:pt x="203626" y="8865"/>
                  </a:lnTo>
                  <a:lnTo>
                    <a:pt x="202918" y="8645"/>
                  </a:lnTo>
                  <a:lnTo>
                    <a:pt x="202093" y="8850"/>
                  </a:lnTo>
                  <a:lnTo>
                    <a:pt x="201543" y="9692"/>
                  </a:lnTo>
                  <a:lnTo>
                    <a:pt x="200932" y="12509"/>
                  </a:lnTo>
                  <a:lnTo>
                    <a:pt x="203857" y="49643"/>
                  </a:lnTo>
                  <a:lnTo>
                    <a:pt x="218107" y="91864"/>
                  </a:lnTo>
                  <a:lnTo>
                    <a:pt x="226373" y="105271"/>
                  </a:lnTo>
                  <a:lnTo>
                    <a:pt x="232429" y="111081"/>
                  </a:lnTo>
                  <a:lnTo>
                    <a:pt x="235525" y="113124"/>
                  </a:lnTo>
                  <a:lnTo>
                    <a:pt x="244610" y="114453"/>
                  </a:lnTo>
                  <a:lnTo>
                    <a:pt x="253939" y="113515"/>
                  </a:lnTo>
                  <a:lnTo>
                    <a:pt x="259262" y="110746"/>
                  </a:lnTo>
                  <a:lnTo>
                    <a:pt x="270983" y="100165"/>
                  </a:lnTo>
                  <a:lnTo>
                    <a:pt x="280571" y="84172"/>
                  </a:lnTo>
                  <a:lnTo>
                    <a:pt x="284510" y="67714"/>
                  </a:lnTo>
                  <a:lnTo>
                    <a:pt x="285009" y="41351"/>
                  </a:lnTo>
                  <a:lnTo>
                    <a:pt x="280724" y="24056"/>
                  </a:lnTo>
                  <a:lnTo>
                    <a:pt x="277250" y="19479"/>
                  </a:lnTo>
                  <a:lnTo>
                    <a:pt x="276696" y="33152"/>
                  </a:lnTo>
                  <a:lnTo>
                    <a:pt x="282062" y="74685"/>
                  </a:lnTo>
                  <a:lnTo>
                    <a:pt x="287134" y="98162"/>
                  </a:lnTo>
                  <a:lnTo>
                    <a:pt x="288929" y="102394"/>
                  </a:lnTo>
                  <a:lnTo>
                    <a:pt x="295626" y="109919"/>
                  </a:lnTo>
                  <a:lnTo>
                    <a:pt x="306492" y="117284"/>
                  </a:lnTo>
                  <a:lnTo>
                    <a:pt x="309242" y="118318"/>
                  </a:lnTo>
                  <a:lnTo>
                    <a:pt x="324911" y="116402"/>
                  </a:lnTo>
                  <a:lnTo>
                    <a:pt x="335373" y="110383"/>
                  </a:lnTo>
                  <a:lnTo>
                    <a:pt x="349668" y="9816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6" name="SMARTInkShape-163">
              <a:extLst>
                <a:ext uri="{FF2B5EF4-FFF2-40B4-BE49-F238E27FC236}">
                  <a16:creationId xmlns:a16="http://schemas.microsoft.com/office/drawing/2014/main" xmlns="" id="{993C62E0-58CE-448B-A71A-09B093F266B4}"/>
                </a:ext>
              </a:extLst>
            </p:cNvPr>
            <p:cNvSpPr/>
            <p:nvPr>
              <p:custDataLst>
                <p:tags r:id="rId46"/>
              </p:custDataLst>
            </p:nvPr>
          </p:nvSpPr>
          <p:spPr>
            <a:xfrm>
              <a:off x="5274061" y="5449583"/>
              <a:ext cx="348865" cy="267601"/>
            </a:xfrm>
            <a:custGeom>
              <a:avLst/>
              <a:gdLst/>
              <a:ahLst/>
              <a:cxnLst/>
              <a:rect l="0" t="0" r="0" b="0"/>
              <a:pathLst>
                <a:path w="348865" h="267601">
                  <a:moveTo>
                    <a:pt x="88514" y="173342"/>
                  </a:moveTo>
                  <a:lnTo>
                    <a:pt x="88514" y="173342"/>
                  </a:lnTo>
                  <a:lnTo>
                    <a:pt x="90199" y="173342"/>
                  </a:lnTo>
                  <a:lnTo>
                    <a:pt x="90086" y="169579"/>
                  </a:lnTo>
                  <a:lnTo>
                    <a:pt x="88824" y="160722"/>
                  </a:lnTo>
                  <a:lnTo>
                    <a:pt x="86770" y="157033"/>
                  </a:lnTo>
                  <a:lnTo>
                    <a:pt x="83506" y="153393"/>
                  </a:lnTo>
                  <a:lnTo>
                    <a:pt x="79703" y="150600"/>
                  </a:lnTo>
                  <a:lnTo>
                    <a:pt x="71910" y="148730"/>
                  </a:lnTo>
                  <a:lnTo>
                    <a:pt x="49743" y="153478"/>
                  </a:lnTo>
                  <a:lnTo>
                    <a:pt x="10766" y="173892"/>
                  </a:lnTo>
                  <a:lnTo>
                    <a:pt x="6217" y="180995"/>
                  </a:lnTo>
                  <a:lnTo>
                    <a:pt x="1570" y="194071"/>
                  </a:lnTo>
                  <a:lnTo>
                    <a:pt x="0" y="207972"/>
                  </a:lnTo>
                  <a:lnTo>
                    <a:pt x="6471" y="226132"/>
                  </a:lnTo>
                  <a:lnTo>
                    <a:pt x="15639" y="240959"/>
                  </a:lnTo>
                  <a:lnTo>
                    <a:pt x="33486" y="252055"/>
                  </a:lnTo>
                  <a:lnTo>
                    <a:pt x="48220" y="258675"/>
                  </a:lnTo>
                  <a:lnTo>
                    <a:pt x="64346" y="259500"/>
                  </a:lnTo>
                  <a:lnTo>
                    <a:pt x="72598" y="257378"/>
                  </a:lnTo>
                  <a:lnTo>
                    <a:pt x="78971" y="253377"/>
                  </a:lnTo>
                  <a:lnTo>
                    <a:pt x="88509" y="242486"/>
                  </a:lnTo>
                  <a:lnTo>
                    <a:pt x="96979" y="226872"/>
                  </a:lnTo>
                  <a:lnTo>
                    <a:pt x="103024" y="185091"/>
                  </a:lnTo>
                  <a:lnTo>
                    <a:pt x="102238" y="145873"/>
                  </a:lnTo>
                  <a:lnTo>
                    <a:pt x="98592" y="101848"/>
                  </a:lnTo>
                  <a:lnTo>
                    <a:pt x="98148" y="57842"/>
                  </a:lnTo>
                  <a:lnTo>
                    <a:pt x="98046" y="11403"/>
                  </a:lnTo>
                  <a:lnTo>
                    <a:pt x="98040" y="0"/>
                  </a:lnTo>
                  <a:lnTo>
                    <a:pt x="95511" y="46581"/>
                  </a:lnTo>
                  <a:lnTo>
                    <a:pt x="99316" y="89924"/>
                  </a:lnTo>
                  <a:lnTo>
                    <a:pt x="105073" y="132170"/>
                  </a:lnTo>
                  <a:lnTo>
                    <a:pt x="109960" y="173480"/>
                  </a:lnTo>
                  <a:lnTo>
                    <a:pt x="121067" y="218368"/>
                  </a:lnTo>
                  <a:lnTo>
                    <a:pt x="138336" y="256268"/>
                  </a:lnTo>
                  <a:lnTo>
                    <a:pt x="145230" y="264055"/>
                  </a:lnTo>
                  <a:lnTo>
                    <a:pt x="148549" y="266626"/>
                  </a:lnTo>
                  <a:lnTo>
                    <a:pt x="158823" y="267600"/>
                  </a:lnTo>
                  <a:lnTo>
                    <a:pt x="171621" y="264623"/>
                  </a:lnTo>
                  <a:lnTo>
                    <a:pt x="190945" y="253384"/>
                  </a:lnTo>
                  <a:lnTo>
                    <a:pt x="198832" y="245135"/>
                  </a:lnTo>
                  <a:lnTo>
                    <a:pt x="217981" y="207910"/>
                  </a:lnTo>
                  <a:lnTo>
                    <a:pt x="221097" y="189003"/>
                  </a:lnTo>
                  <a:lnTo>
                    <a:pt x="219831" y="161436"/>
                  </a:lnTo>
                  <a:lnTo>
                    <a:pt x="216022" y="149000"/>
                  </a:lnTo>
                  <a:lnTo>
                    <a:pt x="206649" y="135477"/>
                  </a:lnTo>
                  <a:lnTo>
                    <a:pt x="201461" y="131819"/>
                  </a:lnTo>
                  <a:lnTo>
                    <a:pt x="194922" y="131133"/>
                  </a:lnTo>
                  <a:lnTo>
                    <a:pt x="188018" y="132358"/>
                  </a:lnTo>
                  <a:lnTo>
                    <a:pt x="182597" y="135253"/>
                  </a:lnTo>
                  <a:lnTo>
                    <a:pt x="175579" y="145907"/>
                  </a:lnTo>
                  <a:lnTo>
                    <a:pt x="172402" y="153493"/>
                  </a:lnTo>
                  <a:lnTo>
                    <a:pt x="173720" y="156229"/>
                  </a:lnTo>
                  <a:lnTo>
                    <a:pt x="183297" y="165763"/>
                  </a:lnTo>
                  <a:lnTo>
                    <a:pt x="193856" y="171293"/>
                  </a:lnTo>
                  <a:lnTo>
                    <a:pt x="202948" y="173960"/>
                  </a:lnTo>
                  <a:lnTo>
                    <a:pt x="230828" y="173477"/>
                  </a:lnTo>
                  <a:lnTo>
                    <a:pt x="263199" y="164425"/>
                  </a:lnTo>
                  <a:lnTo>
                    <a:pt x="271741" y="159881"/>
                  </a:lnTo>
                  <a:lnTo>
                    <a:pt x="278588" y="154619"/>
                  </a:lnTo>
                  <a:lnTo>
                    <a:pt x="272384" y="163790"/>
                  </a:lnTo>
                  <a:lnTo>
                    <a:pt x="268185" y="178687"/>
                  </a:lnTo>
                  <a:lnTo>
                    <a:pt x="266776" y="219229"/>
                  </a:lnTo>
                  <a:lnTo>
                    <a:pt x="268048" y="228308"/>
                  </a:lnTo>
                  <a:lnTo>
                    <a:pt x="275804" y="242741"/>
                  </a:lnTo>
                  <a:lnTo>
                    <a:pt x="282173" y="249224"/>
                  </a:lnTo>
                  <a:lnTo>
                    <a:pt x="285354" y="251447"/>
                  </a:lnTo>
                  <a:lnTo>
                    <a:pt x="293591" y="253917"/>
                  </a:lnTo>
                  <a:lnTo>
                    <a:pt x="304190" y="254308"/>
                  </a:lnTo>
                  <a:lnTo>
                    <a:pt x="329287" y="248811"/>
                  </a:lnTo>
                  <a:lnTo>
                    <a:pt x="337341" y="244631"/>
                  </a:lnTo>
                  <a:lnTo>
                    <a:pt x="348864" y="23366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7" name="SMARTInkShape-164">
              <a:extLst>
                <a:ext uri="{FF2B5EF4-FFF2-40B4-BE49-F238E27FC236}">
                  <a16:creationId xmlns:a16="http://schemas.microsoft.com/office/drawing/2014/main" xmlns="" id="{65CDA636-58FB-4C75-AD23-201403FA9B07}"/>
                </a:ext>
              </a:extLst>
            </p:cNvPr>
            <p:cNvSpPr/>
            <p:nvPr>
              <p:custDataLst>
                <p:tags r:id="rId47"/>
              </p:custDataLst>
            </p:nvPr>
          </p:nvSpPr>
          <p:spPr>
            <a:xfrm>
              <a:off x="5650897" y="5573181"/>
              <a:ext cx="172054" cy="128240"/>
            </a:xfrm>
            <a:custGeom>
              <a:avLst/>
              <a:gdLst/>
              <a:ahLst/>
              <a:cxnLst/>
              <a:rect l="0" t="0" r="0" b="0"/>
              <a:pathLst>
                <a:path w="172054" h="128240">
                  <a:moveTo>
                    <a:pt x="64103" y="40219"/>
                  </a:moveTo>
                  <a:lnTo>
                    <a:pt x="64103" y="40219"/>
                  </a:lnTo>
                  <a:lnTo>
                    <a:pt x="77034" y="40219"/>
                  </a:lnTo>
                  <a:lnTo>
                    <a:pt x="78015" y="39161"/>
                  </a:lnTo>
                  <a:lnTo>
                    <a:pt x="79397" y="32968"/>
                  </a:lnTo>
                  <a:lnTo>
                    <a:pt x="79955" y="24722"/>
                  </a:lnTo>
                  <a:lnTo>
                    <a:pt x="73230" y="10972"/>
                  </a:lnTo>
                  <a:lnTo>
                    <a:pt x="69834" y="6963"/>
                  </a:lnTo>
                  <a:lnTo>
                    <a:pt x="62300" y="2508"/>
                  </a:lnTo>
                  <a:lnTo>
                    <a:pt x="51810" y="0"/>
                  </a:lnTo>
                  <a:lnTo>
                    <a:pt x="43352" y="3176"/>
                  </a:lnTo>
                  <a:lnTo>
                    <a:pt x="25236" y="15028"/>
                  </a:lnTo>
                  <a:lnTo>
                    <a:pt x="5675" y="39355"/>
                  </a:lnTo>
                  <a:lnTo>
                    <a:pt x="420" y="56230"/>
                  </a:lnTo>
                  <a:lnTo>
                    <a:pt x="0" y="71813"/>
                  </a:lnTo>
                  <a:lnTo>
                    <a:pt x="10885" y="105027"/>
                  </a:lnTo>
                  <a:lnTo>
                    <a:pt x="16814" y="115237"/>
                  </a:lnTo>
                  <a:lnTo>
                    <a:pt x="22978" y="120950"/>
                  </a:lnTo>
                  <a:lnTo>
                    <a:pt x="46468" y="127139"/>
                  </a:lnTo>
                  <a:lnTo>
                    <a:pt x="55559" y="128239"/>
                  </a:lnTo>
                  <a:lnTo>
                    <a:pt x="68314" y="125487"/>
                  </a:lnTo>
                  <a:lnTo>
                    <a:pt x="74912" y="121155"/>
                  </a:lnTo>
                  <a:lnTo>
                    <a:pt x="86581" y="106379"/>
                  </a:lnTo>
                  <a:lnTo>
                    <a:pt x="93656" y="80634"/>
                  </a:lnTo>
                  <a:lnTo>
                    <a:pt x="94478" y="61647"/>
                  </a:lnTo>
                  <a:lnTo>
                    <a:pt x="92773" y="52212"/>
                  </a:lnTo>
                  <a:lnTo>
                    <a:pt x="81154" y="27811"/>
                  </a:lnTo>
                  <a:lnTo>
                    <a:pt x="80409" y="26655"/>
                  </a:lnTo>
                  <a:lnTo>
                    <a:pt x="79560" y="25885"/>
                  </a:lnTo>
                  <a:lnTo>
                    <a:pt x="77348" y="24649"/>
                  </a:lnTo>
                  <a:lnTo>
                    <a:pt x="76964" y="31176"/>
                  </a:lnTo>
                  <a:lnTo>
                    <a:pt x="87491" y="68439"/>
                  </a:lnTo>
                  <a:lnTo>
                    <a:pt x="107539" y="112854"/>
                  </a:lnTo>
                  <a:lnTo>
                    <a:pt x="115511" y="117539"/>
                  </a:lnTo>
                  <a:lnTo>
                    <a:pt x="132819" y="121736"/>
                  </a:lnTo>
                  <a:lnTo>
                    <a:pt x="172053" y="11324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1" name="SMARTInkShape-Group70">
            <a:extLst>
              <a:ext uri="{FF2B5EF4-FFF2-40B4-BE49-F238E27FC236}">
                <a16:creationId xmlns:a16="http://schemas.microsoft.com/office/drawing/2014/main" xmlns="" id="{9416FFC6-69D0-4277-ACD3-6250F37090CF}"/>
              </a:ext>
            </a:extLst>
          </p:cNvPr>
          <p:cNvGrpSpPr/>
          <p:nvPr/>
        </p:nvGrpSpPr>
        <p:grpSpPr>
          <a:xfrm>
            <a:off x="3365500" y="5327710"/>
            <a:ext cx="403226" cy="380941"/>
            <a:chOff x="3365500" y="5327710"/>
            <a:chExt cx="403226" cy="380941"/>
          </a:xfrm>
        </p:grpSpPr>
        <p:sp>
          <p:nvSpPr>
            <p:cNvPr id="99" name="SMARTInkShape-165">
              <a:extLst>
                <a:ext uri="{FF2B5EF4-FFF2-40B4-BE49-F238E27FC236}">
                  <a16:creationId xmlns:a16="http://schemas.microsoft.com/office/drawing/2014/main" xmlns="" id="{EA5B7235-F49C-4A60-BA2D-8B84407F2299}"/>
                </a:ext>
              </a:extLst>
            </p:cNvPr>
            <p:cNvSpPr/>
            <p:nvPr>
              <p:custDataLst>
                <p:tags r:id="rId40"/>
              </p:custDataLst>
            </p:nvPr>
          </p:nvSpPr>
          <p:spPr>
            <a:xfrm>
              <a:off x="3365500" y="5327710"/>
              <a:ext cx="190131" cy="380941"/>
            </a:xfrm>
            <a:custGeom>
              <a:avLst/>
              <a:gdLst/>
              <a:ahLst/>
              <a:cxnLst/>
              <a:rect l="0" t="0" r="0" b="0"/>
              <a:pathLst>
                <a:path w="190131" h="380941">
                  <a:moveTo>
                    <a:pt x="63500" y="98365"/>
                  </a:moveTo>
                  <a:lnTo>
                    <a:pt x="63500" y="98365"/>
                  </a:lnTo>
                  <a:lnTo>
                    <a:pt x="65186" y="98365"/>
                  </a:lnTo>
                  <a:lnTo>
                    <a:pt x="65682" y="98718"/>
                  </a:lnTo>
                  <a:lnTo>
                    <a:pt x="66013" y="99306"/>
                  </a:lnTo>
                  <a:lnTo>
                    <a:pt x="68502" y="111227"/>
                  </a:lnTo>
                  <a:lnTo>
                    <a:pt x="68246" y="112232"/>
                  </a:lnTo>
                  <a:lnTo>
                    <a:pt x="65300" y="115529"/>
                  </a:lnTo>
                  <a:lnTo>
                    <a:pt x="63359" y="116577"/>
                  </a:lnTo>
                  <a:lnTo>
                    <a:pt x="59239" y="117249"/>
                  </a:lnTo>
                  <a:lnTo>
                    <a:pt x="32445" y="110842"/>
                  </a:lnTo>
                  <a:lnTo>
                    <a:pt x="27826" y="108497"/>
                  </a:lnTo>
                  <a:lnTo>
                    <a:pt x="23421" y="105102"/>
                  </a:lnTo>
                  <a:lnTo>
                    <a:pt x="15549" y="90981"/>
                  </a:lnTo>
                  <a:lnTo>
                    <a:pt x="11390" y="80307"/>
                  </a:lnTo>
                  <a:lnTo>
                    <a:pt x="11294" y="75170"/>
                  </a:lnTo>
                  <a:lnTo>
                    <a:pt x="12868" y="65207"/>
                  </a:lnTo>
                  <a:lnTo>
                    <a:pt x="15180" y="61533"/>
                  </a:lnTo>
                  <a:lnTo>
                    <a:pt x="18471" y="57745"/>
                  </a:lnTo>
                  <a:lnTo>
                    <a:pt x="22249" y="57284"/>
                  </a:lnTo>
                  <a:lnTo>
                    <a:pt x="65717" y="59841"/>
                  </a:lnTo>
                  <a:lnTo>
                    <a:pt x="102205" y="53075"/>
                  </a:lnTo>
                  <a:lnTo>
                    <a:pt x="129704" y="40421"/>
                  </a:lnTo>
                  <a:lnTo>
                    <a:pt x="138424" y="33140"/>
                  </a:lnTo>
                  <a:lnTo>
                    <a:pt x="150558" y="14375"/>
                  </a:lnTo>
                  <a:lnTo>
                    <a:pt x="152157" y="5809"/>
                  </a:lnTo>
                  <a:lnTo>
                    <a:pt x="151352" y="3371"/>
                  </a:lnTo>
                  <a:lnTo>
                    <a:pt x="150643" y="2227"/>
                  </a:lnTo>
                  <a:lnTo>
                    <a:pt x="149817" y="1465"/>
                  </a:lnTo>
                  <a:lnTo>
                    <a:pt x="146217" y="0"/>
                  </a:lnTo>
                  <a:lnTo>
                    <a:pt x="146100" y="1643"/>
                  </a:lnTo>
                  <a:lnTo>
                    <a:pt x="153207" y="42532"/>
                  </a:lnTo>
                  <a:lnTo>
                    <a:pt x="158717" y="84763"/>
                  </a:lnTo>
                  <a:lnTo>
                    <a:pt x="161503" y="128912"/>
                  </a:lnTo>
                  <a:lnTo>
                    <a:pt x="162782" y="168356"/>
                  </a:lnTo>
                  <a:lnTo>
                    <a:pt x="166295" y="205064"/>
                  </a:lnTo>
                  <a:lnTo>
                    <a:pt x="175841" y="251136"/>
                  </a:lnTo>
                  <a:lnTo>
                    <a:pt x="187692" y="297800"/>
                  </a:lnTo>
                  <a:lnTo>
                    <a:pt x="190130" y="327693"/>
                  </a:lnTo>
                  <a:lnTo>
                    <a:pt x="185632" y="337284"/>
                  </a:lnTo>
                  <a:lnTo>
                    <a:pt x="173182" y="350719"/>
                  </a:lnTo>
                  <a:lnTo>
                    <a:pt x="163753" y="356925"/>
                  </a:lnTo>
                  <a:lnTo>
                    <a:pt x="124559" y="365818"/>
                  </a:lnTo>
                  <a:lnTo>
                    <a:pt x="78741" y="368027"/>
                  </a:lnTo>
                  <a:lnTo>
                    <a:pt x="38907" y="371462"/>
                  </a:lnTo>
                  <a:lnTo>
                    <a:pt x="0" y="38094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0" name="SMARTInkShape-166">
              <a:extLst>
                <a:ext uri="{FF2B5EF4-FFF2-40B4-BE49-F238E27FC236}">
                  <a16:creationId xmlns:a16="http://schemas.microsoft.com/office/drawing/2014/main" xmlns="" id="{78D00160-2A8A-4D0D-B829-CECC84608A05}"/>
                </a:ext>
              </a:extLst>
            </p:cNvPr>
            <p:cNvSpPr/>
            <p:nvPr>
              <p:custDataLst>
                <p:tags r:id="rId41"/>
              </p:custDataLst>
            </p:nvPr>
          </p:nvSpPr>
          <p:spPr>
            <a:xfrm>
              <a:off x="3562350" y="5344988"/>
              <a:ext cx="206376" cy="342676"/>
            </a:xfrm>
            <a:custGeom>
              <a:avLst/>
              <a:gdLst/>
              <a:ahLst/>
              <a:cxnLst/>
              <a:rect l="0" t="0" r="0" b="0"/>
              <a:pathLst>
                <a:path w="206376" h="342676">
                  <a:moveTo>
                    <a:pt x="0" y="312862"/>
                  </a:moveTo>
                  <a:lnTo>
                    <a:pt x="0" y="312862"/>
                  </a:lnTo>
                  <a:lnTo>
                    <a:pt x="6088" y="309818"/>
                  </a:lnTo>
                  <a:lnTo>
                    <a:pt x="32635" y="303221"/>
                  </a:lnTo>
                  <a:lnTo>
                    <a:pt x="76427" y="278548"/>
                  </a:lnTo>
                  <a:lnTo>
                    <a:pt x="118626" y="238271"/>
                  </a:lnTo>
                  <a:lnTo>
                    <a:pt x="151282" y="191412"/>
                  </a:lnTo>
                  <a:lnTo>
                    <a:pt x="168702" y="154555"/>
                  </a:lnTo>
                  <a:lnTo>
                    <a:pt x="179178" y="114244"/>
                  </a:lnTo>
                  <a:lnTo>
                    <a:pt x="184972" y="68376"/>
                  </a:lnTo>
                  <a:lnTo>
                    <a:pt x="179955" y="29872"/>
                  </a:lnTo>
                  <a:lnTo>
                    <a:pt x="168792" y="9117"/>
                  </a:lnTo>
                  <a:lnTo>
                    <a:pt x="163683" y="3474"/>
                  </a:lnTo>
                  <a:lnTo>
                    <a:pt x="159061" y="731"/>
                  </a:lnTo>
                  <a:lnTo>
                    <a:pt x="156841" y="0"/>
                  </a:lnTo>
                  <a:lnTo>
                    <a:pt x="150611" y="2009"/>
                  </a:lnTo>
                  <a:lnTo>
                    <a:pt x="146974" y="4027"/>
                  </a:lnTo>
                  <a:lnTo>
                    <a:pt x="136799" y="16979"/>
                  </a:lnTo>
                  <a:lnTo>
                    <a:pt x="126414" y="37719"/>
                  </a:lnTo>
                  <a:lnTo>
                    <a:pt x="117568" y="75683"/>
                  </a:lnTo>
                  <a:lnTo>
                    <a:pt x="111621" y="118279"/>
                  </a:lnTo>
                  <a:lnTo>
                    <a:pt x="107839" y="160465"/>
                  </a:lnTo>
                  <a:lnTo>
                    <a:pt x="105531" y="207708"/>
                  </a:lnTo>
                  <a:lnTo>
                    <a:pt x="110933" y="247670"/>
                  </a:lnTo>
                  <a:lnTo>
                    <a:pt x="122336" y="290876"/>
                  </a:lnTo>
                  <a:lnTo>
                    <a:pt x="133638" y="320432"/>
                  </a:lnTo>
                  <a:lnTo>
                    <a:pt x="141236" y="331490"/>
                  </a:lnTo>
                  <a:lnTo>
                    <a:pt x="151757" y="340253"/>
                  </a:lnTo>
                  <a:lnTo>
                    <a:pt x="158464" y="342675"/>
                  </a:lnTo>
                  <a:lnTo>
                    <a:pt x="176618" y="340667"/>
                  </a:lnTo>
                  <a:lnTo>
                    <a:pt x="206375" y="3287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4" name="SMARTInkShape-Group71">
            <a:extLst>
              <a:ext uri="{FF2B5EF4-FFF2-40B4-BE49-F238E27FC236}">
                <a16:creationId xmlns:a16="http://schemas.microsoft.com/office/drawing/2014/main" xmlns="" id="{1CB5BA21-246D-421E-9F0C-AD37CF029713}"/>
              </a:ext>
            </a:extLst>
          </p:cNvPr>
          <p:cNvGrpSpPr/>
          <p:nvPr/>
        </p:nvGrpSpPr>
        <p:grpSpPr>
          <a:xfrm>
            <a:off x="7047563" y="4461113"/>
            <a:ext cx="349769" cy="328616"/>
            <a:chOff x="7047563" y="4461113"/>
            <a:chExt cx="349769" cy="328616"/>
          </a:xfrm>
        </p:grpSpPr>
        <p:sp>
          <p:nvSpPr>
            <p:cNvPr id="102" name="SMARTInkShape-167">
              <a:extLst>
                <a:ext uri="{FF2B5EF4-FFF2-40B4-BE49-F238E27FC236}">
                  <a16:creationId xmlns:a16="http://schemas.microsoft.com/office/drawing/2014/main" xmlns="" id="{8025A07C-6A04-45D6-BBB0-195C089CCCE8}"/>
                </a:ext>
              </a:extLst>
            </p:cNvPr>
            <p:cNvSpPr/>
            <p:nvPr>
              <p:custDataLst>
                <p:tags r:id="rId38"/>
              </p:custDataLst>
            </p:nvPr>
          </p:nvSpPr>
          <p:spPr>
            <a:xfrm>
              <a:off x="7047563" y="4464159"/>
              <a:ext cx="102538" cy="320567"/>
            </a:xfrm>
            <a:custGeom>
              <a:avLst/>
              <a:gdLst/>
              <a:ahLst/>
              <a:cxnLst/>
              <a:rect l="0" t="0" r="0" b="0"/>
              <a:pathLst>
                <a:path w="102538" h="320567">
                  <a:moveTo>
                    <a:pt x="83487" y="15766"/>
                  </a:moveTo>
                  <a:lnTo>
                    <a:pt x="83487" y="15766"/>
                  </a:lnTo>
                  <a:lnTo>
                    <a:pt x="81802" y="17451"/>
                  </a:lnTo>
                  <a:lnTo>
                    <a:pt x="80034" y="18279"/>
                  </a:lnTo>
                  <a:lnTo>
                    <a:pt x="79068" y="18500"/>
                  </a:lnTo>
                  <a:lnTo>
                    <a:pt x="74338" y="22181"/>
                  </a:lnTo>
                  <a:lnTo>
                    <a:pt x="39446" y="65976"/>
                  </a:lnTo>
                  <a:lnTo>
                    <a:pt x="3596" y="102722"/>
                  </a:lnTo>
                  <a:lnTo>
                    <a:pt x="590" y="108388"/>
                  </a:lnTo>
                  <a:lnTo>
                    <a:pt x="0" y="110675"/>
                  </a:lnTo>
                  <a:lnTo>
                    <a:pt x="744" y="116415"/>
                  </a:lnTo>
                  <a:lnTo>
                    <a:pt x="9307" y="113713"/>
                  </a:lnTo>
                  <a:lnTo>
                    <a:pt x="17959" y="108444"/>
                  </a:lnTo>
                  <a:lnTo>
                    <a:pt x="48681" y="77211"/>
                  </a:lnTo>
                  <a:lnTo>
                    <a:pt x="79653" y="30947"/>
                  </a:lnTo>
                  <a:lnTo>
                    <a:pt x="86819" y="18383"/>
                  </a:lnTo>
                  <a:lnTo>
                    <a:pt x="95127" y="54"/>
                  </a:lnTo>
                  <a:lnTo>
                    <a:pt x="95481" y="0"/>
                  </a:lnTo>
                  <a:lnTo>
                    <a:pt x="95873" y="2761"/>
                  </a:lnTo>
                  <a:lnTo>
                    <a:pt x="93093" y="49991"/>
                  </a:lnTo>
                  <a:lnTo>
                    <a:pt x="93015" y="96768"/>
                  </a:lnTo>
                  <a:lnTo>
                    <a:pt x="93012" y="142633"/>
                  </a:lnTo>
                  <a:lnTo>
                    <a:pt x="95194" y="185243"/>
                  </a:lnTo>
                  <a:lnTo>
                    <a:pt x="96056" y="229960"/>
                  </a:lnTo>
                  <a:lnTo>
                    <a:pt x="101642" y="277505"/>
                  </a:lnTo>
                  <a:lnTo>
                    <a:pt x="102537" y="3205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 name="SMARTInkShape-168">
              <a:extLst>
                <a:ext uri="{FF2B5EF4-FFF2-40B4-BE49-F238E27FC236}">
                  <a16:creationId xmlns:a16="http://schemas.microsoft.com/office/drawing/2014/main" xmlns="" id="{E72F73CF-788F-4951-A1ED-1F3FED2447F9}"/>
                </a:ext>
              </a:extLst>
            </p:cNvPr>
            <p:cNvSpPr/>
            <p:nvPr>
              <p:custDataLst>
                <p:tags r:id="rId39"/>
              </p:custDataLst>
            </p:nvPr>
          </p:nvSpPr>
          <p:spPr>
            <a:xfrm>
              <a:off x="7256379" y="4461113"/>
              <a:ext cx="140953" cy="328616"/>
            </a:xfrm>
            <a:custGeom>
              <a:avLst/>
              <a:gdLst/>
              <a:ahLst/>
              <a:cxnLst/>
              <a:rect l="0" t="0" r="0" b="0"/>
              <a:pathLst>
                <a:path w="140953" h="328616">
                  <a:moveTo>
                    <a:pt x="112796" y="21987"/>
                  </a:moveTo>
                  <a:lnTo>
                    <a:pt x="112796" y="21987"/>
                  </a:lnTo>
                  <a:lnTo>
                    <a:pt x="111111" y="18616"/>
                  </a:lnTo>
                  <a:lnTo>
                    <a:pt x="91712" y="565"/>
                  </a:lnTo>
                  <a:lnTo>
                    <a:pt x="89224" y="0"/>
                  </a:lnTo>
                  <a:lnTo>
                    <a:pt x="65342" y="17062"/>
                  </a:lnTo>
                  <a:lnTo>
                    <a:pt x="45724" y="38771"/>
                  </a:lnTo>
                  <a:lnTo>
                    <a:pt x="22712" y="79758"/>
                  </a:lnTo>
                  <a:lnTo>
                    <a:pt x="6961" y="124421"/>
                  </a:lnTo>
                  <a:lnTo>
                    <a:pt x="0" y="171696"/>
                  </a:lnTo>
                  <a:lnTo>
                    <a:pt x="2065" y="212594"/>
                  </a:lnTo>
                  <a:lnTo>
                    <a:pt x="12392" y="258075"/>
                  </a:lnTo>
                  <a:lnTo>
                    <a:pt x="29713" y="294025"/>
                  </a:lnTo>
                  <a:lnTo>
                    <a:pt x="50135" y="312312"/>
                  </a:lnTo>
                  <a:lnTo>
                    <a:pt x="76274" y="325090"/>
                  </a:lnTo>
                  <a:lnTo>
                    <a:pt x="93861" y="328519"/>
                  </a:lnTo>
                  <a:lnTo>
                    <a:pt x="107555" y="328615"/>
                  </a:lnTo>
                  <a:lnTo>
                    <a:pt x="122493" y="324703"/>
                  </a:lnTo>
                  <a:lnTo>
                    <a:pt x="128983" y="321039"/>
                  </a:lnTo>
                  <a:lnTo>
                    <a:pt x="134219" y="314237"/>
                  </a:lnTo>
                  <a:lnTo>
                    <a:pt x="139252" y="303313"/>
                  </a:lnTo>
                  <a:lnTo>
                    <a:pt x="140952" y="288244"/>
                  </a:lnTo>
                  <a:lnTo>
                    <a:pt x="139562" y="276797"/>
                  </a:lnTo>
                  <a:lnTo>
                    <a:pt x="125687" y="245513"/>
                  </a:lnTo>
                  <a:lnTo>
                    <a:pt x="117938" y="236925"/>
                  </a:lnTo>
                  <a:lnTo>
                    <a:pt x="98602" y="227528"/>
                  </a:lnTo>
                  <a:lnTo>
                    <a:pt x="88731" y="225404"/>
                  </a:lnTo>
                  <a:lnTo>
                    <a:pt x="79170" y="226342"/>
                  </a:lnTo>
                  <a:lnTo>
                    <a:pt x="46113" y="236772"/>
                  </a:lnTo>
                  <a:lnTo>
                    <a:pt x="17658" y="260458"/>
                  </a:lnTo>
                  <a:lnTo>
                    <a:pt x="1671" y="28551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14" name="SMARTInkShape-Group72">
            <a:extLst>
              <a:ext uri="{FF2B5EF4-FFF2-40B4-BE49-F238E27FC236}">
                <a16:creationId xmlns:a16="http://schemas.microsoft.com/office/drawing/2014/main" xmlns="" id="{0F2E6F73-44D4-419A-BA73-0C5FBF3DB3A5}"/>
              </a:ext>
            </a:extLst>
          </p:cNvPr>
          <p:cNvGrpSpPr/>
          <p:nvPr/>
        </p:nvGrpSpPr>
        <p:grpSpPr>
          <a:xfrm>
            <a:off x="2716058" y="3997325"/>
            <a:ext cx="3986368" cy="913862"/>
            <a:chOff x="2716058" y="3997325"/>
            <a:chExt cx="3986368" cy="913862"/>
          </a:xfrm>
        </p:grpSpPr>
        <p:sp>
          <p:nvSpPr>
            <p:cNvPr id="105" name="SMARTInkShape-169">
              <a:extLst>
                <a:ext uri="{FF2B5EF4-FFF2-40B4-BE49-F238E27FC236}">
                  <a16:creationId xmlns:a16="http://schemas.microsoft.com/office/drawing/2014/main" xmlns="" id="{3FB4C7E0-24E0-4AAB-A89A-24659177586B}"/>
                </a:ext>
              </a:extLst>
            </p:cNvPr>
            <p:cNvSpPr/>
            <p:nvPr>
              <p:custDataLst>
                <p:tags r:id="rId29"/>
              </p:custDataLst>
            </p:nvPr>
          </p:nvSpPr>
          <p:spPr>
            <a:xfrm>
              <a:off x="4749800" y="4216400"/>
              <a:ext cx="1751722" cy="480833"/>
            </a:xfrm>
            <a:custGeom>
              <a:avLst/>
              <a:gdLst/>
              <a:ahLst/>
              <a:cxnLst/>
              <a:rect l="0" t="0" r="0" b="0"/>
              <a:pathLst>
                <a:path w="1751722" h="480833">
                  <a:moveTo>
                    <a:pt x="0" y="0"/>
                  </a:moveTo>
                  <a:lnTo>
                    <a:pt x="0" y="0"/>
                  </a:lnTo>
                  <a:lnTo>
                    <a:pt x="2535" y="2887"/>
                  </a:lnTo>
                  <a:lnTo>
                    <a:pt x="5768" y="7598"/>
                  </a:lnTo>
                  <a:lnTo>
                    <a:pt x="52448" y="43971"/>
                  </a:lnTo>
                  <a:lnTo>
                    <a:pt x="94043" y="74437"/>
                  </a:lnTo>
                  <a:lnTo>
                    <a:pt x="140677" y="115100"/>
                  </a:lnTo>
                  <a:lnTo>
                    <a:pt x="180003" y="141961"/>
                  </a:lnTo>
                  <a:lnTo>
                    <a:pt x="218922" y="165586"/>
                  </a:lnTo>
                  <a:lnTo>
                    <a:pt x="257132" y="192059"/>
                  </a:lnTo>
                  <a:lnTo>
                    <a:pt x="304111" y="220840"/>
                  </a:lnTo>
                  <a:lnTo>
                    <a:pt x="339027" y="242576"/>
                  </a:lnTo>
                  <a:lnTo>
                    <a:pt x="381969" y="270606"/>
                  </a:lnTo>
                  <a:lnTo>
                    <a:pt x="416604" y="292238"/>
                  </a:lnTo>
                  <a:lnTo>
                    <a:pt x="461399" y="316051"/>
                  </a:lnTo>
                  <a:lnTo>
                    <a:pt x="499988" y="332613"/>
                  </a:lnTo>
                  <a:lnTo>
                    <a:pt x="543138" y="349377"/>
                  </a:lnTo>
                  <a:lnTo>
                    <a:pt x="574064" y="360243"/>
                  </a:lnTo>
                  <a:lnTo>
                    <a:pt x="607212" y="371775"/>
                  </a:lnTo>
                  <a:lnTo>
                    <a:pt x="653774" y="388183"/>
                  </a:lnTo>
                  <a:lnTo>
                    <a:pt x="690028" y="398892"/>
                  </a:lnTo>
                  <a:lnTo>
                    <a:pt x="734639" y="411466"/>
                  </a:lnTo>
                  <a:lnTo>
                    <a:pt x="777490" y="421895"/>
                  </a:lnTo>
                  <a:lnTo>
                    <a:pt x="814724" y="430002"/>
                  </a:lnTo>
                  <a:lnTo>
                    <a:pt x="848099" y="436873"/>
                  </a:lnTo>
                  <a:lnTo>
                    <a:pt x="884698" y="444050"/>
                  </a:lnTo>
                  <a:lnTo>
                    <a:pt x="926246" y="452061"/>
                  </a:lnTo>
                  <a:lnTo>
                    <a:pt x="957647" y="457973"/>
                  </a:lnTo>
                  <a:lnTo>
                    <a:pt x="993946" y="463894"/>
                  </a:lnTo>
                  <a:lnTo>
                    <a:pt x="1036890" y="470053"/>
                  </a:lnTo>
                  <a:lnTo>
                    <a:pt x="1061677" y="473177"/>
                  </a:lnTo>
                  <a:lnTo>
                    <a:pt x="1108973" y="478412"/>
                  </a:lnTo>
                  <a:lnTo>
                    <a:pt x="1142929" y="480738"/>
                  </a:lnTo>
                  <a:lnTo>
                    <a:pt x="1180362" y="480832"/>
                  </a:lnTo>
                  <a:lnTo>
                    <a:pt x="1219931" y="478992"/>
                  </a:lnTo>
                  <a:lnTo>
                    <a:pt x="1256331" y="474646"/>
                  </a:lnTo>
                  <a:lnTo>
                    <a:pt x="1296028" y="468246"/>
                  </a:lnTo>
                  <a:lnTo>
                    <a:pt x="1334838" y="461051"/>
                  </a:lnTo>
                  <a:lnTo>
                    <a:pt x="1379914" y="450345"/>
                  </a:lnTo>
                  <a:lnTo>
                    <a:pt x="1424393" y="437020"/>
                  </a:lnTo>
                  <a:lnTo>
                    <a:pt x="1470040" y="422679"/>
                  </a:lnTo>
                  <a:lnTo>
                    <a:pt x="1516947" y="401736"/>
                  </a:lnTo>
                  <a:lnTo>
                    <a:pt x="1563179" y="374968"/>
                  </a:lnTo>
                  <a:lnTo>
                    <a:pt x="1610669" y="345416"/>
                  </a:lnTo>
                  <a:lnTo>
                    <a:pt x="1650598" y="312536"/>
                  </a:lnTo>
                  <a:lnTo>
                    <a:pt x="1687209" y="272771"/>
                  </a:lnTo>
                  <a:lnTo>
                    <a:pt x="1725759" y="225989"/>
                  </a:lnTo>
                  <a:lnTo>
                    <a:pt x="1751721" y="182560"/>
                  </a:lnTo>
                  <a:lnTo>
                    <a:pt x="1750956" y="181679"/>
                  </a:lnTo>
                  <a:lnTo>
                    <a:pt x="1745528" y="179106"/>
                  </a:lnTo>
                  <a:lnTo>
                    <a:pt x="1739900" y="1778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6" name="SMARTInkShape-170">
              <a:extLst>
                <a:ext uri="{FF2B5EF4-FFF2-40B4-BE49-F238E27FC236}">
                  <a16:creationId xmlns:a16="http://schemas.microsoft.com/office/drawing/2014/main" xmlns="" id="{97C754DA-3826-48B1-B131-1754E68AA232}"/>
                </a:ext>
              </a:extLst>
            </p:cNvPr>
            <p:cNvSpPr/>
            <p:nvPr>
              <p:custDataLst>
                <p:tags r:id="rId30"/>
              </p:custDataLst>
            </p:nvPr>
          </p:nvSpPr>
          <p:spPr>
            <a:xfrm>
              <a:off x="5476875" y="4694931"/>
              <a:ext cx="142623" cy="204095"/>
            </a:xfrm>
            <a:custGeom>
              <a:avLst/>
              <a:gdLst/>
              <a:ahLst/>
              <a:cxnLst/>
              <a:rect l="0" t="0" r="0" b="0"/>
              <a:pathLst>
                <a:path w="142623" h="204095">
                  <a:moveTo>
                    <a:pt x="0" y="153294"/>
                  </a:moveTo>
                  <a:lnTo>
                    <a:pt x="0" y="153294"/>
                  </a:lnTo>
                  <a:lnTo>
                    <a:pt x="5056" y="153294"/>
                  </a:lnTo>
                  <a:lnTo>
                    <a:pt x="13257" y="149923"/>
                  </a:lnTo>
                  <a:lnTo>
                    <a:pt x="32733" y="131949"/>
                  </a:lnTo>
                  <a:lnTo>
                    <a:pt x="60715" y="90975"/>
                  </a:lnTo>
                  <a:lnTo>
                    <a:pt x="95473" y="45872"/>
                  </a:lnTo>
                  <a:lnTo>
                    <a:pt x="124532" y="8618"/>
                  </a:lnTo>
                  <a:lnTo>
                    <a:pt x="134979" y="734"/>
                  </a:lnTo>
                  <a:lnTo>
                    <a:pt x="136906" y="82"/>
                  </a:lnTo>
                  <a:lnTo>
                    <a:pt x="138542" y="0"/>
                  </a:lnTo>
                  <a:lnTo>
                    <a:pt x="139987" y="298"/>
                  </a:lnTo>
                  <a:lnTo>
                    <a:pt x="140950" y="1908"/>
                  </a:lnTo>
                  <a:lnTo>
                    <a:pt x="142622" y="16833"/>
                  </a:lnTo>
                  <a:lnTo>
                    <a:pt x="131572" y="64126"/>
                  </a:lnTo>
                  <a:lnTo>
                    <a:pt x="123670" y="104126"/>
                  </a:lnTo>
                  <a:lnTo>
                    <a:pt x="119230" y="150701"/>
                  </a:lnTo>
                  <a:lnTo>
                    <a:pt x="117858" y="196534"/>
                  </a:lnTo>
                  <a:lnTo>
                    <a:pt x="120213" y="203029"/>
                  </a:lnTo>
                  <a:lnTo>
                    <a:pt x="120711" y="203384"/>
                  </a:lnTo>
                  <a:lnTo>
                    <a:pt x="123825" y="2040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SMARTInkShape-171">
              <a:extLst>
                <a:ext uri="{FF2B5EF4-FFF2-40B4-BE49-F238E27FC236}">
                  <a16:creationId xmlns:a16="http://schemas.microsoft.com/office/drawing/2014/main" xmlns="" id="{99842F7D-3112-48E6-B0C0-469250D836AB}"/>
                </a:ext>
              </a:extLst>
            </p:cNvPr>
            <p:cNvSpPr/>
            <p:nvPr>
              <p:custDataLst>
                <p:tags r:id="rId31"/>
              </p:custDataLst>
            </p:nvPr>
          </p:nvSpPr>
          <p:spPr>
            <a:xfrm>
              <a:off x="5685002" y="4722416"/>
              <a:ext cx="116814" cy="188771"/>
            </a:xfrm>
            <a:custGeom>
              <a:avLst/>
              <a:gdLst/>
              <a:ahLst/>
              <a:cxnLst/>
              <a:rect l="0" t="0" r="0" b="0"/>
              <a:pathLst>
                <a:path w="116814" h="188771">
                  <a:moveTo>
                    <a:pt x="68098" y="81359"/>
                  </a:moveTo>
                  <a:lnTo>
                    <a:pt x="68098" y="81359"/>
                  </a:lnTo>
                  <a:lnTo>
                    <a:pt x="73167" y="75584"/>
                  </a:lnTo>
                  <a:lnTo>
                    <a:pt x="89297" y="44596"/>
                  </a:lnTo>
                  <a:lnTo>
                    <a:pt x="93389" y="27928"/>
                  </a:lnTo>
                  <a:lnTo>
                    <a:pt x="81861" y="7853"/>
                  </a:lnTo>
                  <a:lnTo>
                    <a:pt x="76449" y="2829"/>
                  </a:lnTo>
                  <a:lnTo>
                    <a:pt x="62694" y="0"/>
                  </a:lnTo>
                  <a:lnTo>
                    <a:pt x="46898" y="2533"/>
                  </a:lnTo>
                  <a:lnTo>
                    <a:pt x="36103" y="7752"/>
                  </a:lnTo>
                  <a:lnTo>
                    <a:pt x="13495" y="35371"/>
                  </a:lnTo>
                  <a:lnTo>
                    <a:pt x="2357" y="67467"/>
                  </a:lnTo>
                  <a:lnTo>
                    <a:pt x="0" y="96750"/>
                  </a:lnTo>
                  <a:lnTo>
                    <a:pt x="8487" y="144286"/>
                  </a:lnTo>
                  <a:lnTo>
                    <a:pt x="15785" y="161622"/>
                  </a:lnTo>
                  <a:lnTo>
                    <a:pt x="26571" y="176559"/>
                  </a:lnTo>
                  <a:lnTo>
                    <a:pt x="34590" y="183172"/>
                  </a:lnTo>
                  <a:lnTo>
                    <a:pt x="44739" y="186582"/>
                  </a:lnTo>
                  <a:lnTo>
                    <a:pt x="63445" y="188770"/>
                  </a:lnTo>
                  <a:lnTo>
                    <a:pt x="79066" y="182407"/>
                  </a:lnTo>
                  <a:lnTo>
                    <a:pt x="90359" y="174956"/>
                  </a:lnTo>
                  <a:lnTo>
                    <a:pt x="104915" y="159852"/>
                  </a:lnTo>
                  <a:lnTo>
                    <a:pt x="111860" y="146701"/>
                  </a:lnTo>
                  <a:lnTo>
                    <a:pt x="116813" y="125414"/>
                  </a:lnTo>
                  <a:lnTo>
                    <a:pt x="115115" y="84300"/>
                  </a:lnTo>
                  <a:lnTo>
                    <a:pt x="103621" y="43762"/>
                  </a:lnTo>
                  <a:lnTo>
                    <a:pt x="98467" y="33369"/>
                  </a:lnTo>
                  <a:lnTo>
                    <a:pt x="71273" y="833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8" name="SMARTInkShape-172">
              <a:extLst>
                <a:ext uri="{FF2B5EF4-FFF2-40B4-BE49-F238E27FC236}">
                  <a16:creationId xmlns:a16="http://schemas.microsoft.com/office/drawing/2014/main" xmlns="" id="{A5FBCCD6-EBB1-4DB5-B6EF-387FE597CA7C}"/>
                </a:ext>
              </a:extLst>
            </p:cNvPr>
            <p:cNvSpPr/>
            <p:nvPr>
              <p:custDataLst>
                <p:tags r:id="rId32"/>
              </p:custDataLst>
            </p:nvPr>
          </p:nvSpPr>
          <p:spPr>
            <a:xfrm>
              <a:off x="2716058" y="3997325"/>
              <a:ext cx="2024218" cy="346062"/>
            </a:xfrm>
            <a:custGeom>
              <a:avLst/>
              <a:gdLst/>
              <a:ahLst/>
              <a:cxnLst/>
              <a:rect l="0" t="0" r="0" b="0"/>
              <a:pathLst>
                <a:path w="2024218" h="346062">
                  <a:moveTo>
                    <a:pt x="4917" y="0"/>
                  </a:moveTo>
                  <a:lnTo>
                    <a:pt x="4917" y="0"/>
                  </a:lnTo>
                  <a:lnTo>
                    <a:pt x="2183" y="2734"/>
                  </a:lnTo>
                  <a:lnTo>
                    <a:pt x="187" y="3044"/>
                  </a:lnTo>
                  <a:lnTo>
                    <a:pt x="0" y="3440"/>
                  </a:lnTo>
                  <a:lnTo>
                    <a:pt x="228" y="4058"/>
                  </a:lnTo>
                  <a:lnTo>
                    <a:pt x="1653" y="6216"/>
                  </a:lnTo>
                  <a:lnTo>
                    <a:pt x="45753" y="34119"/>
                  </a:lnTo>
                  <a:lnTo>
                    <a:pt x="86370" y="61015"/>
                  </a:lnTo>
                  <a:lnTo>
                    <a:pt x="130407" y="84816"/>
                  </a:lnTo>
                  <a:lnTo>
                    <a:pt x="171443" y="103341"/>
                  </a:lnTo>
                  <a:lnTo>
                    <a:pt x="209128" y="117246"/>
                  </a:lnTo>
                  <a:lnTo>
                    <a:pt x="248751" y="132537"/>
                  </a:lnTo>
                  <a:lnTo>
                    <a:pt x="295729" y="148239"/>
                  </a:lnTo>
                  <a:lnTo>
                    <a:pt x="334147" y="160692"/>
                  </a:lnTo>
                  <a:lnTo>
                    <a:pt x="377690" y="174734"/>
                  </a:lnTo>
                  <a:lnTo>
                    <a:pt x="418169" y="186260"/>
                  </a:lnTo>
                  <a:lnTo>
                    <a:pt x="465287" y="199815"/>
                  </a:lnTo>
                  <a:lnTo>
                    <a:pt x="510172" y="212684"/>
                  </a:lnTo>
                  <a:lnTo>
                    <a:pt x="552477" y="225609"/>
                  </a:lnTo>
                  <a:lnTo>
                    <a:pt x="592333" y="237239"/>
                  </a:lnTo>
                  <a:lnTo>
                    <a:pt x="630404" y="247388"/>
                  </a:lnTo>
                  <a:lnTo>
                    <a:pt x="666810" y="257097"/>
                  </a:lnTo>
                  <a:lnTo>
                    <a:pt x="713973" y="268362"/>
                  </a:lnTo>
                  <a:lnTo>
                    <a:pt x="758050" y="277266"/>
                  </a:lnTo>
                  <a:lnTo>
                    <a:pt x="797921" y="284373"/>
                  </a:lnTo>
                  <a:lnTo>
                    <a:pt x="836546" y="292633"/>
                  </a:lnTo>
                  <a:lnTo>
                    <a:pt x="876487" y="300098"/>
                  </a:lnTo>
                  <a:lnTo>
                    <a:pt x="908396" y="305532"/>
                  </a:lnTo>
                  <a:lnTo>
                    <a:pt x="941980" y="311476"/>
                  </a:lnTo>
                  <a:lnTo>
                    <a:pt x="986671" y="320419"/>
                  </a:lnTo>
                  <a:lnTo>
                    <a:pt x="1028605" y="327341"/>
                  </a:lnTo>
                  <a:lnTo>
                    <a:pt x="1070467" y="332136"/>
                  </a:lnTo>
                  <a:lnTo>
                    <a:pt x="1105499" y="335881"/>
                  </a:lnTo>
                  <a:lnTo>
                    <a:pt x="1151106" y="340272"/>
                  </a:lnTo>
                  <a:lnTo>
                    <a:pt x="1193116" y="342121"/>
                  </a:lnTo>
                  <a:lnTo>
                    <a:pt x="1232923" y="344355"/>
                  </a:lnTo>
                  <a:lnTo>
                    <a:pt x="1264367" y="345311"/>
                  </a:lnTo>
                  <a:lnTo>
                    <a:pt x="1297392" y="345735"/>
                  </a:lnTo>
                  <a:lnTo>
                    <a:pt x="1339785" y="345974"/>
                  </a:lnTo>
                  <a:lnTo>
                    <a:pt x="1383390" y="346045"/>
                  </a:lnTo>
                  <a:lnTo>
                    <a:pt x="1425080" y="346061"/>
                  </a:lnTo>
                  <a:lnTo>
                    <a:pt x="1464305" y="345128"/>
                  </a:lnTo>
                  <a:lnTo>
                    <a:pt x="1498437" y="343890"/>
                  </a:lnTo>
                  <a:lnTo>
                    <a:pt x="1537838" y="342841"/>
                  </a:lnTo>
                  <a:lnTo>
                    <a:pt x="1579225" y="339747"/>
                  </a:lnTo>
                  <a:lnTo>
                    <a:pt x="1622772" y="335149"/>
                  </a:lnTo>
                  <a:lnTo>
                    <a:pt x="1658590" y="330518"/>
                  </a:lnTo>
                  <a:lnTo>
                    <a:pt x="1689913" y="325755"/>
                  </a:lnTo>
                  <a:lnTo>
                    <a:pt x="1725002" y="320111"/>
                  </a:lnTo>
                  <a:lnTo>
                    <a:pt x="1758000" y="314074"/>
                  </a:lnTo>
                  <a:lnTo>
                    <a:pt x="1789834" y="307511"/>
                  </a:lnTo>
                  <a:lnTo>
                    <a:pt x="1822798" y="299890"/>
                  </a:lnTo>
                  <a:lnTo>
                    <a:pt x="1857204" y="290859"/>
                  </a:lnTo>
                  <a:lnTo>
                    <a:pt x="1900883" y="278680"/>
                  </a:lnTo>
                  <a:lnTo>
                    <a:pt x="1944508" y="264872"/>
                  </a:lnTo>
                  <a:lnTo>
                    <a:pt x="1989844" y="251281"/>
                  </a:lnTo>
                  <a:lnTo>
                    <a:pt x="2015581" y="241619"/>
                  </a:lnTo>
                  <a:lnTo>
                    <a:pt x="2024217" y="2349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9" name="SMARTInkShape-173">
              <a:extLst>
                <a:ext uri="{FF2B5EF4-FFF2-40B4-BE49-F238E27FC236}">
                  <a16:creationId xmlns:a16="http://schemas.microsoft.com/office/drawing/2014/main" xmlns="" id="{FFAEA61C-E3FC-43B6-AD4A-FE70CC210A3D}"/>
                </a:ext>
              </a:extLst>
            </p:cNvPr>
            <p:cNvSpPr/>
            <p:nvPr>
              <p:custDataLst>
                <p:tags r:id="rId33"/>
              </p:custDataLst>
            </p:nvPr>
          </p:nvSpPr>
          <p:spPr>
            <a:xfrm>
              <a:off x="4587875" y="4603750"/>
              <a:ext cx="31359" cy="212726"/>
            </a:xfrm>
            <a:custGeom>
              <a:avLst/>
              <a:gdLst/>
              <a:ahLst/>
              <a:cxnLst/>
              <a:rect l="0" t="0" r="0" b="0"/>
              <a:pathLst>
                <a:path w="31359" h="212726">
                  <a:moveTo>
                    <a:pt x="25400" y="0"/>
                  </a:moveTo>
                  <a:lnTo>
                    <a:pt x="25400" y="0"/>
                  </a:lnTo>
                  <a:lnTo>
                    <a:pt x="30426" y="8480"/>
                  </a:lnTo>
                  <a:lnTo>
                    <a:pt x="31358" y="13331"/>
                  </a:lnTo>
                  <a:lnTo>
                    <a:pt x="28927" y="59539"/>
                  </a:lnTo>
                  <a:lnTo>
                    <a:pt x="21388" y="105248"/>
                  </a:lnTo>
                  <a:lnTo>
                    <a:pt x="13139" y="149118"/>
                  </a:lnTo>
                  <a:lnTo>
                    <a:pt x="4296" y="193173"/>
                  </a:lnTo>
                  <a:lnTo>
                    <a:pt x="2567" y="205639"/>
                  </a:lnTo>
                  <a:lnTo>
                    <a:pt x="0" y="2127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0" name="SMARTInkShape-174">
              <a:extLst>
                <a:ext uri="{FF2B5EF4-FFF2-40B4-BE49-F238E27FC236}">
                  <a16:creationId xmlns:a16="http://schemas.microsoft.com/office/drawing/2014/main" xmlns="" id="{1601D69E-7AD7-454B-9E46-4BB1B668F6BA}"/>
                </a:ext>
              </a:extLst>
            </p:cNvPr>
            <p:cNvSpPr/>
            <p:nvPr>
              <p:custDataLst>
                <p:tags r:id="rId34"/>
              </p:custDataLst>
            </p:nvPr>
          </p:nvSpPr>
          <p:spPr>
            <a:xfrm>
              <a:off x="4534380" y="4690397"/>
              <a:ext cx="148746" cy="68929"/>
            </a:xfrm>
            <a:custGeom>
              <a:avLst/>
              <a:gdLst/>
              <a:ahLst/>
              <a:cxnLst/>
              <a:rect l="0" t="0" r="0" b="0"/>
              <a:pathLst>
                <a:path w="148746" h="68929">
                  <a:moveTo>
                    <a:pt x="5870" y="21303"/>
                  </a:moveTo>
                  <a:lnTo>
                    <a:pt x="5870" y="21303"/>
                  </a:lnTo>
                  <a:lnTo>
                    <a:pt x="4185" y="19617"/>
                  </a:lnTo>
                  <a:lnTo>
                    <a:pt x="3357" y="16908"/>
                  </a:lnTo>
                  <a:lnTo>
                    <a:pt x="0" y="2192"/>
                  </a:lnTo>
                  <a:lnTo>
                    <a:pt x="898" y="1154"/>
                  </a:lnTo>
                  <a:lnTo>
                    <a:pt x="4719" y="0"/>
                  </a:lnTo>
                  <a:lnTo>
                    <a:pt x="23046" y="9046"/>
                  </a:lnTo>
                  <a:lnTo>
                    <a:pt x="65485" y="29874"/>
                  </a:lnTo>
                  <a:lnTo>
                    <a:pt x="109719" y="49948"/>
                  </a:lnTo>
                  <a:lnTo>
                    <a:pt x="148745" y="6892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1" name="SMARTInkShape-175">
              <a:extLst>
                <a:ext uri="{FF2B5EF4-FFF2-40B4-BE49-F238E27FC236}">
                  <a16:creationId xmlns:a16="http://schemas.microsoft.com/office/drawing/2014/main" xmlns="" id="{234C571D-90FF-495E-83B8-7E28546B1E78}"/>
                </a:ext>
              </a:extLst>
            </p:cNvPr>
            <p:cNvSpPr/>
            <p:nvPr>
              <p:custDataLst>
                <p:tags r:id="rId35"/>
              </p:custDataLst>
            </p:nvPr>
          </p:nvSpPr>
          <p:spPr>
            <a:xfrm>
              <a:off x="3765550" y="4467359"/>
              <a:ext cx="196851" cy="283829"/>
            </a:xfrm>
            <a:custGeom>
              <a:avLst/>
              <a:gdLst/>
              <a:ahLst/>
              <a:cxnLst/>
              <a:rect l="0" t="0" r="0" b="0"/>
              <a:pathLst>
                <a:path w="196851" h="283829">
                  <a:moveTo>
                    <a:pt x="196850" y="6216"/>
                  </a:moveTo>
                  <a:lnTo>
                    <a:pt x="196850" y="6216"/>
                  </a:lnTo>
                  <a:lnTo>
                    <a:pt x="189076" y="6216"/>
                  </a:lnTo>
                  <a:lnTo>
                    <a:pt x="181282" y="3172"/>
                  </a:lnTo>
                  <a:lnTo>
                    <a:pt x="181066" y="1394"/>
                  </a:lnTo>
                  <a:lnTo>
                    <a:pt x="159524" y="0"/>
                  </a:lnTo>
                  <a:lnTo>
                    <a:pt x="115620" y="7471"/>
                  </a:lnTo>
                  <a:lnTo>
                    <a:pt x="101521" y="12664"/>
                  </a:lnTo>
                  <a:lnTo>
                    <a:pt x="74966" y="31071"/>
                  </a:lnTo>
                  <a:lnTo>
                    <a:pt x="51748" y="57471"/>
                  </a:lnTo>
                  <a:lnTo>
                    <a:pt x="28886" y="100571"/>
                  </a:lnTo>
                  <a:lnTo>
                    <a:pt x="21359" y="126637"/>
                  </a:lnTo>
                  <a:lnTo>
                    <a:pt x="21039" y="165894"/>
                  </a:lnTo>
                  <a:lnTo>
                    <a:pt x="33693" y="211348"/>
                  </a:lnTo>
                  <a:lnTo>
                    <a:pt x="50394" y="248894"/>
                  </a:lnTo>
                  <a:lnTo>
                    <a:pt x="68476" y="268955"/>
                  </a:lnTo>
                  <a:lnTo>
                    <a:pt x="84573" y="279582"/>
                  </a:lnTo>
                  <a:lnTo>
                    <a:pt x="97143" y="283828"/>
                  </a:lnTo>
                  <a:lnTo>
                    <a:pt x="114312" y="281715"/>
                  </a:lnTo>
                  <a:lnTo>
                    <a:pt x="126612" y="276620"/>
                  </a:lnTo>
                  <a:lnTo>
                    <a:pt x="132237" y="268918"/>
                  </a:lnTo>
                  <a:lnTo>
                    <a:pt x="137489" y="255503"/>
                  </a:lnTo>
                  <a:lnTo>
                    <a:pt x="138364" y="246127"/>
                  </a:lnTo>
                  <a:lnTo>
                    <a:pt x="136168" y="224056"/>
                  </a:lnTo>
                  <a:lnTo>
                    <a:pt x="121674" y="188936"/>
                  </a:lnTo>
                  <a:lnTo>
                    <a:pt x="106372" y="172029"/>
                  </a:lnTo>
                  <a:lnTo>
                    <a:pt x="93489" y="161453"/>
                  </a:lnTo>
                  <a:lnTo>
                    <a:pt x="81650" y="159054"/>
                  </a:lnTo>
                  <a:lnTo>
                    <a:pt x="61940" y="160627"/>
                  </a:lnTo>
                  <a:lnTo>
                    <a:pt x="56110" y="162074"/>
                  </a:lnTo>
                  <a:lnTo>
                    <a:pt x="37792" y="175907"/>
                  </a:lnTo>
                  <a:lnTo>
                    <a:pt x="0" y="231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2" name="SMARTInkShape-176">
              <a:extLst>
                <a:ext uri="{FF2B5EF4-FFF2-40B4-BE49-F238E27FC236}">
                  <a16:creationId xmlns:a16="http://schemas.microsoft.com/office/drawing/2014/main" xmlns="" id="{8445CFCA-CEBE-400D-A9F7-AE870B7CA3D4}"/>
                </a:ext>
              </a:extLst>
            </p:cNvPr>
            <p:cNvSpPr/>
            <p:nvPr>
              <p:custDataLst>
                <p:tags r:id="rId36"/>
              </p:custDataLst>
            </p:nvPr>
          </p:nvSpPr>
          <p:spPr>
            <a:xfrm>
              <a:off x="6508789" y="4708603"/>
              <a:ext cx="165062" cy="12623"/>
            </a:xfrm>
            <a:custGeom>
              <a:avLst/>
              <a:gdLst/>
              <a:ahLst/>
              <a:cxnLst/>
              <a:rect l="0" t="0" r="0" b="0"/>
              <a:pathLst>
                <a:path w="165062" h="12623">
                  <a:moveTo>
                    <a:pt x="3136" y="6272"/>
                  </a:moveTo>
                  <a:lnTo>
                    <a:pt x="3136" y="6272"/>
                  </a:lnTo>
                  <a:lnTo>
                    <a:pt x="0" y="0"/>
                  </a:lnTo>
                  <a:lnTo>
                    <a:pt x="41411" y="5899"/>
                  </a:lnTo>
                  <a:lnTo>
                    <a:pt x="87837" y="10431"/>
                  </a:lnTo>
                  <a:lnTo>
                    <a:pt x="129997" y="12334"/>
                  </a:lnTo>
                  <a:lnTo>
                    <a:pt x="165061" y="1262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3" name="SMARTInkShape-177">
              <a:extLst>
                <a:ext uri="{FF2B5EF4-FFF2-40B4-BE49-F238E27FC236}">
                  <a16:creationId xmlns:a16="http://schemas.microsoft.com/office/drawing/2014/main" xmlns="" id="{1DED3884-E86E-435F-8C38-267FB7B45CD0}"/>
                </a:ext>
              </a:extLst>
            </p:cNvPr>
            <p:cNvSpPr/>
            <p:nvPr>
              <p:custDataLst>
                <p:tags r:id="rId37"/>
              </p:custDataLst>
            </p:nvPr>
          </p:nvSpPr>
          <p:spPr>
            <a:xfrm>
              <a:off x="6543675" y="4791075"/>
              <a:ext cx="158751" cy="28576"/>
            </a:xfrm>
            <a:custGeom>
              <a:avLst/>
              <a:gdLst/>
              <a:ahLst/>
              <a:cxnLst/>
              <a:rect l="0" t="0" r="0" b="0"/>
              <a:pathLst>
                <a:path w="158751" h="28576">
                  <a:moveTo>
                    <a:pt x="0" y="0"/>
                  </a:moveTo>
                  <a:lnTo>
                    <a:pt x="0" y="0"/>
                  </a:lnTo>
                  <a:lnTo>
                    <a:pt x="43343" y="1058"/>
                  </a:lnTo>
                  <a:lnTo>
                    <a:pt x="90061" y="7957"/>
                  </a:lnTo>
                  <a:lnTo>
                    <a:pt x="158750" y="285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19" name="SMARTInkShape-Group73">
            <a:extLst>
              <a:ext uri="{FF2B5EF4-FFF2-40B4-BE49-F238E27FC236}">
                <a16:creationId xmlns:a16="http://schemas.microsoft.com/office/drawing/2014/main" xmlns="" id="{5109A089-900C-4586-903F-24558090F164}"/>
              </a:ext>
            </a:extLst>
          </p:cNvPr>
          <p:cNvGrpSpPr/>
          <p:nvPr/>
        </p:nvGrpSpPr>
        <p:grpSpPr>
          <a:xfrm>
            <a:off x="5883406" y="3873500"/>
            <a:ext cx="495170" cy="517526"/>
            <a:chOff x="5883406" y="3873500"/>
            <a:chExt cx="495170" cy="517526"/>
          </a:xfrm>
        </p:grpSpPr>
        <p:sp>
          <p:nvSpPr>
            <p:cNvPr id="115" name="SMARTInkShape-178">
              <a:extLst>
                <a:ext uri="{FF2B5EF4-FFF2-40B4-BE49-F238E27FC236}">
                  <a16:creationId xmlns:a16="http://schemas.microsoft.com/office/drawing/2014/main" xmlns="" id="{4E7E671B-8541-4F63-991A-5A4BC5287E07}"/>
                </a:ext>
              </a:extLst>
            </p:cNvPr>
            <p:cNvSpPr/>
            <p:nvPr>
              <p:custDataLst>
                <p:tags r:id="rId25"/>
              </p:custDataLst>
            </p:nvPr>
          </p:nvSpPr>
          <p:spPr>
            <a:xfrm>
              <a:off x="6270850" y="4105275"/>
              <a:ext cx="21832" cy="285751"/>
            </a:xfrm>
            <a:custGeom>
              <a:avLst/>
              <a:gdLst/>
              <a:ahLst/>
              <a:cxnLst/>
              <a:rect l="0" t="0" r="0" b="0"/>
              <a:pathLst>
                <a:path w="21832" h="285751">
                  <a:moveTo>
                    <a:pt x="15650" y="0"/>
                  </a:moveTo>
                  <a:lnTo>
                    <a:pt x="15650" y="0"/>
                  </a:lnTo>
                  <a:lnTo>
                    <a:pt x="16003" y="7950"/>
                  </a:lnTo>
                  <a:lnTo>
                    <a:pt x="21831" y="43169"/>
                  </a:lnTo>
                  <a:lnTo>
                    <a:pt x="18161" y="81511"/>
                  </a:lnTo>
                  <a:lnTo>
                    <a:pt x="15208" y="111490"/>
                  </a:lnTo>
                  <a:lnTo>
                    <a:pt x="10044" y="153268"/>
                  </a:lnTo>
                  <a:lnTo>
                    <a:pt x="5398" y="185241"/>
                  </a:lnTo>
                  <a:lnTo>
                    <a:pt x="980" y="219442"/>
                  </a:lnTo>
                  <a:lnTo>
                    <a:pt x="0" y="261677"/>
                  </a:lnTo>
                  <a:lnTo>
                    <a:pt x="2950" y="2857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6" name="SMARTInkShape-179">
              <a:extLst>
                <a:ext uri="{FF2B5EF4-FFF2-40B4-BE49-F238E27FC236}">
                  <a16:creationId xmlns:a16="http://schemas.microsoft.com/office/drawing/2014/main" xmlns="" id="{5A8C10C1-82FF-447F-BCBE-E3FEF6293B2A}"/>
                </a:ext>
              </a:extLst>
            </p:cNvPr>
            <p:cNvSpPr/>
            <p:nvPr>
              <p:custDataLst>
                <p:tags r:id="rId26"/>
              </p:custDataLst>
            </p:nvPr>
          </p:nvSpPr>
          <p:spPr>
            <a:xfrm>
              <a:off x="6159170" y="3873500"/>
              <a:ext cx="219406" cy="384176"/>
            </a:xfrm>
            <a:custGeom>
              <a:avLst/>
              <a:gdLst/>
              <a:ahLst/>
              <a:cxnLst/>
              <a:rect l="0" t="0" r="0" b="0"/>
              <a:pathLst>
                <a:path w="219406" h="384176">
                  <a:moveTo>
                    <a:pt x="146380" y="0"/>
                  </a:moveTo>
                  <a:lnTo>
                    <a:pt x="146380" y="0"/>
                  </a:lnTo>
                  <a:lnTo>
                    <a:pt x="146380" y="1686"/>
                  </a:lnTo>
                  <a:lnTo>
                    <a:pt x="147321" y="3454"/>
                  </a:lnTo>
                  <a:lnTo>
                    <a:pt x="148065" y="4419"/>
                  </a:lnTo>
                  <a:lnTo>
                    <a:pt x="149114" y="10834"/>
                  </a:lnTo>
                  <a:lnTo>
                    <a:pt x="144398" y="25018"/>
                  </a:lnTo>
                  <a:lnTo>
                    <a:pt x="123834" y="72001"/>
                  </a:lnTo>
                  <a:lnTo>
                    <a:pt x="103198" y="117725"/>
                  </a:lnTo>
                  <a:lnTo>
                    <a:pt x="83444" y="153334"/>
                  </a:lnTo>
                  <a:lnTo>
                    <a:pt x="57843" y="192423"/>
                  </a:lnTo>
                  <a:lnTo>
                    <a:pt x="28833" y="239563"/>
                  </a:lnTo>
                  <a:lnTo>
                    <a:pt x="8509" y="281706"/>
                  </a:lnTo>
                  <a:lnTo>
                    <a:pt x="116" y="304929"/>
                  </a:lnTo>
                  <a:lnTo>
                    <a:pt x="0" y="312971"/>
                  </a:lnTo>
                  <a:lnTo>
                    <a:pt x="1124" y="318192"/>
                  </a:lnTo>
                  <a:lnTo>
                    <a:pt x="1918" y="320078"/>
                  </a:lnTo>
                  <a:lnTo>
                    <a:pt x="6563" y="323114"/>
                  </a:lnTo>
                  <a:lnTo>
                    <a:pt x="22728" y="327938"/>
                  </a:lnTo>
                  <a:lnTo>
                    <a:pt x="70219" y="327187"/>
                  </a:lnTo>
                  <a:lnTo>
                    <a:pt x="108747" y="330417"/>
                  </a:lnTo>
                  <a:lnTo>
                    <a:pt x="133380" y="338918"/>
                  </a:lnTo>
                  <a:lnTo>
                    <a:pt x="180712" y="365519"/>
                  </a:lnTo>
                  <a:lnTo>
                    <a:pt x="219405" y="3841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7" name="SMARTInkShape-180">
              <a:extLst>
                <a:ext uri="{FF2B5EF4-FFF2-40B4-BE49-F238E27FC236}">
                  <a16:creationId xmlns:a16="http://schemas.microsoft.com/office/drawing/2014/main" xmlns="" id="{3A6A7A22-7BEF-4378-91C6-A6E52D095E90}"/>
                </a:ext>
              </a:extLst>
            </p:cNvPr>
            <p:cNvSpPr/>
            <p:nvPr>
              <p:custDataLst>
                <p:tags r:id="rId27"/>
              </p:custDataLst>
            </p:nvPr>
          </p:nvSpPr>
          <p:spPr>
            <a:xfrm>
              <a:off x="5934075" y="3997325"/>
              <a:ext cx="38101" cy="241301"/>
            </a:xfrm>
            <a:custGeom>
              <a:avLst/>
              <a:gdLst/>
              <a:ahLst/>
              <a:cxnLst/>
              <a:rect l="0" t="0" r="0" b="0"/>
              <a:pathLst>
                <a:path w="38101" h="241301">
                  <a:moveTo>
                    <a:pt x="0" y="0"/>
                  </a:moveTo>
                  <a:lnTo>
                    <a:pt x="0" y="0"/>
                  </a:lnTo>
                  <a:lnTo>
                    <a:pt x="0" y="1686"/>
                  </a:lnTo>
                  <a:lnTo>
                    <a:pt x="9317" y="21705"/>
                  </a:lnTo>
                  <a:lnTo>
                    <a:pt x="14563" y="57986"/>
                  </a:lnTo>
                  <a:lnTo>
                    <a:pt x="17721" y="99417"/>
                  </a:lnTo>
                  <a:lnTo>
                    <a:pt x="20969" y="138524"/>
                  </a:lnTo>
                  <a:lnTo>
                    <a:pt x="22060" y="184731"/>
                  </a:lnTo>
                  <a:lnTo>
                    <a:pt x="29363" y="226656"/>
                  </a:lnTo>
                  <a:lnTo>
                    <a:pt x="38100" y="241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SMARTInkShape-181">
              <a:extLst>
                <a:ext uri="{FF2B5EF4-FFF2-40B4-BE49-F238E27FC236}">
                  <a16:creationId xmlns:a16="http://schemas.microsoft.com/office/drawing/2014/main" xmlns="" id="{1998DEC8-AE3B-4676-A66A-4D5295E49D33}"/>
                </a:ext>
              </a:extLst>
            </p:cNvPr>
            <p:cNvSpPr/>
            <p:nvPr>
              <p:custDataLst>
                <p:tags r:id="rId28"/>
              </p:custDataLst>
            </p:nvPr>
          </p:nvSpPr>
          <p:spPr>
            <a:xfrm>
              <a:off x="5883406" y="4087571"/>
              <a:ext cx="158620" cy="30405"/>
            </a:xfrm>
            <a:custGeom>
              <a:avLst/>
              <a:gdLst/>
              <a:ahLst/>
              <a:cxnLst/>
              <a:rect l="0" t="0" r="0" b="0"/>
              <a:pathLst>
                <a:path w="158620" h="30405">
                  <a:moveTo>
                    <a:pt x="3044" y="1829"/>
                  </a:moveTo>
                  <a:lnTo>
                    <a:pt x="3044" y="1829"/>
                  </a:lnTo>
                  <a:lnTo>
                    <a:pt x="1359" y="1829"/>
                  </a:lnTo>
                  <a:lnTo>
                    <a:pt x="862" y="1476"/>
                  </a:lnTo>
                  <a:lnTo>
                    <a:pt x="531" y="888"/>
                  </a:lnTo>
                  <a:lnTo>
                    <a:pt x="310" y="143"/>
                  </a:lnTo>
                  <a:lnTo>
                    <a:pt x="163" y="0"/>
                  </a:lnTo>
                  <a:lnTo>
                    <a:pt x="65" y="257"/>
                  </a:lnTo>
                  <a:lnTo>
                    <a:pt x="0" y="781"/>
                  </a:lnTo>
                  <a:lnTo>
                    <a:pt x="662" y="1130"/>
                  </a:lnTo>
                  <a:lnTo>
                    <a:pt x="45320" y="11934"/>
                  </a:lnTo>
                  <a:lnTo>
                    <a:pt x="88870" y="21599"/>
                  </a:lnTo>
                  <a:lnTo>
                    <a:pt x="130818" y="27246"/>
                  </a:lnTo>
                  <a:lnTo>
                    <a:pt x="158619" y="3040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22" name="SMARTInkShape-Group74">
            <a:extLst>
              <a:ext uri="{FF2B5EF4-FFF2-40B4-BE49-F238E27FC236}">
                <a16:creationId xmlns:a16="http://schemas.microsoft.com/office/drawing/2014/main" xmlns="" id="{C2D8ED8F-A761-42A6-AF1A-7B7D48A23AE9}"/>
              </a:ext>
            </a:extLst>
          </p:cNvPr>
          <p:cNvGrpSpPr/>
          <p:nvPr/>
        </p:nvGrpSpPr>
        <p:grpSpPr>
          <a:xfrm>
            <a:off x="3975100" y="3864014"/>
            <a:ext cx="130176" cy="193637"/>
            <a:chOff x="3975100" y="3864014"/>
            <a:chExt cx="130176" cy="193637"/>
          </a:xfrm>
        </p:grpSpPr>
        <p:sp>
          <p:nvSpPr>
            <p:cNvPr id="120" name="SMARTInkShape-182">
              <a:extLst>
                <a:ext uri="{FF2B5EF4-FFF2-40B4-BE49-F238E27FC236}">
                  <a16:creationId xmlns:a16="http://schemas.microsoft.com/office/drawing/2014/main" xmlns="" id="{3AA0BA1F-916F-4843-87CC-F8A12368688F}"/>
                </a:ext>
              </a:extLst>
            </p:cNvPr>
            <p:cNvSpPr/>
            <p:nvPr>
              <p:custDataLst>
                <p:tags r:id="rId23"/>
              </p:custDataLst>
            </p:nvPr>
          </p:nvSpPr>
          <p:spPr>
            <a:xfrm>
              <a:off x="3975100" y="3952875"/>
              <a:ext cx="130176" cy="9526"/>
            </a:xfrm>
            <a:custGeom>
              <a:avLst/>
              <a:gdLst/>
              <a:ahLst/>
              <a:cxnLst/>
              <a:rect l="0" t="0" r="0" b="0"/>
              <a:pathLst>
                <a:path w="130176" h="9526">
                  <a:moveTo>
                    <a:pt x="0" y="0"/>
                  </a:moveTo>
                  <a:lnTo>
                    <a:pt x="0" y="0"/>
                  </a:lnTo>
                  <a:lnTo>
                    <a:pt x="0" y="2734"/>
                  </a:lnTo>
                  <a:lnTo>
                    <a:pt x="36594" y="3878"/>
                  </a:lnTo>
                  <a:lnTo>
                    <a:pt x="73414" y="6545"/>
                  </a:lnTo>
                  <a:lnTo>
                    <a:pt x="130175" y="9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1" name="SMARTInkShape-183">
              <a:extLst>
                <a:ext uri="{FF2B5EF4-FFF2-40B4-BE49-F238E27FC236}">
                  <a16:creationId xmlns:a16="http://schemas.microsoft.com/office/drawing/2014/main" xmlns="" id="{2FCC1238-8A17-4802-8BB1-AF4B3331197A}"/>
                </a:ext>
              </a:extLst>
            </p:cNvPr>
            <p:cNvSpPr/>
            <p:nvPr>
              <p:custDataLst>
                <p:tags r:id="rId24"/>
              </p:custDataLst>
            </p:nvPr>
          </p:nvSpPr>
          <p:spPr>
            <a:xfrm>
              <a:off x="4041775" y="3864014"/>
              <a:ext cx="6351" cy="193637"/>
            </a:xfrm>
            <a:custGeom>
              <a:avLst/>
              <a:gdLst/>
              <a:ahLst/>
              <a:cxnLst/>
              <a:rect l="0" t="0" r="0" b="0"/>
              <a:pathLst>
                <a:path w="6351" h="193637">
                  <a:moveTo>
                    <a:pt x="0" y="3136"/>
                  </a:moveTo>
                  <a:lnTo>
                    <a:pt x="0" y="3136"/>
                  </a:lnTo>
                  <a:lnTo>
                    <a:pt x="1686" y="3136"/>
                  </a:lnTo>
                  <a:lnTo>
                    <a:pt x="3454" y="2195"/>
                  </a:lnTo>
                  <a:lnTo>
                    <a:pt x="6300" y="0"/>
                  </a:lnTo>
                  <a:lnTo>
                    <a:pt x="2979" y="42351"/>
                  </a:lnTo>
                  <a:lnTo>
                    <a:pt x="262" y="89496"/>
                  </a:lnTo>
                  <a:lnTo>
                    <a:pt x="34" y="131687"/>
                  </a:lnTo>
                  <a:lnTo>
                    <a:pt x="944" y="175737"/>
                  </a:lnTo>
                  <a:lnTo>
                    <a:pt x="2734" y="190101"/>
                  </a:lnTo>
                  <a:lnTo>
                    <a:pt x="3234" y="191279"/>
                  </a:lnTo>
                  <a:lnTo>
                    <a:pt x="3920" y="192065"/>
                  </a:lnTo>
                  <a:lnTo>
                    <a:pt x="6350" y="1936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25" name="SMARTInkShape-Group75">
            <a:extLst>
              <a:ext uri="{FF2B5EF4-FFF2-40B4-BE49-F238E27FC236}">
                <a16:creationId xmlns:a16="http://schemas.microsoft.com/office/drawing/2014/main" xmlns="" id="{5E47FF40-5537-412C-BCBD-2AB29BF9CF30}"/>
              </a:ext>
            </a:extLst>
          </p:cNvPr>
          <p:cNvGrpSpPr/>
          <p:nvPr/>
        </p:nvGrpSpPr>
        <p:grpSpPr>
          <a:xfrm>
            <a:off x="4381500" y="3511681"/>
            <a:ext cx="1205086" cy="644013"/>
            <a:chOff x="4381500" y="3511681"/>
            <a:chExt cx="1205086" cy="644013"/>
          </a:xfrm>
        </p:grpSpPr>
        <p:sp>
          <p:nvSpPr>
            <p:cNvPr id="123" name="SMARTInkShape-184">
              <a:extLst>
                <a:ext uri="{FF2B5EF4-FFF2-40B4-BE49-F238E27FC236}">
                  <a16:creationId xmlns:a16="http://schemas.microsoft.com/office/drawing/2014/main" xmlns="" id="{D8A5CAC6-7B26-4A9D-AEFB-7E4565612E11}"/>
                </a:ext>
              </a:extLst>
            </p:cNvPr>
            <p:cNvSpPr/>
            <p:nvPr>
              <p:custDataLst>
                <p:tags r:id="rId21"/>
              </p:custDataLst>
            </p:nvPr>
          </p:nvSpPr>
          <p:spPr>
            <a:xfrm>
              <a:off x="4911725" y="3837109"/>
              <a:ext cx="200026" cy="318585"/>
            </a:xfrm>
            <a:custGeom>
              <a:avLst/>
              <a:gdLst/>
              <a:ahLst/>
              <a:cxnLst/>
              <a:rect l="0" t="0" r="0" b="0"/>
              <a:pathLst>
                <a:path w="200026" h="318585">
                  <a:moveTo>
                    <a:pt x="200025" y="14166"/>
                  </a:moveTo>
                  <a:lnTo>
                    <a:pt x="200025" y="14166"/>
                  </a:lnTo>
                  <a:lnTo>
                    <a:pt x="190139" y="5220"/>
                  </a:lnTo>
                  <a:lnTo>
                    <a:pt x="182815" y="0"/>
                  </a:lnTo>
                  <a:lnTo>
                    <a:pt x="137569" y="9818"/>
                  </a:lnTo>
                  <a:lnTo>
                    <a:pt x="108744" y="23459"/>
                  </a:lnTo>
                  <a:lnTo>
                    <a:pt x="76187" y="57026"/>
                  </a:lnTo>
                  <a:lnTo>
                    <a:pt x="50471" y="95777"/>
                  </a:lnTo>
                  <a:lnTo>
                    <a:pt x="37704" y="141295"/>
                  </a:lnTo>
                  <a:lnTo>
                    <a:pt x="35996" y="187789"/>
                  </a:lnTo>
                  <a:lnTo>
                    <a:pt x="42126" y="234916"/>
                  </a:lnTo>
                  <a:lnTo>
                    <a:pt x="61285" y="281948"/>
                  </a:lnTo>
                  <a:lnTo>
                    <a:pt x="75191" y="298551"/>
                  </a:lnTo>
                  <a:lnTo>
                    <a:pt x="102238" y="316487"/>
                  </a:lnTo>
                  <a:lnTo>
                    <a:pt x="106259" y="318371"/>
                  </a:lnTo>
                  <a:lnTo>
                    <a:pt x="117311" y="318584"/>
                  </a:lnTo>
                  <a:lnTo>
                    <a:pt x="131773" y="315678"/>
                  </a:lnTo>
                  <a:lnTo>
                    <a:pt x="146562" y="308164"/>
                  </a:lnTo>
                  <a:lnTo>
                    <a:pt x="153451" y="301583"/>
                  </a:lnTo>
                  <a:lnTo>
                    <a:pt x="158511" y="293601"/>
                  </a:lnTo>
                  <a:lnTo>
                    <a:pt x="162638" y="280249"/>
                  </a:lnTo>
                  <a:lnTo>
                    <a:pt x="162477" y="274007"/>
                  </a:lnTo>
                  <a:lnTo>
                    <a:pt x="147242" y="242246"/>
                  </a:lnTo>
                  <a:lnTo>
                    <a:pt x="131038" y="221457"/>
                  </a:lnTo>
                  <a:lnTo>
                    <a:pt x="104553" y="204716"/>
                  </a:lnTo>
                  <a:lnTo>
                    <a:pt x="94799" y="201160"/>
                  </a:lnTo>
                  <a:lnTo>
                    <a:pt x="71558" y="202530"/>
                  </a:lnTo>
                  <a:lnTo>
                    <a:pt x="52443" y="207404"/>
                  </a:lnTo>
                  <a:lnTo>
                    <a:pt x="31100" y="221744"/>
                  </a:lnTo>
                  <a:lnTo>
                    <a:pt x="7972" y="249132"/>
                  </a:lnTo>
                  <a:lnTo>
                    <a:pt x="0" y="26499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4" name="SMARTInkShape-185">
              <a:extLst>
                <a:ext uri="{FF2B5EF4-FFF2-40B4-BE49-F238E27FC236}">
                  <a16:creationId xmlns:a16="http://schemas.microsoft.com/office/drawing/2014/main" xmlns="" id="{6F7C73D6-A7DE-497F-9EBE-1BF4AA17C7D8}"/>
                </a:ext>
              </a:extLst>
            </p:cNvPr>
            <p:cNvSpPr/>
            <p:nvPr>
              <p:custDataLst>
                <p:tags r:id="rId22"/>
              </p:custDataLst>
            </p:nvPr>
          </p:nvSpPr>
          <p:spPr>
            <a:xfrm>
              <a:off x="4381500" y="3511681"/>
              <a:ext cx="1205086" cy="231338"/>
            </a:xfrm>
            <a:custGeom>
              <a:avLst/>
              <a:gdLst/>
              <a:ahLst/>
              <a:cxnLst/>
              <a:rect l="0" t="0" r="0" b="0"/>
              <a:pathLst>
                <a:path w="1205086" h="231338">
                  <a:moveTo>
                    <a:pt x="0" y="3044"/>
                  </a:moveTo>
                  <a:lnTo>
                    <a:pt x="0" y="3044"/>
                  </a:lnTo>
                  <a:lnTo>
                    <a:pt x="3044" y="0"/>
                  </a:lnTo>
                  <a:lnTo>
                    <a:pt x="5684" y="2077"/>
                  </a:lnTo>
                  <a:lnTo>
                    <a:pt x="22838" y="11434"/>
                  </a:lnTo>
                  <a:lnTo>
                    <a:pt x="65510" y="39331"/>
                  </a:lnTo>
                  <a:lnTo>
                    <a:pt x="111577" y="72320"/>
                  </a:lnTo>
                  <a:lnTo>
                    <a:pt x="148744" y="96507"/>
                  </a:lnTo>
                  <a:lnTo>
                    <a:pt x="187770" y="117951"/>
                  </a:lnTo>
                  <a:lnTo>
                    <a:pt x="229477" y="137123"/>
                  </a:lnTo>
                  <a:lnTo>
                    <a:pt x="268676" y="152857"/>
                  </a:lnTo>
                  <a:lnTo>
                    <a:pt x="311018" y="169031"/>
                  </a:lnTo>
                  <a:lnTo>
                    <a:pt x="346624" y="178872"/>
                  </a:lnTo>
                  <a:lnTo>
                    <a:pt x="391104" y="191469"/>
                  </a:lnTo>
                  <a:lnTo>
                    <a:pt x="429384" y="200220"/>
                  </a:lnTo>
                  <a:lnTo>
                    <a:pt x="473682" y="208294"/>
                  </a:lnTo>
                  <a:lnTo>
                    <a:pt x="505918" y="213505"/>
                  </a:lnTo>
                  <a:lnTo>
                    <a:pt x="539766" y="218408"/>
                  </a:lnTo>
                  <a:lnTo>
                    <a:pt x="583028" y="224194"/>
                  </a:lnTo>
                  <a:lnTo>
                    <a:pt x="623129" y="228143"/>
                  </a:lnTo>
                  <a:lnTo>
                    <a:pt x="665820" y="230606"/>
                  </a:lnTo>
                  <a:lnTo>
                    <a:pt x="703869" y="231337"/>
                  </a:lnTo>
                  <a:lnTo>
                    <a:pt x="746187" y="230612"/>
                  </a:lnTo>
                  <a:lnTo>
                    <a:pt x="786124" y="227223"/>
                  </a:lnTo>
                  <a:lnTo>
                    <a:pt x="832069" y="219756"/>
                  </a:lnTo>
                  <a:lnTo>
                    <a:pt x="871470" y="209305"/>
                  </a:lnTo>
                  <a:lnTo>
                    <a:pt x="910715" y="197258"/>
                  </a:lnTo>
                  <a:lnTo>
                    <a:pt x="947293" y="185119"/>
                  </a:lnTo>
                  <a:lnTo>
                    <a:pt x="994628" y="164794"/>
                  </a:lnTo>
                  <a:lnTo>
                    <a:pt x="1032710" y="145022"/>
                  </a:lnTo>
                  <a:lnTo>
                    <a:pt x="1078489" y="118382"/>
                  </a:lnTo>
                  <a:lnTo>
                    <a:pt x="1122955" y="88357"/>
                  </a:lnTo>
                  <a:lnTo>
                    <a:pt x="1167691" y="47490"/>
                  </a:lnTo>
                  <a:lnTo>
                    <a:pt x="1205085" y="10403"/>
                  </a:lnTo>
                  <a:lnTo>
                    <a:pt x="1204851" y="10420"/>
                  </a:lnTo>
                  <a:lnTo>
                    <a:pt x="1200150" y="125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28" name="SMARTInkShape-Group76">
            <a:extLst>
              <a:ext uri="{FF2B5EF4-FFF2-40B4-BE49-F238E27FC236}">
                <a16:creationId xmlns:a16="http://schemas.microsoft.com/office/drawing/2014/main" xmlns="" id="{528892F4-9F9A-4029-A0C5-CB7511CD0189}"/>
              </a:ext>
            </a:extLst>
          </p:cNvPr>
          <p:cNvGrpSpPr/>
          <p:nvPr/>
        </p:nvGrpSpPr>
        <p:grpSpPr>
          <a:xfrm>
            <a:off x="2498725" y="3400425"/>
            <a:ext cx="1171576" cy="682626"/>
            <a:chOff x="2498725" y="3400425"/>
            <a:chExt cx="1171576" cy="682626"/>
          </a:xfrm>
        </p:grpSpPr>
        <p:sp>
          <p:nvSpPr>
            <p:cNvPr id="126" name="SMARTInkShape-186">
              <a:extLst>
                <a:ext uri="{FF2B5EF4-FFF2-40B4-BE49-F238E27FC236}">
                  <a16:creationId xmlns:a16="http://schemas.microsoft.com/office/drawing/2014/main" xmlns="" id="{86096B26-90EF-4989-B65C-EF1478020432}"/>
                </a:ext>
              </a:extLst>
            </p:cNvPr>
            <p:cNvSpPr/>
            <p:nvPr>
              <p:custDataLst>
                <p:tags r:id="rId19"/>
              </p:custDataLst>
            </p:nvPr>
          </p:nvSpPr>
          <p:spPr>
            <a:xfrm>
              <a:off x="3147290" y="3742305"/>
              <a:ext cx="176980" cy="340746"/>
            </a:xfrm>
            <a:custGeom>
              <a:avLst/>
              <a:gdLst/>
              <a:ahLst/>
              <a:cxnLst/>
              <a:rect l="0" t="0" r="0" b="0"/>
              <a:pathLst>
                <a:path w="176980" h="340746">
                  <a:moveTo>
                    <a:pt x="154710" y="16895"/>
                  </a:moveTo>
                  <a:lnTo>
                    <a:pt x="154710" y="16895"/>
                  </a:lnTo>
                  <a:lnTo>
                    <a:pt x="158081" y="18581"/>
                  </a:lnTo>
                  <a:lnTo>
                    <a:pt x="159074" y="18724"/>
                  </a:lnTo>
                  <a:lnTo>
                    <a:pt x="159736" y="18467"/>
                  </a:lnTo>
                  <a:lnTo>
                    <a:pt x="160177" y="17943"/>
                  </a:lnTo>
                  <a:lnTo>
                    <a:pt x="159727" y="15479"/>
                  </a:lnTo>
                  <a:lnTo>
                    <a:pt x="157490" y="11066"/>
                  </a:lnTo>
                  <a:lnTo>
                    <a:pt x="148670" y="1346"/>
                  </a:lnTo>
                  <a:lnTo>
                    <a:pt x="106108" y="0"/>
                  </a:lnTo>
                  <a:lnTo>
                    <a:pt x="72270" y="12503"/>
                  </a:lnTo>
                  <a:lnTo>
                    <a:pt x="42022" y="35234"/>
                  </a:lnTo>
                  <a:lnTo>
                    <a:pt x="17720" y="70286"/>
                  </a:lnTo>
                  <a:lnTo>
                    <a:pt x="5703" y="109516"/>
                  </a:lnTo>
                  <a:lnTo>
                    <a:pt x="0" y="151754"/>
                  </a:lnTo>
                  <a:lnTo>
                    <a:pt x="1187" y="189662"/>
                  </a:lnTo>
                  <a:lnTo>
                    <a:pt x="14528" y="235115"/>
                  </a:lnTo>
                  <a:lnTo>
                    <a:pt x="40233" y="278328"/>
                  </a:lnTo>
                  <a:lnTo>
                    <a:pt x="48798" y="289015"/>
                  </a:lnTo>
                  <a:lnTo>
                    <a:pt x="78285" y="312235"/>
                  </a:lnTo>
                  <a:lnTo>
                    <a:pt x="103043" y="325745"/>
                  </a:lnTo>
                  <a:lnTo>
                    <a:pt x="123840" y="327912"/>
                  </a:lnTo>
                  <a:lnTo>
                    <a:pt x="139449" y="324635"/>
                  </a:lnTo>
                  <a:lnTo>
                    <a:pt x="160397" y="312489"/>
                  </a:lnTo>
                  <a:lnTo>
                    <a:pt x="167351" y="305962"/>
                  </a:lnTo>
                  <a:lnTo>
                    <a:pt x="175232" y="291281"/>
                  </a:lnTo>
                  <a:lnTo>
                    <a:pt x="176979" y="270154"/>
                  </a:lnTo>
                  <a:lnTo>
                    <a:pt x="175263" y="254448"/>
                  </a:lnTo>
                  <a:lnTo>
                    <a:pt x="167463" y="239720"/>
                  </a:lnTo>
                  <a:lnTo>
                    <a:pt x="156215" y="229242"/>
                  </a:lnTo>
                  <a:lnTo>
                    <a:pt x="142260" y="223354"/>
                  </a:lnTo>
                  <a:lnTo>
                    <a:pt x="118707" y="220524"/>
                  </a:lnTo>
                  <a:lnTo>
                    <a:pt x="105195" y="221697"/>
                  </a:lnTo>
                  <a:lnTo>
                    <a:pt x="87671" y="230644"/>
                  </a:lnTo>
                  <a:lnTo>
                    <a:pt x="76702" y="239482"/>
                  </a:lnTo>
                  <a:lnTo>
                    <a:pt x="60610" y="262802"/>
                  </a:lnTo>
                  <a:lnTo>
                    <a:pt x="46356" y="307224"/>
                  </a:lnTo>
                  <a:lnTo>
                    <a:pt x="37235" y="34074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7" name="SMARTInkShape-187">
              <a:extLst>
                <a:ext uri="{FF2B5EF4-FFF2-40B4-BE49-F238E27FC236}">
                  <a16:creationId xmlns:a16="http://schemas.microsoft.com/office/drawing/2014/main" xmlns="" id="{B3D2EC89-95DA-49EE-B5D2-0D5EF2C1E3A4}"/>
                </a:ext>
              </a:extLst>
            </p:cNvPr>
            <p:cNvSpPr/>
            <p:nvPr>
              <p:custDataLst>
                <p:tags r:id="rId20"/>
              </p:custDataLst>
            </p:nvPr>
          </p:nvSpPr>
          <p:spPr>
            <a:xfrm>
              <a:off x="2498725" y="3400425"/>
              <a:ext cx="1171576" cy="207822"/>
            </a:xfrm>
            <a:custGeom>
              <a:avLst/>
              <a:gdLst/>
              <a:ahLst/>
              <a:cxnLst/>
              <a:rect l="0" t="0" r="0" b="0"/>
              <a:pathLst>
                <a:path w="1171576" h="207822">
                  <a:moveTo>
                    <a:pt x="0" y="0"/>
                  </a:moveTo>
                  <a:lnTo>
                    <a:pt x="0" y="0"/>
                  </a:lnTo>
                  <a:lnTo>
                    <a:pt x="0" y="1686"/>
                  </a:lnTo>
                  <a:lnTo>
                    <a:pt x="706" y="2182"/>
                  </a:lnTo>
                  <a:lnTo>
                    <a:pt x="6908" y="2979"/>
                  </a:lnTo>
                  <a:lnTo>
                    <a:pt x="17828" y="3163"/>
                  </a:lnTo>
                  <a:lnTo>
                    <a:pt x="63245" y="21682"/>
                  </a:lnTo>
                  <a:lnTo>
                    <a:pt x="101614" y="38006"/>
                  </a:lnTo>
                  <a:lnTo>
                    <a:pt x="141344" y="64642"/>
                  </a:lnTo>
                  <a:lnTo>
                    <a:pt x="185298" y="84748"/>
                  </a:lnTo>
                  <a:lnTo>
                    <a:pt x="230704" y="103270"/>
                  </a:lnTo>
                  <a:lnTo>
                    <a:pt x="276562" y="121607"/>
                  </a:lnTo>
                  <a:lnTo>
                    <a:pt x="315130" y="133986"/>
                  </a:lnTo>
                  <a:lnTo>
                    <a:pt x="350076" y="144004"/>
                  </a:lnTo>
                  <a:lnTo>
                    <a:pt x="396019" y="156660"/>
                  </a:lnTo>
                  <a:lnTo>
                    <a:pt x="436988" y="166307"/>
                  </a:lnTo>
                  <a:lnTo>
                    <a:pt x="480724" y="178038"/>
                  </a:lnTo>
                  <a:lnTo>
                    <a:pt x="527973" y="188862"/>
                  </a:lnTo>
                  <a:lnTo>
                    <a:pt x="574988" y="197305"/>
                  </a:lnTo>
                  <a:lnTo>
                    <a:pt x="607387" y="201521"/>
                  </a:lnTo>
                  <a:lnTo>
                    <a:pt x="650572" y="204937"/>
                  </a:lnTo>
                  <a:lnTo>
                    <a:pt x="696559" y="207776"/>
                  </a:lnTo>
                  <a:lnTo>
                    <a:pt x="727035" y="207821"/>
                  </a:lnTo>
                  <a:lnTo>
                    <a:pt x="761629" y="206665"/>
                  </a:lnTo>
                  <a:lnTo>
                    <a:pt x="809006" y="203678"/>
                  </a:lnTo>
                  <a:lnTo>
                    <a:pt x="845451" y="200355"/>
                  </a:lnTo>
                  <a:lnTo>
                    <a:pt x="888483" y="194518"/>
                  </a:lnTo>
                  <a:lnTo>
                    <a:pt x="930318" y="184948"/>
                  </a:lnTo>
                  <a:lnTo>
                    <a:pt x="976027" y="173790"/>
                  </a:lnTo>
                  <a:lnTo>
                    <a:pt x="1023593" y="160325"/>
                  </a:lnTo>
                  <a:lnTo>
                    <a:pt x="1066118" y="145669"/>
                  </a:lnTo>
                  <a:lnTo>
                    <a:pt x="1107392" y="125945"/>
                  </a:lnTo>
                  <a:lnTo>
                    <a:pt x="1126922" y="111165"/>
                  </a:lnTo>
                  <a:lnTo>
                    <a:pt x="1167316" y="64963"/>
                  </a:lnTo>
                  <a:lnTo>
                    <a:pt x="1171575" y="603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31" name="SMARTInkShape-Group77">
            <a:extLst>
              <a:ext uri="{FF2B5EF4-FFF2-40B4-BE49-F238E27FC236}">
                <a16:creationId xmlns:a16="http://schemas.microsoft.com/office/drawing/2014/main" xmlns="" id="{20FF9604-74A1-4CC4-A4CD-408DEB4C0621}"/>
              </a:ext>
            </a:extLst>
          </p:cNvPr>
          <p:cNvGrpSpPr/>
          <p:nvPr/>
        </p:nvGrpSpPr>
        <p:grpSpPr>
          <a:xfrm>
            <a:off x="6201005" y="3063875"/>
            <a:ext cx="266471" cy="533401"/>
            <a:chOff x="6201005" y="3063875"/>
            <a:chExt cx="266471" cy="533401"/>
          </a:xfrm>
        </p:grpSpPr>
        <p:sp>
          <p:nvSpPr>
            <p:cNvPr id="129" name="SMARTInkShape-188">
              <a:extLst>
                <a:ext uri="{FF2B5EF4-FFF2-40B4-BE49-F238E27FC236}">
                  <a16:creationId xmlns:a16="http://schemas.microsoft.com/office/drawing/2014/main" xmlns="" id="{04524A5A-2D26-459B-B05D-9B60730BE723}"/>
                </a:ext>
              </a:extLst>
            </p:cNvPr>
            <p:cNvSpPr/>
            <p:nvPr>
              <p:custDataLst>
                <p:tags r:id="rId17"/>
              </p:custDataLst>
            </p:nvPr>
          </p:nvSpPr>
          <p:spPr>
            <a:xfrm>
              <a:off x="6343650" y="3349625"/>
              <a:ext cx="19508" cy="247651"/>
            </a:xfrm>
            <a:custGeom>
              <a:avLst/>
              <a:gdLst/>
              <a:ahLst/>
              <a:cxnLst/>
              <a:rect l="0" t="0" r="0" b="0"/>
              <a:pathLst>
                <a:path w="19508" h="247651">
                  <a:moveTo>
                    <a:pt x="12700" y="0"/>
                  </a:moveTo>
                  <a:lnTo>
                    <a:pt x="12700" y="0"/>
                  </a:lnTo>
                  <a:lnTo>
                    <a:pt x="15744" y="6088"/>
                  </a:lnTo>
                  <a:lnTo>
                    <a:pt x="19507" y="36428"/>
                  </a:lnTo>
                  <a:lnTo>
                    <a:pt x="13122" y="83184"/>
                  </a:lnTo>
                  <a:lnTo>
                    <a:pt x="7348" y="121089"/>
                  </a:lnTo>
                  <a:lnTo>
                    <a:pt x="2491" y="160683"/>
                  </a:lnTo>
                  <a:lnTo>
                    <a:pt x="738" y="207771"/>
                  </a:lnTo>
                  <a:lnTo>
                    <a:pt x="0" y="247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0" name="SMARTInkShape-189">
              <a:extLst>
                <a:ext uri="{FF2B5EF4-FFF2-40B4-BE49-F238E27FC236}">
                  <a16:creationId xmlns:a16="http://schemas.microsoft.com/office/drawing/2014/main" xmlns="" id="{381FEBD1-6253-4CAF-BFA7-2E312D6D6B7F}"/>
                </a:ext>
              </a:extLst>
            </p:cNvPr>
            <p:cNvSpPr/>
            <p:nvPr>
              <p:custDataLst>
                <p:tags r:id="rId18"/>
              </p:custDataLst>
            </p:nvPr>
          </p:nvSpPr>
          <p:spPr>
            <a:xfrm>
              <a:off x="6201005" y="3063875"/>
              <a:ext cx="266471" cy="396876"/>
            </a:xfrm>
            <a:custGeom>
              <a:avLst/>
              <a:gdLst/>
              <a:ahLst/>
              <a:cxnLst/>
              <a:rect l="0" t="0" r="0" b="0"/>
              <a:pathLst>
                <a:path w="266471" h="396876">
                  <a:moveTo>
                    <a:pt x="114070" y="0"/>
                  </a:moveTo>
                  <a:lnTo>
                    <a:pt x="114070" y="0"/>
                  </a:lnTo>
                  <a:lnTo>
                    <a:pt x="114070" y="12388"/>
                  </a:lnTo>
                  <a:lnTo>
                    <a:pt x="100272" y="55860"/>
                  </a:lnTo>
                  <a:lnTo>
                    <a:pt x="86467" y="94080"/>
                  </a:lnTo>
                  <a:lnTo>
                    <a:pt x="72124" y="133158"/>
                  </a:lnTo>
                  <a:lnTo>
                    <a:pt x="53417" y="173999"/>
                  </a:lnTo>
                  <a:lnTo>
                    <a:pt x="33385" y="214176"/>
                  </a:lnTo>
                  <a:lnTo>
                    <a:pt x="17053" y="259068"/>
                  </a:lnTo>
                  <a:lnTo>
                    <a:pt x="6768" y="300823"/>
                  </a:lnTo>
                  <a:lnTo>
                    <a:pt x="0" y="341552"/>
                  </a:lnTo>
                  <a:lnTo>
                    <a:pt x="4894" y="351477"/>
                  </a:lnTo>
                  <a:lnTo>
                    <a:pt x="13495" y="362050"/>
                  </a:lnTo>
                  <a:lnTo>
                    <a:pt x="17747" y="365287"/>
                  </a:lnTo>
                  <a:lnTo>
                    <a:pt x="42285" y="370306"/>
                  </a:lnTo>
                  <a:lnTo>
                    <a:pt x="86405" y="373115"/>
                  </a:lnTo>
                  <a:lnTo>
                    <a:pt x="133670" y="378044"/>
                  </a:lnTo>
                  <a:lnTo>
                    <a:pt x="173919" y="383498"/>
                  </a:lnTo>
                  <a:lnTo>
                    <a:pt x="219707" y="391933"/>
                  </a:lnTo>
                  <a:lnTo>
                    <a:pt x="252626" y="396441"/>
                  </a:lnTo>
                  <a:lnTo>
                    <a:pt x="266470" y="396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35" name="SMARTInkShape-Group78">
            <a:extLst>
              <a:ext uri="{FF2B5EF4-FFF2-40B4-BE49-F238E27FC236}">
                <a16:creationId xmlns:a16="http://schemas.microsoft.com/office/drawing/2014/main" xmlns="" id="{2001698E-79BF-41C9-B960-462C4E3F4976}"/>
              </a:ext>
            </a:extLst>
          </p:cNvPr>
          <p:cNvGrpSpPr/>
          <p:nvPr/>
        </p:nvGrpSpPr>
        <p:grpSpPr>
          <a:xfrm>
            <a:off x="5854700" y="3238500"/>
            <a:ext cx="120651" cy="193676"/>
            <a:chOff x="5854700" y="3238500"/>
            <a:chExt cx="120651" cy="193676"/>
          </a:xfrm>
        </p:grpSpPr>
        <p:sp>
          <p:nvSpPr>
            <p:cNvPr id="132" name="SMARTInkShape-190">
              <a:extLst>
                <a:ext uri="{FF2B5EF4-FFF2-40B4-BE49-F238E27FC236}">
                  <a16:creationId xmlns:a16="http://schemas.microsoft.com/office/drawing/2014/main" xmlns="" id="{902E7FF7-CBCF-494F-AFBD-F46AC0780DDD}"/>
                </a:ext>
              </a:extLst>
            </p:cNvPr>
            <p:cNvSpPr/>
            <p:nvPr>
              <p:custDataLst>
                <p:tags r:id="rId14"/>
              </p:custDataLst>
            </p:nvPr>
          </p:nvSpPr>
          <p:spPr>
            <a:xfrm>
              <a:off x="5905500" y="3267075"/>
              <a:ext cx="3176" cy="28576"/>
            </a:xfrm>
            <a:custGeom>
              <a:avLst/>
              <a:gdLst/>
              <a:ahLst/>
              <a:cxnLst/>
              <a:rect l="0" t="0" r="0" b="0"/>
              <a:pathLst>
                <a:path w="3176" h="28576">
                  <a:moveTo>
                    <a:pt x="3175" y="28575"/>
                  </a:moveTo>
                  <a:lnTo>
                    <a:pt x="3175" y="28575"/>
                  </a:lnTo>
                  <a:lnTo>
                    <a:pt x="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3" name="SMARTInkShape-191">
              <a:extLst>
                <a:ext uri="{FF2B5EF4-FFF2-40B4-BE49-F238E27FC236}">
                  <a16:creationId xmlns:a16="http://schemas.microsoft.com/office/drawing/2014/main" xmlns="" id="{119753E1-7561-4D37-8820-36F9DEFDD239}"/>
                </a:ext>
              </a:extLst>
            </p:cNvPr>
            <p:cNvSpPr/>
            <p:nvPr>
              <p:custDataLst>
                <p:tags r:id="rId15"/>
              </p:custDataLst>
            </p:nvPr>
          </p:nvSpPr>
          <p:spPr>
            <a:xfrm>
              <a:off x="5854700" y="3330876"/>
              <a:ext cx="120651" cy="12400"/>
            </a:xfrm>
            <a:custGeom>
              <a:avLst/>
              <a:gdLst/>
              <a:ahLst/>
              <a:cxnLst/>
              <a:rect l="0" t="0" r="0" b="0"/>
              <a:pathLst>
                <a:path w="120651" h="12400">
                  <a:moveTo>
                    <a:pt x="0" y="12399"/>
                  </a:moveTo>
                  <a:lnTo>
                    <a:pt x="0" y="12399"/>
                  </a:lnTo>
                  <a:lnTo>
                    <a:pt x="3044" y="12399"/>
                  </a:lnTo>
                  <a:lnTo>
                    <a:pt x="4822" y="10713"/>
                  </a:lnTo>
                  <a:lnTo>
                    <a:pt x="7553" y="9886"/>
                  </a:lnTo>
                  <a:lnTo>
                    <a:pt x="11683" y="9355"/>
                  </a:lnTo>
                  <a:lnTo>
                    <a:pt x="28966" y="1987"/>
                  </a:lnTo>
                  <a:lnTo>
                    <a:pt x="41884" y="0"/>
                  </a:lnTo>
                  <a:lnTo>
                    <a:pt x="68266" y="2604"/>
                  </a:lnTo>
                  <a:lnTo>
                    <a:pt x="120650" y="922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4" name="SMARTInkShape-192">
              <a:extLst>
                <a:ext uri="{FF2B5EF4-FFF2-40B4-BE49-F238E27FC236}">
                  <a16:creationId xmlns:a16="http://schemas.microsoft.com/office/drawing/2014/main" xmlns="" id="{BB33F87D-597D-47F6-A89C-937086CCD78A}"/>
                </a:ext>
              </a:extLst>
            </p:cNvPr>
            <p:cNvSpPr/>
            <p:nvPr>
              <p:custDataLst>
                <p:tags r:id="rId16"/>
              </p:custDataLst>
            </p:nvPr>
          </p:nvSpPr>
          <p:spPr>
            <a:xfrm>
              <a:off x="5909039" y="3238500"/>
              <a:ext cx="12195" cy="193676"/>
            </a:xfrm>
            <a:custGeom>
              <a:avLst/>
              <a:gdLst/>
              <a:ahLst/>
              <a:cxnLst/>
              <a:rect l="0" t="0" r="0" b="0"/>
              <a:pathLst>
                <a:path w="12195" h="193676">
                  <a:moveTo>
                    <a:pt x="9161" y="0"/>
                  </a:moveTo>
                  <a:lnTo>
                    <a:pt x="9161" y="0"/>
                  </a:lnTo>
                  <a:lnTo>
                    <a:pt x="6648" y="5967"/>
                  </a:lnTo>
                  <a:lnTo>
                    <a:pt x="6025" y="12688"/>
                  </a:lnTo>
                  <a:lnTo>
                    <a:pt x="6944" y="15399"/>
                  </a:lnTo>
                  <a:lnTo>
                    <a:pt x="7683" y="16616"/>
                  </a:lnTo>
                  <a:lnTo>
                    <a:pt x="12194" y="59744"/>
                  </a:lnTo>
                  <a:lnTo>
                    <a:pt x="5171" y="101420"/>
                  </a:lnTo>
                  <a:lnTo>
                    <a:pt x="68" y="145096"/>
                  </a:lnTo>
                  <a:lnTo>
                    <a:pt x="0" y="183843"/>
                  </a:lnTo>
                  <a:lnTo>
                    <a:pt x="1327" y="187306"/>
                  </a:lnTo>
                  <a:lnTo>
                    <a:pt x="5986" y="1936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39" name="SMARTInkShape-Group79">
            <a:extLst>
              <a:ext uri="{FF2B5EF4-FFF2-40B4-BE49-F238E27FC236}">
                <a16:creationId xmlns:a16="http://schemas.microsoft.com/office/drawing/2014/main" xmlns="" id="{E2189C13-0892-4E44-89A4-3E32EA45585D}"/>
              </a:ext>
            </a:extLst>
          </p:cNvPr>
          <p:cNvGrpSpPr/>
          <p:nvPr/>
        </p:nvGrpSpPr>
        <p:grpSpPr>
          <a:xfrm>
            <a:off x="4962525" y="3064123"/>
            <a:ext cx="607184" cy="371228"/>
            <a:chOff x="4962525" y="3064123"/>
            <a:chExt cx="607184" cy="371228"/>
          </a:xfrm>
        </p:grpSpPr>
        <p:sp>
          <p:nvSpPr>
            <p:cNvPr id="136" name="SMARTInkShape-193">
              <a:extLst>
                <a:ext uri="{FF2B5EF4-FFF2-40B4-BE49-F238E27FC236}">
                  <a16:creationId xmlns:a16="http://schemas.microsoft.com/office/drawing/2014/main" xmlns="" id="{B6530C93-63C7-444F-B5EC-698A884EF4EB}"/>
                </a:ext>
              </a:extLst>
            </p:cNvPr>
            <p:cNvSpPr/>
            <p:nvPr>
              <p:custDataLst>
                <p:tags r:id="rId11"/>
              </p:custDataLst>
            </p:nvPr>
          </p:nvSpPr>
          <p:spPr>
            <a:xfrm>
              <a:off x="5280167" y="3064123"/>
              <a:ext cx="289542" cy="357767"/>
            </a:xfrm>
            <a:custGeom>
              <a:avLst/>
              <a:gdLst/>
              <a:ahLst/>
              <a:cxnLst/>
              <a:rect l="0" t="0" r="0" b="0"/>
              <a:pathLst>
                <a:path w="289542" h="357767">
                  <a:moveTo>
                    <a:pt x="6208" y="82302"/>
                  </a:moveTo>
                  <a:lnTo>
                    <a:pt x="6208" y="82302"/>
                  </a:lnTo>
                  <a:lnTo>
                    <a:pt x="6208" y="83988"/>
                  </a:lnTo>
                  <a:lnTo>
                    <a:pt x="5855" y="84484"/>
                  </a:lnTo>
                  <a:lnTo>
                    <a:pt x="5267" y="84815"/>
                  </a:lnTo>
                  <a:lnTo>
                    <a:pt x="2974" y="85390"/>
                  </a:lnTo>
                  <a:lnTo>
                    <a:pt x="0" y="85474"/>
                  </a:lnTo>
                  <a:lnTo>
                    <a:pt x="3271" y="85476"/>
                  </a:lnTo>
                  <a:lnTo>
                    <a:pt x="4250" y="85124"/>
                  </a:lnTo>
                  <a:lnTo>
                    <a:pt x="4903" y="84536"/>
                  </a:lnTo>
                  <a:lnTo>
                    <a:pt x="5338" y="83791"/>
                  </a:lnTo>
                  <a:lnTo>
                    <a:pt x="5980" y="83295"/>
                  </a:lnTo>
                  <a:lnTo>
                    <a:pt x="8924" y="81891"/>
                  </a:lnTo>
                  <a:lnTo>
                    <a:pt x="13402" y="77672"/>
                  </a:lnTo>
                  <a:lnTo>
                    <a:pt x="20482" y="68435"/>
                  </a:lnTo>
                  <a:lnTo>
                    <a:pt x="64806" y="30296"/>
                  </a:lnTo>
                  <a:lnTo>
                    <a:pt x="83112" y="17061"/>
                  </a:lnTo>
                  <a:lnTo>
                    <a:pt x="116120" y="2580"/>
                  </a:lnTo>
                  <a:lnTo>
                    <a:pt x="146574" y="0"/>
                  </a:lnTo>
                  <a:lnTo>
                    <a:pt x="182693" y="10298"/>
                  </a:lnTo>
                  <a:lnTo>
                    <a:pt x="195926" y="17419"/>
                  </a:lnTo>
                  <a:lnTo>
                    <a:pt x="212912" y="33045"/>
                  </a:lnTo>
                  <a:lnTo>
                    <a:pt x="224199" y="53708"/>
                  </a:lnTo>
                  <a:lnTo>
                    <a:pt x="228881" y="67166"/>
                  </a:lnTo>
                  <a:lnTo>
                    <a:pt x="228529" y="77692"/>
                  </a:lnTo>
                  <a:lnTo>
                    <a:pt x="222117" y="101738"/>
                  </a:lnTo>
                  <a:lnTo>
                    <a:pt x="211360" y="122970"/>
                  </a:lnTo>
                  <a:lnTo>
                    <a:pt x="191456" y="142582"/>
                  </a:lnTo>
                  <a:lnTo>
                    <a:pt x="170238" y="158365"/>
                  </a:lnTo>
                  <a:lnTo>
                    <a:pt x="155586" y="162420"/>
                  </a:lnTo>
                  <a:lnTo>
                    <a:pt x="123874" y="161692"/>
                  </a:lnTo>
                  <a:lnTo>
                    <a:pt x="120123" y="159802"/>
                  </a:lnTo>
                  <a:lnTo>
                    <a:pt x="115336" y="156211"/>
                  </a:lnTo>
                  <a:lnTo>
                    <a:pt x="115296" y="155564"/>
                  </a:lnTo>
                  <a:lnTo>
                    <a:pt x="116193" y="153903"/>
                  </a:lnTo>
                  <a:lnTo>
                    <a:pt x="117278" y="153320"/>
                  </a:lnTo>
                  <a:lnTo>
                    <a:pt x="125031" y="152383"/>
                  </a:lnTo>
                  <a:lnTo>
                    <a:pt x="147877" y="153113"/>
                  </a:lnTo>
                  <a:lnTo>
                    <a:pt x="186665" y="161362"/>
                  </a:lnTo>
                  <a:lnTo>
                    <a:pt x="233112" y="186323"/>
                  </a:lnTo>
                  <a:lnTo>
                    <a:pt x="252255" y="203221"/>
                  </a:lnTo>
                  <a:lnTo>
                    <a:pt x="279492" y="247226"/>
                  </a:lnTo>
                  <a:lnTo>
                    <a:pt x="289490" y="277285"/>
                  </a:lnTo>
                  <a:lnTo>
                    <a:pt x="289541" y="290358"/>
                  </a:lnTo>
                  <a:lnTo>
                    <a:pt x="281681" y="312632"/>
                  </a:lnTo>
                  <a:lnTo>
                    <a:pt x="270147" y="328478"/>
                  </a:lnTo>
                  <a:lnTo>
                    <a:pt x="248973" y="347684"/>
                  </a:lnTo>
                  <a:lnTo>
                    <a:pt x="241810" y="351709"/>
                  </a:lnTo>
                  <a:lnTo>
                    <a:pt x="201344" y="357766"/>
                  </a:lnTo>
                  <a:lnTo>
                    <a:pt x="154510" y="354041"/>
                  </a:lnTo>
                  <a:lnTo>
                    <a:pt x="110687" y="340180"/>
                  </a:lnTo>
                  <a:lnTo>
                    <a:pt x="70135" y="318224"/>
                  </a:lnTo>
                  <a:lnTo>
                    <a:pt x="53833" y="30455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7" name="SMARTInkShape-194">
              <a:extLst>
                <a:ext uri="{FF2B5EF4-FFF2-40B4-BE49-F238E27FC236}">
                  <a16:creationId xmlns:a16="http://schemas.microsoft.com/office/drawing/2014/main" xmlns="" id="{A5A6180F-9EB0-4B57-AE13-B21F90FAC757}"/>
                </a:ext>
              </a:extLst>
            </p:cNvPr>
            <p:cNvSpPr/>
            <p:nvPr>
              <p:custDataLst>
                <p:tags r:id="rId12"/>
              </p:custDataLst>
            </p:nvPr>
          </p:nvSpPr>
          <p:spPr>
            <a:xfrm>
              <a:off x="4962525" y="3356014"/>
              <a:ext cx="111126" cy="6312"/>
            </a:xfrm>
            <a:custGeom>
              <a:avLst/>
              <a:gdLst/>
              <a:ahLst/>
              <a:cxnLst/>
              <a:rect l="0" t="0" r="0" b="0"/>
              <a:pathLst>
                <a:path w="111126" h="6312">
                  <a:moveTo>
                    <a:pt x="0" y="6311"/>
                  </a:moveTo>
                  <a:lnTo>
                    <a:pt x="0" y="6311"/>
                  </a:lnTo>
                  <a:lnTo>
                    <a:pt x="1685" y="6311"/>
                  </a:lnTo>
                  <a:lnTo>
                    <a:pt x="2182" y="5958"/>
                  </a:lnTo>
                  <a:lnTo>
                    <a:pt x="2513" y="5370"/>
                  </a:lnTo>
                  <a:lnTo>
                    <a:pt x="3044" y="3577"/>
                  </a:lnTo>
                  <a:lnTo>
                    <a:pt x="4058" y="3332"/>
                  </a:lnTo>
                  <a:lnTo>
                    <a:pt x="6216" y="3148"/>
                  </a:lnTo>
                  <a:lnTo>
                    <a:pt x="7996" y="1454"/>
                  </a:lnTo>
                  <a:lnTo>
                    <a:pt x="49520" y="0"/>
                  </a:lnTo>
                  <a:lnTo>
                    <a:pt x="94332" y="2941"/>
                  </a:lnTo>
                  <a:lnTo>
                    <a:pt x="111125" y="313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8" name="SMARTInkShape-195">
              <a:extLst>
                <a:ext uri="{FF2B5EF4-FFF2-40B4-BE49-F238E27FC236}">
                  <a16:creationId xmlns:a16="http://schemas.microsoft.com/office/drawing/2014/main" xmlns="" id="{2C860129-AC86-48DF-844C-5B33D3A59A5C}"/>
                </a:ext>
              </a:extLst>
            </p:cNvPr>
            <p:cNvSpPr/>
            <p:nvPr>
              <p:custDataLst>
                <p:tags r:id="rId13"/>
              </p:custDataLst>
            </p:nvPr>
          </p:nvSpPr>
          <p:spPr>
            <a:xfrm>
              <a:off x="4994275" y="3270250"/>
              <a:ext cx="34926" cy="165101"/>
            </a:xfrm>
            <a:custGeom>
              <a:avLst/>
              <a:gdLst/>
              <a:ahLst/>
              <a:cxnLst/>
              <a:rect l="0" t="0" r="0" b="0"/>
              <a:pathLst>
                <a:path w="34926" h="165101">
                  <a:moveTo>
                    <a:pt x="0" y="0"/>
                  </a:moveTo>
                  <a:lnTo>
                    <a:pt x="0" y="0"/>
                  </a:lnTo>
                  <a:lnTo>
                    <a:pt x="11526" y="24231"/>
                  </a:lnTo>
                  <a:lnTo>
                    <a:pt x="19587" y="33817"/>
                  </a:lnTo>
                  <a:lnTo>
                    <a:pt x="24580" y="47250"/>
                  </a:lnTo>
                  <a:lnTo>
                    <a:pt x="28341" y="89575"/>
                  </a:lnTo>
                  <a:lnTo>
                    <a:pt x="34058" y="135498"/>
                  </a:lnTo>
                  <a:lnTo>
                    <a:pt x="34925" y="165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43" name="SMARTInkShape-Group80">
            <a:extLst>
              <a:ext uri="{FF2B5EF4-FFF2-40B4-BE49-F238E27FC236}">
                <a16:creationId xmlns:a16="http://schemas.microsoft.com/office/drawing/2014/main" xmlns="" id="{936691AC-9612-4DDD-B8AA-FFBBD03F0CBA}"/>
              </a:ext>
            </a:extLst>
          </p:cNvPr>
          <p:cNvGrpSpPr/>
          <p:nvPr/>
        </p:nvGrpSpPr>
        <p:grpSpPr>
          <a:xfrm>
            <a:off x="4019550" y="2970652"/>
            <a:ext cx="602234" cy="444087"/>
            <a:chOff x="4019550" y="2970652"/>
            <a:chExt cx="602234" cy="444087"/>
          </a:xfrm>
        </p:grpSpPr>
        <p:sp>
          <p:nvSpPr>
            <p:cNvPr id="140" name="SMARTInkShape-196">
              <a:extLst>
                <a:ext uri="{FF2B5EF4-FFF2-40B4-BE49-F238E27FC236}">
                  <a16:creationId xmlns:a16="http://schemas.microsoft.com/office/drawing/2014/main" xmlns="" id="{86E263D8-CE3F-4988-B22F-50E911553C9C}"/>
                </a:ext>
              </a:extLst>
            </p:cNvPr>
            <p:cNvSpPr/>
            <p:nvPr>
              <p:custDataLst>
                <p:tags r:id="rId8"/>
              </p:custDataLst>
            </p:nvPr>
          </p:nvSpPr>
          <p:spPr>
            <a:xfrm>
              <a:off x="4333875" y="2970652"/>
              <a:ext cx="287909" cy="444087"/>
            </a:xfrm>
            <a:custGeom>
              <a:avLst/>
              <a:gdLst/>
              <a:ahLst/>
              <a:cxnLst/>
              <a:rect l="0" t="0" r="0" b="0"/>
              <a:pathLst>
                <a:path w="287909" h="444087">
                  <a:moveTo>
                    <a:pt x="0" y="121798"/>
                  </a:moveTo>
                  <a:lnTo>
                    <a:pt x="0" y="121798"/>
                  </a:lnTo>
                  <a:lnTo>
                    <a:pt x="1686" y="121798"/>
                  </a:lnTo>
                  <a:lnTo>
                    <a:pt x="1829" y="122151"/>
                  </a:lnTo>
                  <a:lnTo>
                    <a:pt x="310" y="124532"/>
                  </a:lnTo>
                  <a:lnTo>
                    <a:pt x="207" y="124326"/>
                  </a:lnTo>
                  <a:lnTo>
                    <a:pt x="2" y="121833"/>
                  </a:lnTo>
                  <a:lnTo>
                    <a:pt x="3372" y="116752"/>
                  </a:lnTo>
                  <a:lnTo>
                    <a:pt x="17023" y="105513"/>
                  </a:lnTo>
                  <a:lnTo>
                    <a:pt x="28226" y="86537"/>
                  </a:lnTo>
                  <a:lnTo>
                    <a:pt x="38937" y="73485"/>
                  </a:lnTo>
                  <a:lnTo>
                    <a:pt x="62315" y="43988"/>
                  </a:lnTo>
                  <a:lnTo>
                    <a:pt x="96136" y="14526"/>
                  </a:lnTo>
                  <a:lnTo>
                    <a:pt x="123807" y="3641"/>
                  </a:lnTo>
                  <a:lnTo>
                    <a:pt x="154775" y="0"/>
                  </a:lnTo>
                  <a:lnTo>
                    <a:pt x="190614" y="7091"/>
                  </a:lnTo>
                  <a:lnTo>
                    <a:pt x="219826" y="18877"/>
                  </a:lnTo>
                  <a:lnTo>
                    <a:pt x="232742" y="32154"/>
                  </a:lnTo>
                  <a:lnTo>
                    <a:pt x="242136" y="49493"/>
                  </a:lnTo>
                  <a:lnTo>
                    <a:pt x="247702" y="69722"/>
                  </a:lnTo>
                  <a:lnTo>
                    <a:pt x="240664" y="116550"/>
                  </a:lnTo>
                  <a:lnTo>
                    <a:pt x="235507" y="134824"/>
                  </a:lnTo>
                  <a:lnTo>
                    <a:pt x="211816" y="165097"/>
                  </a:lnTo>
                  <a:lnTo>
                    <a:pt x="197051" y="177470"/>
                  </a:lnTo>
                  <a:lnTo>
                    <a:pt x="178369" y="184899"/>
                  </a:lnTo>
                  <a:lnTo>
                    <a:pt x="162760" y="187061"/>
                  </a:lnTo>
                  <a:lnTo>
                    <a:pt x="143393" y="185325"/>
                  </a:lnTo>
                  <a:lnTo>
                    <a:pt x="144714" y="185306"/>
                  </a:lnTo>
                  <a:lnTo>
                    <a:pt x="159689" y="189694"/>
                  </a:lnTo>
                  <a:lnTo>
                    <a:pt x="206790" y="207636"/>
                  </a:lnTo>
                  <a:lnTo>
                    <a:pt x="231189" y="222411"/>
                  </a:lnTo>
                  <a:lnTo>
                    <a:pt x="262508" y="252885"/>
                  </a:lnTo>
                  <a:lnTo>
                    <a:pt x="279696" y="283394"/>
                  </a:lnTo>
                  <a:lnTo>
                    <a:pt x="287908" y="327430"/>
                  </a:lnTo>
                  <a:lnTo>
                    <a:pt x="286257" y="361981"/>
                  </a:lnTo>
                  <a:lnTo>
                    <a:pt x="282411" y="378171"/>
                  </a:lnTo>
                  <a:lnTo>
                    <a:pt x="268434" y="405491"/>
                  </a:lnTo>
                  <a:lnTo>
                    <a:pt x="253181" y="419834"/>
                  </a:lnTo>
                  <a:lnTo>
                    <a:pt x="221511" y="436944"/>
                  </a:lnTo>
                  <a:lnTo>
                    <a:pt x="209221" y="440015"/>
                  </a:lnTo>
                  <a:lnTo>
                    <a:pt x="164080" y="444086"/>
                  </a:lnTo>
                  <a:lnTo>
                    <a:pt x="123708" y="439421"/>
                  </a:lnTo>
                  <a:lnTo>
                    <a:pt x="104427" y="432396"/>
                  </a:lnTo>
                  <a:lnTo>
                    <a:pt x="85954" y="418881"/>
                  </a:lnTo>
                  <a:lnTo>
                    <a:pt x="76200" y="407548"/>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1" name="SMARTInkShape-197">
              <a:extLst>
                <a:ext uri="{FF2B5EF4-FFF2-40B4-BE49-F238E27FC236}">
                  <a16:creationId xmlns:a16="http://schemas.microsoft.com/office/drawing/2014/main" xmlns="" id="{AECF37A2-2D79-4F65-A27A-353775AABEA9}"/>
                </a:ext>
              </a:extLst>
            </p:cNvPr>
            <p:cNvSpPr/>
            <p:nvPr>
              <p:custDataLst>
                <p:tags r:id="rId9"/>
              </p:custDataLst>
            </p:nvPr>
          </p:nvSpPr>
          <p:spPr>
            <a:xfrm>
              <a:off x="4019550" y="3292475"/>
              <a:ext cx="130176" cy="6350"/>
            </a:xfrm>
            <a:custGeom>
              <a:avLst/>
              <a:gdLst/>
              <a:ahLst/>
              <a:cxnLst/>
              <a:rect l="0" t="0" r="0" b="0"/>
              <a:pathLst>
                <a:path w="130176" h="6350">
                  <a:moveTo>
                    <a:pt x="0" y="3175"/>
                  </a:moveTo>
                  <a:lnTo>
                    <a:pt x="0" y="3175"/>
                  </a:lnTo>
                  <a:lnTo>
                    <a:pt x="0" y="6219"/>
                  </a:lnTo>
                  <a:lnTo>
                    <a:pt x="3136" y="6349"/>
                  </a:lnTo>
                  <a:lnTo>
                    <a:pt x="47854" y="572"/>
                  </a:lnTo>
                  <a:lnTo>
                    <a:pt x="94804" y="2215"/>
                  </a:lnTo>
                  <a:lnTo>
                    <a:pt x="13017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2" name="SMARTInkShape-198">
              <a:extLst>
                <a:ext uri="{FF2B5EF4-FFF2-40B4-BE49-F238E27FC236}">
                  <a16:creationId xmlns:a16="http://schemas.microsoft.com/office/drawing/2014/main" xmlns="" id="{86ECB579-6F24-47A0-99BA-E410842438BB}"/>
                </a:ext>
              </a:extLst>
            </p:cNvPr>
            <p:cNvSpPr/>
            <p:nvPr>
              <p:custDataLst>
                <p:tags r:id="rId10"/>
              </p:custDataLst>
            </p:nvPr>
          </p:nvSpPr>
          <p:spPr>
            <a:xfrm>
              <a:off x="4044950" y="3219450"/>
              <a:ext cx="50801" cy="171451"/>
            </a:xfrm>
            <a:custGeom>
              <a:avLst/>
              <a:gdLst/>
              <a:ahLst/>
              <a:cxnLst/>
              <a:rect l="0" t="0" r="0" b="0"/>
              <a:pathLst>
                <a:path w="50801" h="171451">
                  <a:moveTo>
                    <a:pt x="0" y="0"/>
                  </a:moveTo>
                  <a:lnTo>
                    <a:pt x="0" y="0"/>
                  </a:lnTo>
                  <a:lnTo>
                    <a:pt x="1686" y="3371"/>
                  </a:lnTo>
                  <a:lnTo>
                    <a:pt x="12650" y="47218"/>
                  </a:lnTo>
                  <a:lnTo>
                    <a:pt x="28032" y="93894"/>
                  </a:lnTo>
                  <a:lnTo>
                    <a:pt x="36072" y="139534"/>
                  </a:lnTo>
                  <a:lnTo>
                    <a:pt x="45510" y="170250"/>
                  </a:lnTo>
                  <a:lnTo>
                    <a:pt x="46568" y="171356"/>
                  </a:lnTo>
                  <a:lnTo>
                    <a:pt x="50800" y="1714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44" name="SMARTInkShape-199">
            <a:extLst>
              <a:ext uri="{FF2B5EF4-FFF2-40B4-BE49-F238E27FC236}">
                <a16:creationId xmlns:a16="http://schemas.microsoft.com/office/drawing/2014/main" xmlns="" id="{91D3F8B3-DB83-4D1E-87FE-4D2CD64E02D8}"/>
              </a:ext>
            </a:extLst>
          </p:cNvPr>
          <p:cNvSpPr/>
          <p:nvPr>
            <p:custDataLst>
              <p:tags r:id="rId2"/>
            </p:custDataLst>
          </p:nvPr>
        </p:nvSpPr>
        <p:spPr>
          <a:xfrm>
            <a:off x="3327412" y="2911679"/>
            <a:ext cx="319478" cy="433662"/>
          </a:xfrm>
          <a:custGeom>
            <a:avLst/>
            <a:gdLst/>
            <a:ahLst/>
            <a:cxnLst/>
            <a:rect l="0" t="0" r="0" b="0"/>
            <a:pathLst>
              <a:path w="319478" h="433662">
                <a:moveTo>
                  <a:pt x="3163" y="133146"/>
                </a:moveTo>
                <a:lnTo>
                  <a:pt x="3163" y="133146"/>
                </a:lnTo>
                <a:lnTo>
                  <a:pt x="3163" y="134832"/>
                </a:lnTo>
                <a:lnTo>
                  <a:pt x="2810" y="135328"/>
                </a:lnTo>
                <a:lnTo>
                  <a:pt x="2222" y="135659"/>
                </a:lnTo>
                <a:lnTo>
                  <a:pt x="1477" y="135880"/>
                </a:lnTo>
                <a:lnTo>
                  <a:pt x="981" y="135674"/>
                </a:lnTo>
                <a:lnTo>
                  <a:pt x="650" y="135184"/>
                </a:lnTo>
                <a:lnTo>
                  <a:pt x="184" y="132809"/>
                </a:lnTo>
                <a:lnTo>
                  <a:pt x="0" y="130137"/>
                </a:lnTo>
                <a:lnTo>
                  <a:pt x="1677" y="128335"/>
                </a:lnTo>
                <a:lnTo>
                  <a:pt x="18192" y="83308"/>
                </a:lnTo>
                <a:lnTo>
                  <a:pt x="52812" y="35911"/>
                </a:lnTo>
                <a:lnTo>
                  <a:pt x="60507" y="27489"/>
                </a:lnTo>
                <a:lnTo>
                  <a:pt x="88320" y="11732"/>
                </a:lnTo>
                <a:lnTo>
                  <a:pt x="124548" y="893"/>
                </a:lnTo>
                <a:lnTo>
                  <a:pt x="154454" y="0"/>
                </a:lnTo>
                <a:lnTo>
                  <a:pt x="180744" y="5102"/>
                </a:lnTo>
                <a:lnTo>
                  <a:pt x="201263" y="14407"/>
                </a:lnTo>
                <a:lnTo>
                  <a:pt x="225851" y="42648"/>
                </a:lnTo>
                <a:lnTo>
                  <a:pt x="230011" y="61725"/>
                </a:lnTo>
                <a:lnTo>
                  <a:pt x="230712" y="88738"/>
                </a:lnTo>
                <a:lnTo>
                  <a:pt x="222906" y="118429"/>
                </a:lnTo>
                <a:lnTo>
                  <a:pt x="205760" y="149332"/>
                </a:lnTo>
                <a:lnTo>
                  <a:pt x="199745" y="156567"/>
                </a:lnTo>
                <a:lnTo>
                  <a:pt x="182417" y="167101"/>
                </a:lnTo>
                <a:lnTo>
                  <a:pt x="173554" y="170018"/>
                </a:lnTo>
                <a:lnTo>
                  <a:pt x="148760" y="171214"/>
                </a:lnTo>
                <a:lnTo>
                  <a:pt x="147853" y="170872"/>
                </a:lnTo>
                <a:lnTo>
                  <a:pt x="147248" y="170291"/>
                </a:lnTo>
                <a:lnTo>
                  <a:pt x="146845" y="169551"/>
                </a:lnTo>
                <a:lnTo>
                  <a:pt x="146929" y="169058"/>
                </a:lnTo>
                <a:lnTo>
                  <a:pt x="147337" y="168729"/>
                </a:lnTo>
                <a:lnTo>
                  <a:pt x="157942" y="165376"/>
                </a:lnTo>
                <a:lnTo>
                  <a:pt x="188758" y="165629"/>
                </a:lnTo>
                <a:lnTo>
                  <a:pt x="230309" y="180461"/>
                </a:lnTo>
                <a:lnTo>
                  <a:pt x="274501" y="209447"/>
                </a:lnTo>
                <a:lnTo>
                  <a:pt x="291985" y="228847"/>
                </a:lnTo>
                <a:lnTo>
                  <a:pt x="309590" y="271281"/>
                </a:lnTo>
                <a:lnTo>
                  <a:pt x="319477" y="316419"/>
                </a:lnTo>
                <a:lnTo>
                  <a:pt x="318743" y="340798"/>
                </a:lnTo>
                <a:lnTo>
                  <a:pt x="308760" y="375162"/>
                </a:lnTo>
                <a:lnTo>
                  <a:pt x="297616" y="394918"/>
                </a:lnTo>
                <a:lnTo>
                  <a:pt x="279767" y="413317"/>
                </a:lnTo>
                <a:lnTo>
                  <a:pt x="254442" y="426875"/>
                </a:lnTo>
                <a:lnTo>
                  <a:pt x="222981" y="433661"/>
                </a:lnTo>
                <a:lnTo>
                  <a:pt x="183955" y="430255"/>
                </a:lnTo>
                <a:lnTo>
                  <a:pt x="158650" y="419349"/>
                </a:lnTo>
                <a:lnTo>
                  <a:pt x="117463" y="39032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147" name="SMARTInkShape-Group82">
            <a:extLst>
              <a:ext uri="{FF2B5EF4-FFF2-40B4-BE49-F238E27FC236}">
                <a16:creationId xmlns:a16="http://schemas.microsoft.com/office/drawing/2014/main" xmlns="" id="{FB1F2798-2F8C-463E-84BF-A2843AFDAB8D}"/>
              </a:ext>
            </a:extLst>
          </p:cNvPr>
          <p:cNvGrpSpPr/>
          <p:nvPr/>
        </p:nvGrpSpPr>
        <p:grpSpPr>
          <a:xfrm>
            <a:off x="2930525" y="3105150"/>
            <a:ext cx="174626" cy="193676"/>
            <a:chOff x="2930525" y="3105150"/>
            <a:chExt cx="174626" cy="193676"/>
          </a:xfrm>
        </p:grpSpPr>
        <p:sp>
          <p:nvSpPr>
            <p:cNvPr id="145" name="SMARTInkShape-200">
              <a:extLst>
                <a:ext uri="{FF2B5EF4-FFF2-40B4-BE49-F238E27FC236}">
                  <a16:creationId xmlns:a16="http://schemas.microsoft.com/office/drawing/2014/main" xmlns="" id="{AE96B949-E811-4297-ABB0-232B23B0B065}"/>
                </a:ext>
              </a:extLst>
            </p:cNvPr>
            <p:cNvSpPr/>
            <p:nvPr>
              <p:custDataLst>
                <p:tags r:id="rId6"/>
              </p:custDataLst>
            </p:nvPr>
          </p:nvSpPr>
          <p:spPr>
            <a:xfrm>
              <a:off x="2930525" y="3181481"/>
              <a:ext cx="174626" cy="24652"/>
            </a:xfrm>
            <a:custGeom>
              <a:avLst/>
              <a:gdLst/>
              <a:ahLst/>
              <a:cxnLst/>
              <a:rect l="0" t="0" r="0" b="0"/>
              <a:pathLst>
                <a:path w="174626" h="24652">
                  <a:moveTo>
                    <a:pt x="0" y="3044"/>
                  </a:moveTo>
                  <a:lnTo>
                    <a:pt x="0" y="3044"/>
                  </a:lnTo>
                  <a:lnTo>
                    <a:pt x="9460" y="3044"/>
                  </a:lnTo>
                  <a:lnTo>
                    <a:pt x="12201" y="2103"/>
                  </a:lnTo>
                  <a:lnTo>
                    <a:pt x="15149" y="310"/>
                  </a:lnTo>
                  <a:lnTo>
                    <a:pt x="17345" y="0"/>
                  </a:lnTo>
                  <a:lnTo>
                    <a:pt x="61774" y="4602"/>
                  </a:lnTo>
                  <a:lnTo>
                    <a:pt x="108586" y="14343"/>
                  </a:lnTo>
                  <a:lnTo>
                    <a:pt x="152952" y="23183"/>
                  </a:lnTo>
                  <a:lnTo>
                    <a:pt x="162638" y="24651"/>
                  </a:lnTo>
                  <a:lnTo>
                    <a:pt x="174625" y="2209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6" name="SMARTInkShape-201">
              <a:extLst>
                <a:ext uri="{FF2B5EF4-FFF2-40B4-BE49-F238E27FC236}">
                  <a16:creationId xmlns:a16="http://schemas.microsoft.com/office/drawing/2014/main" xmlns="" id="{B142DDC4-0264-4A66-9114-CC865034D0D6}"/>
                </a:ext>
              </a:extLst>
            </p:cNvPr>
            <p:cNvSpPr/>
            <p:nvPr>
              <p:custDataLst>
                <p:tags r:id="rId7"/>
              </p:custDataLst>
            </p:nvPr>
          </p:nvSpPr>
          <p:spPr>
            <a:xfrm>
              <a:off x="2987675" y="3105150"/>
              <a:ext cx="28576" cy="193676"/>
            </a:xfrm>
            <a:custGeom>
              <a:avLst/>
              <a:gdLst/>
              <a:ahLst/>
              <a:cxnLst/>
              <a:rect l="0" t="0" r="0" b="0"/>
              <a:pathLst>
                <a:path w="28576" h="193676">
                  <a:moveTo>
                    <a:pt x="0" y="0"/>
                  </a:moveTo>
                  <a:lnTo>
                    <a:pt x="0" y="0"/>
                  </a:lnTo>
                  <a:lnTo>
                    <a:pt x="0" y="1686"/>
                  </a:lnTo>
                  <a:lnTo>
                    <a:pt x="353" y="2182"/>
                  </a:lnTo>
                  <a:lnTo>
                    <a:pt x="941" y="2513"/>
                  </a:lnTo>
                  <a:lnTo>
                    <a:pt x="1686" y="2734"/>
                  </a:lnTo>
                  <a:lnTo>
                    <a:pt x="2182" y="3234"/>
                  </a:lnTo>
                  <a:lnTo>
                    <a:pt x="2734" y="4730"/>
                  </a:lnTo>
                  <a:lnTo>
                    <a:pt x="10327" y="47389"/>
                  </a:lnTo>
                  <a:lnTo>
                    <a:pt x="12561" y="90931"/>
                  </a:lnTo>
                  <a:lnTo>
                    <a:pt x="13633" y="133914"/>
                  </a:lnTo>
                  <a:lnTo>
                    <a:pt x="19270" y="178756"/>
                  </a:lnTo>
                  <a:lnTo>
                    <a:pt x="22290" y="187961"/>
                  </a:lnTo>
                  <a:lnTo>
                    <a:pt x="24371" y="191136"/>
                  </a:lnTo>
                  <a:lnTo>
                    <a:pt x="28575" y="19367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48" name="SMARTInkShape-202">
            <a:extLst>
              <a:ext uri="{FF2B5EF4-FFF2-40B4-BE49-F238E27FC236}">
                <a16:creationId xmlns:a16="http://schemas.microsoft.com/office/drawing/2014/main" xmlns="" id="{77FB76F0-8BFC-421F-A6D0-82720D707FF7}"/>
              </a:ext>
            </a:extLst>
          </p:cNvPr>
          <p:cNvSpPr/>
          <p:nvPr>
            <p:custDataLst>
              <p:tags r:id="rId3"/>
            </p:custDataLst>
          </p:nvPr>
        </p:nvSpPr>
        <p:spPr>
          <a:xfrm>
            <a:off x="2374900" y="2833257"/>
            <a:ext cx="269695" cy="426869"/>
          </a:xfrm>
          <a:custGeom>
            <a:avLst/>
            <a:gdLst/>
            <a:ahLst/>
            <a:cxnLst/>
            <a:rect l="0" t="0" r="0" b="0"/>
            <a:pathLst>
              <a:path w="269695" h="426869">
                <a:moveTo>
                  <a:pt x="0" y="87743"/>
                </a:moveTo>
                <a:lnTo>
                  <a:pt x="0" y="87743"/>
                </a:lnTo>
                <a:lnTo>
                  <a:pt x="3371" y="86057"/>
                </a:lnTo>
                <a:lnTo>
                  <a:pt x="4364" y="85208"/>
                </a:lnTo>
                <a:lnTo>
                  <a:pt x="5467" y="83324"/>
                </a:lnTo>
                <a:lnTo>
                  <a:pt x="9698" y="60101"/>
                </a:lnTo>
                <a:lnTo>
                  <a:pt x="18580" y="44047"/>
                </a:lnTo>
                <a:lnTo>
                  <a:pt x="25191" y="36220"/>
                </a:lnTo>
                <a:lnTo>
                  <a:pt x="71568" y="5773"/>
                </a:lnTo>
                <a:lnTo>
                  <a:pt x="97188" y="0"/>
                </a:lnTo>
                <a:lnTo>
                  <a:pt x="127804" y="1530"/>
                </a:lnTo>
                <a:lnTo>
                  <a:pt x="137235" y="3330"/>
                </a:lnTo>
                <a:lnTo>
                  <a:pt x="179992" y="28173"/>
                </a:lnTo>
                <a:lnTo>
                  <a:pt x="194677" y="41087"/>
                </a:lnTo>
                <a:lnTo>
                  <a:pt x="206233" y="60274"/>
                </a:lnTo>
                <a:lnTo>
                  <a:pt x="209605" y="69302"/>
                </a:lnTo>
                <a:lnTo>
                  <a:pt x="210115" y="87375"/>
                </a:lnTo>
                <a:lnTo>
                  <a:pt x="204239" y="106877"/>
                </a:lnTo>
                <a:lnTo>
                  <a:pt x="190219" y="135113"/>
                </a:lnTo>
                <a:lnTo>
                  <a:pt x="160491" y="158340"/>
                </a:lnTo>
                <a:lnTo>
                  <a:pt x="130230" y="171685"/>
                </a:lnTo>
                <a:lnTo>
                  <a:pt x="99900" y="176557"/>
                </a:lnTo>
                <a:lnTo>
                  <a:pt x="99409" y="176233"/>
                </a:lnTo>
                <a:lnTo>
                  <a:pt x="99081" y="175664"/>
                </a:lnTo>
                <a:lnTo>
                  <a:pt x="98555" y="173902"/>
                </a:lnTo>
                <a:lnTo>
                  <a:pt x="101834" y="171911"/>
                </a:lnTo>
                <a:lnTo>
                  <a:pt x="119775" y="167993"/>
                </a:lnTo>
                <a:lnTo>
                  <a:pt x="139919" y="168976"/>
                </a:lnTo>
                <a:lnTo>
                  <a:pt x="174037" y="176282"/>
                </a:lnTo>
                <a:lnTo>
                  <a:pt x="195545" y="187430"/>
                </a:lnTo>
                <a:lnTo>
                  <a:pt x="220615" y="207584"/>
                </a:lnTo>
                <a:lnTo>
                  <a:pt x="251970" y="254761"/>
                </a:lnTo>
                <a:lnTo>
                  <a:pt x="266782" y="297313"/>
                </a:lnTo>
                <a:lnTo>
                  <a:pt x="269694" y="341516"/>
                </a:lnTo>
                <a:lnTo>
                  <a:pt x="267940" y="358492"/>
                </a:lnTo>
                <a:lnTo>
                  <a:pt x="259341" y="383191"/>
                </a:lnTo>
                <a:lnTo>
                  <a:pt x="252212" y="395377"/>
                </a:lnTo>
                <a:lnTo>
                  <a:pt x="236230" y="410180"/>
                </a:lnTo>
                <a:lnTo>
                  <a:pt x="211500" y="422909"/>
                </a:lnTo>
                <a:lnTo>
                  <a:pt x="181445" y="426868"/>
                </a:lnTo>
                <a:lnTo>
                  <a:pt x="142872" y="422672"/>
                </a:lnTo>
                <a:lnTo>
                  <a:pt x="108891" y="412916"/>
                </a:lnTo>
                <a:lnTo>
                  <a:pt x="74164" y="396031"/>
                </a:lnTo>
                <a:lnTo>
                  <a:pt x="71768" y="393740"/>
                </a:lnTo>
                <a:lnTo>
                  <a:pt x="70702" y="391547"/>
                </a:lnTo>
                <a:lnTo>
                  <a:pt x="70103" y="388328"/>
                </a:lnTo>
                <a:lnTo>
                  <a:pt x="70724" y="387616"/>
                </a:lnTo>
                <a:lnTo>
                  <a:pt x="73296" y="386826"/>
                </a:lnTo>
                <a:lnTo>
                  <a:pt x="79375" y="3861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49" name="SMARTInkShape-203">
            <a:extLst>
              <a:ext uri="{FF2B5EF4-FFF2-40B4-BE49-F238E27FC236}">
                <a16:creationId xmlns:a16="http://schemas.microsoft.com/office/drawing/2014/main" xmlns="" id="{9B363DBC-898D-4ADC-84E9-F4F29FAF2D63}"/>
              </a:ext>
            </a:extLst>
          </p:cNvPr>
          <p:cNvSpPr/>
          <p:nvPr>
            <p:custDataLst>
              <p:tags r:id="rId4"/>
            </p:custDataLst>
          </p:nvPr>
        </p:nvSpPr>
        <p:spPr>
          <a:xfrm>
            <a:off x="3762375" y="2412939"/>
            <a:ext cx="1495426" cy="41198"/>
          </a:xfrm>
          <a:custGeom>
            <a:avLst/>
            <a:gdLst/>
            <a:ahLst/>
            <a:cxnLst/>
            <a:rect l="0" t="0" r="0" b="0"/>
            <a:pathLst>
              <a:path w="1495426" h="41198">
                <a:moveTo>
                  <a:pt x="0" y="61"/>
                </a:moveTo>
                <a:lnTo>
                  <a:pt x="0" y="61"/>
                </a:lnTo>
                <a:lnTo>
                  <a:pt x="47427" y="0"/>
                </a:lnTo>
                <a:lnTo>
                  <a:pt x="78813" y="1930"/>
                </a:lnTo>
                <a:lnTo>
                  <a:pt x="119695" y="4772"/>
                </a:lnTo>
                <a:lnTo>
                  <a:pt x="155503" y="7212"/>
                </a:lnTo>
                <a:lnTo>
                  <a:pt x="191929" y="8883"/>
                </a:lnTo>
                <a:lnTo>
                  <a:pt x="223238" y="10214"/>
                </a:lnTo>
                <a:lnTo>
                  <a:pt x="260436" y="11982"/>
                </a:lnTo>
                <a:lnTo>
                  <a:pt x="296960" y="13943"/>
                </a:lnTo>
                <a:lnTo>
                  <a:pt x="341126" y="17031"/>
                </a:lnTo>
                <a:lnTo>
                  <a:pt x="378801" y="19127"/>
                </a:lnTo>
                <a:lnTo>
                  <a:pt x="422709" y="21235"/>
                </a:lnTo>
                <a:lnTo>
                  <a:pt x="466918" y="23348"/>
                </a:lnTo>
                <a:lnTo>
                  <a:pt x="500912" y="24522"/>
                </a:lnTo>
                <a:lnTo>
                  <a:pt x="533778" y="25396"/>
                </a:lnTo>
                <a:lnTo>
                  <a:pt x="580135" y="26961"/>
                </a:lnTo>
                <a:lnTo>
                  <a:pt x="617436" y="28832"/>
                </a:lnTo>
                <a:lnTo>
                  <a:pt x="650124" y="30487"/>
                </a:lnTo>
                <a:lnTo>
                  <a:pt x="688171" y="31222"/>
                </a:lnTo>
                <a:lnTo>
                  <a:pt x="734088" y="31637"/>
                </a:lnTo>
                <a:lnTo>
                  <a:pt x="780698" y="31759"/>
                </a:lnTo>
                <a:lnTo>
                  <a:pt x="821829" y="31796"/>
                </a:lnTo>
                <a:lnTo>
                  <a:pt x="856907" y="31807"/>
                </a:lnTo>
                <a:lnTo>
                  <a:pt x="888259" y="33691"/>
                </a:lnTo>
                <a:lnTo>
                  <a:pt x="927476" y="36527"/>
                </a:lnTo>
                <a:lnTo>
                  <a:pt x="974304" y="38963"/>
                </a:lnTo>
                <a:lnTo>
                  <a:pt x="1009463" y="40282"/>
                </a:lnTo>
                <a:lnTo>
                  <a:pt x="1056514" y="41024"/>
                </a:lnTo>
                <a:lnTo>
                  <a:pt x="1090450" y="41197"/>
                </a:lnTo>
                <a:lnTo>
                  <a:pt x="1131153" y="40942"/>
                </a:lnTo>
                <a:lnTo>
                  <a:pt x="1173827" y="38789"/>
                </a:lnTo>
                <a:lnTo>
                  <a:pt x="1208931" y="35917"/>
                </a:lnTo>
                <a:lnTo>
                  <a:pt x="1248103" y="32831"/>
                </a:lnTo>
                <a:lnTo>
                  <a:pt x="1290127" y="29683"/>
                </a:lnTo>
                <a:lnTo>
                  <a:pt x="1328293" y="26516"/>
                </a:lnTo>
                <a:lnTo>
                  <a:pt x="1374381" y="22913"/>
                </a:lnTo>
                <a:lnTo>
                  <a:pt x="1418624" y="20228"/>
                </a:lnTo>
                <a:lnTo>
                  <a:pt x="1465155" y="19258"/>
                </a:lnTo>
                <a:lnTo>
                  <a:pt x="1495425" y="19111"/>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0" name="SMARTInkShape-204">
            <a:extLst>
              <a:ext uri="{FF2B5EF4-FFF2-40B4-BE49-F238E27FC236}">
                <a16:creationId xmlns:a16="http://schemas.microsoft.com/office/drawing/2014/main" xmlns="" id="{2D28CFC5-64DD-4A02-836D-04851A63A2A3}"/>
              </a:ext>
            </a:extLst>
          </p:cNvPr>
          <p:cNvSpPr/>
          <p:nvPr>
            <p:custDataLst>
              <p:tags r:id="rId5"/>
            </p:custDataLst>
          </p:nvPr>
        </p:nvSpPr>
        <p:spPr>
          <a:xfrm>
            <a:off x="977900" y="2340106"/>
            <a:ext cx="2336801" cy="88770"/>
          </a:xfrm>
          <a:custGeom>
            <a:avLst/>
            <a:gdLst/>
            <a:ahLst/>
            <a:cxnLst/>
            <a:rect l="0" t="0" r="0" b="0"/>
            <a:pathLst>
              <a:path w="2336801" h="88770">
                <a:moveTo>
                  <a:pt x="0" y="6219"/>
                </a:moveTo>
                <a:lnTo>
                  <a:pt x="0" y="6219"/>
                </a:lnTo>
                <a:lnTo>
                  <a:pt x="5778" y="6219"/>
                </a:lnTo>
                <a:lnTo>
                  <a:pt x="5969" y="5866"/>
                </a:lnTo>
                <a:lnTo>
                  <a:pt x="6335" y="3175"/>
                </a:lnTo>
                <a:lnTo>
                  <a:pt x="51209" y="0"/>
                </a:lnTo>
                <a:lnTo>
                  <a:pt x="97970" y="2383"/>
                </a:lnTo>
                <a:lnTo>
                  <a:pt x="144448" y="7452"/>
                </a:lnTo>
                <a:lnTo>
                  <a:pt x="187526" y="9280"/>
                </a:lnTo>
                <a:lnTo>
                  <a:pt x="227529" y="11064"/>
                </a:lnTo>
                <a:lnTo>
                  <a:pt x="267604" y="12371"/>
                </a:lnTo>
                <a:lnTo>
                  <a:pt x="314126" y="15065"/>
                </a:lnTo>
                <a:lnTo>
                  <a:pt x="360421" y="17837"/>
                </a:lnTo>
                <a:lnTo>
                  <a:pt x="405001" y="20462"/>
                </a:lnTo>
                <a:lnTo>
                  <a:pt x="451393" y="21879"/>
                </a:lnTo>
                <a:lnTo>
                  <a:pt x="492468" y="23737"/>
                </a:lnTo>
                <a:lnTo>
                  <a:pt x="537282" y="25067"/>
                </a:lnTo>
                <a:lnTo>
                  <a:pt x="579871" y="26914"/>
                </a:lnTo>
                <a:lnTo>
                  <a:pt x="624267" y="28495"/>
                </a:lnTo>
                <a:lnTo>
                  <a:pt x="669489" y="30889"/>
                </a:lnTo>
                <a:lnTo>
                  <a:pt x="711149" y="33480"/>
                </a:lnTo>
                <a:lnTo>
                  <a:pt x="754386" y="34535"/>
                </a:lnTo>
                <a:lnTo>
                  <a:pt x="797962" y="35658"/>
                </a:lnTo>
                <a:lnTo>
                  <a:pt x="835839" y="37295"/>
                </a:lnTo>
                <a:lnTo>
                  <a:pt x="878893" y="39847"/>
                </a:lnTo>
                <a:lnTo>
                  <a:pt x="915082" y="40567"/>
                </a:lnTo>
                <a:lnTo>
                  <a:pt x="956583" y="40973"/>
                </a:lnTo>
                <a:lnTo>
                  <a:pt x="999100" y="41093"/>
                </a:lnTo>
                <a:lnTo>
                  <a:pt x="1040156" y="42814"/>
                </a:lnTo>
                <a:lnTo>
                  <a:pt x="1073773" y="43650"/>
                </a:lnTo>
                <a:lnTo>
                  <a:pt x="1110116" y="44375"/>
                </a:lnTo>
                <a:lnTo>
                  <a:pt x="1142731" y="45872"/>
                </a:lnTo>
                <a:lnTo>
                  <a:pt x="1179334" y="47714"/>
                </a:lnTo>
                <a:lnTo>
                  <a:pt x="1215593" y="49708"/>
                </a:lnTo>
                <a:lnTo>
                  <a:pt x="1257603" y="52462"/>
                </a:lnTo>
                <a:lnTo>
                  <a:pt x="1301369" y="53787"/>
                </a:lnTo>
                <a:lnTo>
                  <a:pt x="1339188" y="55905"/>
                </a:lnTo>
                <a:lnTo>
                  <a:pt x="1378185" y="57042"/>
                </a:lnTo>
                <a:lnTo>
                  <a:pt x="1419800" y="58558"/>
                </a:lnTo>
                <a:lnTo>
                  <a:pt x="1454523" y="59467"/>
                </a:lnTo>
                <a:lnTo>
                  <a:pt x="1486419" y="60223"/>
                </a:lnTo>
                <a:lnTo>
                  <a:pt x="1525289" y="61736"/>
                </a:lnTo>
                <a:lnTo>
                  <a:pt x="1561615" y="62643"/>
                </a:lnTo>
                <a:lnTo>
                  <a:pt x="1607112" y="63154"/>
                </a:lnTo>
                <a:lnTo>
                  <a:pt x="1654090" y="65012"/>
                </a:lnTo>
                <a:lnTo>
                  <a:pt x="1685299" y="65863"/>
                </a:lnTo>
                <a:lnTo>
                  <a:pt x="1720572" y="66594"/>
                </a:lnTo>
                <a:lnTo>
                  <a:pt x="1752712" y="68095"/>
                </a:lnTo>
                <a:lnTo>
                  <a:pt x="1787222" y="68997"/>
                </a:lnTo>
                <a:lnTo>
                  <a:pt x="1834825" y="70446"/>
                </a:lnTo>
                <a:lnTo>
                  <a:pt x="1875035" y="72169"/>
                </a:lnTo>
                <a:lnTo>
                  <a:pt x="1913525" y="72679"/>
                </a:lnTo>
                <a:lnTo>
                  <a:pt x="1952564" y="72830"/>
                </a:lnTo>
                <a:lnTo>
                  <a:pt x="1996469" y="72875"/>
                </a:lnTo>
                <a:lnTo>
                  <a:pt x="2038759" y="72888"/>
                </a:lnTo>
                <a:lnTo>
                  <a:pt x="2080451" y="73833"/>
                </a:lnTo>
                <a:lnTo>
                  <a:pt x="2119499" y="76347"/>
                </a:lnTo>
                <a:lnTo>
                  <a:pt x="2166406" y="78672"/>
                </a:lnTo>
                <a:lnTo>
                  <a:pt x="2204351" y="79074"/>
                </a:lnTo>
                <a:lnTo>
                  <a:pt x="2243178" y="79210"/>
                </a:lnTo>
                <a:lnTo>
                  <a:pt x="2289725" y="81423"/>
                </a:lnTo>
                <a:lnTo>
                  <a:pt x="2336800" y="8876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5882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3165" y="143374"/>
            <a:ext cx="10515600" cy="446702"/>
          </a:xfrm>
        </p:spPr>
        <p:txBody>
          <a:bodyPr>
            <a:noAutofit/>
          </a:bodyPr>
          <a:lstStyle/>
          <a:p>
            <a:pPr algn="ctr"/>
            <a:r>
              <a:rPr lang="fr-FR" sz="3200" dirty="0">
                <a:solidFill>
                  <a:srgbClr val="7030A0"/>
                </a:solidFill>
              </a:rPr>
              <a:t>Deuxième situation</a:t>
            </a:r>
          </a:p>
        </p:txBody>
      </p:sp>
      <p:sp>
        <p:nvSpPr>
          <p:cNvPr id="10" name="ZoneTexte 9"/>
          <p:cNvSpPr txBox="1"/>
          <p:nvPr/>
        </p:nvSpPr>
        <p:spPr>
          <a:xfrm>
            <a:off x="258527" y="590076"/>
            <a:ext cx="11579237" cy="1384995"/>
          </a:xfrm>
          <a:prstGeom prst="rect">
            <a:avLst/>
          </a:prstGeom>
          <a:noFill/>
        </p:spPr>
        <p:txBody>
          <a:bodyPr wrap="square" rtlCol="0">
            <a:spAutoFit/>
          </a:bodyPr>
          <a:lstStyle/>
          <a:p>
            <a:pPr algn="just"/>
            <a:r>
              <a:rPr lang="fr-FR" sz="2800" dirty="0"/>
              <a:t>Léo observe une plante. Il en mesure la hauteur chaque vendredi. Vendredi dernier, la plante mesurait 68 cm. En une semaine, la plante a grandi de 17 cm.    </a:t>
            </a:r>
          </a:p>
          <a:p>
            <a:pPr algn="just"/>
            <a:r>
              <a:rPr lang="fr-FR" sz="2800" b="1" dirty="0"/>
              <a:t>Combien mesure la plante de Léo ce vendredi ? </a:t>
            </a:r>
          </a:p>
        </p:txBody>
      </p:sp>
      <p:pic>
        <p:nvPicPr>
          <p:cNvPr id="5" name="Image 4">
            <a:extLst>
              <a:ext uri="{FF2B5EF4-FFF2-40B4-BE49-F238E27FC236}">
                <a16:creationId xmlns:a16="http://schemas.microsoft.com/office/drawing/2014/main" xmlns="" id="{C5C6BD2F-E476-4651-B3FF-234B4A1ADD1F}"/>
              </a:ext>
            </a:extLst>
          </p:cNvPr>
          <p:cNvPicPr>
            <a:picLocks noChangeAspect="1"/>
          </p:cNvPicPr>
          <p:nvPr/>
        </p:nvPicPr>
        <p:blipFill rotWithShape="1">
          <a:blip r:embed="rId37" cstate="print">
            <a:extLst>
              <a:ext uri="{28A0092B-C50C-407E-A947-70E740481C1C}">
                <a14:useLocalDpi xmlns:a14="http://schemas.microsoft.com/office/drawing/2010/main" val="0"/>
              </a:ext>
            </a:extLst>
          </a:blip>
          <a:srcRect l="810" t="30120" r="810" b="6297"/>
          <a:stretch/>
        </p:blipFill>
        <p:spPr>
          <a:xfrm>
            <a:off x="1322817" y="1975071"/>
            <a:ext cx="9730983" cy="4739555"/>
          </a:xfrm>
          <a:prstGeom prst="rect">
            <a:avLst/>
          </a:prstGeom>
        </p:spPr>
      </p:pic>
      <p:grpSp>
        <p:nvGrpSpPr>
          <p:cNvPr id="42" name="SMARTInkShape-Group86">
            <a:extLst>
              <a:ext uri="{FF2B5EF4-FFF2-40B4-BE49-F238E27FC236}">
                <a16:creationId xmlns:a16="http://schemas.microsoft.com/office/drawing/2014/main" xmlns="" id="{D6542D86-423F-425D-9C9E-00248A2A0918}"/>
              </a:ext>
            </a:extLst>
          </p:cNvPr>
          <p:cNvGrpSpPr/>
          <p:nvPr/>
        </p:nvGrpSpPr>
        <p:grpSpPr>
          <a:xfrm>
            <a:off x="6816725" y="3722750"/>
            <a:ext cx="458151" cy="402076"/>
            <a:chOff x="6816725" y="3722750"/>
            <a:chExt cx="458151" cy="402076"/>
          </a:xfrm>
        </p:grpSpPr>
        <p:sp>
          <p:nvSpPr>
            <p:cNvPr id="40" name="SMARTInkShape-205">
              <a:extLst>
                <a:ext uri="{FF2B5EF4-FFF2-40B4-BE49-F238E27FC236}">
                  <a16:creationId xmlns:a16="http://schemas.microsoft.com/office/drawing/2014/main" xmlns="" id="{6FCC5718-26C0-4308-B62D-2240E77DD6CF}"/>
                </a:ext>
              </a:extLst>
            </p:cNvPr>
            <p:cNvSpPr/>
            <p:nvPr>
              <p:custDataLst>
                <p:tags r:id="rId33"/>
              </p:custDataLst>
            </p:nvPr>
          </p:nvSpPr>
          <p:spPr>
            <a:xfrm>
              <a:off x="6816725" y="3722750"/>
              <a:ext cx="159589" cy="402076"/>
            </a:xfrm>
            <a:custGeom>
              <a:avLst/>
              <a:gdLst/>
              <a:ahLst/>
              <a:cxnLst/>
              <a:rect l="0" t="0" r="0" b="0"/>
              <a:pathLst>
                <a:path w="159589" h="402076">
                  <a:moveTo>
                    <a:pt x="73025" y="49150"/>
                  </a:moveTo>
                  <a:lnTo>
                    <a:pt x="73025" y="49150"/>
                  </a:lnTo>
                  <a:lnTo>
                    <a:pt x="71340" y="47464"/>
                  </a:lnTo>
                  <a:lnTo>
                    <a:pt x="70512" y="45696"/>
                  </a:lnTo>
                  <a:lnTo>
                    <a:pt x="70291" y="44731"/>
                  </a:lnTo>
                  <a:lnTo>
                    <a:pt x="66717" y="39678"/>
                  </a:lnTo>
                  <a:lnTo>
                    <a:pt x="56544" y="35271"/>
                  </a:lnTo>
                  <a:lnTo>
                    <a:pt x="44662" y="34219"/>
                  </a:lnTo>
                  <a:lnTo>
                    <a:pt x="24914" y="37772"/>
                  </a:lnTo>
                  <a:lnTo>
                    <a:pt x="15731" y="42447"/>
                  </a:lnTo>
                  <a:lnTo>
                    <a:pt x="9678" y="48300"/>
                  </a:lnTo>
                  <a:lnTo>
                    <a:pt x="4825" y="58429"/>
                  </a:lnTo>
                  <a:lnTo>
                    <a:pt x="3664" y="64325"/>
                  </a:lnTo>
                  <a:lnTo>
                    <a:pt x="3673" y="73833"/>
                  </a:lnTo>
                  <a:lnTo>
                    <a:pt x="7598" y="85606"/>
                  </a:lnTo>
                  <a:lnTo>
                    <a:pt x="21672" y="110241"/>
                  </a:lnTo>
                  <a:lnTo>
                    <a:pt x="56187" y="146937"/>
                  </a:lnTo>
                  <a:lnTo>
                    <a:pt x="101905" y="183267"/>
                  </a:lnTo>
                  <a:lnTo>
                    <a:pt x="112157" y="196015"/>
                  </a:lnTo>
                  <a:lnTo>
                    <a:pt x="138899" y="242660"/>
                  </a:lnTo>
                  <a:lnTo>
                    <a:pt x="155518" y="283383"/>
                  </a:lnTo>
                  <a:lnTo>
                    <a:pt x="159588" y="312233"/>
                  </a:lnTo>
                  <a:lnTo>
                    <a:pt x="154557" y="347372"/>
                  </a:lnTo>
                  <a:lnTo>
                    <a:pt x="137236" y="381509"/>
                  </a:lnTo>
                  <a:lnTo>
                    <a:pt x="126074" y="393434"/>
                  </a:lnTo>
                  <a:lnTo>
                    <a:pt x="114967" y="400848"/>
                  </a:lnTo>
                  <a:lnTo>
                    <a:pt x="105424" y="402075"/>
                  </a:lnTo>
                  <a:lnTo>
                    <a:pt x="99916" y="401908"/>
                  </a:lnTo>
                  <a:lnTo>
                    <a:pt x="90033" y="397960"/>
                  </a:lnTo>
                  <a:lnTo>
                    <a:pt x="77477" y="387804"/>
                  </a:lnTo>
                  <a:lnTo>
                    <a:pt x="63752" y="368359"/>
                  </a:lnTo>
                  <a:lnTo>
                    <a:pt x="51112" y="340086"/>
                  </a:lnTo>
                  <a:lnTo>
                    <a:pt x="45766" y="313895"/>
                  </a:lnTo>
                  <a:lnTo>
                    <a:pt x="47597" y="282394"/>
                  </a:lnTo>
                  <a:lnTo>
                    <a:pt x="65996" y="236286"/>
                  </a:lnTo>
                  <a:lnTo>
                    <a:pt x="86150" y="189509"/>
                  </a:lnTo>
                  <a:lnTo>
                    <a:pt x="107135" y="142218"/>
                  </a:lnTo>
                  <a:lnTo>
                    <a:pt x="124593" y="98435"/>
                  </a:lnTo>
                  <a:lnTo>
                    <a:pt x="132198" y="53546"/>
                  </a:lnTo>
                  <a:lnTo>
                    <a:pt x="132582" y="47847"/>
                  </a:lnTo>
                  <a:lnTo>
                    <a:pt x="128305" y="34930"/>
                  </a:lnTo>
                  <a:lnTo>
                    <a:pt x="124695" y="28028"/>
                  </a:lnTo>
                  <a:lnTo>
                    <a:pt x="111276" y="15656"/>
                  </a:lnTo>
                  <a:lnTo>
                    <a:pt x="82345" y="83"/>
                  </a:lnTo>
                  <a:lnTo>
                    <a:pt x="55011" y="0"/>
                  </a:lnTo>
                  <a:lnTo>
                    <a:pt x="29078" y="6130"/>
                  </a:lnTo>
                  <a:lnTo>
                    <a:pt x="16216" y="15449"/>
                  </a:lnTo>
                  <a:lnTo>
                    <a:pt x="0" y="3327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SMARTInkShape-206">
              <a:extLst>
                <a:ext uri="{FF2B5EF4-FFF2-40B4-BE49-F238E27FC236}">
                  <a16:creationId xmlns:a16="http://schemas.microsoft.com/office/drawing/2014/main" xmlns="" id="{51B99A01-4B3D-48D1-8474-838B79931A4D}"/>
                </a:ext>
              </a:extLst>
            </p:cNvPr>
            <p:cNvSpPr/>
            <p:nvPr>
              <p:custDataLst>
                <p:tags r:id="rId34"/>
              </p:custDataLst>
            </p:nvPr>
          </p:nvSpPr>
          <p:spPr>
            <a:xfrm>
              <a:off x="7077155" y="3730685"/>
              <a:ext cx="197721" cy="374994"/>
            </a:xfrm>
            <a:custGeom>
              <a:avLst/>
              <a:gdLst/>
              <a:ahLst/>
              <a:cxnLst/>
              <a:rect l="0" t="0" r="0" b="0"/>
              <a:pathLst>
                <a:path w="197721" h="374994">
                  <a:moveTo>
                    <a:pt x="145970" y="9465"/>
                  </a:moveTo>
                  <a:lnTo>
                    <a:pt x="145970" y="9465"/>
                  </a:lnTo>
                  <a:lnTo>
                    <a:pt x="148704" y="9465"/>
                  </a:lnTo>
                  <a:lnTo>
                    <a:pt x="155322" y="3284"/>
                  </a:lnTo>
                  <a:lnTo>
                    <a:pt x="155444" y="1480"/>
                  </a:lnTo>
                  <a:lnTo>
                    <a:pt x="113618" y="0"/>
                  </a:lnTo>
                  <a:lnTo>
                    <a:pt x="68413" y="3861"/>
                  </a:lnTo>
                  <a:lnTo>
                    <a:pt x="21216" y="8590"/>
                  </a:lnTo>
                  <a:lnTo>
                    <a:pt x="11051" y="10146"/>
                  </a:lnTo>
                  <a:lnTo>
                    <a:pt x="4511" y="12842"/>
                  </a:lnTo>
                  <a:lnTo>
                    <a:pt x="1961" y="14846"/>
                  </a:lnTo>
                  <a:lnTo>
                    <a:pt x="827" y="16913"/>
                  </a:lnTo>
                  <a:lnTo>
                    <a:pt x="99" y="21114"/>
                  </a:lnTo>
                  <a:lnTo>
                    <a:pt x="0" y="23227"/>
                  </a:lnTo>
                  <a:lnTo>
                    <a:pt x="896" y="25342"/>
                  </a:lnTo>
                  <a:lnTo>
                    <a:pt x="4987" y="30985"/>
                  </a:lnTo>
                  <a:lnTo>
                    <a:pt x="8066" y="52599"/>
                  </a:lnTo>
                  <a:lnTo>
                    <a:pt x="3331" y="97224"/>
                  </a:lnTo>
                  <a:lnTo>
                    <a:pt x="6538" y="141186"/>
                  </a:lnTo>
                  <a:lnTo>
                    <a:pt x="9143" y="150247"/>
                  </a:lnTo>
                  <a:lnTo>
                    <a:pt x="9244" y="150239"/>
                  </a:lnTo>
                  <a:lnTo>
                    <a:pt x="9442" y="141720"/>
                  </a:lnTo>
                  <a:lnTo>
                    <a:pt x="12266" y="138683"/>
                  </a:lnTo>
                  <a:lnTo>
                    <a:pt x="21016" y="132669"/>
                  </a:lnTo>
                  <a:lnTo>
                    <a:pt x="54114" y="118936"/>
                  </a:lnTo>
                  <a:lnTo>
                    <a:pt x="78595" y="121090"/>
                  </a:lnTo>
                  <a:lnTo>
                    <a:pt x="109284" y="129221"/>
                  </a:lnTo>
                  <a:lnTo>
                    <a:pt x="141833" y="155451"/>
                  </a:lnTo>
                  <a:lnTo>
                    <a:pt x="168745" y="188671"/>
                  </a:lnTo>
                  <a:lnTo>
                    <a:pt x="185735" y="229082"/>
                  </a:lnTo>
                  <a:lnTo>
                    <a:pt x="196527" y="274190"/>
                  </a:lnTo>
                  <a:lnTo>
                    <a:pt x="197720" y="289751"/>
                  </a:lnTo>
                  <a:lnTo>
                    <a:pt x="192592" y="318432"/>
                  </a:lnTo>
                  <a:lnTo>
                    <a:pt x="178773" y="345314"/>
                  </a:lnTo>
                  <a:lnTo>
                    <a:pt x="164405" y="360262"/>
                  </a:lnTo>
                  <a:lnTo>
                    <a:pt x="154764" y="367562"/>
                  </a:lnTo>
                  <a:lnTo>
                    <a:pt x="139012" y="373644"/>
                  </a:lnTo>
                  <a:lnTo>
                    <a:pt x="129472" y="374993"/>
                  </a:lnTo>
                  <a:lnTo>
                    <a:pt x="112506" y="371887"/>
                  </a:lnTo>
                  <a:lnTo>
                    <a:pt x="75037" y="357037"/>
                  </a:lnTo>
                  <a:lnTo>
                    <a:pt x="38020" y="33014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45" name="SMARTInkShape-Group87">
            <a:extLst>
              <a:ext uri="{FF2B5EF4-FFF2-40B4-BE49-F238E27FC236}">
                <a16:creationId xmlns:a16="http://schemas.microsoft.com/office/drawing/2014/main" xmlns="" id="{4CB2EFF9-92AD-4104-9848-95D166799AD2}"/>
              </a:ext>
            </a:extLst>
          </p:cNvPr>
          <p:cNvGrpSpPr/>
          <p:nvPr/>
        </p:nvGrpSpPr>
        <p:grpSpPr>
          <a:xfrm>
            <a:off x="6356791" y="3981843"/>
            <a:ext cx="205935" cy="136133"/>
            <a:chOff x="6356791" y="3981843"/>
            <a:chExt cx="205935" cy="136133"/>
          </a:xfrm>
        </p:grpSpPr>
        <p:sp>
          <p:nvSpPr>
            <p:cNvPr id="43" name="SMARTInkShape-207">
              <a:extLst>
                <a:ext uri="{FF2B5EF4-FFF2-40B4-BE49-F238E27FC236}">
                  <a16:creationId xmlns:a16="http://schemas.microsoft.com/office/drawing/2014/main" xmlns="" id="{4C10E577-153C-49D4-B33E-7501EE6482E0}"/>
                </a:ext>
              </a:extLst>
            </p:cNvPr>
            <p:cNvSpPr/>
            <p:nvPr>
              <p:custDataLst>
                <p:tags r:id="rId31"/>
              </p:custDataLst>
            </p:nvPr>
          </p:nvSpPr>
          <p:spPr>
            <a:xfrm>
              <a:off x="6367365" y="4096191"/>
              <a:ext cx="195361" cy="21785"/>
            </a:xfrm>
            <a:custGeom>
              <a:avLst/>
              <a:gdLst/>
              <a:ahLst/>
              <a:cxnLst/>
              <a:rect l="0" t="0" r="0" b="0"/>
              <a:pathLst>
                <a:path w="195361" h="21785">
                  <a:moveTo>
                    <a:pt x="1685" y="2734"/>
                  </a:moveTo>
                  <a:lnTo>
                    <a:pt x="1685" y="2734"/>
                  </a:lnTo>
                  <a:lnTo>
                    <a:pt x="0" y="2734"/>
                  </a:lnTo>
                  <a:lnTo>
                    <a:pt x="42701" y="0"/>
                  </a:lnTo>
                  <a:lnTo>
                    <a:pt x="83628" y="5001"/>
                  </a:lnTo>
                  <a:lnTo>
                    <a:pt x="126143" y="11214"/>
                  </a:lnTo>
                  <a:lnTo>
                    <a:pt x="163069" y="16377"/>
                  </a:lnTo>
                  <a:lnTo>
                    <a:pt x="195360" y="21784"/>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SMARTInkShape-208">
              <a:extLst>
                <a:ext uri="{FF2B5EF4-FFF2-40B4-BE49-F238E27FC236}">
                  <a16:creationId xmlns:a16="http://schemas.microsoft.com/office/drawing/2014/main" xmlns="" id="{341F5EC0-90D9-470F-8DEB-8DF736BD8CEC}"/>
                </a:ext>
              </a:extLst>
            </p:cNvPr>
            <p:cNvSpPr/>
            <p:nvPr>
              <p:custDataLst>
                <p:tags r:id="rId32"/>
              </p:custDataLst>
            </p:nvPr>
          </p:nvSpPr>
          <p:spPr>
            <a:xfrm>
              <a:off x="6356791" y="3981843"/>
              <a:ext cx="199585" cy="12308"/>
            </a:xfrm>
            <a:custGeom>
              <a:avLst/>
              <a:gdLst/>
              <a:ahLst/>
              <a:cxnLst/>
              <a:rect l="0" t="0" r="0" b="0"/>
              <a:pathLst>
                <a:path w="199585" h="12308">
                  <a:moveTo>
                    <a:pt x="2734" y="12307"/>
                  </a:moveTo>
                  <a:lnTo>
                    <a:pt x="2734" y="12307"/>
                  </a:lnTo>
                  <a:lnTo>
                    <a:pt x="1049" y="12307"/>
                  </a:lnTo>
                  <a:lnTo>
                    <a:pt x="552" y="11954"/>
                  </a:lnTo>
                  <a:lnTo>
                    <a:pt x="221" y="11366"/>
                  </a:lnTo>
                  <a:lnTo>
                    <a:pt x="0" y="10621"/>
                  </a:lnTo>
                  <a:lnTo>
                    <a:pt x="206" y="10125"/>
                  </a:lnTo>
                  <a:lnTo>
                    <a:pt x="696" y="9794"/>
                  </a:lnTo>
                  <a:lnTo>
                    <a:pt x="2331" y="9263"/>
                  </a:lnTo>
                  <a:lnTo>
                    <a:pt x="4300" y="9171"/>
                  </a:lnTo>
                  <a:lnTo>
                    <a:pt x="11929" y="492"/>
                  </a:lnTo>
                  <a:lnTo>
                    <a:pt x="13641" y="0"/>
                  </a:lnTo>
                  <a:lnTo>
                    <a:pt x="22429" y="2375"/>
                  </a:lnTo>
                  <a:lnTo>
                    <a:pt x="66540" y="40"/>
                  </a:lnTo>
                  <a:lnTo>
                    <a:pt x="109605" y="2847"/>
                  </a:lnTo>
                  <a:lnTo>
                    <a:pt x="155299" y="9198"/>
                  </a:lnTo>
                  <a:lnTo>
                    <a:pt x="181429" y="10008"/>
                  </a:lnTo>
                  <a:lnTo>
                    <a:pt x="199584" y="5957"/>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1" name="SMARTInkShape-Group88">
            <a:extLst>
              <a:ext uri="{FF2B5EF4-FFF2-40B4-BE49-F238E27FC236}">
                <a16:creationId xmlns:a16="http://schemas.microsoft.com/office/drawing/2014/main" xmlns="" id="{AEE84E51-C797-4488-BD18-890884D5AC0E}"/>
              </a:ext>
            </a:extLst>
          </p:cNvPr>
          <p:cNvGrpSpPr/>
          <p:nvPr/>
        </p:nvGrpSpPr>
        <p:grpSpPr>
          <a:xfrm>
            <a:off x="5416550" y="3724275"/>
            <a:ext cx="704851" cy="412751"/>
            <a:chOff x="5416550" y="3724275"/>
            <a:chExt cx="704851" cy="412751"/>
          </a:xfrm>
        </p:grpSpPr>
        <p:sp>
          <p:nvSpPr>
            <p:cNvPr id="46" name="SMARTInkShape-209">
              <a:extLst>
                <a:ext uri="{FF2B5EF4-FFF2-40B4-BE49-F238E27FC236}">
                  <a16:creationId xmlns:a16="http://schemas.microsoft.com/office/drawing/2014/main" xmlns="" id="{396B3E1D-D8A4-4517-BE35-E11CB626AA88}"/>
                </a:ext>
              </a:extLst>
            </p:cNvPr>
            <p:cNvSpPr/>
            <p:nvPr>
              <p:custDataLst>
                <p:tags r:id="rId26"/>
              </p:custDataLst>
            </p:nvPr>
          </p:nvSpPr>
          <p:spPr>
            <a:xfrm>
              <a:off x="5959916" y="3924741"/>
              <a:ext cx="161485" cy="18610"/>
            </a:xfrm>
            <a:custGeom>
              <a:avLst/>
              <a:gdLst/>
              <a:ahLst/>
              <a:cxnLst/>
              <a:rect l="0" t="0" r="0" b="0"/>
              <a:pathLst>
                <a:path w="161485" h="18610">
                  <a:moveTo>
                    <a:pt x="2734" y="2734"/>
                  </a:moveTo>
                  <a:lnTo>
                    <a:pt x="2734" y="2734"/>
                  </a:lnTo>
                  <a:lnTo>
                    <a:pt x="0" y="2734"/>
                  </a:lnTo>
                  <a:lnTo>
                    <a:pt x="2615" y="2734"/>
                  </a:lnTo>
                  <a:lnTo>
                    <a:pt x="17029" y="0"/>
                  </a:lnTo>
                  <a:lnTo>
                    <a:pt x="62412" y="7370"/>
                  </a:lnTo>
                  <a:lnTo>
                    <a:pt x="103769" y="6888"/>
                  </a:lnTo>
                  <a:lnTo>
                    <a:pt x="161484" y="18609"/>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7" name="SMARTInkShape-210">
              <a:extLst>
                <a:ext uri="{FF2B5EF4-FFF2-40B4-BE49-F238E27FC236}">
                  <a16:creationId xmlns:a16="http://schemas.microsoft.com/office/drawing/2014/main" xmlns="" id="{81A6D5AF-5D95-4588-8D70-BC322D525CE4}"/>
                </a:ext>
              </a:extLst>
            </p:cNvPr>
            <p:cNvSpPr/>
            <p:nvPr>
              <p:custDataLst>
                <p:tags r:id="rId27"/>
              </p:custDataLst>
            </p:nvPr>
          </p:nvSpPr>
          <p:spPr>
            <a:xfrm>
              <a:off x="5915025" y="3736975"/>
              <a:ext cx="180974" cy="374651"/>
            </a:xfrm>
            <a:custGeom>
              <a:avLst/>
              <a:gdLst/>
              <a:ahLst/>
              <a:cxnLst/>
              <a:rect l="0" t="0" r="0" b="0"/>
              <a:pathLst>
                <a:path w="180974" h="374651">
                  <a:moveTo>
                    <a:pt x="0" y="0"/>
                  </a:moveTo>
                  <a:lnTo>
                    <a:pt x="0" y="0"/>
                  </a:lnTo>
                  <a:lnTo>
                    <a:pt x="12706" y="353"/>
                  </a:lnTo>
                  <a:lnTo>
                    <a:pt x="53941" y="12205"/>
                  </a:lnTo>
                  <a:lnTo>
                    <a:pt x="97675" y="12338"/>
                  </a:lnTo>
                  <a:lnTo>
                    <a:pt x="143874" y="9563"/>
                  </a:lnTo>
                  <a:lnTo>
                    <a:pt x="172097" y="6482"/>
                  </a:lnTo>
                  <a:lnTo>
                    <a:pt x="176206" y="7350"/>
                  </a:lnTo>
                  <a:lnTo>
                    <a:pt x="180033" y="9095"/>
                  </a:lnTo>
                  <a:lnTo>
                    <a:pt x="180347" y="9591"/>
                  </a:lnTo>
                  <a:lnTo>
                    <a:pt x="180789" y="12328"/>
                  </a:lnTo>
                  <a:lnTo>
                    <a:pt x="180973" y="28846"/>
                  </a:lnTo>
                  <a:lnTo>
                    <a:pt x="167900" y="57988"/>
                  </a:lnTo>
                  <a:lnTo>
                    <a:pt x="146763" y="101462"/>
                  </a:lnTo>
                  <a:lnTo>
                    <a:pt x="130783" y="148090"/>
                  </a:lnTo>
                  <a:lnTo>
                    <a:pt x="115692" y="190296"/>
                  </a:lnTo>
                  <a:lnTo>
                    <a:pt x="102189" y="233708"/>
                  </a:lnTo>
                  <a:lnTo>
                    <a:pt x="87278" y="280612"/>
                  </a:lnTo>
                  <a:lnTo>
                    <a:pt x="74210" y="326010"/>
                  </a:lnTo>
                  <a:lnTo>
                    <a:pt x="69898" y="363834"/>
                  </a:lnTo>
                  <a:lnTo>
                    <a:pt x="71753" y="368197"/>
                  </a:lnTo>
                  <a:lnTo>
                    <a:pt x="76200" y="37465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8" name="SMARTInkShape-211">
              <a:extLst>
                <a:ext uri="{FF2B5EF4-FFF2-40B4-BE49-F238E27FC236}">
                  <a16:creationId xmlns:a16="http://schemas.microsoft.com/office/drawing/2014/main" xmlns="" id="{3FA8749B-E5E2-4ED1-A9D2-EDDA2AD22A9D}"/>
                </a:ext>
              </a:extLst>
            </p:cNvPr>
            <p:cNvSpPr/>
            <p:nvPr>
              <p:custDataLst>
                <p:tags r:id="rId28"/>
              </p:custDataLst>
            </p:nvPr>
          </p:nvSpPr>
          <p:spPr>
            <a:xfrm>
              <a:off x="5686713" y="3724275"/>
              <a:ext cx="129887" cy="375801"/>
            </a:xfrm>
            <a:custGeom>
              <a:avLst/>
              <a:gdLst/>
              <a:ahLst/>
              <a:cxnLst/>
              <a:rect l="0" t="0" r="0" b="0"/>
              <a:pathLst>
                <a:path w="129887" h="375801">
                  <a:moveTo>
                    <a:pt x="101312" y="0"/>
                  </a:moveTo>
                  <a:lnTo>
                    <a:pt x="101312" y="0"/>
                  </a:lnTo>
                  <a:lnTo>
                    <a:pt x="95845" y="10935"/>
                  </a:lnTo>
                  <a:lnTo>
                    <a:pt x="95550" y="11170"/>
                  </a:lnTo>
                  <a:lnTo>
                    <a:pt x="95354" y="10975"/>
                  </a:lnTo>
                  <a:lnTo>
                    <a:pt x="94985" y="9610"/>
                  </a:lnTo>
                  <a:lnTo>
                    <a:pt x="94964" y="13951"/>
                  </a:lnTo>
                  <a:lnTo>
                    <a:pt x="94022" y="15961"/>
                  </a:lnTo>
                  <a:lnTo>
                    <a:pt x="61438" y="58944"/>
                  </a:lnTo>
                  <a:lnTo>
                    <a:pt x="14898" y="102584"/>
                  </a:lnTo>
                  <a:lnTo>
                    <a:pt x="4632" y="111672"/>
                  </a:lnTo>
                  <a:lnTo>
                    <a:pt x="1899" y="113485"/>
                  </a:lnTo>
                  <a:lnTo>
                    <a:pt x="0" y="116880"/>
                  </a:lnTo>
                  <a:lnTo>
                    <a:pt x="7326" y="111672"/>
                  </a:lnTo>
                  <a:lnTo>
                    <a:pt x="46098" y="65824"/>
                  </a:lnTo>
                  <a:lnTo>
                    <a:pt x="83862" y="30359"/>
                  </a:lnTo>
                  <a:lnTo>
                    <a:pt x="111479" y="12656"/>
                  </a:lnTo>
                  <a:lnTo>
                    <a:pt x="117377" y="7278"/>
                  </a:lnTo>
                  <a:lnTo>
                    <a:pt x="125910" y="681"/>
                  </a:lnTo>
                  <a:lnTo>
                    <a:pt x="126178" y="807"/>
                  </a:lnTo>
                  <a:lnTo>
                    <a:pt x="129224" y="10078"/>
                  </a:lnTo>
                  <a:lnTo>
                    <a:pt x="129886" y="48925"/>
                  </a:lnTo>
                  <a:lnTo>
                    <a:pt x="124257" y="94937"/>
                  </a:lnTo>
                  <a:lnTo>
                    <a:pt x="121030" y="140348"/>
                  </a:lnTo>
                  <a:lnTo>
                    <a:pt x="114624" y="183551"/>
                  </a:lnTo>
                  <a:lnTo>
                    <a:pt x="111167" y="227679"/>
                  </a:lnTo>
                  <a:lnTo>
                    <a:pt x="107403" y="274983"/>
                  </a:lnTo>
                  <a:lnTo>
                    <a:pt x="102419" y="319209"/>
                  </a:lnTo>
                  <a:lnTo>
                    <a:pt x="98281" y="364892"/>
                  </a:lnTo>
                  <a:lnTo>
                    <a:pt x="98180" y="371210"/>
                  </a:lnTo>
                  <a:lnTo>
                    <a:pt x="99097" y="374062"/>
                  </a:lnTo>
                  <a:lnTo>
                    <a:pt x="99835" y="375316"/>
                  </a:lnTo>
                  <a:lnTo>
                    <a:pt x="100328" y="375800"/>
                  </a:lnTo>
                  <a:lnTo>
                    <a:pt x="101312" y="37465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SMARTInkShape-212">
              <a:extLst>
                <a:ext uri="{FF2B5EF4-FFF2-40B4-BE49-F238E27FC236}">
                  <a16:creationId xmlns:a16="http://schemas.microsoft.com/office/drawing/2014/main" xmlns="" id="{76815C79-A54C-4D0E-A4E2-C8909FA037D0}"/>
                </a:ext>
              </a:extLst>
            </p:cNvPr>
            <p:cNvSpPr/>
            <p:nvPr>
              <p:custDataLst>
                <p:tags r:id="rId29"/>
              </p:custDataLst>
            </p:nvPr>
          </p:nvSpPr>
          <p:spPr>
            <a:xfrm>
              <a:off x="5416550" y="3943350"/>
              <a:ext cx="200026" cy="22226"/>
            </a:xfrm>
            <a:custGeom>
              <a:avLst/>
              <a:gdLst/>
              <a:ahLst/>
              <a:cxnLst/>
              <a:rect l="0" t="0" r="0" b="0"/>
              <a:pathLst>
                <a:path w="200026" h="22226">
                  <a:moveTo>
                    <a:pt x="0" y="0"/>
                  </a:moveTo>
                  <a:lnTo>
                    <a:pt x="0" y="0"/>
                  </a:lnTo>
                  <a:lnTo>
                    <a:pt x="5967" y="2513"/>
                  </a:lnTo>
                  <a:lnTo>
                    <a:pt x="7153" y="2734"/>
                  </a:lnTo>
                  <a:lnTo>
                    <a:pt x="26370" y="119"/>
                  </a:lnTo>
                  <a:lnTo>
                    <a:pt x="71709" y="9897"/>
                  </a:lnTo>
                  <a:lnTo>
                    <a:pt x="114739" y="20090"/>
                  </a:lnTo>
                  <a:lnTo>
                    <a:pt x="161527" y="22170"/>
                  </a:lnTo>
                  <a:lnTo>
                    <a:pt x="200025" y="222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SMARTInkShape-213">
              <a:extLst>
                <a:ext uri="{FF2B5EF4-FFF2-40B4-BE49-F238E27FC236}">
                  <a16:creationId xmlns:a16="http://schemas.microsoft.com/office/drawing/2014/main" xmlns="" id="{D8E07D9A-0C50-43F0-AFD9-85C5785B62AD}"/>
                </a:ext>
              </a:extLst>
            </p:cNvPr>
            <p:cNvSpPr/>
            <p:nvPr>
              <p:custDataLst>
                <p:tags r:id="rId30"/>
              </p:custDataLst>
            </p:nvPr>
          </p:nvSpPr>
          <p:spPr>
            <a:xfrm>
              <a:off x="5489575" y="3819525"/>
              <a:ext cx="15876" cy="317501"/>
            </a:xfrm>
            <a:custGeom>
              <a:avLst/>
              <a:gdLst/>
              <a:ahLst/>
              <a:cxnLst/>
              <a:rect l="0" t="0" r="0" b="0"/>
              <a:pathLst>
                <a:path w="15876" h="317501">
                  <a:moveTo>
                    <a:pt x="0" y="0"/>
                  </a:moveTo>
                  <a:lnTo>
                    <a:pt x="0" y="0"/>
                  </a:lnTo>
                  <a:lnTo>
                    <a:pt x="2734" y="2734"/>
                  </a:lnTo>
                  <a:lnTo>
                    <a:pt x="3136" y="5870"/>
                  </a:lnTo>
                  <a:lnTo>
                    <a:pt x="3164" y="7893"/>
                  </a:lnTo>
                  <a:lnTo>
                    <a:pt x="12791" y="54792"/>
                  </a:lnTo>
                  <a:lnTo>
                    <a:pt x="15205" y="84675"/>
                  </a:lnTo>
                  <a:lnTo>
                    <a:pt x="11937" y="128146"/>
                  </a:lnTo>
                  <a:lnTo>
                    <a:pt x="9666" y="172665"/>
                  </a:lnTo>
                  <a:lnTo>
                    <a:pt x="7351" y="219738"/>
                  </a:lnTo>
                  <a:lnTo>
                    <a:pt x="6409" y="264413"/>
                  </a:lnTo>
                  <a:lnTo>
                    <a:pt x="8249" y="279310"/>
                  </a:lnTo>
                  <a:lnTo>
                    <a:pt x="15875" y="31750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4" name="SMARTInkShape-Group89">
            <a:extLst>
              <a:ext uri="{FF2B5EF4-FFF2-40B4-BE49-F238E27FC236}">
                <a16:creationId xmlns:a16="http://schemas.microsoft.com/office/drawing/2014/main" xmlns="" id="{8354288F-6FA8-4FF6-862C-AA5E76590E9E}"/>
              </a:ext>
            </a:extLst>
          </p:cNvPr>
          <p:cNvGrpSpPr/>
          <p:nvPr/>
        </p:nvGrpSpPr>
        <p:grpSpPr>
          <a:xfrm>
            <a:off x="4785175" y="3714792"/>
            <a:ext cx="405932" cy="381111"/>
            <a:chOff x="4785175" y="3714792"/>
            <a:chExt cx="405932" cy="381111"/>
          </a:xfrm>
        </p:grpSpPr>
        <p:sp>
          <p:nvSpPr>
            <p:cNvPr id="52" name="SMARTInkShape-214">
              <a:extLst>
                <a:ext uri="{FF2B5EF4-FFF2-40B4-BE49-F238E27FC236}">
                  <a16:creationId xmlns:a16="http://schemas.microsoft.com/office/drawing/2014/main" xmlns="" id="{F63E0795-DFB7-43BB-9445-43D03028C3A0}"/>
                </a:ext>
              </a:extLst>
            </p:cNvPr>
            <p:cNvSpPr/>
            <p:nvPr>
              <p:custDataLst>
                <p:tags r:id="rId24"/>
              </p:custDataLst>
            </p:nvPr>
          </p:nvSpPr>
          <p:spPr>
            <a:xfrm>
              <a:off x="4785175" y="3728301"/>
              <a:ext cx="166946" cy="367602"/>
            </a:xfrm>
            <a:custGeom>
              <a:avLst/>
              <a:gdLst/>
              <a:ahLst/>
              <a:cxnLst/>
              <a:rect l="0" t="0" r="0" b="0"/>
              <a:pathLst>
                <a:path w="166946" h="367602">
                  <a:moveTo>
                    <a:pt x="117025" y="27724"/>
                  </a:moveTo>
                  <a:lnTo>
                    <a:pt x="117025" y="27724"/>
                  </a:lnTo>
                  <a:lnTo>
                    <a:pt x="119759" y="24990"/>
                  </a:lnTo>
                  <a:lnTo>
                    <a:pt x="120199" y="10357"/>
                  </a:lnTo>
                  <a:lnTo>
                    <a:pt x="110314" y="1669"/>
                  </a:lnTo>
                  <a:lnTo>
                    <a:pt x="105928" y="269"/>
                  </a:lnTo>
                  <a:lnTo>
                    <a:pt x="100452" y="0"/>
                  </a:lnTo>
                  <a:lnTo>
                    <a:pt x="85183" y="1948"/>
                  </a:lnTo>
                  <a:lnTo>
                    <a:pt x="79825" y="4979"/>
                  </a:lnTo>
                  <a:lnTo>
                    <a:pt x="75092" y="8796"/>
                  </a:lnTo>
                  <a:lnTo>
                    <a:pt x="67755" y="12356"/>
                  </a:lnTo>
                  <a:lnTo>
                    <a:pt x="37324" y="41726"/>
                  </a:lnTo>
                  <a:lnTo>
                    <a:pt x="18875" y="78182"/>
                  </a:lnTo>
                  <a:lnTo>
                    <a:pt x="5376" y="122316"/>
                  </a:lnTo>
                  <a:lnTo>
                    <a:pt x="0" y="165102"/>
                  </a:lnTo>
                  <a:lnTo>
                    <a:pt x="2477" y="206647"/>
                  </a:lnTo>
                  <a:lnTo>
                    <a:pt x="11438" y="249538"/>
                  </a:lnTo>
                  <a:lnTo>
                    <a:pt x="22865" y="290684"/>
                  </a:lnTo>
                  <a:lnTo>
                    <a:pt x="29937" y="307309"/>
                  </a:lnTo>
                  <a:lnTo>
                    <a:pt x="70710" y="354444"/>
                  </a:lnTo>
                  <a:lnTo>
                    <a:pt x="76333" y="359082"/>
                  </a:lnTo>
                  <a:lnTo>
                    <a:pt x="90151" y="364617"/>
                  </a:lnTo>
                  <a:lnTo>
                    <a:pt x="102965" y="367601"/>
                  </a:lnTo>
                  <a:lnTo>
                    <a:pt x="122688" y="366643"/>
                  </a:lnTo>
                  <a:lnTo>
                    <a:pt x="131537" y="364269"/>
                  </a:lnTo>
                  <a:lnTo>
                    <a:pt x="140172" y="359686"/>
                  </a:lnTo>
                  <a:lnTo>
                    <a:pt x="151283" y="347784"/>
                  </a:lnTo>
                  <a:lnTo>
                    <a:pt x="161631" y="325778"/>
                  </a:lnTo>
                  <a:lnTo>
                    <a:pt x="166497" y="302198"/>
                  </a:lnTo>
                  <a:lnTo>
                    <a:pt x="166945" y="265553"/>
                  </a:lnTo>
                  <a:lnTo>
                    <a:pt x="164376" y="254311"/>
                  </a:lnTo>
                  <a:lnTo>
                    <a:pt x="147411" y="228072"/>
                  </a:lnTo>
                  <a:lnTo>
                    <a:pt x="134120" y="215113"/>
                  </a:lnTo>
                  <a:lnTo>
                    <a:pt x="120365" y="207229"/>
                  </a:lnTo>
                  <a:lnTo>
                    <a:pt x="101748" y="203795"/>
                  </a:lnTo>
                  <a:lnTo>
                    <a:pt x="89019" y="204463"/>
                  </a:lnTo>
                  <a:lnTo>
                    <a:pt x="82353" y="207875"/>
                  </a:lnTo>
                  <a:lnTo>
                    <a:pt x="67764" y="222059"/>
                  </a:lnTo>
                  <a:lnTo>
                    <a:pt x="52739" y="248834"/>
                  </a:lnTo>
                  <a:lnTo>
                    <a:pt x="48980" y="259867"/>
                  </a:lnTo>
                  <a:lnTo>
                    <a:pt x="48063" y="273641"/>
                  </a:lnTo>
                  <a:lnTo>
                    <a:pt x="56700" y="319824"/>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SMARTInkShape-215">
              <a:extLst>
                <a:ext uri="{FF2B5EF4-FFF2-40B4-BE49-F238E27FC236}">
                  <a16:creationId xmlns:a16="http://schemas.microsoft.com/office/drawing/2014/main" xmlns="" id="{12EF2450-953E-4E89-9704-F32B78EDDAE1}"/>
                </a:ext>
              </a:extLst>
            </p:cNvPr>
            <p:cNvSpPr/>
            <p:nvPr>
              <p:custDataLst>
                <p:tags r:id="rId25"/>
              </p:custDataLst>
            </p:nvPr>
          </p:nvSpPr>
          <p:spPr>
            <a:xfrm>
              <a:off x="5043035" y="3714792"/>
              <a:ext cx="148072" cy="367612"/>
            </a:xfrm>
            <a:custGeom>
              <a:avLst/>
              <a:gdLst/>
              <a:ahLst/>
              <a:cxnLst/>
              <a:rect l="0" t="0" r="0" b="0"/>
              <a:pathLst>
                <a:path w="148072" h="367612">
                  <a:moveTo>
                    <a:pt x="56015" y="6308"/>
                  </a:moveTo>
                  <a:lnTo>
                    <a:pt x="56015" y="6308"/>
                  </a:lnTo>
                  <a:lnTo>
                    <a:pt x="29662" y="2388"/>
                  </a:lnTo>
                  <a:lnTo>
                    <a:pt x="25253" y="1038"/>
                  </a:lnTo>
                  <a:lnTo>
                    <a:pt x="12182" y="0"/>
                  </a:lnTo>
                  <a:lnTo>
                    <a:pt x="4466" y="14267"/>
                  </a:lnTo>
                  <a:lnTo>
                    <a:pt x="0" y="33508"/>
                  </a:lnTo>
                  <a:lnTo>
                    <a:pt x="30" y="53596"/>
                  </a:lnTo>
                  <a:lnTo>
                    <a:pt x="6845" y="75957"/>
                  </a:lnTo>
                  <a:lnTo>
                    <a:pt x="37646" y="119930"/>
                  </a:lnTo>
                  <a:lnTo>
                    <a:pt x="69187" y="164047"/>
                  </a:lnTo>
                  <a:lnTo>
                    <a:pt x="102256" y="210549"/>
                  </a:lnTo>
                  <a:lnTo>
                    <a:pt x="133310" y="256875"/>
                  </a:lnTo>
                  <a:lnTo>
                    <a:pt x="143165" y="279546"/>
                  </a:lnTo>
                  <a:lnTo>
                    <a:pt x="147877" y="317228"/>
                  </a:lnTo>
                  <a:lnTo>
                    <a:pt x="148071" y="338747"/>
                  </a:lnTo>
                  <a:lnTo>
                    <a:pt x="139267" y="359036"/>
                  </a:lnTo>
                  <a:lnTo>
                    <a:pt x="136996" y="361573"/>
                  </a:lnTo>
                  <a:lnTo>
                    <a:pt x="129788" y="366075"/>
                  </a:lnTo>
                  <a:lnTo>
                    <a:pt x="123656" y="367611"/>
                  </a:lnTo>
                  <a:lnTo>
                    <a:pt x="112729" y="365595"/>
                  </a:lnTo>
                  <a:lnTo>
                    <a:pt x="104569" y="362804"/>
                  </a:lnTo>
                  <a:lnTo>
                    <a:pt x="91745" y="349703"/>
                  </a:lnTo>
                  <a:lnTo>
                    <a:pt x="75003" y="325809"/>
                  </a:lnTo>
                  <a:lnTo>
                    <a:pt x="71127" y="312054"/>
                  </a:lnTo>
                  <a:lnTo>
                    <a:pt x="71661" y="281044"/>
                  </a:lnTo>
                  <a:lnTo>
                    <a:pt x="84077" y="235279"/>
                  </a:lnTo>
                  <a:lnTo>
                    <a:pt x="107097" y="190051"/>
                  </a:lnTo>
                  <a:lnTo>
                    <a:pt x="123276" y="146294"/>
                  </a:lnTo>
                  <a:lnTo>
                    <a:pt x="128645" y="103582"/>
                  </a:lnTo>
                  <a:lnTo>
                    <a:pt x="127302" y="76956"/>
                  </a:lnTo>
                  <a:lnTo>
                    <a:pt x="118898" y="57422"/>
                  </a:lnTo>
                  <a:lnTo>
                    <a:pt x="114419" y="50663"/>
                  </a:lnTo>
                  <a:lnTo>
                    <a:pt x="95304" y="35857"/>
                  </a:lnTo>
                  <a:lnTo>
                    <a:pt x="49245" y="12101"/>
                  </a:lnTo>
                  <a:lnTo>
                    <a:pt x="36965" y="6308"/>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57" name="SMARTInkShape-Group90">
            <a:extLst>
              <a:ext uri="{FF2B5EF4-FFF2-40B4-BE49-F238E27FC236}">
                <a16:creationId xmlns:a16="http://schemas.microsoft.com/office/drawing/2014/main" xmlns="" id="{0E20A895-59EE-4212-BFAD-62AA496ADD01}"/>
              </a:ext>
            </a:extLst>
          </p:cNvPr>
          <p:cNvGrpSpPr/>
          <p:nvPr/>
        </p:nvGrpSpPr>
        <p:grpSpPr>
          <a:xfrm>
            <a:off x="4168986" y="2527300"/>
            <a:ext cx="212176" cy="2670148"/>
            <a:chOff x="4168986" y="2527300"/>
            <a:chExt cx="212176" cy="2670148"/>
          </a:xfrm>
        </p:grpSpPr>
        <p:sp>
          <p:nvSpPr>
            <p:cNvPr id="55" name="SMARTInkShape-216">
              <a:extLst>
                <a:ext uri="{FF2B5EF4-FFF2-40B4-BE49-F238E27FC236}">
                  <a16:creationId xmlns:a16="http://schemas.microsoft.com/office/drawing/2014/main" xmlns="" id="{269F4092-8099-4DFB-B1A8-5BFDD4BCBC30}"/>
                </a:ext>
              </a:extLst>
            </p:cNvPr>
            <p:cNvSpPr/>
            <p:nvPr>
              <p:custDataLst>
                <p:tags r:id="rId22"/>
              </p:custDataLst>
            </p:nvPr>
          </p:nvSpPr>
          <p:spPr>
            <a:xfrm>
              <a:off x="4238626" y="2527300"/>
              <a:ext cx="82550" cy="2670148"/>
            </a:xfrm>
            <a:custGeom>
              <a:avLst/>
              <a:gdLst/>
              <a:ahLst/>
              <a:cxnLst/>
              <a:rect l="0" t="0" r="0" b="0"/>
              <a:pathLst>
                <a:path w="82550" h="2670148">
                  <a:moveTo>
                    <a:pt x="3174" y="0"/>
                  </a:moveTo>
                  <a:lnTo>
                    <a:pt x="3174" y="0"/>
                  </a:lnTo>
                  <a:lnTo>
                    <a:pt x="3174" y="2734"/>
                  </a:lnTo>
                  <a:lnTo>
                    <a:pt x="992" y="5623"/>
                  </a:lnTo>
                  <a:lnTo>
                    <a:pt x="130" y="8941"/>
                  </a:lnTo>
                  <a:lnTo>
                    <a:pt x="0" y="20212"/>
                  </a:lnTo>
                  <a:lnTo>
                    <a:pt x="940" y="22271"/>
                  </a:lnTo>
                  <a:lnTo>
                    <a:pt x="2181" y="24362"/>
                  </a:lnTo>
                  <a:lnTo>
                    <a:pt x="2978" y="28579"/>
                  </a:lnTo>
                  <a:lnTo>
                    <a:pt x="4057" y="33633"/>
                  </a:lnTo>
                  <a:lnTo>
                    <a:pt x="7088" y="44058"/>
                  </a:lnTo>
                  <a:lnTo>
                    <a:pt x="7900" y="45247"/>
                  </a:lnTo>
                  <a:lnTo>
                    <a:pt x="19365" y="90587"/>
                  </a:lnTo>
                  <a:lnTo>
                    <a:pt x="23298" y="96494"/>
                  </a:lnTo>
                  <a:lnTo>
                    <a:pt x="28051" y="115983"/>
                  </a:lnTo>
                  <a:lnTo>
                    <a:pt x="28573" y="163273"/>
                  </a:lnTo>
                  <a:lnTo>
                    <a:pt x="26888" y="208402"/>
                  </a:lnTo>
                  <a:lnTo>
                    <a:pt x="22677" y="253603"/>
                  </a:lnTo>
                  <a:lnTo>
                    <a:pt x="24315" y="300700"/>
                  </a:lnTo>
                  <a:lnTo>
                    <a:pt x="25380" y="344172"/>
                  </a:lnTo>
                  <a:lnTo>
                    <a:pt x="25399" y="388611"/>
                  </a:lnTo>
                  <a:lnTo>
                    <a:pt x="25959" y="435590"/>
                  </a:lnTo>
                  <a:lnTo>
                    <a:pt x="28519" y="481226"/>
                  </a:lnTo>
                  <a:lnTo>
                    <a:pt x="31617" y="527878"/>
                  </a:lnTo>
                  <a:lnTo>
                    <a:pt x="32685" y="571212"/>
                  </a:lnTo>
                  <a:lnTo>
                    <a:pt x="34837" y="614770"/>
                  </a:lnTo>
                  <a:lnTo>
                    <a:pt x="34921" y="660346"/>
                  </a:lnTo>
                  <a:lnTo>
                    <a:pt x="37658" y="706714"/>
                  </a:lnTo>
                  <a:lnTo>
                    <a:pt x="38073" y="750705"/>
                  </a:lnTo>
                  <a:lnTo>
                    <a:pt x="38097" y="795032"/>
                  </a:lnTo>
                  <a:lnTo>
                    <a:pt x="39040" y="840899"/>
                  </a:lnTo>
                  <a:lnTo>
                    <a:pt x="41143" y="888275"/>
                  </a:lnTo>
                  <a:lnTo>
                    <a:pt x="41262" y="929770"/>
                  </a:lnTo>
                  <a:lnTo>
                    <a:pt x="41273" y="973798"/>
                  </a:lnTo>
                  <a:lnTo>
                    <a:pt x="41274" y="1012629"/>
                  </a:lnTo>
                  <a:lnTo>
                    <a:pt x="41274" y="1058333"/>
                  </a:lnTo>
                  <a:lnTo>
                    <a:pt x="41274" y="1101953"/>
                  </a:lnTo>
                  <a:lnTo>
                    <a:pt x="43787" y="1143434"/>
                  </a:lnTo>
                  <a:lnTo>
                    <a:pt x="44391" y="1185668"/>
                  </a:lnTo>
                  <a:lnTo>
                    <a:pt x="44441" y="1226661"/>
                  </a:lnTo>
                  <a:lnTo>
                    <a:pt x="44448" y="1270302"/>
                  </a:lnTo>
                  <a:lnTo>
                    <a:pt x="44802" y="1313345"/>
                  </a:lnTo>
                  <a:lnTo>
                    <a:pt x="47330" y="1359789"/>
                  </a:lnTo>
                  <a:lnTo>
                    <a:pt x="47585" y="1402587"/>
                  </a:lnTo>
                  <a:lnTo>
                    <a:pt x="49306" y="1449173"/>
                  </a:lnTo>
                  <a:lnTo>
                    <a:pt x="50857" y="1486877"/>
                  </a:lnTo>
                  <a:lnTo>
                    <a:pt x="55179" y="1532286"/>
                  </a:lnTo>
                  <a:lnTo>
                    <a:pt x="57830" y="1578308"/>
                  </a:lnTo>
                  <a:lnTo>
                    <a:pt x="59996" y="1624337"/>
                  </a:lnTo>
                  <a:lnTo>
                    <a:pt x="61966" y="1667436"/>
                  </a:lnTo>
                  <a:lnTo>
                    <a:pt x="63297" y="1709160"/>
                  </a:lnTo>
                  <a:lnTo>
                    <a:pt x="63825" y="1749166"/>
                  </a:lnTo>
                  <a:lnTo>
                    <a:pt x="66947" y="1794033"/>
                  </a:lnTo>
                  <a:lnTo>
                    <a:pt x="69467" y="1836477"/>
                  </a:lnTo>
                  <a:lnTo>
                    <a:pt x="69816" y="1881460"/>
                  </a:lnTo>
                  <a:lnTo>
                    <a:pt x="70199" y="1927471"/>
                  </a:lnTo>
                  <a:lnTo>
                    <a:pt x="72362" y="1965648"/>
                  </a:lnTo>
                  <a:lnTo>
                    <a:pt x="75472" y="2007596"/>
                  </a:lnTo>
                  <a:lnTo>
                    <a:pt x="78985" y="2048202"/>
                  </a:lnTo>
                  <a:lnTo>
                    <a:pt x="79340" y="2089725"/>
                  </a:lnTo>
                  <a:lnTo>
                    <a:pt x="79371" y="2136053"/>
                  </a:lnTo>
                  <a:lnTo>
                    <a:pt x="79374" y="2174523"/>
                  </a:lnTo>
                  <a:lnTo>
                    <a:pt x="80315" y="2215975"/>
                  </a:lnTo>
                  <a:lnTo>
                    <a:pt x="82462" y="2263181"/>
                  </a:lnTo>
                  <a:lnTo>
                    <a:pt x="82544" y="2307113"/>
                  </a:lnTo>
                  <a:lnTo>
                    <a:pt x="82549" y="2349083"/>
                  </a:lnTo>
                  <a:lnTo>
                    <a:pt x="80036" y="2394017"/>
                  </a:lnTo>
                  <a:lnTo>
                    <a:pt x="77727" y="2436845"/>
                  </a:lnTo>
                  <a:lnTo>
                    <a:pt x="70771" y="2484054"/>
                  </a:lnTo>
                  <a:lnTo>
                    <a:pt x="66829" y="2531471"/>
                  </a:lnTo>
                  <a:lnTo>
                    <a:pt x="61948" y="2577369"/>
                  </a:lnTo>
                  <a:lnTo>
                    <a:pt x="60352" y="2622570"/>
                  </a:lnTo>
                  <a:lnTo>
                    <a:pt x="60328" y="2635057"/>
                  </a:lnTo>
                  <a:lnTo>
                    <a:pt x="59385" y="2637869"/>
                  </a:lnTo>
                  <a:lnTo>
                    <a:pt x="58143" y="2640295"/>
                  </a:lnTo>
                  <a:lnTo>
                    <a:pt x="57236" y="2644688"/>
                  </a:lnTo>
                  <a:lnTo>
                    <a:pt x="57150" y="2647906"/>
                  </a:lnTo>
                  <a:lnTo>
                    <a:pt x="54415" y="2650680"/>
                  </a:lnTo>
                  <a:lnTo>
                    <a:pt x="53709" y="2653572"/>
                  </a:lnTo>
                  <a:lnTo>
                    <a:pt x="51818" y="2656515"/>
                  </a:lnTo>
                  <a:lnTo>
                    <a:pt x="51000" y="2660669"/>
                  </a:lnTo>
                  <a:lnTo>
                    <a:pt x="50799" y="2670147"/>
                  </a:lnTo>
                  <a:lnTo>
                    <a:pt x="47624" y="265747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6" name="SMARTInkShape-217">
              <a:extLst>
                <a:ext uri="{FF2B5EF4-FFF2-40B4-BE49-F238E27FC236}">
                  <a16:creationId xmlns:a16="http://schemas.microsoft.com/office/drawing/2014/main" xmlns="" id="{FCBD9D80-FE3F-4B64-9078-EF39480E05A1}"/>
                </a:ext>
              </a:extLst>
            </p:cNvPr>
            <p:cNvSpPr/>
            <p:nvPr>
              <p:custDataLst>
                <p:tags r:id="rId23"/>
              </p:custDataLst>
            </p:nvPr>
          </p:nvSpPr>
          <p:spPr>
            <a:xfrm>
              <a:off x="4168986" y="5146675"/>
              <a:ext cx="212176" cy="28522"/>
            </a:xfrm>
            <a:custGeom>
              <a:avLst/>
              <a:gdLst/>
              <a:ahLst/>
              <a:cxnLst/>
              <a:rect l="0" t="0" r="0" b="0"/>
              <a:pathLst>
                <a:path w="212176" h="28522">
                  <a:moveTo>
                    <a:pt x="193464" y="0"/>
                  </a:moveTo>
                  <a:lnTo>
                    <a:pt x="193464" y="0"/>
                  </a:lnTo>
                  <a:lnTo>
                    <a:pt x="195149" y="3371"/>
                  </a:lnTo>
                  <a:lnTo>
                    <a:pt x="195999" y="4364"/>
                  </a:lnTo>
                  <a:lnTo>
                    <a:pt x="199764" y="6327"/>
                  </a:lnTo>
                  <a:lnTo>
                    <a:pt x="152796" y="5997"/>
                  </a:lnTo>
                  <a:lnTo>
                    <a:pt x="108945" y="3469"/>
                  </a:lnTo>
                  <a:lnTo>
                    <a:pt x="64072" y="3192"/>
                  </a:lnTo>
                  <a:lnTo>
                    <a:pt x="16544" y="2477"/>
                  </a:lnTo>
                  <a:lnTo>
                    <a:pt x="3276" y="3083"/>
                  </a:lnTo>
                  <a:lnTo>
                    <a:pt x="2114" y="3466"/>
                  </a:lnTo>
                  <a:lnTo>
                    <a:pt x="1339" y="4075"/>
                  </a:lnTo>
                  <a:lnTo>
                    <a:pt x="822" y="4833"/>
                  </a:lnTo>
                  <a:lnTo>
                    <a:pt x="830" y="5339"/>
                  </a:lnTo>
                  <a:lnTo>
                    <a:pt x="1189" y="5676"/>
                  </a:lnTo>
                  <a:lnTo>
                    <a:pt x="11040" y="8443"/>
                  </a:lnTo>
                  <a:lnTo>
                    <a:pt x="57882" y="12378"/>
                  </a:lnTo>
                  <a:lnTo>
                    <a:pt x="102789" y="16135"/>
                  </a:lnTo>
                  <a:lnTo>
                    <a:pt x="147762" y="20565"/>
                  </a:lnTo>
                  <a:lnTo>
                    <a:pt x="192923" y="27191"/>
                  </a:lnTo>
                  <a:lnTo>
                    <a:pt x="211370" y="28521"/>
                  </a:lnTo>
                  <a:lnTo>
                    <a:pt x="211752" y="28186"/>
                  </a:lnTo>
                  <a:lnTo>
                    <a:pt x="212175" y="26874"/>
                  </a:lnTo>
                  <a:lnTo>
                    <a:pt x="211582" y="26029"/>
                  </a:lnTo>
                  <a:lnTo>
                    <a:pt x="209043" y="24151"/>
                  </a:lnTo>
                  <a:lnTo>
                    <a:pt x="194301" y="19025"/>
                  </a:lnTo>
                  <a:lnTo>
                    <a:pt x="154013" y="12698"/>
                  </a:lnTo>
                  <a:lnTo>
                    <a:pt x="108396" y="8863"/>
                  </a:lnTo>
                  <a:lnTo>
                    <a:pt x="64784" y="6571"/>
                  </a:lnTo>
                  <a:lnTo>
                    <a:pt x="21287" y="3478"/>
                  </a:lnTo>
                  <a:lnTo>
                    <a:pt x="0" y="3187"/>
                  </a:lnTo>
                  <a:lnTo>
                    <a:pt x="45068" y="7095"/>
                  </a:lnTo>
                  <a:lnTo>
                    <a:pt x="91816" y="9558"/>
                  </a:lnTo>
                  <a:lnTo>
                    <a:pt x="135540" y="12378"/>
                  </a:lnTo>
                  <a:lnTo>
                    <a:pt x="168197" y="9954"/>
                  </a:lnTo>
                  <a:lnTo>
                    <a:pt x="168858" y="9811"/>
                  </a:lnTo>
                  <a:lnTo>
                    <a:pt x="168946" y="9716"/>
                  </a:lnTo>
                  <a:lnTo>
                    <a:pt x="132415" y="6795"/>
                  </a:lnTo>
                  <a:lnTo>
                    <a:pt x="88898" y="8904"/>
                  </a:lnTo>
                  <a:lnTo>
                    <a:pt x="72814" y="635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58" name="SMARTInkShape-218">
            <a:extLst>
              <a:ext uri="{FF2B5EF4-FFF2-40B4-BE49-F238E27FC236}">
                <a16:creationId xmlns:a16="http://schemas.microsoft.com/office/drawing/2014/main" xmlns="" id="{9FBEA54B-F73A-42E2-AF06-9F9C2237053B}"/>
              </a:ext>
            </a:extLst>
          </p:cNvPr>
          <p:cNvSpPr/>
          <p:nvPr>
            <p:custDataLst>
              <p:tags r:id="rId1"/>
            </p:custDataLst>
          </p:nvPr>
        </p:nvSpPr>
        <p:spPr>
          <a:xfrm>
            <a:off x="4159436" y="2533689"/>
            <a:ext cx="227589" cy="9374"/>
          </a:xfrm>
          <a:custGeom>
            <a:avLst/>
            <a:gdLst/>
            <a:ahLst/>
            <a:cxnLst/>
            <a:rect l="0" t="0" r="0" b="0"/>
            <a:pathLst>
              <a:path w="227589" h="9374">
                <a:moveTo>
                  <a:pt x="28389" y="3136"/>
                </a:moveTo>
                <a:lnTo>
                  <a:pt x="28389" y="3136"/>
                </a:lnTo>
                <a:lnTo>
                  <a:pt x="8305" y="3136"/>
                </a:lnTo>
                <a:lnTo>
                  <a:pt x="6174" y="2195"/>
                </a:lnTo>
                <a:lnTo>
                  <a:pt x="4052" y="954"/>
                </a:lnTo>
                <a:lnTo>
                  <a:pt x="0" y="0"/>
                </a:lnTo>
                <a:lnTo>
                  <a:pt x="18287" y="314"/>
                </a:lnTo>
                <a:lnTo>
                  <a:pt x="28062" y="1790"/>
                </a:lnTo>
                <a:lnTo>
                  <a:pt x="75211" y="2"/>
                </a:lnTo>
                <a:lnTo>
                  <a:pt x="120249" y="2843"/>
                </a:lnTo>
                <a:lnTo>
                  <a:pt x="164719" y="3125"/>
                </a:lnTo>
                <a:lnTo>
                  <a:pt x="212289" y="3136"/>
                </a:lnTo>
                <a:lnTo>
                  <a:pt x="227588" y="3136"/>
                </a:lnTo>
                <a:lnTo>
                  <a:pt x="186793" y="3136"/>
                </a:lnTo>
                <a:lnTo>
                  <a:pt x="142410" y="6590"/>
                </a:lnTo>
                <a:lnTo>
                  <a:pt x="98175" y="9373"/>
                </a:lnTo>
                <a:lnTo>
                  <a:pt x="76912" y="7786"/>
                </a:lnTo>
                <a:lnTo>
                  <a:pt x="47439" y="3136"/>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63" name="SMARTInkShape-Group92">
            <a:extLst>
              <a:ext uri="{FF2B5EF4-FFF2-40B4-BE49-F238E27FC236}">
                <a16:creationId xmlns:a16="http://schemas.microsoft.com/office/drawing/2014/main" xmlns="" id="{35FADDE6-168A-4927-97AC-259F5EA08446}"/>
              </a:ext>
            </a:extLst>
          </p:cNvPr>
          <p:cNvGrpSpPr/>
          <p:nvPr/>
        </p:nvGrpSpPr>
        <p:grpSpPr>
          <a:xfrm>
            <a:off x="2762250" y="2633845"/>
            <a:ext cx="730251" cy="287070"/>
            <a:chOff x="2762250" y="2633845"/>
            <a:chExt cx="730251" cy="287070"/>
          </a:xfrm>
        </p:grpSpPr>
        <p:sp>
          <p:nvSpPr>
            <p:cNvPr id="59" name="SMARTInkShape-219">
              <a:extLst>
                <a:ext uri="{FF2B5EF4-FFF2-40B4-BE49-F238E27FC236}">
                  <a16:creationId xmlns:a16="http://schemas.microsoft.com/office/drawing/2014/main" xmlns="" id="{4DE3251B-082E-4F9A-AA8D-65ED255112BC}"/>
                </a:ext>
              </a:extLst>
            </p:cNvPr>
            <p:cNvSpPr/>
            <p:nvPr>
              <p:custDataLst>
                <p:tags r:id="rId18"/>
              </p:custDataLst>
            </p:nvPr>
          </p:nvSpPr>
          <p:spPr>
            <a:xfrm>
              <a:off x="3000375" y="2806700"/>
              <a:ext cx="136526" cy="6351"/>
            </a:xfrm>
            <a:custGeom>
              <a:avLst/>
              <a:gdLst/>
              <a:ahLst/>
              <a:cxnLst/>
              <a:rect l="0" t="0" r="0" b="0"/>
              <a:pathLst>
                <a:path w="136526" h="6351">
                  <a:moveTo>
                    <a:pt x="0" y="0"/>
                  </a:moveTo>
                  <a:lnTo>
                    <a:pt x="0" y="0"/>
                  </a:lnTo>
                  <a:lnTo>
                    <a:pt x="0" y="1686"/>
                  </a:lnTo>
                  <a:lnTo>
                    <a:pt x="353" y="2182"/>
                  </a:lnTo>
                  <a:lnTo>
                    <a:pt x="941" y="2513"/>
                  </a:lnTo>
                  <a:lnTo>
                    <a:pt x="3240" y="2881"/>
                  </a:lnTo>
                  <a:lnTo>
                    <a:pt x="39303" y="3174"/>
                  </a:lnTo>
                  <a:lnTo>
                    <a:pt x="85035" y="3175"/>
                  </a:lnTo>
                  <a:lnTo>
                    <a:pt x="136525" y="63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0" name="SMARTInkShape-220">
              <a:extLst>
                <a:ext uri="{FF2B5EF4-FFF2-40B4-BE49-F238E27FC236}">
                  <a16:creationId xmlns:a16="http://schemas.microsoft.com/office/drawing/2014/main" xmlns="" id="{916E27BC-9E00-486A-AA50-1D358B9725F5}"/>
                </a:ext>
              </a:extLst>
            </p:cNvPr>
            <p:cNvSpPr/>
            <p:nvPr>
              <p:custDataLst>
                <p:tags r:id="rId19"/>
              </p:custDataLst>
            </p:nvPr>
          </p:nvSpPr>
          <p:spPr>
            <a:xfrm>
              <a:off x="2762250" y="2633845"/>
              <a:ext cx="168276" cy="268377"/>
            </a:xfrm>
            <a:custGeom>
              <a:avLst/>
              <a:gdLst/>
              <a:ahLst/>
              <a:cxnLst/>
              <a:rect l="0" t="0" r="0" b="0"/>
              <a:pathLst>
                <a:path w="168276" h="268377">
                  <a:moveTo>
                    <a:pt x="0" y="201430"/>
                  </a:moveTo>
                  <a:lnTo>
                    <a:pt x="0" y="201430"/>
                  </a:lnTo>
                  <a:lnTo>
                    <a:pt x="0" y="204801"/>
                  </a:lnTo>
                  <a:lnTo>
                    <a:pt x="353" y="205441"/>
                  </a:lnTo>
                  <a:lnTo>
                    <a:pt x="941" y="205515"/>
                  </a:lnTo>
                  <a:lnTo>
                    <a:pt x="1686" y="205212"/>
                  </a:lnTo>
                  <a:lnTo>
                    <a:pt x="2535" y="205362"/>
                  </a:lnTo>
                  <a:lnTo>
                    <a:pt x="6180" y="207665"/>
                  </a:lnTo>
                  <a:lnTo>
                    <a:pt x="26660" y="197971"/>
                  </a:lnTo>
                  <a:lnTo>
                    <a:pt x="41001" y="184558"/>
                  </a:lnTo>
                  <a:lnTo>
                    <a:pt x="68853" y="144391"/>
                  </a:lnTo>
                  <a:lnTo>
                    <a:pt x="93388" y="103443"/>
                  </a:lnTo>
                  <a:lnTo>
                    <a:pt x="117255" y="60099"/>
                  </a:lnTo>
                  <a:lnTo>
                    <a:pt x="132644" y="19748"/>
                  </a:lnTo>
                  <a:lnTo>
                    <a:pt x="145010" y="0"/>
                  </a:lnTo>
                  <a:lnTo>
                    <a:pt x="145356" y="469"/>
                  </a:lnTo>
                  <a:lnTo>
                    <a:pt x="150772" y="41204"/>
                  </a:lnTo>
                  <a:lnTo>
                    <a:pt x="155639" y="88373"/>
                  </a:lnTo>
                  <a:lnTo>
                    <a:pt x="160875" y="133416"/>
                  </a:lnTo>
                  <a:lnTo>
                    <a:pt x="164161" y="171088"/>
                  </a:lnTo>
                  <a:lnTo>
                    <a:pt x="166600" y="210606"/>
                  </a:lnTo>
                  <a:lnTo>
                    <a:pt x="168210" y="257648"/>
                  </a:lnTo>
                  <a:lnTo>
                    <a:pt x="168269" y="268376"/>
                  </a:lnTo>
                  <a:lnTo>
                    <a:pt x="168275" y="26810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SMARTInkShape-221">
              <a:extLst>
                <a:ext uri="{FF2B5EF4-FFF2-40B4-BE49-F238E27FC236}">
                  <a16:creationId xmlns:a16="http://schemas.microsoft.com/office/drawing/2014/main" xmlns="" id="{31806FB4-69BD-4851-85B7-E84789EEE0B2}"/>
                </a:ext>
              </a:extLst>
            </p:cNvPr>
            <p:cNvSpPr/>
            <p:nvPr>
              <p:custDataLst>
                <p:tags r:id="rId20"/>
              </p:custDataLst>
            </p:nvPr>
          </p:nvSpPr>
          <p:spPr>
            <a:xfrm>
              <a:off x="2971800" y="2651660"/>
              <a:ext cx="123650" cy="252158"/>
            </a:xfrm>
            <a:custGeom>
              <a:avLst/>
              <a:gdLst/>
              <a:ahLst/>
              <a:cxnLst/>
              <a:rect l="0" t="0" r="0" b="0"/>
              <a:pathLst>
                <a:path w="123650" h="252158">
                  <a:moveTo>
                    <a:pt x="0" y="5815"/>
                  </a:moveTo>
                  <a:lnTo>
                    <a:pt x="0" y="5815"/>
                  </a:lnTo>
                  <a:lnTo>
                    <a:pt x="0" y="9186"/>
                  </a:lnTo>
                  <a:lnTo>
                    <a:pt x="941" y="11782"/>
                  </a:lnTo>
                  <a:lnTo>
                    <a:pt x="1686" y="12968"/>
                  </a:lnTo>
                  <a:lnTo>
                    <a:pt x="2535" y="13759"/>
                  </a:lnTo>
                  <a:lnTo>
                    <a:pt x="9550" y="17761"/>
                  </a:lnTo>
                  <a:lnTo>
                    <a:pt x="26129" y="20187"/>
                  </a:lnTo>
                  <a:lnTo>
                    <a:pt x="69533" y="13306"/>
                  </a:lnTo>
                  <a:lnTo>
                    <a:pt x="117042" y="1272"/>
                  </a:lnTo>
                  <a:lnTo>
                    <a:pt x="121815" y="0"/>
                  </a:lnTo>
                  <a:lnTo>
                    <a:pt x="122485" y="175"/>
                  </a:lnTo>
                  <a:lnTo>
                    <a:pt x="122932" y="644"/>
                  </a:lnTo>
                  <a:lnTo>
                    <a:pt x="123649" y="2246"/>
                  </a:lnTo>
                  <a:lnTo>
                    <a:pt x="118202" y="48142"/>
                  </a:lnTo>
                  <a:lnTo>
                    <a:pt x="113619" y="91788"/>
                  </a:lnTo>
                  <a:lnTo>
                    <a:pt x="107890" y="130206"/>
                  </a:lnTo>
                  <a:lnTo>
                    <a:pt x="104832" y="176529"/>
                  </a:lnTo>
                  <a:lnTo>
                    <a:pt x="101820" y="224134"/>
                  </a:lnTo>
                  <a:lnTo>
                    <a:pt x="101603" y="252157"/>
                  </a:lnTo>
                  <a:lnTo>
                    <a:pt x="101600" y="2439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SMARTInkShape-222">
              <a:extLst>
                <a:ext uri="{FF2B5EF4-FFF2-40B4-BE49-F238E27FC236}">
                  <a16:creationId xmlns:a16="http://schemas.microsoft.com/office/drawing/2014/main" xmlns="" id="{E1EAF7A5-A50B-46DA-BF3C-48320D3326CE}"/>
                </a:ext>
              </a:extLst>
            </p:cNvPr>
            <p:cNvSpPr/>
            <p:nvPr>
              <p:custDataLst>
                <p:tags r:id="rId21"/>
              </p:custDataLst>
            </p:nvPr>
          </p:nvSpPr>
          <p:spPr>
            <a:xfrm>
              <a:off x="3190982" y="2782855"/>
              <a:ext cx="301519" cy="138060"/>
            </a:xfrm>
            <a:custGeom>
              <a:avLst/>
              <a:gdLst/>
              <a:ahLst/>
              <a:cxnLst/>
              <a:rect l="0" t="0" r="0" b="0"/>
              <a:pathLst>
                <a:path w="301519" h="138060">
                  <a:moveTo>
                    <a:pt x="57043" y="17495"/>
                  </a:moveTo>
                  <a:lnTo>
                    <a:pt x="57043" y="17495"/>
                  </a:lnTo>
                  <a:lnTo>
                    <a:pt x="57043" y="13076"/>
                  </a:lnTo>
                  <a:lnTo>
                    <a:pt x="56690" y="12432"/>
                  </a:lnTo>
                  <a:lnTo>
                    <a:pt x="56102" y="12003"/>
                  </a:lnTo>
                  <a:lnTo>
                    <a:pt x="54508" y="11173"/>
                  </a:lnTo>
                  <a:lnTo>
                    <a:pt x="50863" y="8116"/>
                  </a:lnTo>
                  <a:lnTo>
                    <a:pt x="36576" y="10886"/>
                  </a:lnTo>
                  <a:lnTo>
                    <a:pt x="29249" y="14087"/>
                  </a:lnTo>
                  <a:lnTo>
                    <a:pt x="17489" y="24913"/>
                  </a:lnTo>
                  <a:lnTo>
                    <a:pt x="10124" y="35921"/>
                  </a:lnTo>
                  <a:lnTo>
                    <a:pt x="1116" y="64789"/>
                  </a:lnTo>
                  <a:lnTo>
                    <a:pt x="0" y="92342"/>
                  </a:lnTo>
                  <a:lnTo>
                    <a:pt x="4981" y="106190"/>
                  </a:lnTo>
                  <a:lnTo>
                    <a:pt x="11474" y="116408"/>
                  </a:lnTo>
                  <a:lnTo>
                    <a:pt x="22923" y="123904"/>
                  </a:lnTo>
                  <a:lnTo>
                    <a:pt x="37487" y="127223"/>
                  </a:lnTo>
                  <a:lnTo>
                    <a:pt x="47917" y="126521"/>
                  </a:lnTo>
                  <a:lnTo>
                    <a:pt x="61773" y="118759"/>
                  </a:lnTo>
                  <a:lnTo>
                    <a:pt x="65966" y="115653"/>
                  </a:lnTo>
                  <a:lnTo>
                    <a:pt x="80238" y="95228"/>
                  </a:lnTo>
                  <a:lnTo>
                    <a:pt x="84965" y="81802"/>
                  </a:lnTo>
                  <a:lnTo>
                    <a:pt x="93706" y="37296"/>
                  </a:lnTo>
                  <a:lnTo>
                    <a:pt x="96639" y="17080"/>
                  </a:lnTo>
                  <a:lnTo>
                    <a:pt x="100521" y="7601"/>
                  </a:lnTo>
                  <a:lnTo>
                    <a:pt x="102590" y="4513"/>
                  </a:lnTo>
                  <a:lnTo>
                    <a:pt x="107423" y="792"/>
                  </a:lnTo>
                  <a:lnTo>
                    <a:pt x="108974" y="715"/>
                  </a:lnTo>
                  <a:lnTo>
                    <a:pt x="110361" y="1370"/>
                  </a:lnTo>
                  <a:lnTo>
                    <a:pt x="111638" y="2511"/>
                  </a:lnTo>
                  <a:lnTo>
                    <a:pt x="120073" y="21223"/>
                  </a:lnTo>
                  <a:lnTo>
                    <a:pt x="129068" y="65152"/>
                  </a:lnTo>
                  <a:lnTo>
                    <a:pt x="130042" y="108538"/>
                  </a:lnTo>
                  <a:lnTo>
                    <a:pt x="130066" y="129667"/>
                  </a:lnTo>
                  <a:lnTo>
                    <a:pt x="130420" y="130376"/>
                  </a:lnTo>
                  <a:lnTo>
                    <a:pt x="131008" y="130849"/>
                  </a:lnTo>
                  <a:lnTo>
                    <a:pt x="131753" y="131165"/>
                  </a:lnTo>
                  <a:lnTo>
                    <a:pt x="132250" y="131022"/>
                  </a:lnTo>
                  <a:lnTo>
                    <a:pt x="132581" y="130574"/>
                  </a:lnTo>
                  <a:lnTo>
                    <a:pt x="132802" y="129923"/>
                  </a:lnTo>
                  <a:lnTo>
                    <a:pt x="135973" y="84689"/>
                  </a:lnTo>
                  <a:lnTo>
                    <a:pt x="144180" y="42383"/>
                  </a:lnTo>
                  <a:lnTo>
                    <a:pt x="155675" y="24437"/>
                  </a:lnTo>
                  <a:lnTo>
                    <a:pt x="162820" y="20101"/>
                  </a:lnTo>
                  <a:lnTo>
                    <a:pt x="169954" y="18267"/>
                  </a:lnTo>
                  <a:lnTo>
                    <a:pt x="174371" y="18779"/>
                  </a:lnTo>
                  <a:lnTo>
                    <a:pt x="178333" y="20182"/>
                  </a:lnTo>
                  <a:lnTo>
                    <a:pt x="181270" y="21982"/>
                  </a:lnTo>
                  <a:lnTo>
                    <a:pt x="186592" y="30035"/>
                  </a:lnTo>
                  <a:lnTo>
                    <a:pt x="195586" y="56702"/>
                  </a:lnTo>
                  <a:lnTo>
                    <a:pt x="199278" y="80679"/>
                  </a:lnTo>
                  <a:lnTo>
                    <a:pt x="197734" y="125770"/>
                  </a:lnTo>
                  <a:lnTo>
                    <a:pt x="199487" y="134838"/>
                  </a:lnTo>
                  <a:lnTo>
                    <a:pt x="199278" y="135940"/>
                  </a:lnTo>
                  <a:lnTo>
                    <a:pt x="198786" y="136675"/>
                  </a:lnTo>
                  <a:lnTo>
                    <a:pt x="196862" y="138059"/>
                  </a:lnTo>
                  <a:lnTo>
                    <a:pt x="196414" y="135240"/>
                  </a:lnTo>
                  <a:lnTo>
                    <a:pt x="194235" y="128255"/>
                  </a:lnTo>
                  <a:lnTo>
                    <a:pt x="190421" y="82409"/>
                  </a:lnTo>
                  <a:lnTo>
                    <a:pt x="193128" y="46104"/>
                  </a:lnTo>
                  <a:lnTo>
                    <a:pt x="203416" y="23241"/>
                  </a:lnTo>
                  <a:lnTo>
                    <a:pt x="221279" y="6318"/>
                  </a:lnTo>
                  <a:lnTo>
                    <a:pt x="227757" y="1944"/>
                  </a:lnTo>
                  <a:lnTo>
                    <a:pt x="232987" y="0"/>
                  </a:lnTo>
                  <a:lnTo>
                    <a:pt x="235017" y="187"/>
                  </a:lnTo>
                  <a:lnTo>
                    <a:pt x="236723" y="1018"/>
                  </a:lnTo>
                  <a:lnTo>
                    <a:pt x="241996" y="5734"/>
                  </a:lnTo>
                  <a:lnTo>
                    <a:pt x="248263" y="19497"/>
                  </a:lnTo>
                  <a:lnTo>
                    <a:pt x="253087" y="59464"/>
                  </a:lnTo>
                  <a:lnTo>
                    <a:pt x="255536" y="82847"/>
                  </a:lnTo>
                  <a:lnTo>
                    <a:pt x="262611" y="100594"/>
                  </a:lnTo>
                  <a:lnTo>
                    <a:pt x="273645" y="116435"/>
                  </a:lnTo>
                  <a:lnTo>
                    <a:pt x="282074" y="123910"/>
                  </a:lnTo>
                  <a:lnTo>
                    <a:pt x="301518" y="13497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66" name="SMARTInkShape-Group93">
            <a:extLst>
              <a:ext uri="{FF2B5EF4-FFF2-40B4-BE49-F238E27FC236}">
                <a16:creationId xmlns:a16="http://schemas.microsoft.com/office/drawing/2014/main" xmlns="" id="{E1178FAB-4867-4DDF-97A6-052F1E6AC68E}"/>
              </a:ext>
            </a:extLst>
          </p:cNvPr>
          <p:cNvGrpSpPr/>
          <p:nvPr/>
        </p:nvGrpSpPr>
        <p:grpSpPr>
          <a:xfrm>
            <a:off x="3635375" y="2518410"/>
            <a:ext cx="179595" cy="539116"/>
            <a:chOff x="3635375" y="2518410"/>
            <a:chExt cx="179595" cy="539116"/>
          </a:xfrm>
        </p:grpSpPr>
        <p:sp>
          <p:nvSpPr>
            <p:cNvPr id="64" name="SMARTInkShape-223">
              <a:extLst>
                <a:ext uri="{FF2B5EF4-FFF2-40B4-BE49-F238E27FC236}">
                  <a16:creationId xmlns:a16="http://schemas.microsoft.com/office/drawing/2014/main" xmlns="" id="{61B033E1-D96E-4074-B05D-9B687B591E58}"/>
                </a:ext>
              </a:extLst>
            </p:cNvPr>
            <p:cNvSpPr/>
            <p:nvPr>
              <p:custDataLst>
                <p:tags r:id="rId16"/>
              </p:custDataLst>
            </p:nvPr>
          </p:nvSpPr>
          <p:spPr>
            <a:xfrm>
              <a:off x="3635375" y="2921000"/>
              <a:ext cx="146051" cy="117459"/>
            </a:xfrm>
            <a:custGeom>
              <a:avLst/>
              <a:gdLst/>
              <a:ahLst/>
              <a:cxnLst/>
              <a:rect l="0" t="0" r="0" b="0"/>
              <a:pathLst>
                <a:path w="146051" h="117459">
                  <a:moveTo>
                    <a:pt x="0" y="19050"/>
                  </a:moveTo>
                  <a:lnTo>
                    <a:pt x="0" y="19050"/>
                  </a:lnTo>
                  <a:lnTo>
                    <a:pt x="5467" y="19050"/>
                  </a:lnTo>
                  <a:lnTo>
                    <a:pt x="9480" y="22186"/>
                  </a:lnTo>
                  <a:lnTo>
                    <a:pt x="16062" y="29116"/>
                  </a:lnTo>
                  <a:lnTo>
                    <a:pt x="48410" y="74687"/>
                  </a:lnTo>
                  <a:lnTo>
                    <a:pt x="80291" y="115214"/>
                  </a:lnTo>
                  <a:lnTo>
                    <a:pt x="82487" y="116470"/>
                  </a:lnTo>
                  <a:lnTo>
                    <a:pt x="86647" y="117177"/>
                  </a:lnTo>
                  <a:lnTo>
                    <a:pt x="94491" y="117458"/>
                  </a:lnTo>
                  <a:lnTo>
                    <a:pt x="96710" y="115784"/>
                  </a:lnTo>
                  <a:lnTo>
                    <a:pt x="97663" y="114019"/>
                  </a:lnTo>
                  <a:lnTo>
                    <a:pt x="110162" y="70431"/>
                  </a:lnTo>
                  <a:lnTo>
                    <a:pt x="115371" y="57740"/>
                  </a:lnTo>
                  <a:lnTo>
                    <a:pt x="120661" y="39200"/>
                  </a:lnTo>
                  <a:lnTo>
                    <a:pt x="136513" y="8199"/>
                  </a:lnTo>
                  <a:lnTo>
                    <a:pt x="141898" y="3906"/>
                  </a:lnTo>
                  <a:lnTo>
                    <a:pt x="142441" y="2559"/>
                  </a:lnTo>
                  <a:lnTo>
                    <a:pt x="142849" y="150"/>
                  </a:lnTo>
                  <a:lnTo>
                    <a:pt x="146050"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5" name="SMARTInkShape-224">
              <a:extLst>
                <a:ext uri="{FF2B5EF4-FFF2-40B4-BE49-F238E27FC236}">
                  <a16:creationId xmlns:a16="http://schemas.microsoft.com/office/drawing/2014/main" xmlns="" id="{392FD19D-5ACD-4552-94B9-38086C588E80}"/>
                </a:ext>
              </a:extLst>
            </p:cNvPr>
            <p:cNvSpPr/>
            <p:nvPr>
              <p:custDataLst>
                <p:tags r:id="rId17"/>
              </p:custDataLst>
            </p:nvPr>
          </p:nvSpPr>
          <p:spPr>
            <a:xfrm>
              <a:off x="3638632" y="2518410"/>
              <a:ext cx="176338" cy="539116"/>
            </a:xfrm>
            <a:custGeom>
              <a:avLst/>
              <a:gdLst/>
              <a:ahLst/>
              <a:cxnLst/>
              <a:rect l="0" t="0" r="0" b="0"/>
              <a:pathLst>
                <a:path w="176338" h="539116">
                  <a:moveTo>
                    <a:pt x="50718" y="539115"/>
                  </a:moveTo>
                  <a:lnTo>
                    <a:pt x="50718" y="539115"/>
                  </a:lnTo>
                  <a:lnTo>
                    <a:pt x="56185" y="539115"/>
                  </a:lnTo>
                  <a:lnTo>
                    <a:pt x="72029" y="525609"/>
                  </a:lnTo>
                  <a:lnTo>
                    <a:pt x="75310" y="521160"/>
                  </a:lnTo>
                  <a:lnTo>
                    <a:pt x="76047" y="514694"/>
                  </a:lnTo>
                  <a:lnTo>
                    <a:pt x="78300" y="469864"/>
                  </a:lnTo>
                  <a:lnTo>
                    <a:pt x="79267" y="425622"/>
                  </a:lnTo>
                  <a:lnTo>
                    <a:pt x="79292" y="383029"/>
                  </a:lnTo>
                  <a:lnTo>
                    <a:pt x="79293" y="337674"/>
                  </a:lnTo>
                  <a:lnTo>
                    <a:pt x="79293" y="293253"/>
                  </a:lnTo>
                  <a:lnTo>
                    <a:pt x="76412" y="246916"/>
                  </a:lnTo>
                  <a:lnTo>
                    <a:pt x="77815" y="199717"/>
                  </a:lnTo>
                  <a:lnTo>
                    <a:pt x="79207" y="155391"/>
                  </a:lnTo>
                  <a:lnTo>
                    <a:pt x="77109" y="107869"/>
                  </a:lnTo>
                  <a:lnTo>
                    <a:pt x="76497" y="69746"/>
                  </a:lnTo>
                  <a:lnTo>
                    <a:pt x="79285" y="23779"/>
                  </a:lnTo>
                  <a:lnTo>
                    <a:pt x="79292" y="14818"/>
                  </a:lnTo>
                  <a:lnTo>
                    <a:pt x="78352" y="12348"/>
                  </a:lnTo>
                  <a:lnTo>
                    <a:pt x="77607" y="11195"/>
                  </a:lnTo>
                  <a:lnTo>
                    <a:pt x="77464" y="10427"/>
                  </a:lnTo>
                  <a:lnTo>
                    <a:pt x="77721" y="9915"/>
                  </a:lnTo>
                  <a:lnTo>
                    <a:pt x="78983" y="9092"/>
                  </a:lnTo>
                  <a:lnTo>
                    <a:pt x="76532" y="8908"/>
                  </a:lnTo>
                  <a:lnTo>
                    <a:pt x="67820" y="15323"/>
                  </a:lnTo>
                  <a:lnTo>
                    <a:pt x="61547" y="18440"/>
                  </a:lnTo>
                  <a:lnTo>
                    <a:pt x="37421" y="33898"/>
                  </a:lnTo>
                  <a:lnTo>
                    <a:pt x="23515" y="41817"/>
                  </a:lnTo>
                  <a:lnTo>
                    <a:pt x="11475" y="52276"/>
                  </a:lnTo>
                  <a:lnTo>
                    <a:pt x="0" y="56493"/>
                  </a:lnTo>
                  <a:lnTo>
                    <a:pt x="26167" y="26167"/>
                  </a:lnTo>
                  <a:lnTo>
                    <a:pt x="28518" y="22566"/>
                  </a:lnTo>
                  <a:lnTo>
                    <a:pt x="33090" y="17438"/>
                  </a:lnTo>
                  <a:lnTo>
                    <a:pt x="51891" y="8118"/>
                  </a:lnTo>
                  <a:lnTo>
                    <a:pt x="76574" y="0"/>
                  </a:lnTo>
                  <a:lnTo>
                    <a:pt x="79966" y="588"/>
                  </a:lnTo>
                  <a:lnTo>
                    <a:pt x="93624" y="5822"/>
                  </a:lnTo>
                  <a:lnTo>
                    <a:pt x="96951" y="8585"/>
                  </a:lnTo>
                  <a:lnTo>
                    <a:pt x="136957" y="49967"/>
                  </a:lnTo>
                  <a:lnTo>
                    <a:pt x="169906" y="75822"/>
                  </a:lnTo>
                  <a:lnTo>
                    <a:pt x="175403" y="83285"/>
                  </a:lnTo>
                  <a:lnTo>
                    <a:pt x="176175" y="84945"/>
                  </a:lnTo>
                  <a:lnTo>
                    <a:pt x="176337" y="86404"/>
                  </a:lnTo>
                  <a:lnTo>
                    <a:pt x="174543" y="9144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70" name="SMARTInkShape-Group94">
            <a:extLst>
              <a:ext uri="{FF2B5EF4-FFF2-40B4-BE49-F238E27FC236}">
                <a16:creationId xmlns:a16="http://schemas.microsoft.com/office/drawing/2014/main" xmlns="" id="{E39777AC-3AF3-42CC-B853-671E70E8941C}"/>
              </a:ext>
            </a:extLst>
          </p:cNvPr>
          <p:cNvGrpSpPr/>
          <p:nvPr/>
        </p:nvGrpSpPr>
        <p:grpSpPr>
          <a:xfrm>
            <a:off x="2754447" y="3764034"/>
            <a:ext cx="757104" cy="367801"/>
            <a:chOff x="2754447" y="3764034"/>
            <a:chExt cx="757104" cy="367801"/>
          </a:xfrm>
        </p:grpSpPr>
        <p:sp>
          <p:nvSpPr>
            <p:cNvPr id="67" name="SMARTInkShape-225">
              <a:extLst>
                <a:ext uri="{FF2B5EF4-FFF2-40B4-BE49-F238E27FC236}">
                  <a16:creationId xmlns:a16="http://schemas.microsoft.com/office/drawing/2014/main" xmlns="" id="{4CDAE7C7-BB26-48FC-AE3A-262BB169A55A}"/>
                </a:ext>
              </a:extLst>
            </p:cNvPr>
            <p:cNvSpPr/>
            <p:nvPr>
              <p:custDataLst>
                <p:tags r:id="rId13"/>
              </p:custDataLst>
            </p:nvPr>
          </p:nvSpPr>
          <p:spPr>
            <a:xfrm>
              <a:off x="3188432" y="3968176"/>
              <a:ext cx="323119" cy="163659"/>
            </a:xfrm>
            <a:custGeom>
              <a:avLst/>
              <a:gdLst/>
              <a:ahLst/>
              <a:cxnLst/>
              <a:rect l="0" t="0" r="0" b="0"/>
              <a:pathLst>
                <a:path w="323119" h="163659">
                  <a:moveTo>
                    <a:pt x="46893" y="25974"/>
                  </a:moveTo>
                  <a:lnTo>
                    <a:pt x="46893" y="25974"/>
                  </a:lnTo>
                  <a:lnTo>
                    <a:pt x="46893" y="21555"/>
                  </a:lnTo>
                  <a:lnTo>
                    <a:pt x="46540" y="20911"/>
                  </a:lnTo>
                  <a:lnTo>
                    <a:pt x="45952" y="20482"/>
                  </a:lnTo>
                  <a:lnTo>
                    <a:pt x="44358" y="19653"/>
                  </a:lnTo>
                  <a:lnTo>
                    <a:pt x="40713" y="16595"/>
                  </a:lnTo>
                  <a:lnTo>
                    <a:pt x="22415" y="19365"/>
                  </a:lnTo>
                  <a:lnTo>
                    <a:pt x="15318" y="22566"/>
                  </a:lnTo>
                  <a:lnTo>
                    <a:pt x="9811" y="30104"/>
                  </a:lnTo>
                  <a:lnTo>
                    <a:pt x="4626" y="43425"/>
                  </a:lnTo>
                  <a:lnTo>
                    <a:pt x="0" y="84001"/>
                  </a:lnTo>
                  <a:lnTo>
                    <a:pt x="3737" y="115238"/>
                  </a:lnTo>
                  <a:lnTo>
                    <a:pt x="27959" y="148835"/>
                  </a:lnTo>
                  <a:lnTo>
                    <a:pt x="40773" y="159038"/>
                  </a:lnTo>
                  <a:lnTo>
                    <a:pt x="52522" y="162725"/>
                  </a:lnTo>
                  <a:lnTo>
                    <a:pt x="64212" y="163658"/>
                  </a:lnTo>
                  <a:lnTo>
                    <a:pt x="71759" y="161720"/>
                  </a:lnTo>
                  <a:lnTo>
                    <a:pt x="91296" y="143543"/>
                  </a:lnTo>
                  <a:lnTo>
                    <a:pt x="95791" y="133378"/>
                  </a:lnTo>
                  <a:lnTo>
                    <a:pt x="103942" y="91539"/>
                  </a:lnTo>
                  <a:lnTo>
                    <a:pt x="110069" y="46603"/>
                  </a:lnTo>
                  <a:lnTo>
                    <a:pt x="112015" y="32636"/>
                  </a:lnTo>
                  <a:lnTo>
                    <a:pt x="123318" y="12253"/>
                  </a:lnTo>
                  <a:lnTo>
                    <a:pt x="125360" y="10477"/>
                  </a:lnTo>
                  <a:lnTo>
                    <a:pt x="130451" y="8503"/>
                  </a:lnTo>
                  <a:lnTo>
                    <a:pt x="132584" y="8682"/>
                  </a:lnTo>
                  <a:lnTo>
                    <a:pt x="134359" y="9507"/>
                  </a:lnTo>
                  <a:lnTo>
                    <a:pt x="135895" y="10763"/>
                  </a:lnTo>
                  <a:lnTo>
                    <a:pt x="143784" y="24328"/>
                  </a:lnTo>
                  <a:lnTo>
                    <a:pt x="157556" y="67121"/>
                  </a:lnTo>
                  <a:lnTo>
                    <a:pt x="163714" y="114270"/>
                  </a:lnTo>
                  <a:lnTo>
                    <a:pt x="161382" y="160770"/>
                  </a:lnTo>
                  <a:lnTo>
                    <a:pt x="161319" y="162405"/>
                  </a:lnTo>
                  <a:lnTo>
                    <a:pt x="161277" y="162436"/>
                  </a:lnTo>
                  <a:lnTo>
                    <a:pt x="164172" y="115920"/>
                  </a:lnTo>
                  <a:lnTo>
                    <a:pt x="168745" y="81335"/>
                  </a:lnTo>
                  <a:lnTo>
                    <a:pt x="181989" y="37506"/>
                  </a:lnTo>
                  <a:lnTo>
                    <a:pt x="185778" y="27274"/>
                  </a:lnTo>
                  <a:lnTo>
                    <a:pt x="189288" y="23259"/>
                  </a:lnTo>
                  <a:lnTo>
                    <a:pt x="192259" y="21240"/>
                  </a:lnTo>
                  <a:lnTo>
                    <a:pt x="193546" y="20701"/>
                  </a:lnTo>
                  <a:lnTo>
                    <a:pt x="194756" y="20695"/>
                  </a:lnTo>
                  <a:lnTo>
                    <a:pt x="197041" y="21629"/>
                  </a:lnTo>
                  <a:lnTo>
                    <a:pt x="207934" y="31535"/>
                  </a:lnTo>
                  <a:lnTo>
                    <a:pt x="224415" y="68185"/>
                  </a:lnTo>
                  <a:lnTo>
                    <a:pt x="232597" y="103084"/>
                  </a:lnTo>
                  <a:lnTo>
                    <a:pt x="234155" y="134760"/>
                  </a:lnTo>
                  <a:lnTo>
                    <a:pt x="232308" y="139705"/>
                  </a:lnTo>
                  <a:lnTo>
                    <a:pt x="228745" y="145257"/>
                  </a:lnTo>
                  <a:lnTo>
                    <a:pt x="228453" y="145360"/>
                  </a:lnTo>
                  <a:lnTo>
                    <a:pt x="228258" y="145076"/>
                  </a:lnTo>
                  <a:lnTo>
                    <a:pt x="227945" y="137028"/>
                  </a:lnTo>
                  <a:lnTo>
                    <a:pt x="227870" y="92061"/>
                  </a:lnTo>
                  <a:lnTo>
                    <a:pt x="231239" y="58204"/>
                  </a:lnTo>
                  <a:lnTo>
                    <a:pt x="243023" y="13282"/>
                  </a:lnTo>
                  <a:lnTo>
                    <a:pt x="248390" y="4457"/>
                  </a:lnTo>
                  <a:lnTo>
                    <a:pt x="252394" y="771"/>
                  </a:lnTo>
                  <a:lnTo>
                    <a:pt x="254449" y="0"/>
                  </a:lnTo>
                  <a:lnTo>
                    <a:pt x="263240" y="429"/>
                  </a:lnTo>
                  <a:lnTo>
                    <a:pt x="266637" y="2391"/>
                  </a:lnTo>
                  <a:lnTo>
                    <a:pt x="268531" y="3902"/>
                  </a:lnTo>
                  <a:lnTo>
                    <a:pt x="271576" y="10285"/>
                  </a:lnTo>
                  <a:lnTo>
                    <a:pt x="274719" y="27069"/>
                  </a:lnTo>
                  <a:lnTo>
                    <a:pt x="279857" y="71880"/>
                  </a:lnTo>
                  <a:lnTo>
                    <a:pt x="287579" y="108899"/>
                  </a:lnTo>
                  <a:lnTo>
                    <a:pt x="292506" y="118333"/>
                  </a:lnTo>
                  <a:lnTo>
                    <a:pt x="304601" y="129892"/>
                  </a:lnTo>
                  <a:lnTo>
                    <a:pt x="308657" y="131589"/>
                  </a:lnTo>
                  <a:lnTo>
                    <a:pt x="323118" y="1307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8" name="SMARTInkShape-226">
              <a:extLst>
                <a:ext uri="{FF2B5EF4-FFF2-40B4-BE49-F238E27FC236}">
                  <a16:creationId xmlns:a16="http://schemas.microsoft.com/office/drawing/2014/main" xmlns="" id="{B3D696A5-B653-4799-9BA2-59338A457534}"/>
                </a:ext>
              </a:extLst>
            </p:cNvPr>
            <p:cNvSpPr/>
            <p:nvPr>
              <p:custDataLst>
                <p:tags r:id="rId14"/>
              </p:custDataLst>
            </p:nvPr>
          </p:nvSpPr>
          <p:spPr>
            <a:xfrm>
              <a:off x="2973464" y="3784600"/>
              <a:ext cx="84240" cy="320716"/>
            </a:xfrm>
            <a:custGeom>
              <a:avLst/>
              <a:gdLst/>
              <a:ahLst/>
              <a:cxnLst/>
              <a:rect l="0" t="0" r="0" b="0"/>
              <a:pathLst>
                <a:path w="84240" h="320716">
                  <a:moveTo>
                    <a:pt x="33261" y="0"/>
                  </a:moveTo>
                  <a:lnTo>
                    <a:pt x="33261" y="0"/>
                  </a:lnTo>
                  <a:lnTo>
                    <a:pt x="33261" y="1686"/>
                  </a:lnTo>
                  <a:lnTo>
                    <a:pt x="32908" y="2182"/>
                  </a:lnTo>
                  <a:lnTo>
                    <a:pt x="32320" y="2513"/>
                  </a:lnTo>
                  <a:lnTo>
                    <a:pt x="28842" y="3044"/>
                  </a:lnTo>
                  <a:lnTo>
                    <a:pt x="28198" y="3440"/>
                  </a:lnTo>
                  <a:lnTo>
                    <a:pt x="27769" y="4058"/>
                  </a:lnTo>
                  <a:lnTo>
                    <a:pt x="27483" y="4822"/>
                  </a:lnTo>
                  <a:lnTo>
                    <a:pt x="3504" y="32155"/>
                  </a:lnTo>
                  <a:lnTo>
                    <a:pt x="2397" y="34635"/>
                  </a:lnTo>
                  <a:lnTo>
                    <a:pt x="0" y="59327"/>
                  </a:lnTo>
                  <a:lnTo>
                    <a:pt x="5571" y="88604"/>
                  </a:lnTo>
                  <a:lnTo>
                    <a:pt x="28014" y="134594"/>
                  </a:lnTo>
                  <a:lnTo>
                    <a:pt x="60441" y="180120"/>
                  </a:lnTo>
                  <a:lnTo>
                    <a:pt x="75890" y="210731"/>
                  </a:lnTo>
                  <a:lnTo>
                    <a:pt x="84239" y="244121"/>
                  </a:lnTo>
                  <a:lnTo>
                    <a:pt x="82469" y="280869"/>
                  </a:lnTo>
                  <a:lnTo>
                    <a:pt x="72928" y="298885"/>
                  </a:lnTo>
                  <a:lnTo>
                    <a:pt x="60800" y="313797"/>
                  </a:lnTo>
                  <a:lnTo>
                    <a:pt x="53497" y="318912"/>
                  </a:lnTo>
                  <a:lnTo>
                    <a:pt x="47429" y="320715"/>
                  </a:lnTo>
                  <a:lnTo>
                    <a:pt x="44823" y="320701"/>
                  </a:lnTo>
                  <a:lnTo>
                    <a:pt x="38164" y="316924"/>
                  </a:lnTo>
                  <a:lnTo>
                    <a:pt x="31912" y="310894"/>
                  </a:lnTo>
                  <a:lnTo>
                    <a:pt x="29134" y="304686"/>
                  </a:lnTo>
                  <a:lnTo>
                    <a:pt x="28144" y="272891"/>
                  </a:lnTo>
                  <a:lnTo>
                    <a:pt x="33424" y="231010"/>
                  </a:lnTo>
                  <a:lnTo>
                    <a:pt x="44948" y="189957"/>
                  </a:lnTo>
                  <a:lnTo>
                    <a:pt x="59284" y="148961"/>
                  </a:lnTo>
                  <a:lnTo>
                    <a:pt x="73921" y="106103"/>
                  </a:lnTo>
                  <a:lnTo>
                    <a:pt x="79510" y="66114"/>
                  </a:lnTo>
                  <a:lnTo>
                    <a:pt x="78793" y="44127"/>
                  </a:lnTo>
                  <a:lnTo>
                    <a:pt x="71289" y="26990"/>
                  </a:lnTo>
                  <a:lnTo>
                    <a:pt x="58444" y="14112"/>
                  </a:lnTo>
                  <a:lnTo>
                    <a:pt x="40095" y="6964"/>
                  </a:lnTo>
                  <a:lnTo>
                    <a:pt x="31830" y="5800"/>
                  </a:lnTo>
                  <a:lnTo>
                    <a:pt x="29132" y="5983"/>
                  </a:lnTo>
                  <a:lnTo>
                    <a:pt x="16907" y="14669"/>
                  </a:lnTo>
                  <a:lnTo>
                    <a:pt x="7171" y="25043"/>
                  </a:lnTo>
                  <a:lnTo>
                    <a:pt x="1511" y="381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9" name="SMARTInkShape-227">
              <a:extLst>
                <a:ext uri="{FF2B5EF4-FFF2-40B4-BE49-F238E27FC236}">
                  <a16:creationId xmlns:a16="http://schemas.microsoft.com/office/drawing/2014/main" xmlns="" id="{683F775E-7158-45BF-90D0-B29138A3D95F}"/>
                </a:ext>
              </a:extLst>
            </p:cNvPr>
            <p:cNvSpPr/>
            <p:nvPr>
              <p:custDataLst>
                <p:tags r:id="rId15"/>
              </p:custDataLst>
            </p:nvPr>
          </p:nvSpPr>
          <p:spPr>
            <a:xfrm>
              <a:off x="2754447" y="3764034"/>
              <a:ext cx="169729" cy="327583"/>
            </a:xfrm>
            <a:custGeom>
              <a:avLst/>
              <a:gdLst/>
              <a:ahLst/>
              <a:cxnLst/>
              <a:rect l="0" t="0" r="0" b="0"/>
              <a:pathLst>
                <a:path w="169729" h="327583">
                  <a:moveTo>
                    <a:pt x="169728" y="7866"/>
                  </a:moveTo>
                  <a:lnTo>
                    <a:pt x="169728" y="7866"/>
                  </a:lnTo>
                  <a:lnTo>
                    <a:pt x="158567" y="6180"/>
                  </a:lnTo>
                  <a:lnTo>
                    <a:pt x="136694" y="0"/>
                  </a:lnTo>
                  <a:lnTo>
                    <a:pt x="93065" y="10990"/>
                  </a:lnTo>
                  <a:lnTo>
                    <a:pt x="66266" y="23334"/>
                  </a:lnTo>
                  <a:lnTo>
                    <a:pt x="34308" y="53364"/>
                  </a:lnTo>
                  <a:lnTo>
                    <a:pt x="21222" y="72225"/>
                  </a:lnTo>
                  <a:lnTo>
                    <a:pt x="6469" y="114039"/>
                  </a:lnTo>
                  <a:lnTo>
                    <a:pt x="0" y="152925"/>
                  </a:lnTo>
                  <a:lnTo>
                    <a:pt x="670" y="193957"/>
                  </a:lnTo>
                  <a:lnTo>
                    <a:pt x="5532" y="235634"/>
                  </a:lnTo>
                  <a:lnTo>
                    <a:pt x="19323" y="276636"/>
                  </a:lnTo>
                  <a:lnTo>
                    <a:pt x="41279" y="311170"/>
                  </a:lnTo>
                  <a:lnTo>
                    <a:pt x="55743" y="324531"/>
                  </a:lnTo>
                  <a:lnTo>
                    <a:pt x="68386" y="327582"/>
                  </a:lnTo>
                  <a:lnTo>
                    <a:pt x="83059" y="326704"/>
                  </a:lnTo>
                  <a:lnTo>
                    <a:pt x="103792" y="318276"/>
                  </a:lnTo>
                  <a:lnTo>
                    <a:pt x="113260" y="310808"/>
                  </a:lnTo>
                  <a:lnTo>
                    <a:pt x="124539" y="293614"/>
                  </a:lnTo>
                  <a:lnTo>
                    <a:pt x="129528" y="274566"/>
                  </a:lnTo>
                  <a:lnTo>
                    <a:pt x="127635" y="253830"/>
                  </a:lnTo>
                  <a:lnTo>
                    <a:pt x="122605" y="238789"/>
                  </a:lnTo>
                  <a:lnTo>
                    <a:pt x="113036" y="230207"/>
                  </a:lnTo>
                  <a:lnTo>
                    <a:pt x="90639" y="216572"/>
                  </a:lnTo>
                  <a:lnTo>
                    <a:pt x="70251" y="212697"/>
                  </a:lnTo>
                  <a:lnTo>
                    <a:pt x="57312" y="215554"/>
                  </a:lnTo>
                  <a:lnTo>
                    <a:pt x="46741" y="221175"/>
                  </a:lnTo>
                  <a:lnTo>
                    <a:pt x="39690" y="227200"/>
                  </a:lnTo>
                  <a:lnTo>
                    <a:pt x="31754" y="248341"/>
                  </a:lnTo>
                  <a:lnTo>
                    <a:pt x="29991" y="266835"/>
                  </a:lnTo>
                  <a:lnTo>
                    <a:pt x="33203" y="2904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1" name="SMARTInkShape-228">
            <a:extLst>
              <a:ext uri="{FF2B5EF4-FFF2-40B4-BE49-F238E27FC236}">
                <a16:creationId xmlns:a16="http://schemas.microsoft.com/office/drawing/2014/main" xmlns="" id="{E4219832-1B4B-4083-996B-90AC4AB29B91}"/>
              </a:ext>
            </a:extLst>
          </p:cNvPr>
          <p:cNvSpPr/>
          <p:nvPr>
            <p:custDataLst>
              <p:tags r:id="rId2"/>
            </p:custDataLst>
          </p:nvPr>
        </p:nvSpPr>
        <p:spPr>
          <a:xfrm>
            <a:off x="3679825" y="3049489"/>
            <a:ext cx="193676" cy="4862"/>
          </a:xfrm>
          <a:custGeom>
            <a:avLst/>
            <a:gdLst/>
            <a:ahLst/>
            <a:cxnLst/>
            <a:rect l="0" t="0" r="0" b="0"/>
            <a:pathLst>
              <a:path w="193676" h="4862">
                <a:moveTo>
                  <a:pt x="0" y="1686"/>
                </a:moveTo>
                <a:lnTo>
                  <a:pt x="0" y="1686"/>
                </a:lnTo>
                <a:lnTo>
                  <a:pt x="3371" y="0"/>
                </a:lnTo>
                <a:lnTo>
                  <a:pt x="7848" y="114"/>
                </a:lnTo>
                <a:lnTo>
                  <a:pt x="54044" y="1682"/>
                </a:lnTo>
                <a:lnTo>
                  <a:pt x="101453" y="4567"/>
                </a:lnTo>
                <a:lnTo>
                  <a:pt x="146762" y="3802"/>
                </a:lnTo>
                <a:lnTo>
                  <a:pt x="193675" y="486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SMARTInkShape-229">
            <a:extLst>
              <a:ext uri="{FF2B5EF4-FFF2-40B4-BE49-F238E27FC236}">
                <a16:creationId xmlns:a16="http://schemas.microsoft.com/office/drawing/2014/main" xmlns="" id="{A12EAD10-396B-4C90-AFD2-D73DB96E8C6E}"/>
              </a:ext>
            </a:extLst>
          </p:cNvPr>
          <p:cNvSpPr/>
          <p:nvPr>
            <p:custDataLst>
              <p:tags r:id="rId3"/>
            </p:custDataLst>
          </p:nvPr>
        </p:nvSpPr>
        <p:spPr>
          <a:xfrm>
            <a:off x="3581400" y="5162692"/>
            <a:ext cx="301626" cy="53834"/>
          </a:xfrm>
          <a:custGeom>
            <a:avLst/>
            <a:gdLst/>
            <a:ahLst/>
            <a:cxnLst/>
            <a:rect l="0" t="0" r="0" b="0"/>
            <a:pathLst>
              <a:path w="301626" h="53834">
                <a:moveTo>
                  <a:pt x="0" y="6208"/>
                </a:moveTo>
                <a:lnTo>
                  <a:pt x="0" y="6208"/>
                </a:lnTo>
                <a:lnTo>
                  <a:pt x="0" y="3474"/>
                </a:lnTo>
                <a:lnTo>
                  <a:pt x="3371" y="1478"/>
                </a:lnTo>
                <a:lnTo>
                  <a:pt x="8822" y="0"/>
                </a:lnTo>
                <a:lnTo>
                  <a:pt x="23995" y="1556"/>
                </a:lnTo>
                <a:lnTo>
                  <a:pt x="44788" y="7233"/>
                </a:lnTo>
                <a:lnTo>
                  <a:pt x="57250" y="10980"/>
                </a:lnTo>
                <a:lnTo>
                  <a:pt x="103007" y="14151"/>
                </a:lnTo>
                <a:lnTo>
                  <a:pt x="149561" y="17279"/>
                </a:lnTo>
                <a:lnTo>
                  <a:pt x="195321" y="23239"/>
                </a:lnTo>
                <a:lnTo>
                  <a:pt x="237684" y="34233"/>
                </a:lnTo>
                <a:lnTo>
                  <a:pt x="281378" y="49737"/>
                </a:lnTo>
                <a:lnTo>
                  <a:pt x="301625" y="538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3" name="SMARTInkShape-230">
            <a:extLst>
              <a:ext uri="{FF2B5EF4-FFF2-40B4-BE49-F238E27FC236}">
                <a16:creationId xmlns:a16="http://schemas.microsoft.com/office/drawing/2014/main" xmlns="" id="{D97FB149-3A9E-48D6-8F73-70351A654280}"/>
              </a:ext>
            </a:extLst>
          </p:cNvPr>
          <p:cNvSpPr/>
          <p:nvPr>
            <p:custDataLst>
              <p:tags r:id="rId4"/>
            </p:custDataLst>
          </p:nvPr>
        </p:nvSpPr>
        <p:spPr>
          <a:xfrm>
            <a:off x="3565525" y="3048000"/>
            <a:ext cx="152397" cy="2127251"/>
          </a:xfrm>
          <a:custGeom>
            <a:avLst/>
            <a:gdLst/>
            <a:ahLst/>
            <a:cxnLst/>
            <a:rect l="0" t="0" r="0" b="0"/>
            <a:pathLst>
              <a:path w="152397" h="2127251">
                <a:moveTo>
                  <a:pt x="130175" y="2124075"/>
                </a:moveTo>
                <a:lnTo>
                  <a:pt x="130175" y="2124075"/>
                </a:lnTo>
                <a:lnTo>
                  <a:pt x="127441" y="2124075"/>
                </a:lnTo>
                <a:lnTo>
                  <a:pt x="127294" y="2124428"/>
                </a:lnTo>
                <a:lnTo>
                  <a:pt x="127000" y="2127250"/>
                </a:lnTo>
                <a:lnTo>
                  <a:pt x="128686" y="2123879"/>
                </a:lnTo>
                <a:lnTo>
                  <a:pt x="128829" y="2122533"/>
                </a:lnTo>
                <a:lnTo>
                  <a:pt x="121651" y="2076450"/>
                </a:lnTo>
                <a:lnTo>
                  <a:pt x="114336" y="2031382"/>
                </a:lnTo>
                <a:lnTo>
                  <a:pt x="111271" y="1988009"/>
                </a:lnTo>
                <a:lnTo>
                  <a:pt x="105718" y="1948176"/>
                </a:lnTo>
                <a:lnTo>
                  <a:pt x="102008" y="1903144"/>
                </a:lnTo>
                <a:lnTo>
                  <a:pt x="99454" y="1861846"/>
                </a:lnTo>
                <a:lnTo>
                  <a:pt x="100697" y="1816520"/>
                </a:lnTo>
                <a:lnTo>
                  <a:pt x="101521" y="1771735"/>
                </a:lnTo>
                <a:lnTo>
                  <a:pt x="101590" y="1728231"/>
                </a:lnTo>
                <a:lnTo>
                  <a:pt x="105052" y="1683343"/>
                </a:lnTo>
                <a:lnTo>
                  <a:pt x="107921" y="1637228"/>
                </a:lnTo>
                <a:lnTo>
                  <a:pt x="111328" y="1593142"/>
                </a:lnTo>
                <a:lnTo>
                  <a:pt x="113713" y="1554787"/>
                </a:lnTo>
                <a:lnTo>
                  <a:pt x="114223" y="1508386"/>
                </a:lnTo>
                <a:lnTo>
                  <a:pt x="114284" y="1462472"/>
                </a:lnTo>
                <a:lnTo>
                  <a:pt x="114297" y="1419536"/>
                </a:lnTo>
                <a:lnTo>
                  <a:pt x="114300" y="1373009"/>
                </a:lnTo>
                <a:lnTo>
                  <a:pt x="114653" y="1331204"/>
                </a:lnTo>
                <a:lnTo>
                  <a:pt x="116813" y="1290596"/>
                </a:lnTo>
                <a:lnTo>
                  <a:pt x="116338" y="1244470"/>
                </a:lnTo>
                <a:lnTo>
                  <a:pt x="115206" y="1211381"/>
                </a:lnTo>
                <a:lnTo>
                  <a:pt x="114568" y="1167808"/>
                </a:lnTo>
                <a:lnTo>
                  <a:pt x="113412" y="1125166"/>
                </a:lnTo>
                <a:lnTo>
                  <a:pt x="109891" y="1083503"/>
                </a:lnTo>
                <a:lnTo>
                  <a:pt x="105799" y="1041799"/>
                </a:lnTo>
                <a:lnTo>
                  <a:pt x="102534" y="1004398"/>
                </a:lnTo>
                <a:lnTo>
                  <a:pt x="101784" y="956950"/>
                </a:lnTo>
                <a:lnTo>
                  <a:pt x="101636" y="914221"/>
                </a:lnTo>
                <a:lnTo>
                  <a:pt x="101607" y="871757"/>
                </a:lnTo>
                <a:lnTo>
                  <a:pt x="101602" y="828875"/>
                </a:lnTo>
                <a:lnTo>
                  <a:pt x="101247" y="790301"/>
                </a:lnTo>
                <a:lnTo>
                  <a:pt x="99087" y="745574"/>
                </a:lnTo>
                <a:lnTo>
                  <a:pt x="98556" y="703722"/>
                </a:lnTo>
                <a:lnTo>
                  <a:pt x="100149" y="663045"/>
                </a:lnTo>
                <a:lnTo>
                  <a:pt x="101666" y="623214"/>
                </a:lnTo>
                <a:lnTo>
                  <a:pt x="105938" y="579598"/>
                </a:lnTo>
                <a:lnTo>
                  <a:pt x="111786" y="536724"/>
                </a:lnTo>
                <a:lnTo>
                  <a:pt x="116338" y="500739"/>
                </a:lnTo>
                <a:lnTo>
                  <a:pt x="119216" y="463946"/>
                </a:lnTo>
                <a:lnTo>
                  <a:pt x="121307" y="419035"/>
                </a:lnTo>
                <a:lnTo>
                  <a:pt x="126699" y="379302"/>
                </a:lnTo>
                <a:lnTo>
                  <a:pt x="133171" y="336683"/>
                </a:lnTo>
                <a:lnTo>
                  <a:pt x="138618" y="292510"/>
                </a:lnTo>
                <a:lnTo>
                  <a:pt x="143930" y="244916"/>
                </a:lnTo>
                <a:lnTo>
                  <a:pt x="144830" y="205775"/>
                </a:lnTo>
                <a:lnTo>
                  <a:pt x="143047" y="165191"/>
                </a:lnTo>
                <a:lnTo>
                  <a:pt x="142885" y="120400"/>
                </a:lnTo>
                <a:lnTo>
                  <a:pt x="147294" y="74312"/>
                </a:lnTo>
                <a:lnTo>
                  <a:pt x="152381" y="28133"/>
                </a:lnTo>
                <a:lnTo>
                  <a:pt x="152396" y="23392"/>
                </a:lnTo>
                <a:lnTo>
                  <a:pt x="152045" y="23003"/>
                </a:lnTo>
                <a:lnTo>
                  <a:pt x="149237" y="22228"/>
                </a:lnTo>
                <a:lnTo>
                  <a:pt x="149228" y="20540"/>
                </a:lnTo>
                <a:lnTo>
                  <a:pt x="148522" y="20044"/>
                </a:lnTo>
                <a:lnTo>
                  <a:pt x="142318" y="19246"/>
                </a:lnTo>
                <a:lnTo>
                  <a:pt x="94706" y="12668"/>
                </a:lnTo>
                <a:lnTo>
                  <a:pt x="51899" y="7983"/>
                </a:lnTo>
                <a:lnTo>
                  <a:pt x="4814" y="2856"/>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SMARTInkShape-231">
            <a:extLst>
              <a:ext uri="{FF2B5EF4-FFF2-40B4-BE49-F238E27FC236}">
                <a16:creationId xmlns:a16="http://schemas.microsoft.com/office/drawing/2014/main" xmlns="" id="{B2341716-E878-4934-A4D0-1457B5407BC1}"/>
              </a:ext>
            </a:extLst>
          </p:cNvPr>
          <p:cNvSpPr/>
          <p:nvPr>
            <p:custDataLst>
              <p:tags r:id="rId5"/>
            </p:custDataLst>
          </p:nvPr>
        </p:nvSpPr>
        <p:spPr>
          <a:xfrm>
            <a:off x="4152900" y="1520825"/>
            <a:ext cx="1035051" cy="34725"/>
          </a:xfrm>
          <a:custGeom>
            <a:avLst/>
            <a:gdLst/>
            <a:ahLst/>
            <a:cxnLst/>
            <a:rect l="0" t="0" r="0" b="0"/>
            <a:pathLst>
              <a:path w="1035051" h="34725">
                <a:moveTo>
                  <a:pt x="0" y="0"/>
                </a:moveTo>
                <a:lnTo>
                  <a:pt x="0" y="0"/>
                </a:lnTo>
                <a:lnTo>
                  <a:pt x="37316" y="9081"/>
                </a:lnTo>
                <a:lnTo>
                  <a:pt x="84878" y="15369"/>
                </a:lnTo>
                <a:lnTo>
                  <a:pt x="125338" y="18900"/>
                </a:lnTo>
                <a:lnTo>
                  <a:pt x="162245" y="21100"/>
                </a:lnTo>
                <a:lnTo>
                  <a:pt x="198638" y="23254"/>
                </a:lnTo>
                <a:lnTo>
                  <a:pt x="239361" y="24764"/>
                </a:lnTo>
                <a:lnTo>
                  <a:pt x="279962" y="26897"/>
                </a:lnTo>
                <a:lnTo>
                  <a:pt x="316530" y="28078"/>
                </a:lnTo>
                <a:lnTo>
                  <a:pt x="349707" y="28428"/>
                </a:lnTo>
                <a:lnTo>
                  <a:pt x="381556" y="29450"/>
                </a:lnTo>
                <a:lnTo>
                  <a:pt x="418289" y="30728"/>
                </a:lnTo>
                <a:lnTo>
                  <a:pt x="465544" y="31447"/>
                </a:lnTo>
                <a:lnTo>
                  <a:pt x="510550" y="32631"/>
                </a:lnTo>
                <a:lnTo>
                  <a:pt x="543000" y="33905"/>
                </a:lnTo>
                <a:lnTo>
                  <a:pt x="587996" y="34472"/>
                </a:lnTo>
                <a:lnTo>
                  <a:pt x="622576" y="34724"/>
                </a:lnTo>
                <a:lnTo>
                  <a:pt x="652409" y="34483"/>
                </a:lnTo>
                <a:lnTo>
                  <a:pt x="689186" y="33200"/>
                </a:lnTo>
                <a:lnTo>
                  <a:pt x="724346" y="32394"/>
                </a:lnTo>
                <a:lnTo>
                  <a:pt x="759023" y="32036"/>
                </a:lnTo>
                <a:lnTo>
                  <a:pt x="796778" y="31877"/>
                </a:lnTo>
                <a:lnTo>
                  <a:pt x="835901" y="30866"/>
                </a:lnTo>
                <a:lnTo>
                  <a:pt x="871750" y="29593"/>
                </a:lnTo>
                <a:lnTo>
                  <a:pt x="909563" y="28877"/>
                </a:lnTo>
                <a:lnTo>
                  <a:pt x="949734" y="28664"/>
                </a:lnTo>
                <a:lnTo>
                  <a:pt x="990603" y="28249"/>
                </a:lnTo>
                <a:lnTo>
                  <a:pt x="1035050" y="2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77" name="SMARTInkShape-Group99">
            <a:extLst>
              <a:ext uri="{FF2B5EF4-FFF2-40B4-BE49-F238E27FC236}">
                <a16:creationId xmlns:a16="http://schemas.microsoft.com/office/drawing/2014/main" xmlns="" id="{A1BCCDCE-B601-4494-87AC-DAB803AB969C}"/>
              </a:ext>
            </a:extLst>
          </p:cNvPr>
          <p:cNvGrpSpPr/>
          <p:nvPr/>
        </p:nvGrpSpPr>
        <p:grpSpPr>
          <a:xfrm>
            <a:off x="3084949" y="5794432"/>
            <a:ext cx="683777" cy="433351"/>
            <a:chOff x="3084949" y="5794432"/>
            <a:chExt cx="683777" cy="433351"/>
          </a:xfrm>
        </p:grpSpPr>
        <p:sp>
          <p:nvSpPr>
            <p:cNvPr id="75" name="SMARTInkShape-232">
              <a:extLst>
                <a:ext uri="{FF2B5EF4-FFF2-40B4-BE49-F238E27FC236}">
                  <a16:creationId xmlns:a16="http://schemas.microsoft.com/office/drawing/2014/main" xmlns="" id="{D966F6DA-3AF9-4043-81B9-4DE2C5326A17}"/>
                </a:ext>
              </a:extLst>
            </p:cNvPr>
            <p:cNvSpPr/>
            <p:nvPr>
              <p:custDataLst>
                <p:tags r:id="rId11"/>
              </p:custDataLst>
            </p:nvPr>
          </p:nvSpPr>
          <p:spPr>
            <a:xfrm>
              <a:off x="3286125" y="5875162"/>
              <a:ext cx="482601" cy="352621"/>
            </a:xfrm>
            <a:custGeom>
              <a:avLst/>
              <a:gdLst/>
              <a:ahLst/>
              <a:cxnLst/>
              <a:rect l="0" t="0" r="0" b="0"/>
              <a:pathLst>
                <a:path w="482601" h="352621">
                  <a:moveTo>
                    <a:pt x="0" y="297038"/>
                  </a:moveTo>
                  <a:lnTo>
                    <a:pt x="0" y="297038"/>
                  </a:lnTo>
                  <a:lnTo>
                    <a:pt x="0" y="305876"/>
                  </a:lnTo>
                  <a:lnTo>
                    <a:pt x="3371" y="313650"/>
                  </a:lnTo>
                  <a:lnTo>
                    <a:pt x="5069" y="315521"/>
                  </a:lnTo>
                  <a:lnTo>
                    <a:pt x="12361" y="319117"/>
                  </a:lnTo>
                  <a:lnTo>
                    <a:pt x="52219" y="302607"/>
                  </a:lnTo>
                  <a:lnTo>
                    <a:pt x="81615" y="281204"/>
                  </a:lnTo>
                  <a:lnTo>
                    <a:pt x="124080" y="233832"/>
                  </a:lnTo>
                  <a:lnTo>
                    <a:pt x="151261" y="187425"/>
                  </a:lnTo>
                  <a:lnTo>
                    <a:pt x="167057" y="144127"/>
                  </a:lnTo>
                  <a:lnTo>
                    <a:pt x="177912" y="102387"/>
                  </a:lnTo>
                  <a:lnTo>
                    <a:pt x="178037" y="57373"/>
                  </a:lnTo>
                  <a:lnTo>
                    <a:pt x="174382" y="38388"/>
                  </a:lnTo>
                  <a:lnTo>
                    <a:pt x="162922" y="13989"/>
                  </a:lnTo>
                  <a:lnTo>
                    <a:pt x="157076" y="8255"/>
                  </a:lnTo>
                  <a:lnTo>
                    <a:pt x="144927" y="1766"/>
                  </a:lnTo>
                  <a:lnTo>
                    <a:pt x="138966" y="0"/>
                  </a:lnTo>
                  <a:lnTo>
                    <a:pt x="130201" y="2979"/>
                  </a:lnTo>
                  <a:lnTo>
                    <a:pt x="119250" y="10417"/>
                  </a:lnTo>
                  <a:lnTo>
                    <a:pt x="102949" y="29061"/>
                  </a:lnTo>
                  <a:lnTo>
                    <a:pt x="94748" y="46266"/>
                  </a:lnTo>
                  <a:lnTo>
                    <a:pt x="85367" y="89333"/>
                  </a:lnTo>
                  <a:lnTo>
                    <a:pt x="83107" y="129258"/>
                  </a:lnTo>
                  <a:lnTo>
                    <a:pt x="84541" y="166883"/>
                  </a:lnTo>
                  <a:lnTo>
                    <a:pt x="88549" y="204028"/>
                  </a:lnTo>
                  <a:lnTo>
                    <a:pt x="93064" y="246289"/>
                  </a:lnTo>
                  <a:lnTo>
                    <a:pt x="100240" y="280049"/>
                  </a:lnTo>
                  <a:lnTo>
                    <a:pt x="105582" y="290546"/>
                  </a:lnTo>
                  <a:lnTo>
                    <a:pt x="121281" y="307461"/>
                  </a:lnTo>
                  <a:lnTo>
                    <a:pt x="130808" y="314018"/>
                  </a:lnTo>
                  <a:lnTo>
                    <a:pt x="134831" y="315766"/>
                  </a:lnTo>
                  <a:lnTo>
                    <a:pt x="152290" y="316541"/>
                  </a:lnTo>
                  <a:lnTo>
                    <a:pt x="173103" y="312851"/>
                  </a:lnTo>
                  <a:lnTo>
                    <a:pt x="204794" y="296973"/>
                  </a:lnTo>
                  <a:lnTo>
                    <a:pt x="238235" y="270406"/>
                  </a:lnTo>
                  <a:lnTo>
                    <a:pt x="267234" y="226440"/>
                  </a:lnTo>
                  <a:lnTo>
                    <a:pt x="282053" y="186000"/>
                  </a:lnTo>
                  <a:lnTo>
                    <a:pt x="296113" y="146027"/>
                  </a:lnTo>
                  <a:lnTo>
                    <a:pt x="305401" y="106597"/>
                  </a:lnTo>
                  <a:lnTo>
                    <a:pt x="310014" y="66725"/>
                  </a:lnTo>
                  <a:lnTo>
                    <a:pt x="308038" y="36833"/>
                  </a:lnTo>
                  <a:lnTo>
                    <a:pt x="304946" y="28404"/>
                  </a:lnTo>
                  <a:lnTo>
                    <a:pt x="298397" y="22305"/>
                  </a:lnTo>
                  <a:lnTo>
                    <a:pt x="286563" y="16012"/>
                  </a:lnTo>
                  <a:lnTo>
                    <a:pt x="279644" y="18914"/>
                  </a:lnTo>
                  <a:lnTo>
                    <a:pt x="271394" y="25261"/>
                  </a:lnTo>
                  <a:lnTo>
                    <a:pt x="250829" y="55518"/>
                  </a:lnTo>
                  <a:lnTo>
                    <a:pt x="236284" y="101098"/>
                  </a:lnTo>
                  <a:lnTo>
                    <a:pt x="229282" y="138115"/>
                  </a:lnTo>
                  <a:lnTo>
                    <a:pt x="227872" y="180587"/>
                  </a:lnTo>
                  <a:lnTo>
                    <a:pt x="230991" y="225901"/>
                  </a:lnTo>
                  <a:lnTo>
                    <a:pt x="236886" y="263074"/>
                  </a:lnTo>
                  <a:lnTo>
                    <a:pt x="246347" y="298756"/>
                  </a:lnTo>
                  <a:lnTo>
                    <a:pt x="257926" y="318831"/>
                  </a:lnTo>
                  <a:lnTo>
                    <a:pt x="281652" y="342814"/>
                  </a:lnTo>
                  <a:lnTo>
                    <a:pt x="291807" y="348898"/>
                  </a:lnTo>
                  <a:lnTo>
                    <a:pt x="313885" y="352620"/>
                  </a:lnTo>
                  <a:lnTo>
                    <a:pt x="331416" y="347847"/>
                  </a:lnTo>
                  <a:lnTo>
                    <a:pt x="354431" y="334200"/>
                  </a:lnTo>
                  <a:lnTo>
                    <a:pt x="373165" y="313786"/>
                  </a:lnTo>
                  <a:lnTo>
                    <a:pt x="390993" y="280220"/>
                  </a:lnTo>
                  <a:lnTo>
                    <a:pt x="391543" y="278065"/>
                  </a:lnTo>
                  <a:lnTo>
                    <a:pt x="391556" y="276275"/>
                  </a:lnTo>
                  <a:lnTo>
                    <a:pt x="391213" y="274730"/>
                  </a:lnTo>
                  <a:lnTo>
                    <a:pt x="390630" y="273699"/>
                  </a:lnTo>
                  <a:lnTo>
                    <a:pt x="389890" y="273012"/>
                  </a:lnTo>
                  <a:lnTo>
                    <a:pt x="387852" y="271909"/>
                  </a:lnTo>
                  <a:lnTo>
                    <a:pt x="387684" y="272172"/>
                  </a:lnTo>
                  <a:lnTo>
                    <a:pt x="387394" y="274396"/>
                  </a:lnTo>
                  <a:lnTo>
                    <a:pt x="390734" y="274689"/>
                  </a:lnTo>
                  <a:lnTo>
                    <a:pt x="402730" y="271343"/>
                  </a:lnTo>
                  <a:lnTo>
                    <a:pt x="407944" y="268332"/>
                  </a:lnTo>
                  <a:lnTo>
                    <a:pt x="419967" y="256782"/>
                  </a:lnTo>
                  <a:lnTo>
                    <a:pt x="423366" y="251277"/>
                  </a:lnTo>
                  <a:lnTo>
                    <a:pt x="427482" y="237186"/>
                  </a:lnTo>
                  <a:lnTo>
                    <a:pt x="428399" y="227478"/>
                  </a:lnTo>
                  <a:lnTo>
                    <a:pt x="422880" y="221790"/>
                  </a:lnTo>
                  <a:lnTo>
                    <a:pt x="411636" y="214417"/>
                  </a:lnTo>
                  <a:lnTo>
                    <a:pt x="408832" y="213382"/>
                  </a:lnTo>
                  <a:lnTo>
                    <a:pt x="405552" y="213751"/>
                  </a:lnTo>
                  <a:lnTo>
                    <a:pt x="398144" y="216982"/>
                  </a:lnTo>
                  <a:lnTo>
                    <a:pt x="389412" y="224752"/>
                  </a:lnTo>
                  <a:lnTo>
                    <a:pt x="378311" y="248475"/>
                  </a:lnTo>
                  <a:lnTo>
                    <a:pt x="370759" y="288465"/>
                  </a:lnTo>
                  <a:lnTo>
                    <a:pt x="370714" y="308492"/>
                  </a:lnTo>
                  <a:lnTo>
                    <a:pt x="376306" y="329555"/>
                  </a:lnTo>
                  <a:lnTo>
                    <a:pt x="381046" y="335650"/>
                  </a:lnTo>
                  <a:lnTo>
                    <a:pt x="394779" y="345243"/>
                  </a:lnTo>
                  <a:lnTo>
                    <a:pt x="407703" y="349272"/>
                  </a:lnTo>
                  <a:lnTo>
                    <a:pt x="421796" y="349181"/>
                  </a:lnTo>
                  <a:lnTo>
                    <a:pt x="450355" y="343179"/>
                  </a:lnTo>
                  <a:lnTo>
                    <a:pt x="482600" y="32561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6" name="SMARTInkShape-233">
              <a:extLst>
                <a:ext uri="{FF2B5EF4-FFF2-40B4-BE49-F238E27FC236}">
                  <a16:creationId xmlns:a16="http://schemas.microsoft.com/office/drawing/2014/main" xmlns="" id="{F4B05B07-E552-4BF4-ADCA-4BFE64605375}"/>
                </a:ext>
              </a:extLst>
            </p:cNvPr>
            <p:cNvSpPr/>
            <p:nvPr>
              <p:custDataLst>
                <p:tags r:id="rId12"/>
              </p:custDataLst>
            </p:nvPr>
          </p:nvSpPr>
          <p:spPr>
            <a:xfrm>
              <a:off x="3084949" y="5794432"/>
              <a:ext cx="201704" cy="422531"/>
            </a:xfrm>
            <a:custGeom>
              <a:avLst/>
              <a:gdLst/>
              <a:ahLst/>
              <a:cxnLst/>
              <a:rect l="0" t="0" r="0" b="0"/>
              <a:pathLst>
                <a:path w="201704" h="422531">
                  <a:moveTo>
                    <a:pt x="166251" y="12643"/>
                  </a:moveTo>
                  <a:lnTo>
                    <a:pt x="166251" y="12643"/>
                  </a:lnTo>
                  <a:lnTo>
                    <a:pt x="159343" y="6676"/>
                  </a:lnTo>
                  <a:lnTo>
                    <a:pt x="154362" y="4347"/>
                  </a:lnTo>
                  <a:lnTo>
                    <a:pt x="130229" y="136"/>
                  </a:lnTo>
                  <a:lnTo>
                    <a:pt x="123710" y="0"/>
                  </a:lnTo>
                  <a:lnTo>
                    <a:pt x="80772" y="17698"/>
                  </a:lnTo>
                  <a:lnTo>
                    <a:pt x="48281" y="47132"/>
                  </a:lnTo>
                  <a:lnTo>
                    <a:pt x="36870" y="69311"/>
                  </a:lnTo>
                  <a:lnTo>
                    <a:pt x="31843" y="87564"/>
                  </a:lnTo>
                  <a:lnTo>
                    <a:pt x="32039" y="106965"/>
                  </a:lnTo>
                  <a:lnTo>
                    <a:pt x="39387" y="130039"/>
                  </a:lnTo>
                  <a:lnTo>
                    <a:pt x="48817" y="146322"/>
                  </a:lnTo>
                  <a:lnTo>
                    <a:pt x="66740" y="161221"/>
                  </a:lnTo>
                  <a:lnTo>
                    <a:pt x="84869" y="170064"/>
                  </a:lnTo>
                  <a:lnTo>
                    <a:pt x="106468" y="174919"/>
                  </a:lnTo>
                  <a:lnTo>
                    <a:pt x="138698" y="172115"/>
                  </a:lnTo>
                  <a:lnTo>
                    <a:pt x="175005" y="161057"/>
                  </a:lnTo>
                  <a:lnTo>
                    <a:pt x="187855" y="153788"/>
                  </a:lnTo>
                  <a:lnTo>
                    <a:pt x="194446" y="147166"/>
                  </a:lnTo>
                  <a:lnTo>
                    <a:pt x="196421" y="142869"/>
                  </a:lnTo>
                  <a:lnTo>
                    <a:pt x="196948" y="140736"/>
                  </a:lnTo>
                  <a:lnTo>
                    <a:pt x="192632" y="127620"/>
                  </a:lnTo>
                  <a:lnTo>
                    <a:pt x="184651" y="117070"/>
                  </a:lnTo>
                  <a:lnTo>
                    <a:pt x="168842" y="109475"/>
                  </a:lnTo>
                  <a:lnTo>
                    <a:pt x="155259" y="106128"/>
                  </a:lnTo>
                  <a:lnTo>
                    <a:pt x="117612" y="109261"/>
                  </a:lnTo>
                  <a:lnTo>
                    <a:pt x="99275" y="115589"/>
                  </a:lnTo>
                  <a:lnTo>
                    <a:pt x="75528" y="131573"/>
                  </a:lnTo>
                  <a:lnTo>
                    <a:pt x="65600" y="142661"/>
                  </a:lnTo>
                  <a:lnTo>
                    <a:pt x="60621" y="154374"/>
                  </a:lnTo>
                  <a:lnTo>
                    <a:pt x="59332" y="161360"/>
                  </a:lnTo>
                  <a:lnTo>
                    <a:pt x="63663" y="176299"/>
                  </a:lnTo>
                  <a:lnTo>
                    <a:pt x="75020" y="190760"/>
                  </a:lnTo>
                  <a:lnTo>
                    <a:pt x="92831" y="205401"/>
                  </a:lnTo>
                  <a:lnTo>
                    <a:pt x="120482" y="216014"/>
                  </a:lnTo>
                  <a:lnTo>
                    <a:pt x="154884" y="215184"/>
                  </a:lnTo>
                  <a:lnTo>
                    <a:pt x="189275" y="206501"/>
                  </a:lnTo>
                  <a:lnTo>
                    <a:pt x="200511" y="199573"/>
                  </a:lnTo>
                  <a:lnTo>
                    <a:pt x="201438" y="198294"/>
                  </a:lnTo>
                  <a:lnTo>
                    <a:pt x="201703" y="197088"/>
                  </a:lnTo>
                  <a:lnTo>
                    <a:pt x="201528" y="195931"/>
                  </a:lnTo>
                  <a:lnTo>
                    <a:pt x="199451" y="193705"/>
                  </a:lnTo>
                  <a:lnTo>
                    <a:pt x="197909" y="192618"/>
                  </a:lnTo>
                  <a:lnTo>
                    <a:pt x="185627" y="192773"/>
                  </a:lnTo>
                  <a:lnTo>
                    <a:pt x="142336" y="201334"/>
                  </a:lnTo>
                  <a:lnTo>
                    <a:pt x="99954" y="218213"/>
                  </a:lnTo>
                  <a:lnTo>
                    <a:pt x="64883" y="240888"/>
                  </a:lnTo>
                  <a:lnTo>
                    <a:pt x="30922" y="276699"/>
                  </a:lnTo>
                  <a:lnTo>
                    <a:pt x="4806" y="322495"/>
                  </a:lnTo>
                  <a:lnTo>
                    <a:pt x="0" y="354257"/>
                  </a:lnTo>
                  <a:lnTo>
                    <a:pt x="3632" y="379229"/>
                  </a:lnTo>
                  <a:lnTo>
                    <a:pt x="14248" y="392881"/>
                  </a:lnTo>
                  <a:lnTo>
                    <a:pt x="41877" y="413836"/>
                  </a:lnTo>
                  <a:lnTo>
                    <a:pt x="66370" y="421420"/>
                  </a:lnTo>
                  <a:lnTo>
                    <a:pt x="88679" y="422530"/>
                  </a:lnTo>
                  <a:lnTo>
                    <a:pt x="117122" y="415568"/>
                  </a:lnTo>
                  <a:lnTo>
                    <a:pt x="141699" y="401198"/>
                  </a:lnTo>
                  <a:lnTo>
                    <a:pt x="155644" y="385220"/>
                  </a:lnTo>
                  <a:lnTo>
                    <a:pt x="158832" y="371790"/>
                  </a:lnTo>
                  <a:lnTo>
                    <a:pt x="158720" y="358178"/>
                  </a:lnTo>
                  <a:lnTo>
                    <a:pt x="156319" y="348600"/>
                  </a:lnTo>
                  <a:lnTo>
                    <a:pt x="145374" y="339875"/>
                  </a:lnTo>
                  <a:lnTo>
                    <a:pt x="137516" y="335573"/>
                  </a:lnTo>
                  <a:lnTo>
                    <a:pt x="121260" y="332673"/>
                  </a:lnTo>
                  <a:lnTo>
                    <a:pt x="89513" y="336562"/>
                  </a:lnTo>
                  <a:lnTo>
                    <a:pt x="70293" y="347175"/>
                  </a:lnTo>
                  <a:lnTo>
                    <a:pt x="58483" y="358120"/>
                  </a:lnTo>
                  <a:lnTo>
                    <a:pt x="56658" y="361495"/>
                  </a:lnTo>
                  <a:lnTo>
                    <a:pt x="55126" y="37459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78" name="SMARTInkShape-234">
            <a:extLst>
              <a:ext uri="{FF2B5EF4-FFF2-40B4-BE49-F238E27FC236}">
                <a16:creationId xmlns:a16="http://schemas.microsoft.com/office/drawing/2014/main" xmlns="" id="{E0C78A2C-D311-41A7-A696-F6A26896DE23}"/>
              </a:ext>
            </a:extLst>
          </p:cNvPr>
          <p:cNvSpPr/>
          <p:nvPr>
            <p:custDataLst>
              <p:tags r:id="rId6"/>
            </p:custDataLst>
          </p:nvPr>
        </p:nvSpPr>
        <p:spPr>
          <a:xfrm>
            <a:off x="4143375" y="6077400"/>
            <a:ext cx="1228726" cy="164910"/>
          </a:xfrm>
          <a:custGeom>
            <a:avLst/>
            <a:gdLst/>
            <a:ahLst/>
            <a:cxnLst/>
            <a:rect l="0" t="0" r="0" b="0"/>
            <a:pathLst>
              <a:path w="1228726" h="164910">
                <a:moveTo>
                  <a:pt x="0" y="126550"/>
                </a:moveTo>
                <a:lnTo>
                  <a:pt x="0" y="126550"/>
                </a:lnTo>
                <a:lnTo>
                  <a:pt x="0" y="143238"/>
                </a:lnTo>
                <a:lnTo>
                  <a:pt x="353" y="144025"/>
                </a:lnTo>
                <a:lnTo>
                  <a:pt x="941" y="144550"/>
                </a:lnTo>
                <a:lnTo>
                  <a:pt x="3044" y="145539"/>
                </a:lnTo>
                <a:lnTo>
                  <a:pt x="14736" y="101403"/>
                </a:lnTo>
                <a:lnTo>
                  <a:pt x="24758" y="61729"/>
                </a:lnTo>
                <a:lnTo>
                  <a:pt x="44854" y="14767"/>
                </a:lnTo>
                <a:lnTo>
                  <a:pt x="53802" y="6196"/>
                </a:lnTo>
                <a:lnTo>
                  <a:pt x="63423" y="1093"/>
                </a:lnTo>
                <a:lnTo>
                  <a:pt x="70051" y="0"/>
                </a:lnTo>
                <a:lnTo>
                  <a:pt x="78171" y="5395"/>
                </a:lnTo>
                <a:lnTo>
                  <a:pt x="88896" y="17510"/>
                </a:lnTo>
                <a:lnTo>
                  <a:pt x="93132" y="26582"/>
                </a:lnTo>
                <a:lnTo>
                  <a:pt x="102031" y="65591"/>
                </a:lnTo>
                <a:lnTo>
                  <a:pt x="104534" y="110310"/>
                </a:lnTo>
                <a:lnTo>
                  <a:pt x="104408" y="147384"/>
                </a:lnTo>
                <a:lnTo>
                  <a:pt x="103083" y="151449"/>
                </a:lnTo>
                <a:lnTo>
                  <a:pt x="102942" y="151616"/>
                </a:lnTo>
                <a:lnTo>
                  <a:pt x="103725" y="148979"/>
                </a:lnTo>
                <a:lnTo>
                  <a:pt x="104437" y="103525"/>
                </a:lnTo>
                <a:lnTo>
                  <a:pt x="110066" y="61168"/>
                </a:lnTo>
                <a:lnTo>
                  <a:pt x="119382" y="33829"/>
                </a:lnTo>
                <a:lnTo>
                  <a:pt x="134210" y="15794"/>
                </a:lnTo>
                <a:lnTo>
                  <a:pt x="138789" y="12061"/>
                </a:lnTo>
                <a:lnTo>
                  <a:pt x="141915" y="12124"/>
                </a:lnTo>
                <a:lnTo>
                  <a:pt x="153683" y="16916"/>
                </a:lnTo>
                <a:lnTo>
                  <a:pt x="159556" y="20909"/>
                </a:lnTo>
                <a:lnTo>
                  <a:pt x="184386" y="55940"/>
                </a:lnTo>
                <a:lnTo>
                  <a:pt x="198174" y="98789"/>
                </a:lnTo>
                <a:lnTo>
                  <a:pt x="204367" y="133843"/>
                </a:lnTo>
                <a:lnTo>
                  <a:pt x="203424" y="156416"/>
                </a:lnTo>
                <a:lnTo>
                  <a:pt x="202643" y="157397"/>
                </a:lnTo>
                <a:lnTo>
                  <a:pt x="201418" y="157345"/>
                </a:lnTo>
                <a:lnTo>
                  <a:pt x="199895" y="156605"/>
                </a:lnTo>
                <a:lnTo>
                  <a:pt x="198880" y="155759"/>
                </a:lnTo>
                <a:lnTo>
                  <a:pt x="197752" y="153878"/>
                </a:lnTo>
                <a:lnTo>
                  <a:pt x="204719" y="110024"/>
                </a:lnTo>
                <a:lnTo>
                  <a:pt x="221157" y="67746"/>
                </a:lnTo>
                <a:lnTo>
                  <a:pt x="241796" y="31696"/>
                </a:lnTo>
                <a:lnTo>
                  <a:pt x="265302" y="9031"/>
                </a:lnTo>
                <a:lnTo>
                  <a:pt x="269649" y="7635"/>
                </a:lnTo>
                <a:lnTo>
                  <a:pt x="279182" y="7965"/>
                </a:lnTo>
                <a:lnTo>
                  <a:pt x="283488" y="10451"/>
                </a:lnTo>
                <a:lnTo>
                  <a:pt x="291095" y="18859"/>
                </a:lnTo>
                <a:lnTo>
                  <a:pt x="301714" y="41151"/>
                </a:lnTo>
                <a:lnTo>
                  <a:pt x="314983" y="86595"/>
                </a:lnTo>
                <a:lnTo>
                  <a:pt x="328601" y="130021"/>
                </a:lnTo>
                <a:lnTo>
                  <a:pt x="337017" y="143806"/>
                </a:lnTo>
                <a:lnTo>
                  <a:pt x="340742" y="146521"/>
                </a:lnTo>
                <a:lnTo>
                  <a:pt x="349584" y="149537"/>
                </a:lnTo>
                <a:lnTo>
                  <a:pt x="360335" y="148055"/>
                </a:lnTo>
                <a:lnTo>
                  <a:pt x="366165" y="146178"/>
                </a:lnTo>
                <a:lnTo>
                  <a:pt x="391501" y="124652"/>
                </a:lnTo>
                <a:lnTo>
                  <a:pt x="411040" y="98169"/>
                </a:lnTo>
                <a:lnTo>
                  <a:pt x="428425" y="57034"/>
                </a:lnTo>
                <a:lnTo>
                  <a:pt x="429558" y="69578"/>
                </a:lnTo>
                <a:lnTo>
                  <a:pt x="430305" y="71636"/>
                </a:lnTo>
                <a:lnTo>
                  <a:pt x="433017" y="74862"/>
                </a:lnTo>
                <a:lnTo>
                  <a:pt x="436221" y="77119"/>
                </a:lnTo>
                <a:lnTo>
                  <a:pt x="438821" y="78123"/>
                </a:lnTo>
                <a:lnTo>
                  <a:pt x="443035" y="76687"/>
                </a:lnTo>
                <a:lnTo>
                  <a:pt x="452677" y="70016"/>
                </a:lnTo>
                <a:lnTo>
                  <a:pt x="463956" y="51204"/>
                </a:lnTo>
                <a:lnTo>
                  <a:pt x="467590" y="38256"/>
                </a:lnTo>
                <a:lnTo>
                  <a:pt x="466992" y="29806"/>
                </a:lnTo>
                <a:lnTo>
                  <a:pt x="464374" y="22875"/>
                </a:lnTo>
                <a:lnTo>
                  <a:pt x="460859" y="17442"/>
                </a:lnTo>
                <a:lnTo>
                  <a:pt x="455063" y="13617"/>
                </a:lnTo>
                <a:lnTo>
                  <a:pt x="448489" y="11446"/>
                </a:lnTo>
                <a:lnTo>
                  <a:pt x="443216" y="11658"/>
                </a:lnTo>
                <a:lnTo>
                  <a:pt x="431224" y="18816"/>
                </a:lnTo>
                <a:lnTo>
                  <a:pt x="421555" y="28189"/>
                </a:lnTo>
                <a:lnTo>
                  <a:pt x="407581" y="60438"/>
                </a:lnTo>
                <a:lnTo>
                  <a:pt x="406201" y="80777"/>
                </a:lnTo>
                <a:lnTo>
                  <a:pt x="413612" y="112726"/>
                </a:lnTo>
                <a:lnTo>
                  <a:pt x="417954" y="123228"/>
                </a:lnTo>
                <a:lnTo>
                  <a:pt x="429422" y="136777"/>
                </a:lnTo>
                <a:lnTo>
                  <a:pt x="442306" y="146357"/>
                </a:lnTo>
                <a:lnTo>
                  <a:pt x="450816" y="148523"/>
                </a:lnTo>
                <a:lnTo>
                  <a:pt x="466362" y="146819"/>
                </a:lnTo>
                <a:lnTo>
                  <a:pt x="480322" y="142261"/>
                </a:lnTo>
                <a:lnTo>
                  <a:pt x="504268" y="127442"/>
                </a:lnTo>
                <a:lnTo>
                  <a:pt x="527142" y="98358"/>
                </a:lnTo>
                <a:lnTo>
                  <a:pt x="542628" y="63374"/>
                </a:lnTo>
                <a:lnTo>
                  <a:pt x="548989" y="18896"/>
                </a:lnTo>
                <a:lnTo>
                  <a:pt x="549218" y="11015"/>
                </a:lnTo>
                <a:lnTo>
                  <a:pt x="549237" y="11074"/>
                </a:lnTo>
                <a:lnTo>
                  <a:pt x="549258" y="13020"/>
                </a:lnTo>
                <a:lnTo>
                  <a:pt x="556180" y="30495"/>
                </a:lnTo>
                <a:lnTo>
                  <a:pt x="578701" y="76502"/>
                </a:lnTo>
                <a:lnTo>
                  <a:pt x="604469" y="119562"/>
                </a:lnTo>
                <a:lnTo>
                  <a:pt x="612548" y="136239"/>
                </a:lnTo>
                <a:lnTo>
                  <a:pt x="614085" y="143556"/>
                </a:lnTo>
                <a:lnTo>
                  <a:pt x="613592" y="147984"/>
                </a:lnTo>
                <a:lnTo>
                  <a:pt x="611909" y="149306"/>
                </a:lnTo>
                <a:lnTo>
                  <a:pt x="606275" y="150775"/>
                </a:lnTo>
                <a:lnTo>
                  <a:pt x="575152" y="150161"/>
                </a:lnTo>
                <a:lnTo>
                  <a:pt x="528935" y="139871"/>
                </a:lnTo>
                <a:lnTo>
                  <a:pt x="529012" y="139312"/>
                </a:lnTo>
                <a:lnTo>
                  <a:pt x="530980" y="137749"/>
                </a:lnTo>
                <a:lnTo>
                  <a:pt x="541110" y="136571"/>
                </a:lnTo>
                <a:lnTo>
                  <a:pt x="587696" y="143468"/>
                </a:lnTo>
                <a:lnTo>
                  <a:pt x="629620" y="147723"/>
                </a:lnTo>
                <a:lnTo>
                  <a:pt x="643545" y="146779"/>
                </a:lnTo>
                <a:lnTo>
                  <a:pt x="661599" y="139207"/>
                </a:lnTo>
                <a:lnTo>
                  <a:pt x="681320" y="125130"/>
                </a:lnTo>
                <a:lnTo>
                  <a:pt x="698072" y="103796"/>
                </a:lnTo>
                <a:lnTo>
                  <a:pt x="706882" y="82231"/>
                </a:lnTo>
                <a:lnTo>
                  <a:pt x="711125" y="35416"/>
                </a:lnTo>
                <a:lnTo>
                  <a:pt x="711178" y="32872"/>
                </a:lnTo>
                <a:lnTo>
                  <a:pt x="711190" y="33527"/>
                </a:lnTo>
                <a:lnTo>
                  <a:pt x="713380" y="40768"/>
                </a:lnTo>
                <a:lnTo>
                  <a:pt x="718711" y="78971"/>
                </a:lnTo>
                <a:lnTo>
                  <a:pt x="729720" y="123514"/>
                </a:lnTo>
                <a:lnTo>
                  <a:pt x="742845" y="150527"/>
                </a:lnTo>
                <a:lnTo>
                  <a:pt x="749253" y="157550"/>
                </a:lnTo>
                <a:lnTo>
                  <a:pt x="752444" y="159917"/>
                </a:lnTo>
                <a:lnTo>
                  <a:pt x="760693" y="162546"/>
                </a:lnTo>
                <a:lnTo>
                  <a:pt x="773372" y="163086"/>
                </a:lnTo>
                <a:lnTo>
                  <a:pt x="776990" y="162549"/>
                </a:lnTo>
                <a:lnTo>
                  <a:pt x="790508" y="155051"/>
                </a:lnTo>
                <a:lnTo>
                  <a:pt x="805810" y="135159"/>
                </a:lnTo>
                <a:lnTo>
                  <a:pt x="819964" y="105411"/>
                </a:lnTo>
                <a:lnTo>
                  <a:pt x="830638" y="63298"/>
                </a:lnTo>
                <a:lnTo>
                  <a:pt x="834241" y="35463"/>
                </a:lnTo>
                <a:lnTo>
                  <a:pt x="833148" y="31622"/>
                </a:lnTo>
                <a:lnTo>
                  <a:pt x="832362" y="30809"/>
                </a:lnTo>
                <a:lnTo>
                  <a:pt x="831486" y="30620"/>
                </a:lnTo>
                <a:lnTo>
                  <a:pt x="830549" y="30847"/>
                </a:lnTo>
                <a:lnTo>
                  <a:pt x="827545" y="41279"/>
                </a:lnTo>
                <a:lnTo>
                  <a:pt x="826106" y="52719"/>
                </a:lnTo>
                <a:lnTo>
                  <a:pt x="834391" y="92914"/>
                </a:lnTo>
                <a:lnTo>
                  <a:pt x="853857" y="139887"/>
                </a:lnTo>
                <a:lnTo>
                  <a:pt x="865221" y="155666"/>
                </a:lnTo>
                <a:lnTo>
                  <a:pt x="875257" y="161598"/>
                </a:lnTo>
                <a:lnTo>
                  <a:pt x="886067" y="164705"/>
                </a:lnTo>
                <a:lnTo>
                  <a:pt x="895575" y="164909"/>
                </a:lnTo>
                <a:lnTo>
                  <a:pt x="913918" y="159670"/>
                </a:lnTo>
                <a:lnTo>
                  <a:pt x="926886" y="146797"/>
                </a:lnTo>
                <a:lnTo>
                  <a:pt x="945716" y="118712"/>
                </a:lnTo>
                <a:lnTo>
                  <a:pt x="956323" y="75454"/>
                </a:lnTo>
                <a:lnTo>
                  <a:pt x="954730" y="56612"/>
                </a:lnTo>
                <a:lnTo>
                  <a:pt x="949790" y="42680"/>
                </a:lnTo>
                <a:lnTo>
                  <a:pt x="941182" y="36240"/>
                </a:lnTo>
                <a:lnTo>
                  <a:pt x="926216" y="30530"/>
                </a:lnTo>
                <a:lnTo>
                  <a:pt x="922277" y="29728"/>
                </a:lnTo>
                <a:lnTo>
                  <a:pt x="915079" y="30719"/>
                </a:lnTo>
                <a:lnTo>
                  <a:pt x="911677" y="31971"/>
                </a:lnTo>
                <a:lnTo>
                  <a:pt x="906957" y="36185"/>
                </a:lnTo>
                <a:lnTo>
                  <a:pt x="905205" y="38789"/>
                </a:lnTo>
                <a:lnTo>
                  <a:pt x="904389" y="41232"/>
                </a:lnTo>
                <a:lnTo>
                  <a:pt x="904424" y="45827"/>
                </a:lnTo>
                <a:lnTo>
                  <a:pt x="906338" y="48040"/>
                </a:lnTo>
                <a:lnTo>
                  <a:pt x="917107" y="54173"/>
                </a:lnTo>
                <a:lnTo>
                  <a:pt x="925245" y="57106"/>
                </a:lnTo>
                <a:lnTo>
                  <a:pt x="966398" y="55213"/>
                </a:lnTo>
                <a:lnTo>
                  <a:pt x="1003950" y="45899"/>
                </a:lnTo>
                <a:lnTo>
                  <a:pt x="1022086" y="35909"/>
                </a:lnTo>
                <a:lnTo>
                  <a:pt x="1033587" y="26238"/>
                </a:lnTo>
                <a:lnTo>
                  <a:pt x="1033369" y="25808"/>
                </a:lnTo>
                <a:lnTo>
                  <a:pt x="1031246" y="25331"/>
                </a:lnTo>
                <a:lnTo>
                  <a:pt x="1026083" y="26748"/>
                </a:lnTo>
                <a:lnTo>
                  <a:pt x="1016714" y="37830"/>
                </a:lnTo>
                <a:lnTo>
                  <a:pt x="1010058" y="51148"/>
                </a:lnTo>
                <a:lnTo>
                  <a:pt x="1005353" y="79488"/>
                </a:lnTo>
                <a:lnTo>
                  <a:pt x="1007943" y="120814"/>
                </a:lnTo>
                <a:lnTo>
                  <a:pt x="1015886" y="141118"/>
                </a:lnTo>
                <a:lnTo>
                  <a:pt x="1024181" y="150781"/>
                </a:lnTo>
                <a:lnTo>
                  <a:pt x="1034100" y="157075"/>
                </a:lnTo>
                <a:lnTo>
                  <a:pt x="1050878" y="161896"/>
                </a:lnTo>
                <a:lnTo>
                  <a:pt x="1060547" y="161897"/>
                </a:lnTo>
                <a:lnTo>
                  <a:pt x="1078980" y="151487"/>
                </a:lnTo>
                <a:lnTo>
                  <a:pt x="1099375" y="126824"/>
                </a:lnTo>
                <a:lnTo>
                  <a:pt x="1112079" y="101204"/>
                </a:lnTo>
                <a:lnTo>
                  <a:pt x="1116510" y="82503"/>
                </a:lnTo>
                <a:lnTo>
                  <a:pt x="1115592" y="71009"/>
                </a:lnTo>
                <a:lnTo>
                  <a:pt x="1114003" y="66587"/>
                </a:lnTo>
                <a:lnTo>
                  <a:pt x="1113085" y="65408"/>
                </a:lnTo>
                <a:lnTo>
                  <a:pt x="1111768" y="64975"/>
                </a:lnTo>
                <a:lnTo>
                  <a:pt x="1108423" y="65434"/>
                </a:lnTo>
                <a:lnTo>
                  <a:pt x="1105525" y="67755"/>
                </a:lnTo>
                <a:lnTo>
                  <a:pt x="1103414" y="70786"/>
                </a:lnTo>
                <a:lnTo>
                  <a:pt x="1102476" y="73308"/>
                </a:lnTo>
                <a:lnTo>
                  <a:pt x="1101947" y="78398"/>
                </a:lnTo>
                <a:lnTo>
                  <a:pt x="1102932" y="79985"/>
                </a:lnTo>
                <a:lnTo>
                  <a:pt x="1106848" y="82688"/>
                </a:lnTo>
                <a:lnTo>
                  <a:pt x="1115002" y="84508"/>
                </a:lnTo>
                <a:lnTo>
                  <a:pt x="1121031" y="83053"/>
                </a:lnTo>
                <a:lnTo>
                  <a:pt x="1135211" y="74684"/>
                </a:lnTo>
                <a:lnTo>
                  <a:pt x="1142378" y="67594"/>
                </a:lnTo>
                <a:lnTo>
                  <a:pt x="1151971" y="47263"/>
                </a:lnTo>
                <a:lnTo>
                  <a:pt x="1154043" y="37571"/>
                </a:lnTo>
                <a:lnTo>
                  <a:pt x="1153082" y="29501"/>
                </a:lnTo>
                <a:lnTo>
                  <a:pt x="1146716" y="15697"/>
                </a:lnTo>
                <a:lnTo>
                  <a:pt x="1140730" y="9352"/>
                </a:lnTo>
                <a:lnTo>
                  <a:pt x="1137253" y="9612"/>
                </a:lnTo>
                <a:lnTo>
                  <a:pt x="1115550" y="20508"/>
                </a:lnTo>
                <a:lnTo>
                  <a:pt x="1103548" y="37118"/>
                </a:lnTo>
                <a:lnTo>
                  <a:pt x="1096111" y="54857"/>
                </a:lnTo>
                <a:lnTo>
                  <a:pt x="1095044" y="79711"/>
                </a:lnTo>
                <a:lnTo>
                  <a:pt x="1103705" y="107733"/>
                </a:lnTo>
                <a:lnTo>
                  <a:pt x="1115756" y="127717"/>
                </a:lnTo>
                <a:lnTo>
                  <a:pt x="1133321" y="140889"/>
                </a:lnTo>
                <a:lnTo>
                  <a:pt x="1154165" y="148124"/>
                </a:lnTo>
                <a:lnTo>
                  <a:pt x="1175981" y="147445"/>
                </a:lnTo>
                <a:lnTo>
                  <a:pt x="1194713" y="142776"/>
                </a:lnTo>
                <a:lnTo>
                  <a:pt x="1228725" y="1138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81" name="SMARTInkShape-Group101">
            <a:extLst>
              <a:ext uri="{FF2B5EF4-FFF2-40B4-BE49-F238E27FC236}">
                <a16:creationId xmlns:a16="http://schemas.microsoft.com/office/drawing/2014/main" xmlns="" id="{93EDD3D4-FC6D-4954-B719-71BDD7F6D538}"/>
              </a:ext>
            </a:extLst>
          </p:cNvPr>
          <p:cNvGrpSpPr/>
          <p:nvPr/>
        </p:nvGrpSpPr>
        <p:grpSpPr>
          <a:xfrm>
            <a:off x="5800725" y="5909116"/>
            <a:ext cx="486610" cy="319478"/>
            <a:chOff x="5800725" y="5909116"/>
            <a:chExt cx="486610" cy="319478"/>
          </a:xfrm>
        </p:grpSpPr>
        <p:sp>
          <p:nvSpPr>
            <p:cNvPr id="79" name="SMARTInkShape-235">
              <a:extLst>
                <a:ext uri="{FF2B5EF4-FFF2-40B4-BE49-F238E27FC236}">
                  <a16:creationId xmlns:a16="http://schemas.microsoft.com/office/drawing/2014/main" xmlns="" id="{930E63DB-2E15-4EF6-8C2F-7FEF66EFCE07}"/>
                </a:ext>
              </a:extLst>
            </p:cNvPr>
            <p:cNvSpPr/>
            <p:nvPr>
              <p:custDataLst>
                <p:tags r:id="rId9"/>
              </p:custDataLst>
            </p:nvPr>
          </p:nvSpPr>
          <p:spPr>
            <a:xfrm>
              <a:off x="6106869" y="5909116"/>
              <a:ext cx="180466" cy="312645"/>
            </a:xfrm>
            <a:custGeom>
              <a:avLst/>
              <a:gdLst/>
              <a:ahLst/>
              <a:cxnLst/>
              <a:rect l="0" t="0" r="0" b="0"/>
              <a:pathLst>
                <a:path w="180466" h="312645">
                  <a:moveTo>
                    <a:pt x="160581" y="2734"/>
                  </a:moveTo>
                  <a:lnTo>
                    <a:pt x="160581" y="2734"/>
                  </a:lnTo>
                  <a:lnTo>
                    <a:pt x="160581" y="1048"/>
                  </a:lnTo>
                  <a:lnTo>
                    <a:pt x="160228" y="552"/>
                  </a:lnTo>
                  <a:lnTo>
                    <a:pt x="159640" y="221"/>
                  </a:lnTo>
                  <a:lnTo>
                    <a:pt x="158896" y="0"/>
                  </a:lnTo>
                  <a:lnTo>
                    <a:pt x="158046" y="206"/>
                  </a:lnTo>
                  <a:lnTo>
                    <a:pt x="156162" y="1375"/>
                  </a:lnTo>
                  <a:lnTo>
                    <a:pt x="112913" y="10689"/>
                  </a:lnTo>
                  <a:lnTo>
                    <a:pt x="74765" y="15165"/>
                  </a:lnTo>
                  <a:lnTo>
                    <a:pt x="30942" y="18306"/>
                  </a:lnTo>
                  <a:lnTo>
                    <a:pt x="0" y="18604"/>
                  </a:lnTo>
                  <a:lnTo>
                    <a:pt x="3206" y="18608"/>
                  </a:lnTo>
                  <a:lnTo>
                    <a:pt x="4159" y="19314"/>
                  </a:lnTo>
                  <a:lnTo>
                    <a:pt x="6158" y="21980"/>
                  </a:lnTo>
                  <a:lnTo>
                    <a:pt x="12423" y="39640"/>
                  </a:lnTo>
                  <a:lnTo>
                    <a:pt x="16162" y="85369"/>
                  </a:lnTo>
                  <a:lnTo>
                    <a:pt x="20786" y="118130"/>
                  </a:lnTo>
                  <a:lnTo>
                    <a:pt x="20817" y="118117"/>
                  </a:lnTo>
                  <a:lnTo>
                    <a:pt x="21816" y="111794"/>
                  </a:lnTo>
                  <a:lnTo>
                    <a:pt x="24333" y="105604"/>
                  </a:lnTo>
                  <a:lnTo>
                    <a:pt x="27001" y="102429"/>
                  </a:lnTo>
                  <a:lnTo>
                    <a:pt x="38633" y="94266"/>
                  </a:lnTo>
                  <a:lnTo>
                    <a:pt x="68591" y="91865"/>
                  </a:lnTo>
                  <a:lnTo>
                    <a:pt x="85347" y="95074"/>
                  </a:lnTo>
                  <a:lnTo>
                    <a:pt x="123488" y="115501"/>
                  </a:lnTo>
                  <a:lnTo>
                    <a:pt x="148903" y="141229"/>
                  </a:lnTo>
                  <a:lnTo>
                    <a:pt x="164412" y="161676"/>
                  </a:lnTo>
                  <a:lnTo>
                    <a:pt x="178080" y="203311"/>
                  </a:lnTo>
                  <a:lnTo>
                    <a:pt x="180465" y="229852"/>
                  </a:lnTo>
                  <a:lnTo>
                    <a:pt x="176425" y="263262"/>
                  </a:lnTo>
                  <a:lnTo>
                    <a:pt x="162414" y="285557"/>
                  </a:lnTo>
                  <a:lnTo>
                    <a:pt x="142623" y="301610"/>
                  </a:lnTo>
                  <a:lnTo>
                    <a:pt x="126175" y="309699"/>
                  </a:lnTo>
                  <a:lnTo>
                    <a:pt x="112365" y="312644"/>
                  </a:lnTo>
                  <a:lnTo>
                    <a:pt x="90909" y="306775"/>
                  </a:lnTo>
                  <a:lnTo>
                    <a:pt x="53121" y="285684"/>
                  </a:lnTo>
                  <a:lnTo>
                    <a:pt x="42703" y="274210"/>
                  </a:lnTo>
                  <a:lnTo>
                    <a:pt x="36756" y="26308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0" name="SMARTInkShape-236">
              <a:extLst>
                <a:ext uri="{FF2B5EF4-FFF2-40B4-BE49-F238E27FC236}">
                  <a16:creationId xmlns:a16="http://schemas.microsoft.com/office/drawing/2014/main" xmlns="" id="{7F2DB39D-3D33-4CCC-AAF0-36D3BA47C031}"/>
                </a:ext>
              </a:extLst>
            </p:cNvPr>
            <p:cNvSpPr/>
            <p:nvPr>
              <p:custDataLst>
                <p:tags r:id="rId10"/>
              </p:custDataLst>
            </p:nvPr>
          </p:nvSpPr>
          <p:spPr>
            <a:xfrm>
              <a:off x="5800725" y="5943600"/>
              <a:ext cx="151339" cy="284994"/>
            </a:xfrm>
            <a:custGeom>
              <a:avLst/>
              <a:gdLst/>
              <a:ahLst/>
              <a:cxnLst/>
              <a:rect l="0" t="0" r="0" b="0"/>
              <a:pathLst>
                <a:path w="151339" h="284994">
                  <a:moveTo>
                    <a:pt x="44450" y="0"/>
                  </a:moveTo>
                  <a:lnTo>
                    <a:pt x="44450" y="0"/>
                  </a:lnTo>
                  <a:lnTo>
                    <a:pt x="41716" y="0"/>
                  </a:lnTo>
                  <a:lnTo>
                    <a:pt x="28825" y="3136"/>
                  </a:lnTo>
                  <a:lnTo>
                    <a:pt x="10816" y="24922"/>
                  </a:lnTo>
                  <a:lnTo>
                    <a:pt x="3361" y="43250"/>
                  </a:lnTo>
                  <a:lnTo>
                    <a:pt x="1494" y="52031"/>
                  </a:lnTo>
                  <a:lnTo>
                    <a:pt x="3814" y="67980"/>
                  </a:lnTo>
                  <a:lnTo>
                    <a:pt x="10655" y="82741"/>
                  </a:lnTo>
                  <a:lnTo>
                    <a:pt x="19385" y="94366"/>
                  </a:lnTo>
                  <a:lnTo>
                    <a:pt x="63926" y="128155"/>
                  </a:lnTo>
                  <a:lnTo>
                    <a:pt x="107309" y="160709"/>
                  </a:lnTo>
                  <a:lnTo>
                    <a:pt x="142148" y="197595"/>
                  </a:lnTo>
                  <a:lnTo>
                    <a:pt x="148814" y="218943"/>
                  </a:lnTo>
                  <a:lnTo>
                    <a:pt x="151338" y="235264"/>
                  </a:lnTo>
                  <a:lnTo>
                    <a:pt x="148714" y="250173"/>
                  </a:lnTo>
                  <a:lnTo>
                    <a:pt x="140097" y="264077"/>
                  </a:lnTo>
                  <a:lnTo>
                    <a:pt x="118703" y="280005"/>
                  </a:lnTo>
                  <a:lnTo>
                    <a:pt x="111436" y="283197"/>
                  </a:lnTo>
                  <a:lnTo>
                    <a:pt x="91579" y="284993"/>
                  </a:lnTo>
                  <a:lnTo>
                    <a:pt x="70644" y="280469"/>
                  </a:lnTo>
                  <a:lnTo>
                    <a:pt x="60325" y="274349"/>
                  </a:lnTo>
                  <a:lnTo>
                    <a:pt x="52564" y="266219"/>
                  </a:lnTo>
                  <a:lnTo>
                    <a:pt x="44933" y="250447"/>
                  </a:lnTo>
                  <a:lnTo>
                    <a:pt x="42901" y="241014"/>
                  </a:lnTo>
                  <a:lnTo>
                    <a:pt x="45127" y="217658"/>
                  </a:lnTo>
                  <a:lnTo>
                    <a:pt x="62054" y="181652"/>
                  </a:lnTo>
                  <a:lnTo>
                    <a:pt x="87204" y="139324"/>
                  </a:lnTo>
                  <a:lnTo>
                    <a:pt x="100428" y="106870"/>
                  </a:lnTo>
                  <a:lnTo>
                    <a:pt x="106607" y="71224"/>
                  </a:lnTo>
                  <a:lnTo>
                    <a:pt x="105825" y="57996"/>
                  </a:lnTo>
                  <a:lnTo>
                    <a:pt x="101479" y="46707"/>
                  </a:lnTo>
                  <a:lnTo>
                    <a:pt x="98344" y="41721"/>
                  </a:lnTo>
                  <a:lnTo>
                    <a:pt x="80449" y="27962"/>
                  </a:lnTo>
                  <a:lnTo>
                    <a:pt x="65700" y="20005"/>
                  </a:lnTo>
                  <a:lnTo>
                    <a:pt x="39457" y="17099"/>
                  </a:lnTo>
                  <a:lnTo>
                    <a:pt x="0" y="2540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84" name="SMARTInkShape-Group102">
            <a:extLst>
              <a:ext uri="{FF2B5EF4-FFF2-40B4-BE49-F238E27FC236}">
                <a16:creationId xmlns:a16="http://schemas.microsoft.com/office/drawing/2014/main" xmlns="" id="{3578848A-288F-436E-9254-866B136FF108}"/>
              </a:ext>
            </a:extLst>
          </p:cNvPr>
          <p:cNvGrpSpPr/>
          <p:nvPr/>
        </p:nvGrpSpPr>
        <p:grpSpPr>
          <a:xfrm>
            <a:off x="6514806" y="6089588"/>
            <a:ext cx="729662" cy="149321"/>
            <a:chOff x="6514806" y="6089588"/>
            <a:chExt cx="729662" cy="149321"/>
          </a:xfrm>
        </p:grpSpPr>
        <p:sp>
          <p:nvSpPr>
            <p:cNvPr id="82" name="SMARTInkShape-237">
              <a:extLst>
                <a:ext uri="{FF2B5EF4-FFF2-40B4-BE49-F238E27FC236}">
                  <a16:creationId xmlns:a16="http://schemas.microsoft.com/office/drawing/2014/main" xmlns="" id="{563C2BAD-B819-4D8B-99C9-04DEF1F27CC6}"/>
                </a:ext>
              </a:extLst>
            </p:cNvPr>
            <p:cNvSpPr/>
            <p:nvPr>
              <p:custDataLst>
                <p:tags r:id="rId7"/>
              </p:custDataLst>
            </p:nvPr>
          </p:nvSpPr>
          <p:spPr>
            <a:xfrm>
              <a:off x="7212771" y="6217310"/>
              <a:ext cx="31697" cy="14713"/>
            </a:xfrm>
            <a:custGeom>
              <a:avLst/>
              <a:gdLst/>
              <a:ahLst/>
              <a:cxnLst/>
              <a:rect l="0" t="0" r="0" b="0"/>
              <a:pathLst>
                <a:path w="31697" h="14713">
                  <a:moveTo>
                    <a:pt x="26229" y="5690"/>
                  </a:moveTo>
                  <a:lnTo>
                    <a:pt x="26229" y="5690"/>
                  </a:lnTo>
                  <a:lnTo>
                    <a:pt x="29600" y="7375"/>
                  </a:lnTo>
                  <a:lnTo>
                    <a:pt x="30593" y="7519"/>
                  </a:lnTo>
                  <a:lnTo>
                    <a:pt x="31255" y="7262"/>
                  </a:lnTo>
                  <a:lnTo>
                    <a:pt x="31696" y="6738"/>
                  </a:lnTo>
                  <a:lnTo>
                    <a:pt x="31638" y="6389"/>
                  </a:lnTo>
                  <a:lnTo>
                    <a:pt x="31246" y="6155"/>
                  </a:lnTo>
                  <a:lnTo>
                    <a:pt x="30632" y="6000"/>
                  </a:lnTo>
                  <a:lnTo>
                    <a:pt x="26392" y="2654"/>
                  </a:lnTo>
                  <a:lnTo>
                    <a:pt x="12463" y="3248"/>
                  </a:lnTo>
                  <a:lnTo>
                    <a:pt x="4237" y="7240"/>
                  </a:lnTo>
                  <a:lnTo>
                    <a:pt x="815" y="9672"/>
                  </a:lnTo>
                  <a:lnTo>
                    <a:pt x="114" y="10461"/>
                  </a:lnTo>
                  <a:lnTo>
                    <a:pt x="0" y="10987"/>
                  </a:lnTo>
                  <a:lnTo>
                    <a:pt x="276" y="11338"/>
                  </a:lnTo>
                  <a:lnTo>
                    <a:pt x="4036" y="13517"/>
                  </a:lnTo>
                  <a:lnTo>
                    <a:pt x="9619" y="14712"/>
                  </a:lnTo>
                  <a:lnTo>
                    <a:pt x="17426" y="13381"/>
                  </a:lnTo>
                  <a:lnTo>
                    <a:pt x="24758" y="9066"/>
                  </a:lnTo>
                  <a:lnTo>
                    <a:pt x="27339" y="6250"/>
                  </a:lnTo>
                  <a:lnTo>
                    <a:pt x="28027" y="5005"/>
                  </a:lnTo>
                  <a:lnTo>
                    <a:pt x="28134" y="3822"/>
                  </a:lnTo>
                  <a:lnTo>
                    <a:pt x="26549" y="0"/>
                  </a:lnTo>
                  <a:lnTo>
                    <a:pt x="13529" y="251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3" name="SMARTInkShape-238">
              <a:extLst>
                <a:ext uri="{FF2B5EF4-FFF2-40B4-BE49-F238E27FC236}">
                  <a16:creationId xmlns:a16="http://schemas.microsoft.com/office/drawing/2014/main" xmlns="" id="{12BB718C-95D7-45BB-9625-5A93837A8ABF}"/>
                </a:ext>
              </a:extLst>
            </p:cNvPr>
            <p:cNvSpPr/>
            <p:nvPr>
              <p:custDataLst>
                <p:tags r:id="rId8"/>
              </p:custDataLst>
            </p:nvPr>
          </p:nvSpPr>
          <p:spPr>
            <a:xfrm>
              <a:off x="6514806" y="6089588"/>
              <a:ext cx="514645" cy="149321"/>
            </a:xfrm>
            <a:custGeom>
              <a:avLst/>
              <a:gdLst/>
              <a:ahLst/>
              <a:cxnLst/>
              <a:rect l="0" t="0" r="0" b="0"/>
              <a:pathLst>
                <a:path w="514645" h="149321">
                  <a:moveTo>
                    <a:pt x="86019" y="28637"/>
                  </a:moveTo>
                  <a:lnTo>
                    <a:pt x="86019" y="28637"/>
                  </a:lnTo>
                  <a:lnTo>
                    <a:pt x="84334" y="28637"/>
                  </a:lnTo>
                  <a:lnTo>
                    <a:pt x="61629" y="12051"/>
                  </a:lnTo>
                  <a:lnTo>
                    <a:pt x="57775" y="10682"/>
                  </a:lnTo>
                  <a:lnTo>
                    <a:pt x="35852" y="16836"/>
                  </a:lnTo>
                  <a:lnTo>
                    <a:pt x="22510" y="25179"/>
                  </a:lnTo>
                  <a:lnTo>
                    <a:pt x="12443" y="36588"/>
                  </a:lnTo>
                  <a:lnTo>
                    <a:pt x="0" y="68009"/>
                  </a:lnTo>
                  <a:lnTo>
                    <a:pt x="1344" y="87300"/>
                  </a:lnTo>
                  <a:lnTo>
                    <a:pt x="12610" y="117671"/>
                  </a:lnTo>
                  <a:lnTo>
                    <a:pt x="14854" y="121860"/>
                  </a:lnTo>
                  <a:lnTo>
                    <a:pt x="34869" y="134497"/>
                  </a:lnTo>
                  <a:lnTo>
                    <a:pt x="51343" y="142122"/>
                  </a:lnTo>
                  <a:lnTo>
                    <a:pt x="73040" y="144930"/>
                  </a:lnTo>
                  <a:lnTo>
                    <a:pt x="92835" y="142391"/>
                  </a:lnTo>
                  <a:lnTo>
                    <a:pt x="111557" y="133799"/>
                  </a:lnTo>
                  <a:lnTo>
                    <a:pt x="127139" y="118945"/>
                  </a:lnTo>
                  <a:lnTo>
                    <a:pt x="139007" y="101138"/>
                  </a:lnTo>
                  <a:lnTo>
                    <a:pt x="152853" y="57000"/>
                  </a:lnTo>
                  <a:lnTo>
                    <a:pt x="166103" y="10807"/>
                  </a:lnTo>
                  <a:lnTo>
                    <a:pt x="170295" y="4485"/>
                  </a:lnTo>
                  <a:lnTo>
                    <a:pt x="175686" y="499"/>
                  </a:lnTo>
                  <a:lnTo>
                    <a:pt x="179311" y="0"/>
                  </a:lnTo>
                  <a:lnTo>
                    <a:pt x="194981" y="3330"/>
                  </a:lnTo>
                  <a:lnTo>
                    <a:pt x="202179" y="7158"/>
                  </a:lnTo>
                  <a:lnTo>
                    <a:pt x="219058" y="21567"/>
                  </a:lnTo>
                  <a:lnTo>
                    <a:pt x="238962" y="48816"/>
                  </a:lnTo>
                  <a:lnTo>
                    <a:pt x="254554" y="96373"/>
                  </a:lnTo>
                  <a:lnTo>
                    <a:pt x="257355" y="133307"/>
                  </a:lnTo>
                  <a:lnTo>
                    <a:pt x="257040" y="134400"/>
                  </a:lnTo>
                  <a:lnTo>
                    <a:pt x="256478" y="135129"/>
                  </a:lnTo>
                  <a:lnTo>
                    <a:pt x="255750" y="135615"/>
                  </a:lnTo>
                  <a:lnTo>
                    <a:pt x="255264" y="135234"/>
                  </a:lnTo>
                  <a:lnTo>
                    <a:pt x="254725" y="132928"/>
                  </a:lnTo>
                  <a:lnTo>
                    <a:pt x="263454" y="88344"/>
                  </a:lnTo>
                  <a:lnTo>
                    <a:pt x="275948" y="46591"/>
                  </a:lnTo>
                  <a:lnTo>
                    <a:pt x="284581" y="27018"/>
                  </a:lnTo>
                  <a:lnTo>
                    <a:pt x="294195" y="13811"/>
                  </a:lnTo>
                  <a:lnTo>
                    <a:pt x="296770" y="11345"/>
                  </a:lnTo>
                  <a:lnTo>
                    <a:pt x="303393" y="8604"/>
                  </a:lnTo>
                  <a:lnTo>
                    <a:pt x="307135" y="7874"/>
                  </a:lnTo>
                  <a:lnTo>
                    <a:pt x="314115" y="8943"/>
                  </a:lnTo>
                  <a:lnTo>
                    <a:pt x="317458" y="10216"/>
                  </a:lnTo>
                  <a:lnTo>
                    <a:pt x="328905" y="23806"/>
                  </a:lnTo>
                  <a:lnTo>
                    <a:pt x="338516" y="45739"/>
                  </a:lnTo>
                  <a:lnTo>
                    <a:pt x="347883" y="89790"/>
                  </a:lnTo>
                  <a:lnTo>
                    <a:pt x="356864" y="131749"/>
                  </a:lnTo>
                  <a:lnTo>
                    <a:pt x="359357" y="145031"/>
                  </a:lnTo>
                  <a:lnTo>
                    <a:pt x="360319" y="147508"/>
                  </a:lnTo>
                  <a:lnTo>
                    <a:pt x="361313" y="148806"/>
                  </a:lnTo>
                  <a:lnTo>
                    <a:pt x="362329" y="149320"/>
                  </a:lnTo>
                  <a:lnTo>
                    <a:pt x="363359" y="149309"/>
                  </a:lnTo>
                  <a:lnTo>
                    <a:pt x="364045" y="148596"/>
                  </a:lnTo>
                  <a:lnTo>
                    <a:pt x="364808" y="145922"/>
                  </a:lnTo>
                  <a:lnTo>
                    <a:pt x="367051" y="102152"/>
                  </a:lnTo>
                  <a:lnTo>
                    <a:pt x="370144" y="55327"/>
                  </a:lnTo>
                  <a:lnTo>
                    <a:pt x="373312" y="20944"/>
                  </a:lnTo>
                  <a:lnTo>
                    <a:pt x="377831" y="11815"/>
                  </a:lnTo>
                  <a:lnTo>
                    <a:pt x="380044" y="10014"/>
                  </a:lnTo>
                  <a:lnTo>
                    <a:pt x="385325" y="8013"/>
                  </a:lnTo>
                  <a:lnTo>
                    <a:pt x="390259" y="8064"/>
                  </a:lnTo>
                  <a:lnTo>
                    <a:pt x="395861" y="9968"/>
                  </a:lnTo>
                  <a:lnTo>
                    <a:pt x="404231" y="14343"/>
                  </a:lnTo>
                  <a:lnTo>
                    <a:pt x="428899" y="42475"/>
                  </a:lnTo>
                  <a:lnTo>
                    <a:pt x="443710" y="87738"/>
                  </a:lnTo>
                  <a:lnTo>
                    <a:pt x="459168" y="124632"/>
                  </a:lnTo>
                  <a:lnTo>
                    <a:pt x="476718" y="140758"/>
                  </a:lnTo>
                  <a:lnTo>
                    <a:pt x="483206" y="145261"/>
                  </a:lnTo>
                  <a:lnTo>
                    <a:pt x="514644" y="14293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1990954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94914CEE-A96F-4F10-871F-1FD5D8BF10AB}"/>
              </a:ext>
            </a:extLst>
          </p:cNvPr>
          <p:cNvPicPr>
            <a:picLocks noChangeAspect="1"/>
          </p:cNvPicPr>
          <p:nvPr/>
        </p:nvPicPr>
        <p:blipFill rotWithShape="1">
          <a:blip r:embed="rId40" cstate="print">
            <a:extLst>
              <a:ext uri="{28A0092B-C50C-407E-A947-70E740481C1C}">
                <a14:useLocalDpi xmlns:a14="http://schemas.microsoft.com/office/drawing/2010/main" val="0"/>
              </a:ext>
            </a:extLst>
          </a:blip>
          <a:srcRect l="810" t="42760" r="810" b="1731"/>
          <a:stretch/>
        </p:blipFill>
        <p:spPr>
          <a:xfrm>
            <a:off x="1353130" y="2421773"/>
            <a:ext cx="9730983" cy="4119938"/>
          </a:xfrm>
          <a:prstGeom prst="rect">
            <a:avLst/>
          </a:prstGeom>
        </p:spPr>
      </p:pic>
      <p:sp>
        <p:nvSpPr>
          <p:cNvPr id="17" name="ZoneTexte 16">
            <a:extLst>
              <a:ext uri="{FF2B5EF4-FFF2-40B4-BE49-F238E27FC236}">
                <a16:creationId xmlns:a16="http://schemas.microsoft.com/office/drawing/2014/main" xmlns="" id="{0CF0D743-FC13-48CD-8D31-21181BB95438}"/>
              </a:ext>
            </a:extLst>
          </p:cNvPr>
          <p:cNvSpPr txBox="1"/>
          <p:nvPr/>
        </p:nvSpPr>
        <p:spPr>
          <a:xfrm>
            <a:off x="258527" y="590076"/>
            <a:ext cx="11547393" cy="1384995"/>
          </a:xfrm>
          <a:prstGeom prst="rect">
            <a:avLst/>
          </a:prstGeom>
          <a:noFill/>
        </p:spPr>
        <p:txBody>
          <a:bodyPr wrap="square" rtlCol="0">
            <a:spAutoFit/>
          </a:bodyPr>
          <a:lstStyle/>
          <a:p>
            <a:pPr algn="just"/>
            <a:r>
              <a:rPr lang="fr-FR" sz="2800" dirty="0"/>
              <a:t>Léo et </a:t>
            </a:r>
            <a:r>
              <a:rPr lang="fr-FR" sz="2800" dirty="0" err="1"/>
              <a:t>Elna</a:t>
            </a:r>
            <a:r>
              <a:rPr lang="fr-FR" sz="2800" dirty="0"/>
              <a:t> fabriquent des colliers de perles. Léo a fait un collier de 50 cm de longueur. Le collier fait par </a:t>
            </a:r>
            <a:r>
              <a:rPr lang="fr-FR" sz="2800" dirty="0" err="1"/>
              <a:t>Elna</a:t>
            </a:r>
            <a:r>
              <a:rPr lang="fr-FR" sz="2800" dirty="0"/>
              <a:t> mesure 25 cm de plus.</a:t>
            </a:r>
          </a:p>
          <a:p>
            <a:pPr algn="just"/>
            <a:r>
              <a:rPr lang="fr-FR" sz="2800" b="1" dirty="0"/>
              <a:t>Quelle est la longueur du collier fait par </a:t>
            </a:r>
            <a:r>
              <a:rPr lang="fr-FR" sz="2800" b="1" dirty="0" err="1"/>
              <a:t>Elna</a:t>
            </a:r>
            <a:r>
              <a:rPr lang="fr-FR" sz="2800" b="1" dirty="0"/>
              <a:t> ? </a:t>
            </a:r>
          </a:p>
        </p:txBody>
      </p:sp>
      <p:sp>
        <p:nvSpPr>
          <p:cNvPr id="22" name="Titre 1">
            <a:extLst>
              <a:ext uri="{FF2B5EF4-FFF2-40B4-BE49-F238E27FC236}">
                <a16:creationId xmlns:a16="http://schemas.microsoft.com/office/drawing/2014/main" xmlns="" id="{33D7DCEF-350F-4EBC-84FC-D62F9BEDA73B}"/>
              </a:ext>
            </a:extLst>
          </p:cNvPr>
          <p:cNvSpPr txBox="1">
            <a:spLocks/>
          </p:cNvSpPr>
          <p:nvPr/>
        </p:nvSpPr>
        <p:spPr>
          <a:xfrm>
            <a:off x="763165" y="143374"/>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rgbClr val="7030A0"/>
                </a:solidFill>
              </a:rPr>
              <a:t>Troisième situation</a:t>
            </a:r>
          </a:p>
        </p:txBody>
      </p:sp>
      <p:grpSp>
        <p:nvGrpSpPr>
          <p:cNvPr id="5" name="SMARTInkShape-Group103">
            <a:extLst>
              <a:ext uri="{FF2B5EF4-FFF2-40B4-BE49-F238E27FC236}">
                <a16:creationId xmlns:a16="http://schemas.microsoft.com/office/drawing/2014/main" xmlns="" id="{BDF0D538-D7B0-4741-8E55-3988B819D64D}"/>
              </a:ext>
            </a:extLst>
          </p:cNvPr>
          <p:cNvGrpSpPr/>
          <p:nvPr/>
        </p:nvGrpSpPr>
        <p:grpSpPr>
          <a:xfrm>
            <a:off x="2258364" y="2621178"/>
            <a:ext cx="595962" cy="481371"/>
            <a:chOff x="2258364" y="2621178"/>
            <a:chExt cx="595962" cy="481371"/>
          </a:xfrm>
        </p:grpSpPr>
        <p:sp>
          <p:nvSpPr>
            <p:cNvPr id="2" name="SMARTInkShape-239">
              <a:extLst>
                <a:ext uri="{FF2B5EF4-FFF2-40B4-BE49-F238E27FC236}">
                  <a16:creationId xmlns:a16="http://schemas.microsoft.com/office/drawing/2014/main" xmlns="" id="{F75600BE-AA51-444E-8461-FC553405EFEC}"/>
                </a:ext>
              </a:extLst>
            </p:cNvPr>
            <p:cNvSpPr/>
            <p:nvPr>
              <p:custDataLst>
                <p:tags r:id="rId35"/>
              </p:custDataLst>
            </p:nvPr>
          </p:nvSpPr>
          <p:spPr>
            <a:xfrm>
              <a:off x="2258364" y="2621178"/>
              <a:ext cx="383237" cy="455458"/>
            </a:xfrm>
            <a:custGeom>
              <a:avLst/>
              <a:gdLst/>
              <a:ahLst/>
              <a:cxnLst/>
              <a:rect l="0" t="0" r="0" b="0"/>
              <a:pathLst>
                <a:path w="383237" h="455458">
                  <a:moveTo>
                    <a:pt x="75261" y="64872"/>
                  </a:moveTo>
                  <a:lnTo>
                    <a:pt x="75261" y="64872"/>
                  </a:lnTo>
                  <a:lnTo>
                    <a:pt x="78632" y="64872"/>
                  </a:lnTo>
                  <a:lnTo>
                    <a:pt x="85785" y="69928"/>
                  </a:lnTo>
                  <a:lnTo>
                    <a:pt x="118383" y="115267"/>
                  </a:lnTo>
                  <a:lnTo>
                    <a:pt x="143238" y="144128"/>
                  </a:lnTo>
                  <a:lnTo>
                    <a:pt x="171170" y="162863"/>
                  </a:lnTo>
                  <a:lnTo>
                    <a:pt x="186385" y="167637"/>
                  </a:lnTo>
                  <a:lnTo>
                    <a:pt x="211629" y="162309"/>
                  </a:lnTo>
                  <a:lnTo>
                    <a:pt x="231887" y="153479"/>
                  </a:lnTo>
                  <a:lnTo>
                    <a:pt x="278915" y="114286"/>
                  </a:lnTo>
                  <a:lnTo>
                    <a:pt x="293138" y="97348"/>
                  </a:lnTo>
                  <a:lnTo>
                    <a:pt x="301820" y="73279"/>
                  </a:lnTo>
                  <a:lnTo>
                    <a:pt x="303805" y="53918"/>
                  </a:lnTo>
                  <a:lnTo>
                    <a:pt x="295417" y="32503"/>
                  </a:lnTo>
                  <a:lnTo>
                    <a:pt x="281760" y="15025"/>
                  </a:lnTo>
                  <a:lnTo>
                    <a:pt x="264857" y="4281"/>
                  </a:lnTo>
                  <a:lnTo>
                    <a:pt x="251500" y="0"/>
                  </a:lnTo>
                  <a:lnTo>
                    <a:pt x="241431" y="3702"/>
                  </a:lnTo>
                  <a:lnTo>
                    <a:pt x="231312" y="10874"/>
                  </a:lnTo>
                  <a:lnTo>
                    <a:pt x="224462" y="18766"/>
                  </a:lnTo>
                  <a:lnTo>
                    <a:pt x="219386" y="61801"/>
                  </a:lnTo>
                  <a:lnTo>
                    <a:pt x="218383" y="105370"/>
                  </a:lnTo>
                  <a:lnTo>
                    <a:pt x="217268" y="140725"/>
                  </a:lnTo>
                  <a:lnTo>
                    <a:pt x="213763" y="181068"/>
                  </a:lnTo>
                  <a:lnTo>
                    <a:pt x="204572" y="226936"/>
                  </a:lnTo>
                  <a:lnTo>
                    <a:pt x="190736" y="271144"/>
                  </a:lnTo>
                  <a:lnTo>
                    <a:pt x="173464" y="314425"/>
                  </a:lnTo>
                  <a:lnTo>
                    <a:pt x="152725" y="343590"/>
                  </a:lnTo>
                  <a:lnTo>
                    <a:pt x="136705" y="358064"/>
                  </a:lnTo>
                  <a:lnTo>
                    <a:pt x="103874" y="376094"/>
                  </a:lnTo>
                  <a:lnTo>
                    <a:pt x="78722" y="382589"/>
                  </a:lnTo>
                  <a:lnTo>
                    <a:pt x="36659" y="385157"/>
                  </a:lnTo>
                  <a:lnTo>
                    <a:pt x="23297" y="380670"/>
                  </a:lnTo>
                  <a:lnTo>
                    <a:pt x="10891" y="372444"/>
                  </a:lnTo>
                  <a:lnTo>
                    <a:pt x="3025" y="361732"/>
                  </a:lnTo>
                  <a:lnTo>
                    <a:pt x="0" y="351797"/>
                  </a:lnTo>
                  <a:lnTo>
                    <a:pt x="536" y="340913"/>
                  </a:lnTo>
                  <a:lnTo>
                    <a:pt x="8564" y="314642"/>
                  </a:lnTo>
                  <a:lnTo>
                    <a:pt x="10688" y="310760"/>
                  </a:lnTo>
                  <a:lnTo>
                    <a:pt x="23790" y="300241"/>
                  </a:lnTo>
                  <a:lnTo>
                    <a:pt x="36022" y="295477"/>
                  </a:lnTo>
                  <a:lnTo>
                    <a:pt x="44886" y="296245"/>
                  </a:lnTo>
                  <a:lnTo>
                    <a:pt x="49719" y="297437"/>
                  </a:lnTo>
                  <a:lnTo>
                    <a:pt x="71627" y="313501"/>
                  </a:lnTo>
                  <a:lnTo>
                    <a:pt x="111411" y="356325"/>
                  </a:lnTo>
                  <a:lnTo>
                    <a:pt x="143673" y="403862"/>
                  </a:lnTo>
                  <a:lnTo>
                    <a:pt x="170060" y="441400"/>
                  </a:lnTo>
                  <a:lnTo>
                    <a:pt x="185978" y="450779"/>
                  </a:lnTo>
                  <a:lnTo>
                    <a:pt x="194319" y="453345"/>
                  </a:lnTo>
                  <a:lnTo>
                    <a:pt x="211706" y="451418"/>
                  </a:lnTo>
                  <a:lnTo>
                    <a:pt x="250290" y="432216"/>
                  </a:lnTo>
                  <a:lnTo>
                    <a:pt x="257239" y="424515"/>
                  </a:lnTo>
                  <a:lnTo>
                    <a:pt x="263236" y="413086"/>
                  </a:lnTo>
                  <a:lnTo>
                    <a:pt x="265262" y="401217"/>
                  </a:lnTo>
                  <a:lnTo>
                    <a:pt x="265717" y="388459"/>
                  </a:lnTo>
                  <a:lnTo>
                    <a:pt x="266438" y="387488"/>
                  </a:lnTo>
                  <a:lnTo>
                    <a:pt x="269119" y="386410"/>
                  </a:lnTo>
                  <a:lnTo>
                    <a:pt x="281735" y="385623"/>
                  </a:lnTo>
                  <a:lnTo>
                    <a:pt x="317207" y="394772"/>
                  </a:lnTo>
                  <a:lnTo>
                    <a:pt x="324592" y="393298"/>
                  </a:lnTo>
                  <a:lnTo>
                    <a:pt x="332934" y="387256"/>
                  </a:lnTo>
                  <a:lnTo>
                    <a:pt x="344529" y="369186"/>
                  </a:lnTo>
                  <a:lnTo>
                    <a:pt x="348159" y="361342"/>
                  </a:lnTo>
                  <a:lnTo>
                    <a:pt x="348815" y="344234"/>
                  </a:lnTo>
                  <a:lnTo>
                    <a:pt x="346775" y="331953"/>
                  </a:lnTo>
                  <a:lnTo>
                    <a:pt x="340565" y="322160"/>
                  </a:lnTo>
                  <a:lnTo>
                    <a:pt x="334991" y="317629"/>
                  </a:lnTo>
                  <a:lnTo>
                    <a:pt x="332022" y="315926"/>
                  </a:lnTo>
                  <a:lnTo>
                    <a:pt x="323080" y="314976"/>
                  </a:lnTo>
                  <a:lnTo>
                    <a:pt x="306834" y="317240"/>
                  </a:lnTo>
                  <a:lnTo>
                    <a:pt x="292395" y="328501"/>
                  </a:lnTo>
                  <a:lnTo>
                    <a:pt x="279767" y="346929"/>
                  </a:lnTo>
                  <a:lnTo>
                    <a:pt x="272694" y="362973"/>
                  </a:lnTo>
                  <a:lnTo>
                    <a:pt x="275106" y="388462"/>
                  </a:lnTo>
                  <a:lnTo>
                    <a:pt x="280838" y="408792"/>
                  </a:lnTo>
                  <a:lnTo>
                    <a:pt x="295432" y="430495"/>
                  </a:lnTo>
                  <a:lnTo>
                    <a:pt x="317082" y="448058"/>
                  </a:lnTo>
                  <a:lnTo>
                    <a:pt x="336314" y="455457"/>
                  </a:lnTo>
                  <a:lnTo>
                    <a:pt x="383236" y="44587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SMARTInkShape-240">
              <a:extLst>
                <a:ext uri="{FF2B5EF4-FFF2-40B4-BE49-F238E27FC236}">
                  <a16:creationId xmlns:a16="http://schemas.microsoft.com/office/drawing/2014/main" xmlns="" id="{0CA432A8-2D2E-4848-9230-65D075780239}"/>
                </a:ext>
              </a:extLst>
            </p:cNvPr>
            <p:cNvSpPr/>
            <p:nvPr>
              <p:custDataLst>
                <p:tags r:id="rId36"/>
              </p:custDataLst>
            </p:nvPr>
          </p:nvSpPr>
          <p:spPr>
            <a:xfrm>
              <a:off x="2587625" y="2738085"/>
              <a:ext cx="85673" cy="122591"/>
            </a:xfrm>
            <a:custGeom>
              <a:avLst/>
              <a:gdLst/>
              <a:ahLst/>
              <a:cxnLst/>
              <a:rect l="0" t="0" r="0" b="0"/>
              <a:pathLst>
                <a:path w="85673" h="122591">
                  <a:moveTo>
                    <a:pt x="76200" y="8290"/>
                  </a:moveTo>
                  <a:lnTo>
                    <a:pt x="76200" y="8290"/>
                  </a:lnTo>
                  <a:lnTo>
                    <a:pt x="77886" y="8290"/>
                  </a:lnTo>
                  <a:lnTo>
                    <a:pt x="79654" y="5468"/>
                  </a:lnTo>
                  <a:lnTo>
                    <a:pt x="81616" y="1744"/>
                  </a:lnTo>
                  <a:lnTo>
                    <a:pt x="83663" y="89"/>
                  </a:lnTo>
                  <a:lnTo>
                    <a:pt x="84351" y="0"/>
                  </a:lnTo>
                  <a:lnTo>
                    <a:pt x="84809" y="294"/>
                  </a:lnTo>
                  <a:lnTo>
                    <a:pt x="85672" y="1844"/>
                  </a:lnTo>
                  <a:lnTo>
                    <a:pt x="51221" y="48736"/>
                  </a:lnTo>
                  <a:lnTo>
                    <a:pt x="19650" y="95853"/>
                  </a:lnTo>
                  <a:lnTo>
                    <a:pt x="0" y="1225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SMARTInkShape-241">
              <a:extLst>
                <a:ext uri="{FF2B5EF4-FFF2-40B4-BE49-F238E27FC236}">
                  <a16:creationId xmlns:a16="http://schemas.microsoft.com/office/drawing/2014/main" xmlns="" id="{C56AA875-5415-4AD6-8363-7136452E2739}"/>
                </a:ext>
              </a:extLst>
            </p:cNvPr>
            <p:cNvSpPr/>
            <p:nvPr>
              <p:custDataLst>
                <p:tags r:id="rId37"/>
              </p:custDataLst>
            </p:nvPr>
          </p:nvSpPr>
          <p:spPr>
            <a:xfrm>
              <a:off x="2668902" y="2936791"/>
              <a:ext cx="185424" cy="165758"/>
            </a:xfrm>
            <a:custGeom>
              <a:avLst/>
              <a:gdLst/>
              <a:ahLst/>
              <a:cxnLst/>
              <a:rect l="0" t="0" r="0" b="0"/>
              <a:pathLst>
                <a:path w="185424" h="165758">
                  <a:moveTo>
                    <a:pt x="90173" y="22309"/>
                  </a:moveTo>
                  <a:lnTo>
                    <a:pt x="90173" y="22309"/>
                  </a:lnTo>
                  <a:lnTo>
                    <a:pt x="90173" y="20623"/>
                  </a:lnTo>
                  <a:lnTo>
                    <a:pt x="77665" y="3494"/>
                  </a:lnTo>
                  <a:lnTo>
                    <a:pt x="54633" y="0"/>
                  </a:lnTo>
                  <a:lnTo>
                    <a:pt x="33778" y="7063"/>
                  </a:lnTo>
                  <a:lnTo>
                    <a:pt x="22036" y="18968"/>
                  </a:lnTo>
                  <a:lnTo>
                    <a:pt x="10143" y="36466"/>
                  </a:lnTo>
                  <a:lnTo>
                    <a:pt x="2137" y="59194"/>
                  </a:lnTo>
                  <a:lnTo>
                    <a:pt x="0" y="83254"/>
                  </a:lnTo>
                  <a:lnTo>
                    <a:pt x="4228" y="104102"/>
                  </a:lnTo>
                  <a:lnTo>
                    <a:pt x="17000" y="127287"/>
                  </a:lnTo>
                  <a:lnTo>
                    <a:pt x="39902" y="151936"/>
                  </a:lnTo>
                  <a:lnTo>
                    <a:pt x="54425" y="161298"/>
                  </a:lnTo>
                  <a:lnTo>
                    <a:pt x="71820" y="165757"/>
                  </a:lnTo>
                  <a:lnTo>
                    <a:pt x="89321" y="164805"/>
                  </a:lnTo>
                  <a:lnTo>
                    <a:pt x="97908" y="161958"/>
                  </a:lnTo>
                  <a:lnTo>
                    <a:pt x="110378" y="151332"/>
                  </a:lnTo>
                  <a:lnTo>
                    <a:pt x="119639" y="135327"/>
                  </a:lnTo>
                  <a:lnTo>
                    <a:pt x="126202" y="114614"/>
                  </a:lnTo>
                  <a:lnTo>
                    <a:pt x="127353" y="100493"/>
                  </a:lnTo>
                  <a:lnTo>
                    <a:pt x="121258" y="76676"/>
                  </a:lnTo>
                  <a:lnTo>
                    <a:pt x="110568" y="55312"/>
                  </a:lnTo>
                  <a:lnTo>
                    <a:pt x="74350" y="16131"/>
                  </a:lnTo>
                  <a:lnTo>
                    <a:pt x="63103" y="9856"/>
                  </a:lnTo>
                  <a:lnTo>
                    <a:pt x="55890" y="7448"/>
                  </a:lnTo>
                  <a:lnTo>
                    <a:pt x="54265" y="7463"/>
                  </a:lnTo>
                  <a:lnTo>
                    <a:pt x="51519" y="8420"/>
                  </a:lnTo>
                  <a:lnTo>
                    <a:pt x="50645" y="9522"/>
                  </a:lnTo>
                  <a:lnTo>
                    <a:pt x="49675" y="12628"/>
                  </a:lnTo>
                  <a:lnTo>
                    <a:pt x="50814" y="21714"/>
                  </a:lnTo>
                  <a:lnTo>
                    <a:pt x="60127" y="35029"/>
                  </a:lnTo>
                  <a:lnTo>
                    <a:pt x="68235" y="41250"/>
                  </a:lnTo>
                  <a:lnTo>
                    <a:pt x="88309" y="49804"/>
                  </a:lnTo>
                  <a:lnTo>
                    <a:pt x="118289" y="53499"/>
                  </a:lnTo>
                  <a:lnTo>
                    <a:pt x="151662" y="50577"/>
                  </a:lnTo>
                  <a:lnTo>
                    <a:pt x="185423" y="413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0" name="SMARTInkShape-Group104">
            <a:extLst>
              <a:ext uri="{FF2B5EF4-FFF2-40B4-BE49-F238E27FC236}">
                <a16:creationId xmlns:a16="http://schemas.microsoft.com/office/drawing/2014/main" xmlns="" id="{0CC3075D-3CF5-4DF3-BC4A-E5779D444C25}"/>
              </a:ext>
            </a:extLst>
          </p:cNvPr>
          <p:cNvGrpSpPr/>
          <p:nvPr/>
        </p:nvGrpSpPr>
        <p:grpSpPr>
          <a:xfrm>
            <a:off x="3705225" y="2911475"/>
            <a:ext cx="2206626" cy="225426"/>
            <a:chOff x="3705225" y="2911475"/>
            <a:chExt cx="2206626" cy="225426"/>
          </a:xfrm>
        </p:grpSpPr>
        <p:sp>
          <p:nvSpPr>
            <p:cNvPr id="7" name="SMARTInkShape-242">
              <a:extLst>
                <a:ext uri="{FF2B5EF4-FFF2-40B4-BE49-F238E27FC236}">
                  <a16:creationId xmlns:a16="http://schemas.microsoft.com/office/drawing/2014/main" xmlns="" id="{AF4FF720-1112-4333-B77D-5B83ACC9443E}"/>
                </a:ext>
              </a:extLst>
            </p:cNvPr>
            <p:cNvSpPr/>
            <p:nvPr>
              <p:custDataLst>
                <p:tags r:id="rId32"/>
              </p:custDataLst>
            </p:nvPr>
          </p:nvSpPr>
          <p:spPr>
            <a:xfrm>
              <a:off x="3708400" y="2914650"/>
              <a:ext cx="25401" cy="222251"/>
            </a:xfrm>
            <a:custGeom>
              <a:avLst/>
              <a:gdLst/>
              <a:ahLst/>
              <a:cxnLst/>
              <a:rect l="0" t="0" r="0" b="0"/>
              <a:pathLst>
                <a:path w="25401" h="222251">
                  <a:moveTo>
                    <a:pt x="0" y="0"/>
                  </a:moveTo>
                  <a:lnTo>
                    <a:pt x="0" y="0"/>
                  </a:lnTo>
                  <a:lnTo>
                    <a:pt x="2734" y="0"/>
                  </a:lnTo>
                  <a:lnTo>
                    <a:pt x="2881" y="353"/>
                  </a:lnTo>
                  <a:lnTo>
                    <a:pt x="9720" y="43545"/>
                  </a:lnTo>
                  <a:lnTo>
                    <a:pt x="12086" y="87280"/>
                  </a:lnTo>
                  <a:lnTo>
                    <a:pt x="8246" y="126495"/>
                  </a:lnTo>
                  <a:lnTo>
                    <a:pt x="7540" y="173696"/>
                  </a:lnTo>
                  <a:lnTo>
                    <a:pt x="12804" y="205043"/>
                  </a:lnTo>
                  <a:lnTo>
                    <a:pt x="15216" y="210017"/>
                  </a:lnTo>
                  <a:lnTo>
                    <a:pt x="25400" y="222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SMARTInkShape-243">
              <a:extLst>
                <a:ext uri="{FF2B5EF4-FFF2-40B4-BE49-F238E27FC236}">
                  <a16:creationId xmlns:a16="http://schemas.microsoft.com/office/drawing/2014/main" xmlns="" id="{6D753E11-BFAE-410B-88BB-F4256119DEA4}"/>
                </a:ext>
              </a:extLst>
            </p:cNvPr>
            <p:cNvSpPr/>
            <p:nvPr>
              <p:custDataLst>
                <p:tags r:id="rId33"/>
              </p:custDataLst>
            </p:nvPr>
          </p:nvSpPr>
          <p:spPr>
            <a:xfrm>
              <a:off x="3705225" y="2911475"/>
              <a:ext cx="2190708" cy="200026"/>
            </a:xfrm>
            <a:custGeom>
              <a:avLst/>
              <a:gdLst/>
              <a:ahLst/>
              <a:cxnLst/>
              <a:rect l="0" t="0" r="0" b="0"/>
              <a:pathLst>
                <a:path w="2190708" h="200026">
                  <a:moveTo>
                    <a:pt x="0" y="0"/>
                  </a:moveTo>
                  <a:lnTo>
                    <a:pt x="0" y="0"/>
                  </a:lnTo>
                  <a:lnTo>
                    <a:pt x="0" y="5056"/>
                  </a:lnTo>
                  <a:lnTo>
                    <a:pt x="705" y="6546"/>
                  </a:lnTo>
                  <a:lnTo>
                    <a:pt x="1882" y="7539"/>
                  </a:lnTo>
                  <a:lnTo>
                    <a:pt x="5423" y="8642"/>
                  </a:lnTo>
                  <a:lnTo>
                    <a:pt x="52163" y="12559"/>
                  </a:lnTo>
                  <a:lnTo>
                    <a:pt x="96191" y="11109"/>
                  </a:lnTo>
                  <a:lnTo>
                    <a:pt x="137381" y="12491"/>
                  </a:lnTo>
                  <a:lnTo>
                    <a:pt x="180334" y="12659"/>
                  </a:lnTo>
                  <a:lnTo>
                    <a:pt x="224083" y="12692"/>
                  </a:lnTo>
                  <a:lnTo>
                    <a:pt x="263167" y="12697"/>
                  </a:lnTo>
                  <a:lnTo>
                    <a:pt x="304063" y="12700"/>
                  </a:lnTo>
                  <a:lnTo>
                    <a:pt x="339938" y="12700"/>
                  </a:lnTo>
                  <a:lnTo>
                    <a:pt x="377222" y="12700"/>
                  </a:lnTo>
                  <a:lnTo>
                    <a:pt x="424291" y="12700"/>
                  </a:lnTo>
                  <a:lnTo>
                    <a:pt x="461036" y="12700"/>
                  </a:lnTo>
                  <a:lnTo>
                    <a:pt x="502551" y="12700"/>
                  </a:lnTo>
                  <a:lnTo>
                    <a:pt x="545664" y="12700"/>
                  </a:lnTo>
                  <a:lnTo>
                    <a:pt x="590342" y="12700"/>
                  </a:lnTo>
                  <a:lnTo>
                    <a:pt x="631842" y="12700"/>
                  </a:lnTo>
                  <a:lnTo>
                    <a:pt x="675024" y="12700"/>
                  </a:lnTo>
                  <a:lnTo>
                    <a:pt x="716709" y="13641"/>
                  </a:lnTo>
                  <a:lnTo>
                    <a:pt x="752454" y="14882"/>
                  </a:lnTo>
                  <a:lnTo>
                    <a:pt x="795586" y="15581"/>
                  </a:lnTo>
                  <a:lnTo>
                    <a:pt x="830667" y="15744"/>
                  </a:lnTo>
                  <a:lnTo>
                    <a:pt x="874245" y="16758"/>
                  </a:lnTo>
                  <a:lnTo>
                    <a:pt x="917367" y="18031"/>
                  </a:lnTo>
                  <a:lnTo>
                    <a:pt x="963727" y="18748"/>
                  </a:lnTo>
                  <a:lnTo>
                    <a:pt x="1001940" y="18916"/>
                  </a:lnTo>
                  <a:lnTo>
                    <a:pt x="1038914" y="18990"/>
                  </a:lnTo>
                  <a:lnTo>
                    <a:pt x="1075573" y="19376"/>
                  </a:lnTo>
                  <a:lnTo>
                    <a:pt x="1115384" y="20724"/>
                  </a:lnTo>
                  <a:lnTo>
                    <a:pt x="1149071" y="21558"/>
                  </a:lnTo>
                  <a:lnTo>
                    <a:pt x="1196539" y="22027"/>
                  </a:lnTo>
                  <a:lnTo>
                    <a:pt x="1242942" y="22166"/>
                  </a:lnTo>
                  <a:lnTo>
                    <a:pt x="1280328" y="23148"/>
                  </a:lnTo>
                  <a:lnTo>
                    <a:pt x="1309162" y="24399"/>
                  </a:lnTo>
                  <a:lnTo>
                    <a:pt x="1354904" y="24955"/>
                  </a:lnTo>
                  <a:lnTo>
                    <a:pt x="1379166" y="25104"/>
                  </a:lnTo>
                  <a:lnTo>
                    <a:pt x="1403455" y="25202"/>
                  </a:lnTo>
                  <a:lnTo>
                    <a:pt x="1447494" y="25665"/>
                  </a:lnTo>
                  <a:lnTo>
                    <a:pt x="1478826" y="27046"/>
                  </a:lnTo>
                  <a:lnTo>
                    <a:pt x="1519563" y="27896"/>
                  </a:lnTo>
                  <a:lnTo>
                    <a:pt x="1562950" y="27920"/>
                  </a:lnTo>
                  <a:lnTo>
                    <a:pt x="1595169" y="26755"/>
                  </a:lnTo>
                  <a:lnTo>
                    <a:pt x="1629949" y="26002"/>
                  </a:lnTo>
                  <a:lnTo>
                    <a:pt x="1666339" y="25315"/>
                  </a:lnTo>
                  <a:lnTo>
                    <a:pt x="1700150" y="23833"/>
                  </a:lnTo>
                  <a:lnTo>
                    <a:pt x="1736580" y="22940"/>
                  </a:lnTo>
                  <a:lnTo>
                    <a:pt x="1776525" y="22543"/>
                  </a:lnTo>
                  <a:lnTo>
                    <a:pt x="1821324" y="22366"/>
                  </a:lnTo>
                  <a:lnTo>
                    <a:pt x="1868565" y="22267"/>
                  </a:lnTo>
                  <a:lnTo>
                    <a:pt x="1916155" y="20552"/>
                  </a:lnTo>
                  <a:lnTo>
                    <a:pt x="1959811" y="19495"/>
                  </a:lnTo>
                  <a:lnTo>
                    <a:pt x="2001243" y="17496"/>
                  </a:lnTo>
                  <a:lnTo>
                    <a:pt x="2043942" y="14013"/>
                  </a:lnTo>
                  <a:lnTo>
                    <a:pt x="2090999" y="12019"/>
                  </a:lnTo>
                  <a:lnTo>
                    <a:pt x="2136091" y="10206"/>
                  </a:lnTo>
                  <a:lnTo>
                    <a:pt x="2182971" y="14803"/>
                  </a:lnTo>
                  <a:lnTo>
                    <a:pt x="2186969" y="15734"/>
                  </a:lnTo>
                  <a:lnTo>
                    <a:pt x="2190707" y="19010"/>
                  </a:lnTo>
                  <a:lnTo>
                    <a:pt x="2187704" y="19049"/>
                  </a:lnTo>
                  <a:lnTo>
                    <a:pt x="2187613" y="20735"/>
                  </a:lnTo>
                  <a:lnTo>
                    <a:pt x="2187248" y="21232"/>
                  </a:lnTo>
                  <a:lnTo>
                    <a:pt x="2184845" y="22094"/>
                  </a:lnTo>
                  <a:lnTo>
                    <a:pt x="2182846" y="25557"/>
                  </a:lnTo>
                  <a:lnTo>
                    <a:pt x="2180498" y="36657"/>
                  </a:lnTo>
                  <a:lnTo>
                    <a:pt x="2179682" y="38197"/>
                  </a:lnTo>
                  <a:lnTo>
                    <a:pt x="2178078" y="83600"/>
                  </a:lnTo>
                  <a:lnTo>
                    <a:pt x="2175518" y="126517"/>
                  </a:lnTo>
                  <a:lnTo>
                    <a:pt x="2171729" y="172093"/>
                  </a:lnTo>
                  <a:lnTo>
                    <a:pt x="2168525" y="2000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 name="SMARTInkShape-244">
              <a:extLst>
                <a:ext uri="{FF2B5EF4-FFF2-40B4-BE49-F238E27FC236}">
                  <a16:creationId xmlns:a16="http://schemas.microsoft.com/office/drawing/2014/main" xmlns="" id="{3D485A34-6343-4ADD-AB8D-73E5FD657818}"/>
                </a:ext>
              </a:extLst>
            </p:cNvPr>
            <p:cNvSpPr/>
            <p:nvPr>
              <p:custDataLst>
                <p:tags r:id="rId34"/>
              </p:custDataLst>
            </p:nvPr>
          </p:nvSpPr>
          <p:spPr>
            <a:xfrm>
              <a:off x="3749806" y="3081353"/>
              <a:ext cx="2162045" cy="46019"/>
            </a:xfrm>
            <a:custGeom>
              <a:avLst/>
              <a:gdLst/>
              <a:ahLst/>
              <a:cxnLst/>
              <a:rect l="0" t="0" r="0" b="0"/>
              <a:pathLst>
                <a:path w="2162045" h="46019">
                  <a:moveTo>
                    <a:pt x="3044" y="4747"/>
                  </a:moveTo>
                  <a:lnTo>
                    <a:pt x="3044" y="4747"/>
                  </a:lnTo>
                  <a:lnTo>
                    <a:pt x="1358" y="4747"/>
                  </a:lnTo>
                  <a:lnTo>
                    <a:pt x="862" y="4394"/>
                  </a:lnTo>
                  <a:lnTo>
                    <a:pt x="531" y="3806"/>
                  </a:lnTo>
                  <a:lnTo>
                    <a:pt x="0" y="2013"/>
                  </a:lnTo>
                  <a:lnTo>
                    <a:pt x="309" y="1866"/>
                  </a:lnTo>
                  <a:lnTo>
                    <a:pt x="45595" y="0"/>
                  </a:lnTo>
                  <a:lnTo>
                    <a:pt x="88588" y="5899"/>
                  </a:lnTo>
                  <a:lnTo>
                    <a:pt x="128653" y="13622"/>
                  </a:lnTo>
                  <a:lnTo>
                    <a:pt x="174402" y="19125"/>
                  </a:lnTo>
                  <a:lnTo>
                    <a:pt x="214915" y="21267"/>
                  </a:lnTo>
                  <a:lnTo>
                    <a:pt x="258757" y="24983"/>
                  </a:lnTo>
                  <a:lnTo>
                    <a:pt x="296502" y="28761"/>
                  </a:lnTo>
                  <a:lnTo>
                    <a:pt x="340310" y="30089"/>
                  </a:lnTo>
                  <a:lnTo>
                    <a:pt x="377542" y="31650"/>
                  </a:lnTo>
                  <a:lnTo>
                    <a:pt x="414786" y="33520"/>
                  </a:lnTo>
                  <a:lnTo>
                    <a:pt x="459122" y="35615"/>
                  </a:lnTo>
                  <a:lnTo>
                    <a:pt x="497894" y="36236"/>
                  </a:lnTo>
                  <a:lnTo>
                    <a:pt x="542425" y="36419"/>
                  </a:lnTo>
                  <a:lnTo>
                    <a:pt x="581373" y="36474"/>
                  </a:lnTo>
                  <a:lnTo>
                    <a:pt x="622664" y="36490"/>
                  </a:lnTo>
                  <a:lnTo>
                    <a:pt x="664178" y="37436"/>
                  </a:lnTo>
                  <a:lnTo>
                    <a:pt x="695873" y="38678"/>
                  </a:lnTo>
                  <a:lnTo>
                    <a:pt x="728775" y="39230"/>
                  </a:lnTo>
                  <a:lnTo>
                    <a:pt x="773975" y="39541"/>
                  </a:lnTo>
                  <a:lnTo>
                    <a:pt x="821469" y="41319"/>
                  </a:lnTo>
                  <a:lnTo>
                    <a:pt x="867037" y="42545"/>
                  </a:lnTo>
                  <a:lnTo>
                    <a:pt x="910270" y="42787"/>
                  </a:lnTo>
                  <a:lnTo>
                    <a:pt x="957199" y="42839"/>
                  </a:lnTo>
                  <a:lnTo>
                    <a:pt x="1003150" y="42845"/>
                  </a:lnTo>
                  <a:lnTo>
                    <a:pt x="1040558" y="42846"/>
                  </a:lnTo>
                  <a:lnTo>
                    <a:pt x="1085273" y="42847"/>
                  </a:lnTo>
                  <a:lnTo>
                    <a:pt x="1120093" y="42847"/>
                  </a:lnTo>
                  <a:lnTo>
                    <a:pt x="1160227" y="42847"/>
                  </a:lnTo>
                  <a:lnTo>
                    <a:pt x="1198927" y="40665"/>
                  </a:lnTo>
                  <a:lnTo>
                    <a:pt x="1240804" y="39868"/>
                  </a:lnTo>
                  <a:lnTo>
                    <a:pt x="1286862" y="38025"/>
                  </a:lnTo>
                  <a:lnTo>
                    <a:pt x="1324724" y="36950"/>
                  </a:lnTo>
                  <a:lnTo>
                    <a:pt x="1367261" y="36631"/>
                  </a:lnTo>
                  <a:lnTo>
                    <a:pt x="1412292" y="36524"/>
                  </a:lnTo>
                  <a:lnTo>
                    <a:pt x="1457334" y="36505"/>
                  </a:lnTo>
                  <a:lnTo>
                    <a:pt x="1499961" y="36499"/>
                  </a:lnTo>
                  <a:lnTo>
                    <a:pt x="1542443" y="36498"/>
                  </a:lnTo>
                  <a:lnTo>
                    <a:pt x="1588744" y="36497"/>
                  </a:lnTo>
                  <a:lnTo>
                    <a:pt x="1628380" y="36497"/>
                  </a:lnTo>
                  <a:lnTo>
                    <a:pt x="1674375" y="36497"/>
                  </a:lnTo>
                  <a:lnTo>
                    <a:pt x="1708790" y="38183"/>
                  </a:lnTo>
                  <a:lnTo>
                    <a:pt x="1751404" y="40916"/>
                  </a:lnTo>
                  <a:lnTo>
                    <a:pt x="1793220" y="42818"/>
                  </a:lnTo>
                  <a:lnTo>
                    <a:pt x="1833492" y="44916"/>
                  </a:lnTo>
                  <a:lnTo>
                    <a:pt x="1880427" y="45694"/>
                  </a:lnTo>
                  <a:lnTo>
                    <a:pt x="1922880" y="45016"/>
                  </a:lnTo>
                  <a:lnTo>
                    <a:pt x="1959830" y="44431"/>
                  </a:lnTo>
                  <a:lnTo>
                    <a:pt x="1998864" y="45708"/>
                  </a:lnTo>
                  <a:lnTo>
                    <a:pt x="2041059" y="45981"/>
                  </a:lnTo>
                  <a:lnTo>
                    <a:pt x="2085122" y="46018"/>
                  </a:lnTo>
                  <a:lnTo>
                    <a:pt x="2129996" y="44336"/>
                  </a:lnTo>
                  <a:lnTo>
                    <a:pt x="2162044" y="36497"/>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3" name="SMARTInkShape-Group105">
            <a:extLst>
              <a:ext uri="{FF2B5EF4-FFF2-40B4-BE49-F238E27FC236}">
                <a16:creationId xmlns:a16="http://schemas.microsoft.com/office/drawing/2014/main" xmlns="" id="{EBDD43DC-555E-4DA3-BE8D-9DA234A0A65B}"/>
              </a:ext>
            </a:extLst>
          </p:cNvPr>
          <p:cNvGrpSpPr/>
          <p:nvPr/>
        </p:nvGrpSpPr>
        <p:grpSpPr>
          <a:xfrm>
            <a:off x="2389476" y="3217994"/>
            <a:ext cx="237138" cy="381885"/>
            <a:chOff x="2389476" y="3217994"/>
            <a:chExt cx="237138" cy="381885"/>
          </a:xfrm>
        </p:grpSpPr>
        <p:sp>
          <p:nvSpPr>
            <p:cNvPr id="11" name="SMARTInkShape-245">
              <a:extLst>
                <a:ext uri="{FF2B5EF4-FFF2-40B4-BE49-F238E27FC236}">
                  <a16:creationId xmlns:a16="http://schemas.microsoft.com/office/drawing/2014/main" xmlns="" id="{61E9C108-8050-4576-944F-864FFD7D0F5C}"/>
                </a:ext>
              </a:extLst>
            </p:cNvPr>
            <p:cNvSpPr/>
            <p:nvPr>
              <p:custDataLst>
                <p:tags r:id="rId30"/>
              </p:custDataLst>
            </p:nvPr>
          </p:nvSpPr>
          <p:spPr>
            <a:xfrm>
              <a:off x="2389476" y="3217994"/>
              <a:ext cx="194678" cy="376397"/>
            </a:xfrm>
            <a:custGeom>
              <a:avLst/>
              <a:gdLst/>
              <a:ahLst/>
              <a:cxnLst/>
              <a:rect l="0" t="0" r="0" b="0"/>
              <a:pathLst>
                <a:path w="194678" h="376397">
                  <a:moveTo>
                    <a:pt x="67974" y="23681"/>
                  </a:moveTo>
                  <a:lnTo>
                    <a:pt x="67974" y="23681"/>
                  </a:lnTo>
                  <a:lnTo>
                    <a:pt x="72704" y="14221"/>
                  </a:lnTo>
                  <a:lnTo>
                    <a:pt x="71480" y="11730"/>
                  </a:lnTo>
                  <a:lnTo>
                    <a:pt x="65417" y="5199"/>
                  </a:lnTo>
                  <a:lnTo>
                    <a:pt x="55901" y="1356"/>
                  </a:lnTo>
                  <a:lnTo>
                    <a:pt x="46381" y="0"/>
                  </a:lnTo>
                  <a:lnTo>
                    <a:pt x="40973" y="574"/>
                  </a:lnTo>
                  <a:lnTo>
                    <a:pt x="29204" y="4566"/>
                  </a:lnTo>
                  <a:lnTo>
                    <a:pt x="8506" y="20142"/>
                  </a:lnTo>
                  <a:lnTo>
                    <a:pt x="3983" y="32745"/>
                  </a:lnTo>
                  <a:lnTo>
                    <a:pt x="0" y="56320"/>
                  </a:lnTo>
                  <a:lnTo>
                    <a:pt x="2913" y="98772"/>
                  </a:lnTo>
                  <a:lnTo>
                    <a:pt x="12117" y="129116"/>
                  </a:lnTo>
                  <a:lnTo>
                    <a:pt x="27020" y="153327"/>
                  </a:lnTo>
                  <a:lnTo>
                    <a:pt x="32399" y="157619"/>
                  </a:lnTo>
                  <a:lnTo>
                    <a:pt x="42507" y="162618"/>
                  </a:lnTo>
                  <a:lnTo>
                    <a:pt x="56454" y="163351"/>
                  </a:lnTo>
                  <a:lnTo>
                    <a:pt x="101802" y="163381"/>
                  </a:lnTo>
                  <a:lnTo>
                    <a:pt x="110414" y="161695"/>
                  </a:lnTo>
                  <a:lnTo>
                    <a:pt x="119119" y="157276"/>
                  </a:lnTo>
                  <a:lnTo>
                    <a:pt x="125030" y="151498"/>
                  </a:lnTo>
                  <a:lnTo>
                    <a:pt x="126846" y="147399"/>
                  </a:lnTo>
                  <a:lnTo>
                    <a:pt x="128214" y="122797"/>
                  </a:lnTo>
                  <a:lnTo>
                    <a:pt x="123213" y="105178"/>
                  </a:lnTo>
                  <a:lnTo>
                    <a:pt x="114490" y="90775"/>
                  </a:lnTo>
                  <a:lnTo>
                    <a:pt x="108756" y="84898"/>
                  </a:lnTo>
                  <a:lnTo>
                    <a:pt x="102680" y="81110"/>
                  </a:lnTo>
                  <a:lnTo>
                    <a:pt x="88253" y="78679"/>
                  </a:lnTo>
                  <a:lnTo>
                    <a:pt x="51517" y="82165"/>
                  </a:lnTo>
                  <a:lnTo>
                    <a:pt x="40167" y="88517"/>
                  </a:lnTo>
                  <a:lnTo>
                    <a:pt x="33473" y="95416"/>
                  </a:lnTo>
                  <a:lnTo>
                    <a:pt x="31473" y="102601"/>
                  </a:lnTo>
                  <a:lnTo>
                    <a:pt x="31290" y="110968"/>
                  </a:lnTo>
                  <a:lnTo>
                    <a:pt x="33561" y="118214"/>
                  </a:lnTo>
                  <a:lnTo>
                    <a:pt x="42177" y="133300"/>
                  </a:lnTo>
                  <a:lnTo>
                    <a:pt x="69790" y="157668"/>
                  </a:lnTo>
                  <a:lnTo>
                    <a:pt x="80272" y="163374"/>
                  </a:lnTo>
                  <a:lnTo>
                    <a:pt x="111456" y="167404"/>
                  </a:lnTo>
                  <a:lnTo>
                    <a:pt x="149949" y="159160"/>
                  </a:lnTo>
                  <a:lnTo>
                    <a:pt x="151905" y="158098"/>
                  </a:lnTo>
                  <a:lnTo>
                    <a:pt x="152856" y="157036"/>
                  </a:lnTo>
                  <a:lnTo>
                    <a:pt x="153137" y="155976"/>
                  </a:lnTo>
                  <a:lnTo>
                    <a:pt x="152619" y="155269"/>
                  </a:lnTo>
                  <a:lnTo>
                    <a:pt x="150161" y="154484"/>
                  </a:lnTo>
                  <a:lnTo>
                    <a:pt x="143126" y="155728"/>
                  </a:lnTo>
                  <a:lnTo>
                    <a:pt x="137709" y="158330"/>
                  </a:lnTo>
                  <a:lnTo>
                    <a:pt x="132185" y="164707"/>
                  </a:lnTo>
                  <a:lnTo>
                    <a:pt x="130026" y="169379"/>
                  </a:lnTo>
                  <a:lnTo>
                    <a:pt x="129450" y="171613"/>
                  </a:lnTo>
                  <a:lnTo>
                    <a:pt x="132574" y="177858"/>
                  </a:lnTo>
                  <a:lnTo>
                    <a:pt x="138313" y="184279"/>
                  </a:lnTo>
                  <a:lnTo>
                    <a:pt x="157134" y="194247"/>
                  </a:lnTo>
                  <a:lnTo>
                    <a:pt x="181507" y="200285"/>
                  </a:lnTo>
                  <a:lnTo>
                    <a:pt x="189341" y="200597"/>
                  </a:lnTo>
                  <a:lnTo>
                    <a:pt x="193999" y="199559"/>
                  </a:lnTo>
                  <a:lnTo>
                    <a:pt x="194677" y="198436"/>
                  </a:lnTo>
                  <a:lnTo>
                    <a:pt x="194423" y="196982"/>
                  </a:lnTo>
                  <a:lnTo>
                    <a:pt x="184162" y="182774"/>
                  </a:lnTo>
                  <a:lnTo>
                    <a:pt x="158688" y="174693"/>
                  </a:lnTo>
                  <a:lnTo>
                    <a:pt x="120256" y="169235"/>
                  </a:lnTo>
                  <a:lnTo>
                    <a:pt x="85935" y="173621"/>
                  </a:lnTo>
                  <a:lnTo>
                    <a:pt x="45037" y="191470"/>
                  </a:lnTo>
                  <a:lnTo>
                    <a:pt x="30969" y="201971"/>
                  </a:lnTo>
                  <a:lnTo>
                    <a:pt x="8453" y="230819"/>
                  </a:lnTo>
                  <a:lnTo>
                    <a:pt x="5010" y="236914"/>
                  </a:lnTo>
                  <a:lnTo>
                    <a:pt x="164" y="269090"/>
                  </a:lnTo>
                  <a:lnTo>
                    <a:pt x="2100" y="294734"/>
                  </a:lnTo>
                  <a:lnTo>
                    <a:pt x="13884" y="321931"/>
                  </a:lnTo>
                  <a:lnTo>
                    <a:pt x="47033" y="357722"/>
                  </a:lnTo>
                  <a:lnTo>
                    <a:pt x="65140" y="370698"/>
                  </a:lnTo>
                  <a:lnTo>
                    <a:pt x="76122" y="375231"/>
                  </a:lnTo>
                  <a:lnTo>
                    <a:pt x="98963" y="376396"/>
                  </a:lnTo>
                  <a:lnTo>
                    <a:pt x="113850" y="369649"/>
                  </a:lnTo>
                  <a:lnTo>
                    <a:pt x="129427" y="355731"/>
                  </a:lnTo>
                  <a:lnTo>
                    <a:pt x="132226" y="351939"/>
                  </a:lnTo>
                  <a:lnTo>
                    <a:pt x="134395" y="340200"/>
                  </a:lnTo>
                  <a:lnTo>
                    <a:pt x="133831" y="327340"/>
                  </a:lnTo>
                  <a:lnTo>
                    <a:pt x="131228" y="318096"/>
                  </a:lnTo>
                  <a:lnTo>
                    <a:pt x="115683" y="303571"/>
                  </a:lnTo>
                  <a:lnTo>
                    <a:pt x="93203" y="294838"/>
                  </a:lnTo>
                  <a:lnTo>
                    <a:pt x="75410" y="291701"/>
                  </a:lnTo>
                  <a:lnTo>
                    <a:pt x="63871" y="295672"/>
                  </a:lnTo>
                  <a:lnTo>
                    <a:pt x="50178" y="305001"/>
                  </a:lnTo>
                  <a:lnTo>
                    <a:pt x="39399" y="31895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SMARTInkShape-246">
              <a:extLst>
                <a:ext uri="{FF2B5EF4-FFF2-40B4-BE49-F238E27FC236}">
                  <a16:creationId xmlns:a16="http://schemas.microsoft.com/office/drawing/2014/main" xmlns="" id="{33E8491B-806D-4D1A-80FA-DA0D7AB55ADE}"/>
                </a:ext>
              </a:extLst>
            </p:cNvPr>
            <p:cNvSpPr/>
            <p:nvPr>
              <p:custDataLst>
                <p:tags r:id="rId31"/>
              </p:custDataLst>
            </p:nvPr>
          </p:nvSpPr>
          <p:spPr>
            <a:xfrm>
              <a:off x="2593975" y="3555177"/>
              <a:ext cx="32639" cy="44702"/>
            </a:xfrm>
            <a:custGeom>
              <a:avLst/>
              <a:gdLst/>
              <a:ahLst/>
              <a:cxnLst/>
              <a:rect l="0" t="0" r="0" b="0"/>
              <a:pathLst>
                <a:path w="32639" h="44702">
                  <a:moveTo>
                    <a:pt x="22225" y="23048"/>
                  </a:moveTo>
                  <a:lnTo>
                    <a:pt x="22225" y="23048"/>
                  </a:lnTo>
                  <a:lnTo>
                    <a:pt x="25269" y="23048"/>
                  </a:lnTo>
                  <a:lnTo>
                    <a:pt x="25399" y="15182"/>
                  </a:lnTo>
                  <a:lnTo>
                    <a:pt x="20683" y="2941"/>
                  </a:lnTo>
                  <a:lnTo>
                    <a:pt x="18247" y="0"/>
                  </a:lnTo>
                  <a:lnTo>
                    <a:pt x="16398" y="275"/>
                  </a:lnTo>
                  <a:lnTo>
                    <a:pt x="6197" y="7741"/>
                  </a:lnTo>
                  <a:lnTo>
                    <a:pt x="2385" y="18003"/>
                  </a:lnTo>
                  <a:lnTo>
                    <a:pt x="2001" y="25392"/>
                  </a:lnTo>
                  <a:lnTo>
                    <a:pt x="3359" y="32204"/>
                  </a:lnTo>
                  <a:lnTo>
                    <a:pt x="6314" y="38759"/>
                  </a:lnTo>
                  <a:lnTo>
                    <a:pt x="8795" y="40930"/>
                  </a:lnTo>
                  <a:lnTo>
                    <a:pt x="15316" y="43343"/>
                  </a:lnTo>
                  <a:lnTo>
                    <a:pt x="23549" y="44701"/>
                  </a:lnTo>
                  <a:lnTo>
                    <a:pt x="25577" y="43834"/>
                  </a:lnTo>
                  <a:lnTo>
                    <a:pt x="32553" y="35336"/>
                  </a:lnTo>
                  <a:lnTo>
                    <a:pt x="32638" y="33357"/>
                  </a:lnTo>
                  <a:lnTo>
                    <a:pt x="27564" y="21243"/>
                  </a:lnTo>
                  <a:lnTo>
                    <a:pt x="25432" y="20081"/>
                  </a:lnTo>
                  <a:lnTo>
                    <a:pt x="12970" y="19831"/>
                  </a:lnTo>
                  <a:lnTo>
                    <a:pt x="0" y="3257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14" name="SMARTInkShape-247">
            <a:extLst>
              <a:ext uri="{FF2B5EF4-FFF2-40B4-BE49-F238E27FC236}">
                <a16:creationId xmlns:a16="http://schemas.microsoft.com/office/drawing/2014/main" xmlns="" id="{42368EE0-BE91-45BF-A5D5-4BE9D2DD8B2D}"/>
              </a:ext>
            </a:extLst>
          </p:cNvPr>
          <p:cNvSpPr/>
          <p:nvPr>
            <p:custDataLst>
              <p:tags r:id="rId1"/>
            </p:custDataLst>
          </p:nvPr>
        </p:nvSpPr>
        <p:spPr>
          <a:xfrm>
            <a:off x="3715571" y="3362325"/>
            <a:ext cx="3237680" cy="276226"/>
          </a:xfrm>
          <a:custGeom>
            <a:avLst/>
            <a:gdLst/>
            <a:ahLst/>
            <a:cxnLst/>
            <a:rect l="0" t="0" r="0" b="0"/>
            <a:pathLst>
              <a:path w="3237680" h="276226">
                <a:moveTo>
                  <a:pt x="8704" y="0"/>
                </a:moveTo>
                <a:lnTo>
                  <a:pt x="8704" y="0"/>
                </a:lnTo>
                <a:lnTo>
                  <a:pt x="8704" y="1686"/>
                </a:lnTo>
                <a:lnTo>
                  <a:pt x="760" y="21517"/>
                </a:lnTo>
                <a:lnTo>
                  <a:pt x="0" y="31893"/>
                </a:lnTo>
                <a:lnTo>
                  <a:pt x="5758" y="76665"/>
                </a:lnTo>
                <a:lnTo>
                  <a:pt x="10217" y="117432"/>
                </a:lnTo>
                <a:lnTo>
                  <a:pt x="11660" y="157699"/>
                </a:lnTo>
                <a:lnTo>
                  <a:pt x="9347" y="199654"/>
                </a:lnTo>
                <a:lnTo>
                  <a:pt x="10427" y="234567"/>
                </a:lnTo>
                <a:lnTo>
                  <a:pt x="14127" y="247235"/>
                </a:lnTo>
                <a:lnTo>
                  <a:pt x="19196" y="254441"/>
                </a:lnTo>
                <a:lnTo>
                  <a:pt x="20990" y="256410"/>
                </a:lnTo>
                <a:lnTo>
                  <a:pt x="22539" y="257371"/>
                </a:lnTo>
                <a:lnTo>
                  <a:pt x="23925" y="257658"/>
                </a:lnTo>
                <a:lnTo>
                  <a:pt x="40518" y="255498"/>
                </a:lnTo>
                <a:lnTo>
                  <a:pt x="44010" y="253725"/>
                </a:lnTo>
                <a:lnTo>
                  <a:pt x="44942" y="252758"/>
                </a:lnTo>
                <a:lnTo>
                  <a:pt x="90153" y="245821"/>
                </a:lnTo>
                <a:lnTo>
                  <a:pt x="134682" y="244527"/>
                </a:lnTo>
                <a:lnTo>
                  <a:pt x="174061" y="244482"/>
                </a:lnTo>
                <a:lnTo>
                  <a:pt x="220831" y="247929"/>
                </a:lnTo>
                <a:lnTo>
                  <a:pt x="265330" y="250253"/>
                </a:lnTo>
                <a:lnTo>
                  <a:pt x="310012" y="250712"/>
                </a:lnTo>
                <a:lnTo>
                  <a:pt x="356258" y="250803"/>
                </a:lnTo>
                <a:lnTo>
                  <a:pt x="401599" y="250820"/>
                </a:lnTo>
                <a:lnTo>
                  <a:pt x="441951" y="252509"/>
                </a:lnTo>
                <a:lnTo>
                  <a:pt x="486323" y="253558"/>
                </a:lnTo>
                <a:lnTo>
                  <a:pt x="518253" y="254745"/>
                </a:lnTo>
                <a:lnTo>
                  <a:pt x="565141" y="256455"/>
                </a:lnTo>
                <a:lnTo>
                  <a:pt x="611842" y="257902"/>
                </a:lnTo>
                <a:lnTo>
                  <a:pt x="655195" y="259625"/>
                </a:lnTo>
                <a:lnTo>
                  <a:pt x="700025" y="261076"/>
                </a:lnTo>
                <a:lnTo>
                  <a:pt x="736822" y="262789"/>
                </a:lnTo>
                <a:lnTo>
                  <a:pt x="783440" y="265823"/>
                </a:lnTo>
                <a:lnTo>
                  <a:pt x="821511" y="266527"/>
                </a:lnTo>
                <a:lnTo>
                  <a:pt x="866936" y="268334"/>
                </a:lnTo>
                <a:lnTo>
                  <a:pt x="911048" y="269418"/>
                </a:lnTo>
                <a:lnTo>
                  <a:pt x="957268" y="270138"/>
                </a:lnTo>
                <a:lnTo>
                  <a:pt x="1004605" y="272030"/>
                </a:lnTo>
                <a:lnTo>
                  <a:pt x="1048774" y="272748"/>
                </a:lnTo>
                <a:lnTo>
                  <a:pt x="1092096" y="273931"/>
                </a:lnTo>
                <a:lnTo>
                  <a:pt x="1128633" y="275545"/>
                </a:lnTo>
                <a:lnTo>
                  <a:pt x="1171209" y="276023"/>
                </a:lnTo>
                <a:lnTo>
                  <a:pt x="1206755" y="276165"/>
                </a:lnTo>
                <a:lnTo>
                  <a:pt x="1253321" y="276213"/>
                </a:lnTo>
                <a:lnTo>
                  <a:pt x="1297602" y="276222"/>
                </a:lnTo>
                <a:lnTo>
                  <a:pt x="1333536" y="276224"/>
                </a:lnTo>
                <a:lnTo>
                  <a:pt x="1370484" y="276225"/>
                </a:lnTo>
                <a:lnTo>
                  <a:pt x="1413564" y="276225"/>
                </a:lnTo>
                <a:lnTo>
                  <a:pt x="1457142" y="276225"/>
                </a:lnTo>
                <a:lnTo>
                  <a:pt x="1499261" y="276225"/>
                </a:lnTo>
                <a:lnTo>
                  <a:pt x="1542315" y="276225"/>
                </a:lnTo>
                <a:lnTo>
                  <a:pt x="1583294" y="276225"/>
                </a:lnTo>
                <a:lnTo>
                  <a:pt x="1622425" y="276225"/>
                </a:lnTo>
                <a:lnTo>
                  <a:pt x="1669522" y="275872"/>
                </a:lnTo>
                <a:lnTo>
                  <a:pt x="1709576" y="274539"/>
                </a:lnTo>
                <a:lnTo>
                  <a:pt x="1749955" y="273712"/>
                </a:lnTo>
                <a:lnTo>
                  <a:pt x="1785541" y="273344"/>
                </a:lnTo>
                <a:lnTo>
                  <a:pt x="1823911" y="273137"/>
                </a:lnTo>
                <a:lnTo>
                  <a:pt x="1864873" y="273076"/>
                </a:lnTo>
                <a:lnTo>
                  <a:pt x="1906972" y="273055"/>
                </a:lnTo>
                <a:lnTo>
                  <a:pt x="1948789" y="273051"/>
                </a:lnTo>
                <a:lnTo>
                  <a:pt x="1995953" y="273050"/>
                </a:lnTo>
                <a:lnTo>
                  <a:pt x="2038968" y="272109"/>
                </a:lnTo>
                <a:lnTo>
                  <a:pt x="2079348" y="270537"/>
                </a:lnTo>
                <a:lnTo>
                  <a:pt x="2123754" y="268320"/>
                </a:lnTo>
                <a:lnTo>
                  <a:pt x="2164654" y="266667"/>
                </a:lnTo>
                <a:lnTo>
                  <a:pt x="2204391" y="264613"/>
                </a:lnTo>
                <a:lnTo>
                  <a:pt x="2246095" y="262799"/>
                </a:lnTo>
                <a:lnTo>
                  <a:pt x="2286768" y="260135"/>
                </a:lnTo>
                <a:lnTo>
                  <a:pt x="2331276" y="257759"/>
                </a:lnTo>
                <a:lnTo>
                  <a:pt x="2378089" y="257252"/>
                </a:lnTo>
                <a:lnTo>
                  <a:pt x="2417836" y="256257"/>
                </a:lnTo>
                <a:lnTo>
                  <a:pt x="2459079" y="254446"/>
                </a:lnTo>
                <a:lnTo>
                  <a:pt x="2506058" y="254088"/>
                </a:lnTo>
                <a:lnTo>
                  <a:pt x="2547004" y="254379"/>
                </a:lnTo>
                <a:lnTo>
                  <a:pt x="2590186" y="255051"/>
                </a:lnTo>
                <a:lnTo>
                  <a:pt x="2636770" y="254208"/>
                </a:lnTo>
                <a:lnTo>
                  <a:pt x="2679063" y="254062"/>
                </a:lnTo>
                <a:lnTo>
                  <a:pt x="2718649" y="254012"/>
                </a:lnTo>
                <a:lnTo>
                  <a:pt x="2761367" y="254002"/>
                </a:lnTo>
                <a:lnTo>
                  <a:pt x="2805357" y="251818"/>
                </a:lnTo>
                <a:lnTo>
                  <a:pt x="2843419" y="250080"/>
                </a:lnTo>
                <a:lnTo>
                  <a:pt x="2887887" y="244759"/>
                </a:lnTo>
                <a:lnTo>
                  <a:pt x="2933484" y="241603"/>
                </a:lnTo>
                <a:lnTo>
                  <a:pt x="2974748" y="241340"/>
                </a:lnTo>
                <a:lnTo>
                  <a:pt x="3021701" y="239622"/>
                </a:lnTo>
                <a:lnTo>
                  <a:pt x="3062408" y="239894"/>
                </a:lnTo>
                <a:lnTo>
                  <a:pt x="3107965" y="235767"/>
                </a:lnTo>
                <a:lnTo>
                  <a:pt x="3150174" y="235022"/>
                </a:lnTo>
                <a:lnTo>
                  <a:pt x="3195126" y="234954"/>
                </a:lnTo>
                <a:lnTo>
                  <a:pt x="3230179" y="234597"/>
                </a:lnTo>
                <a:lnTo>
                  <a:pt x="3237679" y="231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SMARTInkShape-248">
            <a:extLst>
              <a:ext uri="{FF2B5EF4-FFF2-40B4-BE49-F238E27FC236}">
                <a16:creationId xmlns:a16="http://schemas.microsoft.com/office/drawing/2014/main" xmlns="" id="{DF8CE2A2-30F8-4133-AA20-D7A81EA8EBBC}"/>
              </a:ext>
            </a:extLst>
          </p:cNvPr>
          <p:cNvSpPr/>
          <p:nvPr>
            <p:custDataLst>
              <p:tags r:id="rId2"/>
            </p:custDataLst>
          </p:nvPr>
        </p:nvSpPr>
        <p:spPr>
          <a:xfrm>
            <a:off x="3740150" y="3352800"/>
            <a:ext cx="3255178" cy="250124"/>
          </a:xfrm>
          <a:custGeom>
            <a:avLst/>
            <a:gdLst/>
            <a:ahLst/>
            <a:cxnLst/>
            <a:rect l="0" t="0" r="0" b="0"/>
            <a:pathLst>
              <a:path w="3255178" h="250124">
                <a:moveTo>
                  <a:pt x="0" y="3175"/>
                </a:moveTo>
                <a:lnTo>
                  <a:pt x="0" y="3175"/>
                </a:lnTo>
                <a:lnTo>
                  <a:pt x="1686" y="3175"/>
                </a:lnTo>
                <a:lnTo>
                  <a:pt x="9908" y="6056"/>
                </a:lnTo>
                <a:lnTo>
                  <a:pt x="57207" y="3468"/>
                </a:lnTo>
                <a:lnTo>
                  <a:pt x="100907" y="3186"/>
                </a:lnTo>
                <a:lnTo>
                  <a:pt x="148379" y="994"/>
                </a:lnTo>
                <a:lnTo>
                  <a:pt x="188359" y="1817"/>
                </a:lnTo>
                <a:lnTo>
                  <a:pt x="232108" y="322"/>
                </a:lnTo>
                <a:lnTo>
                  <a:pt x="270281" y="64"/>
                </a:lnTo>
                <a:lnTo>
                  <a:pt x="315764" y="13"/>
                </a:lnTo>
                <a:lnTo>
                  <a:pt x="353611" y="3"/>
                </a:lnTo>
                <a:lnTo>
                  <a:pt x="400598" y="0"/>
                </a:lnTo>
                <a:lnTo>
                  <a:pt x="441290" y="0"/>
                </a:lnTo>
                <a:lnTo>
                  <a:pt x="486199" y="0"/>
                </a:lnTo>
                <a:lnTo>
                  <a:pt x="523452" y="1686"/>
                </a:lnTo>
                <a:lnTo>
                  <a:pt x="566151" y="3234"/>
                </a:lnTo>
                <a:lnTo>
                  <a:pt x="598168" y="4730"/>
                </a:lnTo>
                <a:lnTo>
                  <a:pt x="645449" y="5870"/>
                </a:lnTo>
                <a:lnTo>
                  <a:pt x="688217" y="6608"/>
                </a:lnTo>
                <a:lnTo>
                  <a:pt x="726537" y="8504"/>
                </a:lnTo>
                <a:lnTo>
                  <a:pt x="766074" y="9575"/>
                </a:lnTo>
                <a:lnTo>
                  <a:pt x="807657" y="11617"/>
                </a:lnTo>
                <a:lnTo>
                  <a:pt x="852628" y="13427"/>
                </a:lnTo>
                <a:lnTo>
                  <a:pt x="892452" y="15150"/>
                </a:lnTo>
                <a:lnTo>
                  <a:pt x="927770" y="15660"/>
                </a:lnTo>
                <a:lnTo>
                  <a:pt x="973277" y="15811"/>
                </a:lnTo>
                <a:lnTo>
                  <a:pt x="1017570" y="15856"/>
                </a:lnTo>
                <a:lnTo>
                  <a:pt x="1054213" y="15869"/>
                </a:lnTo>
                <a:lnTo>
                  <a:pt x="1099043" y="15874"/>
                </a:lnTo>
                <a:lnTo>
                  <a:pt x="1142440" y="17560"/>
                </a:lnTo>
                <a:lnTo>
                  <a:pt x="1178661" y="18609"/>
                </a:lnTo>
                <a:lnTo>
                  <a:pt x="1217380" y="18919"/>
                </a:lnTo>
                <a:lnTo>
                  <a:pt x="1248495" y="18992"/>
                </a:lnTo>
                <a:lnTo>
                  <a:pt x="1290322" y="19033"/>
                </a:lnTo>
                <a:lnTo>
                  <a:pt x="1324940" y="19986"/>
                </a:lnTo>
                <a:lnTo>
                  <a:pt x="1364595" y="21561"/>
                </a:lnTo>
                <a:lnTo>
                  <a:pt x="1404097" y="22029"/>
                </a:lnTo>
                <a:lnTo>
                  <a:pt x="1446732" y="22186"/>
                </a:lnTo>
                <a:lnTo>
                  <a:pt x="1480566" y="22213"/>
                </a:lnTo>
                <a:lnTo>
                  <a:pt x="1526379" y="22222"/>
                </a:lnTo>
                <a:lnTo>
                  <a:pt x="1562765" y="22224"/>
                </a:lnTo>
                <a:lnTo>
                  <a:pt x="1599848" y="22225"/>
                </a:lnTo>
                <a:lnTo>
                  <a:pt x="1641785" y="22225"/>
                </a:lnTo>
                <a:lnTo>
                  <a:pt x="1684174" y="22225"/>
                </a:lnTo>
                <a:lnTo>
                  <a:pt x="1731035" y="22225"/>
                </a:lnTo>
                <a:lnTo>
                  <a:pt x="1768083" y="21284"/>
                </a:lnTo>
                <a:lnTo>
                  <a:pt x="1802931" y="19712"/>
                </a:lnTo>
                <a:lnTo>
                  <a:pt x="1847365" y="19181"/>
                </a:lnTo>
                <a:lnTo>
                  <a:pt x="1891451" y="19089"/>
                </a:lnTo>
                <a:lnTo>
                  <a:pt x="1936302" y="19062"/>
                </a:lnTo>
                <a:lnTo>
                  <a:pt x="1978682" y="19052"/>
                </a:lnTo>
                <a:lnTo>
                  <a:pt x="2020827" y="19051"/>
                </a:lnTo>
                <a:lnTo>
                  <a:pt x="2067606" y="19050"/>
                </a:lnTo>
                <a:lnTo>
                  <a:pt x="2107461" y="19050"/>
                </a:lnTo>
                <a:lnTo>
                  <a:pt x="2153798" y="17364"/>
                </a:lnTo>
                <a:lnTo>
                  <a:pt x="2199365" y="16522"/>
                </a:lnTo>
                <a:lnTo>
                  <a:pt x="2238679" y="17506"/>
                </a:lnTo>
                <a:lnTo>
                  <a:pt x="2281630" y="16197"/>
                </a:lnTo>
                <a:lnTo>
                  <a:pt x="2323995" y="15939"/>
                </a:lnTo>
                <a:lnTo>
                  <a:pt x="2362101" y="16828"/>
                </a:lnTo>
                <a:lnTo>
                  <a:pt x="2399330" y="19333"/>
                </a:lnTo>
                <a:lnTo>
                  <a:pt x="2446700" y="21491"/>
                </a:lnTo>
                <a:lnTo>
                  <a:pt x="2492525" y="19637"/>
                </a:lnTo>
                <a:lnTo>
                  <a:pt x="2533013" y="20851"/>
                </a:lnTo>
                <a:lnTo>
                  <a:pt x="2569743" y="24136"/>
                </a:lnTo>
                <a:lnTo>
                  <a:pt x="2609138" y="25025"/>
                </a:lnTo>
                <a:lnTo>
                  <a:pt x="2647700" y="25289"/>
                </a:lnTo>
                <a:lnTo>
                  <a:pt x="2685648" y="25378"/>
                </a:lnTo>
                <a:lnTo>
                  <a:pt x="2724933" y="25396"/>
                </a:lnTo>
                <a:lnTo>
                  <a:pt x="2765358" y="27228"/>
                </a:lnTo>
                <a:lnTo>
                  <a:pt x="2810106" y="25710"/>
                </a:lnTo>
                <a:lnTo>
                  <a:pt x="2854952" y="24500"/>
                </a:lnTo>
                <a:lnTo>
                  <a:pt x="2899053" y="22525"/>
                </a:lnTo>
                <a:lnTo>
                  <a:pt x="2942196" y="23225"/>
                </a:lnTo>
                <a:lnTo>
                  <a:pt x="2985319" y="25114"/>
                </a:lnTo>
                <a:lnTo>
                  <a:pt x="3030098" y="25375"/>
                </a:lnTo>
                <a:lnTo>
                  <a:pt x="3072284" y="23711"/>
                </a:lnTo>
                <a:lnTo>
                  <a:pt x="3117266" y="19777"/>
                </a:lnTo>
                <a:lnTo>
                  <a:pt x="3164477" y="12973"/>
                </a:lnTo>
                <a:lnTo>
                  <a:pt x="3183074" y="11068"/>
                </a:lnTo>
                <a:lnTo>
                  <a:pt x="3230445" y="2506"/>
                </a:lnTo>
                <a:lnTo>
                  <a:pt x="3233130" y="1671"/>
                </a:lnTo>
                <a:lnTo>
                  <a:pt x="3238936" y="1683"/>
                </a:lnTo>
                <a:lnTo>
                  <a:pt x="3247493" y="3088"/>
                </a:lnTo>
                <a:lnTo>
                  <a:pt x="3252741" y="7902"/>
                </a:lnTo>
                <a:lnTo>
                  <a:pt x="3253649" y="9745"/>
                </a:lnTo>
                <a:lnTo>
                  <a:pt x="3254332" y="16946"/>
                </a:lnTo>
                <a:lnTo>
                  <a:pt x="3254020" y="27929"/>
                </a:lnTo>
                <a:lnTo>
                  <a:pt x="3245178" y="73153"/>
                </a:lnTo>
                <a:lnTo>
                  <a:pt x="3245810" y="93685"/>
                </a:lnTo>
                <a:lnTo>
                  <a:pt x="3246688" y="101610"/>
                </a:lnTo>
                <a:lnTo>
                  <a:pt x="3247922" y="147519"/>
                </a:lnTo>
                <a:lnTo>
                  <a:pt x="3248725" y="170299"/>
                </a:lnTo>
                <a:lnTo>
                  <a:pt x="3255177" y="189543"/>
                </a:lnTo>
                <a:lnTo>
                  <a:pt x="3254614" y="198188"/>
                </a:lnTo>
                <a:lnTo>
                  <a:pt x="3250592" y="211294"/>
                </a:lnTo>
                <a:lnTo>
                  <a:pt x="3243058" y="222284"/>
                </a:lnTo>
                <a:lnTo>
                  <a:pt x="3240399" y="231236"/>
                </a:lnTo>
                <a:lnTo>
                  <a:pt x="3241594" y="250123"/>
                </a:lnTo>
                <a:lnTo>
                  <a:pt x="3241268" y="250004"/>
                </a:lnTo>
                <a:lnTo>
                  <a:pt x="3239966" y="248931"/>
                </a:lnTo>
                <a:lnTo>
                  <a:pt x="3232150" y="2381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24" name="SMARTInkShape-Group108">
            <a:extLst>
              <a:ext uri="{FF2B5EF4-FFF2-40B4-BE49-F238E27FC236}">
                <a16:creationId xmlns:a16="http://schemas.microsoft.com/office/drawing/2014/main" xmlns="" id="{5819619E-55BC-4366-8111-7AFAEEE47EC6}"/>
              </a:ext>
            </a:extLst>
          </p:cNvPr>
          <p:cNvGrpSpPr/>
          <p:nvPr/>
        </p:nvGrpSpPr>
        <p:grpSpPr>
          <a:xfrm>
            <a:off x="5905538" y="2631712"/>
            <a:ext cx="1095932" cy="449893"/>
            <a:chOff x="5905538" y="2631712"/>
            <a:chExt cx="1095932" cy="449893"/>
          </a:xfrm>
        </p:grpSpPr>
        <p:sp>
          <p:nvSpPr>
            <p:cNvPr id="16" name="SMARTInkShape-249">
              <a:extLst>
                <a:ext uri="{FF2B5EF4-FFF2-40B4-BE49-F238E27FC236}">
                  <a16:creationId xmlns:a16="http://schemas.microsoft.com/office/drawing/2014/main" xmlns="" id="{ED549018-2AF1-4380-A126-BC455FD88E37}"/>
                </a:ext>
              </a:extLst>
            </p:cNvPr>
            <p:cNvSpPr/>
            <p:nvPr>
              <p:custDataLst>
                <p:tags r:id="rId24"/>
              </p:custDataLst>
            </p:nvPr>
          </p:nvSpPr>
          <p:spPr>
            <a:xfrm>
              <a:off x="6324663" y="2660650"/>
              <a:ext cx="125374" cy="209079"/>
            </a:xfrm>
            <a:custGeom>
              <a:avLst/>
              <a:gdLst/>
              <a:ahLst/>
              <a:cxnLst/>
              <a:rect l="0" t="0" r="0" b="0"/>
              <a:pathLst>
                <a:path w="125374" h="209079">
                  <a:moveTo>
                    <a:pt x="15812" y="0"/>
                  </a:moveTo>
                  <a:lnTo>
                    <a:pt x="15812" y="0"/>
                  </a:lnTo>
                  <a:lnTo>
                    <a:pt x="14127" y="1686"/>
                  </a:lnTo>
                  <a:lnTo>
                    <a:pt x="12358" y="2513"/>
                  </a:lnTo>
                  <a:lnTo>
                    <a:pt x="10034" y="3044"/>
                  </a:lnTo>
                  <a:lnTo>
                    <a:pt x="9631" y="6507"/>
                  </a:lnTo>
                  <a:lnTo>
                    <a:pt x="10478" y="9124"/>
                  </a:lnTo>
                  <a:lnTo>
                    <a:pt x="12511" y="12491"/>
                  </a:lnTo>
                  <a:lnTo>
                    <a:pt x="7772" y="58168"/>
                  </a:lnTo>
                  <a:lnTo>
                    <a:pt x="149" y="81279"/>
                  </a:lnTo>
                  <a:lnTo>
                    <a:pt x="78" y="81350"/>
                  </a:lnTo>
                  <a:lnTo>
                    <a:pt x="0" y="80488"/>
                  </a:lnTo>
                  <a:lnTo>
                    <a:pt x="1641" y="76334"/>
                  </a:lnTo>
                  <a:lnTo>
                    <a:pt x="6372" y="67185"/>
                  </a:lnTo>
                  <a:lnTo>
                    <a:pt x="8442" y="61610"/>
                  </a:lnTo>
                  <a:lnTo>
                    <a:pt x="15386" y="54366"/>
                  </a:lnTo>
                  <a:lnTo>
                    <a:pt x="21150" y="52385"/>
                  </a:lnTo>
                  <a:lnTo>
                    <a:pt x="36348" y="51113"/>
                  </a:lnTo>
                  <a:lnTo>
                    <a:pt x="59672" y="57980"/>
                  </a:lnTo>
                  <a:lnTo>
                    <a:pt x="92928" y="79892"/>
                  </a:lnTo>
                  <a:lnTo>
                    <a:pt x="117821" y="112139"/>
                  </a:lnTo>
                  <a:lnTo>
                    <a:pt x="125373" y="133298"/>
                  </a:lnTo>
                  <a:lnTo>
                    <a:pt x="125337" y="156304"/>
                  </a:lnTo>
                  <a:lnTo>
                    <a:pt x="119172" y="175390"/>
                  </a:lnTo>
                  <a:lnTo>
                    <a:pt x="107272" y="190531"/>
                  </a:lnTo>
                  <a:lnTo>
                    <a:pt x="92575" y="202268"/>
                  </a:lnTo>
                  <a:lnTo>
                    <a:pt x="73677" y="209078"/>
                  </a:lnTo>
                  <a:lnTo>
                    <a:pt x="47382" y="208273"/>
                  </a:lnTo>
                  <a:lnTo>
                    <a:pt x="33136" y="203456"/>
                  </a:lnTo>
                  <a:lnTo>
                    <a:pt x="23512" y="197316"/>
                  </a:lnTo>
                  <a:lnTo>
                    <a:pt x="15812" y="1873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SMARTInkShape-250">
              <a:extLst>
                <a:ext uri="{FF2B5EF4-FFF2-40B4-BE49-F238E27FC236}">
                  <a16:creationId xmlns:a16="http://schemas.microsoft.com/office/drawing/2014/main" xmlns="" id="{BE072610-196C-4301-AC85-6F12BECF1B34}"/>
                </a:ext>
              </a:extLst>
            </p:cNvPr>
            <p:cNvSpPr/>
            <p:nvPr>
              <p:custDataLst>
                <p:tags r:id="rId25"/>
              </p:custDataLst>
            </p:nvPr>
          </p:nvSpPr>
          <p:spPr>
            <a:xfrm>
              <a:off x="6104851" y="2631712"/>
              <a:ext cx="146725" cy="237417"/>
            </a:xfrm>
            <a:custGeom>
              <a:avLst/>
              <a:gdLst/>
              <a:ahLst/>
              <a:cxnLst/>
              <a:rect l="0" t="0" r="0" b="0"/>
              <a:pathLst>
                <a:path w="146725" h="237417">
                  <a:moveTo>
                    <a:pt x="89574" y="82913"/>
                  </a:moveTo>
                  <a:lnTo>
                    <a:pt x="89574" y="82913"/>
                  </a:lnTo>
                  <a:lnTo>
                    <a:pt x="92738" y="82913"/>
                  </a:lnTo>
                  <a:lnTo>
                    <a:pt x="83666" y="77843"/>
                  </a:lnTo>
                  <a:lnTo>
                    <a:pt x="78691" y="72082"/>
                  </a:lnTo>
                  <a:lnTo>
                    <a:pt x="74982" y="64848"/>
                  </a:lnTo>
                  <a:lnTo>
                    <a:pt x="71181" y="45500"/>
                  </a:lnTo>
                  <a:lnTo>
                    <a:pt x="72404" y="37177"/>
                  </a:lnTo>
                  <a:lnTo>
                    <a:pt x="81743" y="21815"/>
                  </a:lnTo>
                  <a:lnTo>
                    <a:pt x="99052" y="6680"/>
                  </a:lnTo>
                  <a:lnTo>
                    <a:pt x="113078" y="0"/>
                  </a:lnTo>
                  <a:lnTo>
                    <a:pt x="121422" y="319"/>
                  </a:lnTo>
                  <a:lnTo>
                    <a:pt x="125623" y="1392"/>
                  </a:lnTo>
                  <a:lnTo>
                    <a:pt x="128776" y="4577"/>
                  </a:lnTo>
                  <a:lnTo>
                    <a:pt x="133220" y="14701"/>
                  </a:lnTo>
                  <a:lnTo>
                    <a:pt x="136020" y="30913"/>
                  </a:lnTo>
                  <a:lnTo>
                    <a:pt x="127180" y="74013"/>
                  </a:lnTo>
                  <a:lnTo>
                    <a:pt x="106678" y="115860"/>
                  </a:lnTo>
                  <a:lnTo>
                    <a:pt x="81925" y="151508"/>
                  </a:lnTo>
                  <a:lnTo>
                    <a:pt x="39295" y="186582"/>
                  </a:lnTo>
                  <a:lnTo>
                    <a:pt x="20427" y="193514"/>
                  </a:lnTo>
                  <a:lnTo>
                    <a:pt x="10159" y="193688"/>
                  </a:lnTo>
                  <a:lnTo>
                    <a:pt x="3125" y="191766"/>
                  </a:lnTo>
                  <a:lnTo>
                    <a:pt x="0" y="189735"/>
                  </a:lnTo>
                  <a:lnTo>
                    <a:pt x="224" y="187995"/>
                  </a:lnTo>
                  <a:lnTo>
                    <a:pt x="3296" y="183238"/>
                  </a:lnTo>
                  <a:lnTo>
                    <a:pt x="9291" y="177981"/>
                  </a:lnTo>
                  <a:lnTo>
                    <a:pt x="12063" y="177689"/>
                  </a:lnTo>
                  <a:lnTo>
                    <a:pt x="18906" y="179246"/>
                  </a:lnTo>
                  <a:lnTo>
                    <a:pt x="35503" y="191769"/>
                  </a:lnTo>
                  <a:lnTo>
                    <a:pt x="81659" y="228123"/>
                  </a:lnTo>
                  <a:lnTo>
                    <a:pt x="107243" y="236075"/>
                  </a:lnTo>
                  <a:lnTo>
                    <a:pt x="117653" y="237416"/>
                  </a:lnTo>
                  <a:lnTo>
                    <a:pt x="125102" y="236130"/>
                  </a:lnTo>
                  <a:lnTo>
                    <a:pt x="133262" y="231439"/>
                  </a:lnTo>
                  <a:lnTo>
                    <a:pt x="146724" y="219438"/>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SMARTInkShape-251">
              <a:extLst>
                <a:ext uri="{FF2B5EF4-FFF2-40B4-BE49-F238E27FC236}">
                  <a16:creationId xmlns:a16="http://schemas.microsoft.com/office/drawing/2014/main" xmlns="" id="{A67FF428-2DEB-4A40-A887-0F34559ED752}"/>
                </a:ext>
              </a:extLst>
            </p:cNvPr>
            <p:cNvSpPr/>
            <p:nvPr>
              <p:custDataLst>
                <p:tags r:id="rId26"/>
              </p:custDataLst>
            </p:nvPr>
          </p:nvSpPr>
          <p:spPr>
            <a:xfrm>
              <a:off x="6315075" y="2651125"/>
              <a:ext cx="127001" cy="3176"/>
            </a:xfrm>
            <a:custGeom>
              <a:avLst/>
              <a:gdLst/>
              <a:ahLst/>
              <a:cxnLst/>
              <a:rect l="0" t="0" r="0" b="0"/>
              <a:pathLst>
                <a:path w="127001" h="3176">
                  <a:moveTo>
                    <a:pt x="0" y="3175"/>
                  </a:moveTo>
                  <a:lnTo>
                    <a:pt x="0" y="3175"/>
                  </a:lnTo>
                  <a:lnTo>
                    <a:pt x="2734" y="441"/>
                  </a:lnTo>
                  <a:lnTo>
                    <a:pt x="46758" y="1"/>
                  </a:lnTo>
                  <a:lnTo>
                    <a:pt x="92492" y="0"/>
                  </a:lnTo>
                  <a:lnTo>
                    <a:pt x="127000" y="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SMARTInkShape-252">
              <a:extLst>
                <a:ext uri="{FF2B5EF4-FFF2-40B4-BE49-F238E27FC236}">
                  <a16:creationId xmlns:a16="http://schemas.microsoft.com/office/drawing/2014/main" xmlns="" id="{32F25EA1-8087-4927-A9ED-9E0D18EFED7F}"/>
                </a:ext>
              </a:extLst>
            </p:cNvPr>
            <p:cNvSpPr/>
            <p:nvPr>
              <p:custDataLst>
                <p:tags r:id="rId27"/>
              </p:custDataLst>
            </p:nvPr>
          </p:nvSpPr>
          <p:spPr>
            <a:xfrm>
              <a:off x="5905538" y="2940073"/>
              <a:ext cx="104738" cy="141532"/>
            </a:xfrm>
            <a:custGeom>
              <a:avLst/>
              <a:gdLst/>
              <a:ahLst/>
              <a:cxnLst/>
              <a:rect l="0" t="0" r="0" b="0"/>
              <a:pathLst>
                <a:path w="104738" h="141532">
                  <a:moveTo>
                    <a:pt x="66637" y="6327"/>
                  </a:moveTo>
                  <a:lnTo>
                    <a:pt x="66637" y="6327"/>
                  </a:lnTo>
                  <a:lnTo>
                    <a:pt x="72104" y="860"/>
                  </a:lnTo>
                  <a:lnTo>
                    <a:pt x="73535" y="369"/>
                  </a:lnTo>
                  <a:lnTo>
                    <a:pt x="76009" y="0"/>
                  </a:lnTo>
                  <a:lnTo>
                    <a:pt x="64616" y="10809"/>
                  </a:lnTo>
                  <a:lnTo>
                    <a:pt x="19614" y="35755"/>
                  </a:lnTo>
                  <a:lnTo>
                    <a:pt x="4902" y="46517"/>
                  </a:lnTo>
                  <a:lnTo>
                    <a:pt x="2157" y="49824"/>
                  </a:lnTo>
                  <a:lnTo>
                    <a:pt x="938" y="52823"/>
                  </a:lnTo>
                  <a:lnTo>
                    <a:pt x="0" y="64388"/>
                  </a:lnTo>
                  <a:lnTo>
                    <a:pt x="693" y="65495"/>
                  </a:lnTo>
                  <a:lnTo>
                    <a:pt x="3344" y="67667"/>
                  </a:lnTo>
                  <a:lnTo>
                    <a:pt x="39133" y="81653"/>
                  </a:lnTo>
                  <a:lnTo>
                    <a:pt x="71443" y="112716"/>
                  </a:lnTo>
                  <a:lnTo>
                    <a:pt x="92766" y="139879"/>
                  </a:lnTo>
                  <a:lnTo>
                    <a:pt x="95654" y="141531"/>
                  </a:lnTo>
                  <a:lnTo>
                    <a:pt x="99054" y="141324"/>
                  </a:lnTo>
                  <a:lnTo>
                    <a:pt x="104737" y="139677"/>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SMARTInkShape-253">
              <a:extLst>
                <a:ext uri="{FF2B5EF4-FFF2-40B4-BE49-F238E27FC236}">
                  <a16:creationId xmlns:a16="http://schemas.microsoft.com/office/drawing/2014/main" xmlns="" id="{A692E489-16C1-419B-B0E2-56D9CC08F061}"/>
                </a:ext>
              </a:extLst>
            </p:cNvPr>
            <p:cNvSpPr/>
            <p:nvPr>
              <p:custDataLst>
                <p:tags r:id="rId28"/>
              </p:custDataLst>
            </p:nvPr>
          </p:nvSpPr>
          <p:spPr>
            <a:xfrm>
              <a:off x="6899275" y="2946400"/>
              <a:ext cx="102195" cy="120651"/>
            </a:xfrm>
            <a:custGeom>
              <a:avLst/>
              <a:gdLst/>
              <a:ahLst/>
              <a:cxnLst/>
              <a:rect l="0" t="0" r="0" b="0"/>
              <a:pathLst>
                <a:path w="102195" h="120651">
                  <a:moveTo>
                    <a:pt x="28575" y="0"/>
                  </a:moveTo>
                  <a:lnTo>
                    <a:pt x="28575" y="0"/>
                  </a:lnTo>
                  <a:lnTo>
                    <a:pt x="31309" y="0"/>
                  </a:lnTo>
                  <a:lnTo>
                    <a:pt x="29934" y="0"/>
                  </a:lnTo>
                  <a:lnTo>
                    <a:pt x="29834" y="353"/>
                  </a:lnTo>
                  <a:lnTo>
                    <a:pt x="31722" y="3136"/>
                  </a:lnTo>
                  <a:lnTo>
                    <a:pt x="53100" y="11018"/>
                  </a:lnTo>
                  <a:lnTo>
                    <a:pt x="92218" y="33588"/>
                  </a:lnTo>
                  <a:lnTo>
                    <a:pt x="101433" y="43990"/>
                  </a:lnTo>
                  <a:lnTo>
                    <a:pt x="102194" y="45907"/>
                  </a:lnTo>
                  <a:lnTo>
                    <a:pt x="101748" y="52773"/>
                  </a:lnTo>
                  <a:lnTo>
                    <a:pt x="98273" y="56990"/>
                  </a:lnTo>
                  <a:lnTo>
                    <a:pt x="91089" y="61022"/>
                  </a:lnTo>
                  <a:lnTo>
                    <a:pt x="45579" y="80860"/>
                  </a:lnTo>
                  <a:lnTo>
                    <a:pt x="13281" y="98958"/>
                  </a:lnTo>
                  <a:lnTo>
                    <a:pt x="0" y="120650"/>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SMARTInkShape-254">
              <a:extLst>
                <a:ext uri="{FF2B5EF4-FFF2-40B4-BE49-F238E27FC236}">
                  <a16:creationId xmlns:a16="http://schemas.microsoft.com/office/drawing/2014/main" xmlns="" id="{50F88224-D132-4EF6-B7C3-28CD80791C59}"/>
                </a:ext>
              </a:extLst>
            </p:cNvPr>
            <p:cNvSpPr/>
            <p:nvPr>
              <p:custDataLst>
                <p:tags r:id="rId29"/>
              </p:custDataLst>
            </p:nvPr>
          </p:nvSpPr>
          <p:spPr>
            <a:xfrm>
              <a:off x="5908675" y="2997862"/>
              <a:ext cx="1044576" cy="8864"/>
            </a:xfrm>
            <a:custGeom>
              <a:avLst/>
              <a:gdLst/>
              <a:ahLst/>
              <a:cxnLst/>
              <a:rect l="0" t="0" r="0" b="0"/>
              <a:pathLst>
                <a:path w="1044576" h="8864">
                  <a:moveTo>
                    <a:pt x="0" y="2513"/>
                  </a:moveTo>
                  <a:lnTo>
                    <a:pt x="0" y="2513"/>
                  </a:lnTo>
                  <a:lnTo>
                    <a:pt x="0" y="5247"/>
                  </a:lnTo>
                  <a:lnTo>
                    <a:pt x="0" y="3872"/>
                  </a:lnTo>
                  <a:lnTo>
                    <a:pt x="705" y="3419"/>
                  </a:lnTo>
                  <a:lnTo>
                    <a:pt x="7153" y="2632"/>
                  </a:lnTo>
                  <a:lnTo>
                    <a:pt x="53506" y="2514"/>
                  </a:lnTo>
                  <a:lnTo>
                    <a:pt x="97121" y="0"/>
                  </a:lnTo>
                  <a:lnTo>
                    <a:pt x="135674" y="1607"/>
                  </a:lnTo>
                  <a:lnTo>
                    <a:pt x="175471" y="4079"/>
                  </a:lnTo>
                  <a:lnTo>
                    <a:pt x="216524" y="3188"/>
                  </a:lnTo>
                  <a:lnTo>
                    <a:pt x="255731" y="2646"/>
                  </a:lnTo>
                  <a:lnTo>
                    <a:pt x="295813" y="2539"/>
                  </a:lnTo>
                  <a:lnTo>
                    <a:pt x="338807" y="3457"/>
                  </a:lnTo>
                  <a:lnTo>
                    <a:pt x="378545" y="5247"/>
                  </a:lnTo>
                  <a:lnTo>
                    <a:pt x="423724" y="5601"/>
                  </a:lnTo>
                  <a:lnTo>
                    <a:pt x="467455" y="5671"/>
                  </a:lnTo>
                  <a:lnTo>
                    <a:pt x="510966" y="5685"/>
                  </a:lnTo>
                  <a:lnTo>
                    <a:pt x="547567" y="5687"/>
                  </a:lnTo>
                  <a:lnTo>
                    <a:pt x="586869" y="5688"/>
                  </a:lnTo>
                  <a:lnTo>
                    <a:pt x="623860" y="5688"/>
                  </a:lnTo>
                  <a:lnTo>
                    <a:pt x="669998" y="6629"/>
                  </a:lnTo>
                  <a:lnTo>
                    <a:pt x="710548" y="8422"/>
                  </a:lnTo>
                  <a:lnTo>
                    <a:pt x="748558" y="7047"/>
                  </a:lnTo>
                  <a:lnTo>
                    <a:pt x="794171" y="5867"/>
                  </a:lnTo>
                  <a:lnTo>
                    <a:pt x="834481" y="7409"/>
                  </a:lnTo>
                  <a:lnTo>
                    <a:pt x="874141" y="8576"/>
                  </a:lnTo>
                  <a:lnTo>
                    <a:pt x="915579" y="8825"/>
                  </a:lnTo>
                  <a:lnTo>
                    <a:pt x="959033" y="8860"/>
                  </a:lnTo>
                  <a:lnTo>
                    <a:pt x="1004694" y="5409"/>
                  </a:lnTo>
                  <a:lnTo>
                    <a:pt x="1019686" y="3085"/>
                  </a:lnTo>
                  <a:lnTo>
                    <a:pt x="1039216" y="5654"/>
                  </a:lnTo>
                  <a:lnTo>
                    <a:pt x="1044575" y="8863"/>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9" name="SMARTInkShape-Group109">
            <a:extLst>
              <a:ext uri="{FF2B5EF4-FFF2-40B4-BE49-F238E27FC236}">
                <a16:creationId xmlns:a16="http://schemas.microsoft.com/office/drawing/2014/main" xmlns="" id="{0B1A1F76-55B4-4B12-B36F-61852A13EE59}"/>
              </a:ext>
            </a:extLst>
          </p:cNvPr>
          <p:cNvGrpSpPr/>
          <p:nvPr/>
        </p:nvGrpSpPr>
        <p:grpSpPr>
          <a:xfrm>
            <a:off x="4425961" y="2584515"/>
            <a:ext cx="825490" cy="256983"/>
            <a:chOff x="4425961" y="2584515"/>
            <a:chExt cx="825490" cy="256983"/>
          </a:xfrm>
        </p:grpSpPr>
        <p:sp>
          <p:nvSpPr>
            <p:cNvPr id="25" name="SMARTInkShape-255">
              <a:extLst>
                <a:ext uri="{FF2B5EF4-FFF2-40B4-BE49-F238E27FC236}">
                  <a16:creationId xmlns:a16="http://schemas.microsoft.com/office/drawing/2014/main" xmlns="" id="{F1E3C301-32D0-4289-8FB2-8A9E2C45FF33}"/>
                </a:ext>
              </a:extLst>
            </p:cNvPr>
            <p:cNvSpPr/>
            <p:nvPr>
              <p:custDataLst>
                <p:tags r:id="rId20"/>
              </p:custDataLst>
            </p:nvPr>
          </p:nvSpPr>
          <p:spPr>
            <a:xfrm>
              <a:off x="4647410" y="2584515"/>
              <a:ext cx="152145" cy="223506"/>
            </a:xfrm>
            <a:custGeom>
              <a:avLst/>
              <a:gdLst/>
              <a:ahLst/>
              <a:cxnLst/>
              <a:rect l="0" t="0" r="0" b="0"/>
              <a:pathLst>
                <a:path w="152145" h="223506">
                  <a:moveTo>
                    <a:pt x="124615" y="28510"/>
                  </a:moveTo>
                  <a:lnTo>
                    <a:pt x="124615" y="28510"/>
                  </a:lnTo>
                  <a:lnTo>
                    <a:pt x="124615" y="25139"/>
                  </a:lnTo>
                  <a:lnTo>
                    <a:pt x="123674" y="22543"/>
                  </a:lnTo>
                  <a:lnTo>
                    <a:pt x="122930" y="21357"/>
                  </a:lnTo>
                  <a:lnTo>
                    <a:pt x="109766" y="10373"/>
                  </a:lnTo>
                  <a:lnTo>
                    <a:pt x="98461" y="5066"/>
                  </a:lnTo>
                  <a:lnTo>
                    <a:pt x="76477" y="33"/>
                  </a:lnTo>
                  <a:lnTo>
                    <a:pt x="75590" y="0"/>
                  </a:lnTo>
                  <a:lnTo>
                    <a:pt x="35661" y="28954"/>
                  </a:lnTo>
                  <a:lnTo>
                    <a:pt x="15159" y="55845"/>
                  </a:lnTo>
                  <a:lnTo>
                    <a:pt x="1394" y="93516"/>
                  </a:lnTo>
                  <a:lnTo>
                    <a:pt x="0" y="109613"/>
                  </a:lnTo>
                  <a:lnTo>
                    <a:pt x="6675" y="156987"/>
                  </a:lnTo>
                  <a:lnTo>
                    <a:pt x="26634" y="193601"/>
                  </a:lnTo>
                  <a:lnTo>
                    <a:pt x="37558" y="205248"/>
                  </a:lnTo>
                  <a:lnTo>
                    <a:pt x="60368" y="217754"/>
                  </a:lnTo>
                  <a:lnTo>
                    <a:pt x="96585" y="223505"/>
                  </a:lnTo>
                  <a:lnTo>
                    <a:pt x="107924" y="223007"/>
                  </a:lnTo>
                  <a:lnTo>
                    <a:pt x="116491" y="219728"/>
                  </a:lnTo>
                  <a:lnTo>
                    <a:pt x="128205" y="210051"/>
                  </a:lnTo>
                  <a:lnTo>
                    <a:pt x="132300" y="205629"/>
                  </a:lnTo>
                  <a:lnTo>
                    <a:pt x="147891" y="159636"/>
                  </a:lnTo>
                  <a:lnTo>
                    <a:pt x="152144" y="117441"/>
                  </a:lnTo>
                  <a:lnTo>
                    <a:pt x="145379" y="71267"/>
                  </a:lnTo>
                  <a:lnTo>
                    <a:pt x="139840" y="55745"/>
                  </a:lnTo>
                  <a:lnTo>
                    <a:pt x="134766" y="50194"/>
                  </a:lnTo>
                  <a:lnTo>
                    <a:pt x="113511" y="39364"/>
                  </a:lnTo>
                  <a:lnTo>
                    <a:pt x="99925" y="35333"/>
                  </a:lnTo>
                  <a:lnTo>
                    <a:pt x="57205" y="36770"/>
                  </a:lnTo>
                  <a:lnTo>
                    <a:pt x="19840" y="4121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6" name="SMARTInkShape-256">
              <a:extLst>
                <a:ext uri="{FF2B5EF4-FFF2-40B4-BE49-F238E27FC236}">
                  <a16:creationId xmlns:a16="http://schemas.microsoft.com/office/drawing/2014/main" xmlns="" id="{B2A36205-E869-412F-849D-B02F980439E7}"/>
                </a:ext>
              </a:extLst>
            </p:cNvPr>
            <p:cNvSpPr/>
            <p:nvPr>
              <p:custDataLst>
                <p:tags r:id="rId21"/>
              </p:custDataLst>
            </p:nvPr>
          </p:nvSpPr>
          <p:spPr>
            <a:xfrm>
              <a:off x="4445000" y="2597150"/>
              <a:ext cx="149226" cy="12701"/>
            </a:xfrm>
            <a:custGeom>
              <a:avLst/>
              <a:gdLst/>
              <a:ahLst/>
              <a:cxnLst/>
              <a:rect l="0" t="0" r="0" b="0"/>
              <a:pathLst>
                <a:path w="149226" h="12701">
                  <a:moveTo>
                    <a:pt x="0" y="12700"/>
                  </a:moveTo>
                  <a:lnTo>
                    <a:pt x="0" y="12700"/>
                  </a:lnTo>
                  <a:lnTo>
                    <a:pt x="42891" y="12700"/>
                  </a:lnTo>
                  <a:lnTo>
                    <a:pt x="90224" y="10518"/>
                  </a:lnTo>
                  <a:lnTo>
                    <a:pt x="136892" y="7016"/>
                  </a:lnTo>
                  <a:lnTo>
                    <a:pt x="143532" y="4117"/>
                  </a:lnTo>
                  <a:lnTo>
                    <a:pt x="149225"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SMARTInkShape-257">
              <a:extLst>
                <a:ext uri="{FF2B5EF4-FFF2-40B4-BE49-F238E27FC236}">
                  <a16:creationId xmlns:a16="http://schemas.microsoft.com/office/drawing/2014/main" xmlns="" id="{6E14D663-91DA-465D-894A-D5D3C36A5D0B}"/>
                </a:ext>
              </a:extLst>
            </p:cNvPr>
            <p:cNvSpPr/>
            <p:nvPr>
              <p:custDataLst>
                <p:tags r:id="rId22"/>
              </p:custDataLst>
            </p:nvPr>
          </p:nvSpPr>
          <p:spPr>
            <a:xfrm>
              <a:off x="4425961" y="2597150"/>
              <a:ext cx="122002" cy="214270"/>
            </a:xfrm>
            <a:custGeom>
              <a:avLst/>
              <a:gdLst/>
              <a:ahLst/>
              <a:cxnLst/>
              <a:rect l="0" t="0" r="0" b="0"/>
              <a:pathLst>
                <a:path w="122002" h="214270">
                  <a:moveTo>
                    <a:pt x="9514" y="0"/>
                  </a:moveTo>
                  <a:lnTo>
                    <a:pt x="9514" y="0"/>
                  </a:lnTo>
                  <a:lnTo>
                    <a:pt x="5095" y="0"/>
                  </a:lnTo>
                  <a:lnTo>
                    <a:pt x="4452" y="706"/>
                  </a:lnTo>
                  <a:lnTo>
                    <a:pt x="3736" y="3371"/>
                  </a:lnTo>
                  <a:lnTo>
                    <a:pt x="2225" y="43730"/>
                  </a:lnTo>
                  <a:lnTo>
                    <a:pt x="28" y="72055"/>
                  </a:lnTo>
                  <a:lnTo>
                    <a:pt x="15" y="72026"/>
                  </a:lnTo>
                  <a:lnTo>
                    <a:pt x="0" y="71052"/>
                  </a:lnTo>
                  <a:lnTo>
                    <a:pt x="935" y="69444"/>
                  </a:lnTo>
                  <a:lnTo>
                    <a:pt x="2526" y="66847"/>
                  </a:lnTo>
                  <a:lnTo>
                    <a:pt x="5405" y="60494"/>
                  </a:lnTo>
                  <a:lnTo>
                    <a:pt x="7453" y="58636"/>
                  </a:lnTo>
                  <a:lnTo>
                    <a:pt x="29743" y="57280"/>
                  </a:lnTo>
                  <a:lnTo>
                    <a:pt x="45729" y="62245"/>
                  </a:lnTo>
                  <a:lnTo>
                    <a:pt x="85797" y="83326"/>
                  </a:lnTo>
                  <a:lnTo>
                    <a:pt x="99183" y="99047"/>
                  </a:lnTo>
                  <a:lnTo>
                    <a:pt x="117694" y="142684"/>
                  </a:lnTo>
                  <a:lnTo>
                    <a:pt x="122001" y="159046"/>
                  </a:lnTo>
                  <a:lnTo>
                    <a:pt x="120122" y="191558"/>
                  </a:lnTo>
                  <a:lnTo>
                    <a:pt x="117587" y="199437"/>
                  </a:lnTo>
                  <a:lnTo>
                    <a:pt x="112932" y="207642"/>
                  </a:lnTo>
                  <a:lnTo>
                    <a:pt x="108799" y="210395"/>
                  </a:lnTo>
                  <a:lnTo>
                    <a:pt x="92240" y="214269"/>
                  </a:lnTo>
                  <a:lnTo>
                    <a:pt x="64026" y="214000"/>
                  </a:lnTo>
                  <a:lnTo>
                    <a:pt x="16450" y="209714"/>
                  </a:lnTo>
                  <a:lnTo>
                    <a:pt x="9514"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SMARTInkShape-258">
              <a:extLst>
                <a:ext uri="{FF2B5EF4-FFF2-40B4-BE49-F238E27FC236}">
                  <a16:creationId xmlns:a16="http://schemas.microsoft.com/office/drawing/2014/main" xmlns="" id="{F3D7843A-E494-473C-BA2E-4E8836174EBE}"/>
                </a:ext>
              </a:extLst>
            </p:cNvPr>
            <p:cNvSpPr/>
            <p:nvPr>
              <p:custDataLst>
                <p:tags r:id="rId23"/>
              </p:custDataLst>
            </p:nvPr>
          </p:nvSpPr>
          <p:spPr>
            <a:xfrm>
              <a:off x="4931852" y="2690146"/>
              <a:ext cx="319599" cy="151352"/>
            </a:xfrm>
            <a:custGeom>
              <a:avLst/>
              <a:gdLst/>
              <a:ahLst/>
              <a:cxnLst/>
              <a:rect l="0" t="0" r="0" b="0"/>
              <a:pathLst>
                <a:path w="319599" h="151352">
                  <a:moveTo>
                    <a:pt x="71948" y="8604"/>
                  </a:moveTo>
                  <a:lnTo>
                    <a:pt x="71948" y="8604"/>
                  </a:lnTo>
                  <a:lnTo>
                    <a:pt x="70263" y="6918"/>
                  </a:lnTo>
                  <a:lnTo>
                    <a:pt x="68494" y="6091"/>
                  </a:lnTo>
                  <a:lnTo>
                    <a:pt x="67529" y="5870"/>
                  </a:lnTo>
                  <a:lnTo>
                    <a:pt x="56432" y="461"/>
                  </a:lnTo>
                  <a:lnTo>
                    <a:pt x="54196" y="0"/>
                  </a:lnTo>
                  <a:lnTo>
                    <a:pt x="51999" y="399"/>
                  </a:lnTo>
                  <a:lnTo>
                    <a:pt x="40380" y="6877"/>
                  </a:lnTo>
                  <a:lnTo>
                    <a:pt x="12967" y="44177"/>
                  </a:lnTo>
                  <a:lnTo>
                    <a:pt x="2559" y="69919"/>
                  </a:lnTo>
                  <a:lnTo>
                    <a:pt x="0" y="93329"/>
                  </a:lnTo>
                  <a:lnTo>
                    <a:pt x="2224" y="107407"/>
                  </a:lnTo>
                  <a:lnTo>
                    <a:pt x="9426" y="123369"/>
                  </a:lnTo>
                  <a:lnTo>
                    <a:pt x="16291" y="131577"/>
                  </a:lnTo>
                  <a:lnTo>
                    <a:pt x="32762" y="143426"/>
                  </a:lnTo>
                  <a:lnTo>
                    <a:pt x="53086" y="150661"/>
                  </a:lnTo>
                  <a:lnTo>
                    <a:pt x="61330" y="151351"/>
                  </a:lnTo>
                  <a:lnTo>
                    <a:pt x="76681" y="144699"/>
                  </a:lnTo>
                  <a:lnTo>
                    <a:pt x="85693" y="135766"/>
                  </a:lnTo>
                  <a:lnTo>
                    <a:pt x="98417" y="116155"/>
                  </a:lnTo>
                  <a:lnTo>
                    <a:pt x="111482" y="74312"/>
                  </a:lnTo>
                  <a:lnTo>
                    <a:pt x="123355" y="41925"/>
                  </a:lnTo>
                  <a:lnTo>
                    <a:pt x="138703" y="17556"/>
                  </a:lnTo>
                  <a:lnTo>
                    <a:pt x="145949" y="11642"/>
                  </a:lnTo>
                  <a:lnTo>
                    <a:pt x="156081" y="7270"/>
                  </a:lnTo>
                  <a:lnTo>
                    <a:pt x="158728" y="6656"/>
                  </a:lnTo>
                  <a:lnTo>
                    <a:pt x="161199" y="7658"/>
                  </a:lnTo>
                  <a:lnTo>
                    <a:pt x="165825" y="12535"/>
                  </a:lnTo>
                  <a:lnTo>
                    <a:pt x="174393" y="38048"/>
                  </a:lnTo>
                  <a:lnTo>
                    <a:pt x="182383" y="78529"/>
                  </a:lnTo>
                  <a:lnTo>
                    <a:pt x="185908" y="120607"/>
                  </a:lnTo>
                  <a:lnTo>
                    <a:pt x="185207" y="135276"/>
                  </a:lnTo>
                  <a:lnTo>
                    <a:pt x="183494" y="143183"/>
                  </a:lnTo>
                  <a:lnTo>
                    <a:pt x="189648" y="99526"/>
                  </a:lnTo>
                  <a:lnTo>
                    <a:pt x="198306" y="54865"/>
                  </a:lnTo>
                  <a:lnTo>
                    <a:pt x="208872" y="26285"/>
                  </a:lnTo>
                  <a:lnTo>
                    <a:pt x="216657" y="13829"/>
                  </a:lnTo>
                  <a:lnTo>
                    <a:pt x="217809" y="14204"/>
                  </a:lnTo>
                  <a:lnTo>
                    <a:pt x="222450" y="19435"/>
                  </a:lnTo>
                  <a:lnTo>
                    <a:pt x="226921" y="28080"/>
                  </a:lnTo>
                  <a:lnTo>
                    <a:pt x="240757" y="70940"/>
                  </a:lnTo>
                  <a:lnTo>
                    <a:pt x="248966" y="112478"/>
                  </a:lnTo>
                  <a:lnTo>
                    <a:pt x="247831" y="120951"/>
                  </a:lnTo>
                  <a:lnTo>
                    <a:pt x="247059" y="122661"/>
                  </a:lnTo>
                  <a:lnTo>
                    <a:pt x="246191" y="123800"/>
                  </a:lnTo>
                  <a:lnTo>
                    <a:pt x="245260" y="124560"/>
                  </a:lnTo>
                  <a:lnTo>
                    <a:pt x="244639" y="124361"/>
                  </a:lnTo>
                  <a:lnTo>
                    <a:pt x="244225" y="123522"/>
                  </a:lnTo>
                  <a:lnTo>
                    <a:pt x="240713" y="98266"/>
                  </a:lnTo>
                  <a:lnTo>
                    <a:pt x="244685" y="53593"/>
                  </a:lnTo>
                  <a:lnTo>
                    <a:pt x="247258" y="35025"/>
                  </a:lnTo>
                  <a:lnTo>
                    <a:pt x="254419" y="20627"/>
                  </a:lnTo>
                  <a:lnTo>
                    <a:pt x="267421" y="7804"/>
                  </a:lnTo>
                  <a:lnTo>
                    <a:pt x="272419" y="4721"/>
                  </a:lnTo>
                  <a:lnTo>
                    <a:pt x="276993" y="3350"/>
                  </a:lnTo>
                  <a:lnTo>
                    <a:pt x="285220" y="4264"/>
                  </a:lnTo>
                  <a:lnTo>
                    <a:pt x="291266" y="12437"/>
                  </a:lnTo>
                  <a:lnTo>
                    <a:pt x="296423" y="25124"/>
                  </a:lnTo>
                  <a:lnTo>
                    <a:pt x="298793" y="56213"/>
                  </a:lnTo>
                  <a:lnTo>
                    <a:pt x="297654" y="97697"/>
                  </a:lnTo>
                  <a:lnTo>
                    <a:pt x="300320" y="113700"/>
                  </a:lnTo>
                  <a:lnTo>
                    <a:pt x="305386" y="125163"/>
                  </a:lnTo>
                  <a:lnTo>
                    <a:pt x="319598" y="141954"/>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30" name="SMARTInkShape-259">
            <a:extLst>
              <a:ext uri="{FF2B5EF4-FFF2-40B4-BE49-F238E27FC236}">
                <a16:creationId xmlns:a16="http://schemas.microsoft.com/office/drawing/2014/main" xmlns="" id="{F0BD30B0-DC5C-4991-8927-18F2008FBB1D}"/>
              </a:ext>
            </a:extLst>
          </p:cNvPr>
          <p:cNvSpPr/>
          <p:nvPr>
            <p:custDataLst>
              <p:tags r:id="rId3"/>
            </p:custDataLst>
          </p:nvPr>
        </p:nvSpPr>
        <p:spPr>
          <a:xfrm>
            <a:off x="6601158" y="2685900"/>
            <a:ext cx="380668" cy="147444"/>
          </a:xfrm>
          <a:custGeom>
            <a:avLst/>
            <a:gdLst/>
            <a:ahLst/>
            <a:cxnLst/>
            <a:rect l="0" t="0" r="0" b="0"/>
            <a:pathLst>
              <a:path w="380668" h="147444">
                <a:moveTo>
                  <a:pt x="44117" y="22375"/>
                </a:moveTo>
                <a:lnTo>
                  <a:pt x="44117" y="22375"/>
                </a:lnTo>
                <a:lnTo>
                  <a:pt x="44117" y="9775"/>
                </a:lnTo>
                <a:lnTo>
                  <a:pt x="27078" y="14103"/>
                </a:lnTo>
                <a:lnTo>
                  <a:pt x="22315" y="17993"/>
                </a:lnTo>
                <a:lnTo>
                  <a:pt x="17847" y="23955"/>
                </a:lnTo>
                <a:lnTo>
                  <a:pt x="2200" y="60814"/>
                </a:lnTo>
                <a:lnTo>
                  <a:pt x="0" y="85893"/>
                </a:lnTo>
                <a:lnTo>
                  <a:pt x="1451" y="99874"/>
                </a:lnTo>
                <a:lnTo>
                  <a:pt x="5801" y="112405"/>
                </a:lnTo>
                <a:lnTo>
                  <a:pt x="14929" y="125055"/>
                </a:lnTo>
                <a:lnTo>
                  <a:pt x="24886" y="132683"/>
                </a:lnTo>
                <a:lnTo>
                  <a:pt x="37910" y="135492"/>
                </a:lnTo>
                <a:lnTo>
                  <a:pt x="47883" y="134639"/>
                </a:lnTo>
                <a:lnTo>
                  <a:pt x="60363" y="125410"/>
                </a:lnTo>
                <a:lnTo>
                  <a:pt x="71302" y="112329"/>
                </a:lnTo>
                <a:lnTo>
                  <a:pt x="84943" y="87547"/>
                </a:lnTo>
                <a:lnTo>
                  <a:pt x="94353" y="45513"/>
                </a:lnTo>
                <a:lnTo>
                  <a:pt x="103128" y="24450"/>
                </a:lnTo>
                <a:lnTo>
                  <a:pt x="115837" y="9523"/>
                </a:lnTo>
                <a:lnTo>
                  <a:pt x="118388" y="7457"/>
                </a:lnTo>
                <a:lnTo>
                  <a:pt x="135464" y="2864"/>
                </a:lnTo>
                <a:lnTo>
                  <a:pt x="153341" y="2640"/>
                </a:lnTo>
                <a:lnTo>
                  <a:pt x="161570" y="5843"/>
                </a:lnTo>
                <a:lnTo>
                  <a:pt x="164752" y="8178"/>
                </a:lnTo>
                <a:lnTo>
                  <a:pt x="172602" y="21579"/>
                </a:lnTo>
                <a:lnTo>
                  <a:pt x="178726" y="62565"/>
                </a:lnTo>
                <a:lnTo>
                  <a:pt x="180474" y="108970"/>
                </a:lnTo>
                <a:lnTo>
                  <a:pt x="183371" y="147007"/>
                </a:lnTo>
                <a:lnTo>
                  <a:pt x="183520" y="147443"/>
                </a:lnTo>
                <a:lnTo>
                  <a:pt x="183619" y="147382"/>
                </a:lnTo>
                <a:lnTo>
                  <a:pt x="188207" y="107783"/>
                </a:lnTo>
                <a:lnTo>
                  <a:pt x="198226" y="66941"/>
                </a:lnTo>
                <a:lnTo>
                  <a:pt x="214145" y="26780"/>
                </a:lnTo>
                <a:lnTo>
                  <a:pt x="225611" y="11921"/>
                </a:lnTo>
                <a:lnTo>
                  <a:pt x="235123" y="3638"/>
                </a:lnTo>
                <a:lnTo>
                  <a:pt x="237071" y="2475"/>
                </a:lnTo>
                <a:lnTo>
                  <a:pt x="239428" y="2758"/>
                </a:lnTo>
                <a:lnTo>
                  <a:pt x="244869" y="5895"/>
                </a:lnTo>
                <a:lnTo>
                  <a:pt x="246743" y="8214"/>
                </a:lnTo>
                <a:lnTo>
                  <a:pt x="248826" y="13612"/>
                </a:lnTo>
                <a:lnTo>
                  <a:pt x="253276" y="59936"/>
                </a:lnTo>
                <a:lnTo>
                  <a:pt x="254585" y="102422"/>
                </a:lnTo>
                <a:lnTo>
                  <a:pt x="253976" y="133904"/>
                </a:lnTo>
                <a:lnTo>
                  <a:pt x="253873" y="134475"/>
                </a:lnTo>
                <a:lnTo>
                  <a:pt x="253804" y="134502"/>
                </a:lnTo>
                <a:lnTo>
                  <a:pt x="253694" y="132012"/>
                </a:lnTo>
                <a:lnTo>
                  <a:pt x="256712" y="85689"/>
                </a:lnTo>
                <a:lnTo>
                  <a:pt x="262603" y="40261"/>
                </a:lnTo>
                <a:lnTo>
                  <a:pt x="268230" y="25166"/>
                </a:lnTo>
                <a:lnTo>
                  <a:pt x="276797" y="13677"/>
                </a:lnTo>
                <a:lnTo>
                  <a:pt x="292888" y="455"/>
                </a:lnTo>
                <a:lnTo>
                  <a:pt x="296042" y="0"/>
                </a:lnTo>
                <a:lnTo>
                  <a:pt x="303310" y="1377"/>
                </a:lnTo>
                <a:lnTo>
                  <a:pt x="306165" y="3085"/>
                </a:lnTo>
                <a:lnTo>
                  <a:pt x="310278" y="7804"/>
                </a:lnTo>
                <a:lnTo>
                  <a:pt x="316016" y="41079"/>
                </a:lnTo>
                <a:lnTo>
                  <a:pt x="320961" y="84523"/>
                </a:lnTo>
                <a:lnTo>
                  <a:pt x="333030" y="112285"/>
                </a:lnTo>
                <a:lnTo>
                  <a:pt x="343972" y="124895"/>
                </a:lnTo>
                <a:lnTo>
                  <a:pt x="380667" y="143025"/>
                </a:lnTo>
              </a:path>
            </a:pathLst>
          </a:custGeom>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0" name="SMARTInkShape-Group111">
            <a:extLst>
              <a:ext uri="{FF2B5EF4-FFF2-40B4-BE49-F238E27FC236}">
                <a16:creationId xmlns:a16="http://schemas.microsoft.com/office/drawing/2014/main" xmlns="" id="{2CFA96EA-A67D-47E6-B6BD-86BD5DED467F}"/>
              </a:ext>
            </a:extLst>
          </p:cNvPr>
          <p:cNvGrpSpPr/>
          <p:nvPr/>
        </p:nvGrpSpPr>
        <p:grpSpPr>
          <a:xfrm>
            <a:off x="4575225" y="3817042"/>
            <a:ext cx="1660476" cy="319841"/>
            <a:chOff x="4575225" y="3817042"/>
            <a:chExt cx="1660476" cy="319841"/>
          </a:xfrm>
        </p:grpSpPr>
        <p:sp>
          <p:nvSpPr>
            <p:cNvPr id="31" name="SMARTInkShape-260">
              <a:extLst>
                <a:ext uri="{FF2B5EF4-FFF2-40B4-BE49-F238E27FC236}">
                  <a16:creationId xmlns:a16="http://schemas.microsoft.com/office/drawing/2014/main" xmlns="" id="{42A16A31-CA32-48AF-B8EE-11385BC8F3C3}"/>
                </a:ext>
              </a:extLst>
            </p:cNvPr>
            <p:cNvSpPr/>
            <p:nvPr>
              <p:custDataLst>
                <p:tags r:id="rId11"/>
              </p:custDataLst>
            </p:nvPr>
          </p:nvSpPr>
          <p:spPr>
            <a:xfrm>
              <a:off x="6064250" y="4120001"/>
              <a:ext cx="171451" cy="13278"/>
            </a:xfrm>
            <a:custGeom>
              <a:avLst/>
              <a:gdLst/>
              <a:ahLst/>
              <a:cxnLst/>
              <a:rect l="0" t="0" r="0" b="0"/>
              <a:pathLst>
                <a:path w="171451" h="13278">
                  <a:moveTo>
                    <a:pt x="0" y="7499"/>
                  </a:moveTo>
                  <a:lnTo>
                    <a:pt x="0" y="7499"/>
                  </a:lnTo>
                  <a:lnTo>
                    <a:pt x="0" y="11918"/>
                  </a:lnTo>
                  <a:lnTo>
                    <a:pt x="705" y="12562"/>
                  </a:lnTo>
                  <a:lnTo>
                    <a:pt x="3371" y="13277"/>
                  </a:lnTo>
                  <a:lnTo>
                    <a:pt x="5069" y="12762"/>
                  </a:lnTo>
                  <a:lnTo>
                    <a:pt x="17828" y="5012"/>
                  </a:lnTo>
                  <a:lnTo>
                    <a:pt x="52138" y="2533"/>
                  </a:lnTo>
                  <a:lnTo>
                    <a:pt x="92316" y="0"/>
                  </a:lnTo>
                  <a:lnTo>
                    <a:pt x="171450" y="114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SMARTInkShape-261">
              <a:extLst>
                <a:ext uri="{FF2B5EF4-FFF2-40B4-BE49-F238E27FC236}">
                  <a16:creationId xmlns:a16="http://schemas.microsoft.com/office/drawing/2014/main" xmlns="" id="{D3F1A8B6-A43B-45A3-861D-274193B1C3DD}"/>
                </a:ext>
              </a:extLst>
            </p:cNvPr>
            <p:cNvSpPr/>
            <p:nvPr>
              <p:custDataLst>
                <p:tags r:id="rId12"/>
              </p:custDataLst>
            </p:nvPr>
          </p:nvSpPr>
          <p:spPr>
            <a:xfrm>
              <a:off x="6057900" y="4019550"/>
              <a:ext cx="142876" cy="9526"/>
            </a:xfrm>
            <a:custGeom>
              <a:avLst/>
              <a:gdLst/>
              <a:ahLst/>
              <a:cxnLst/>
              <a:rect l="0" t="0" r="0" b="0"/>
              <a:pathLst>
                <a:path w="142876" h="9526">
                  <a:moveTo>
                    <a:pt x="0" y="0"/>
                  </a:moveTo>
                  <a:lnTo>
                    <a:pt x="0" y="0"/>
                  </a:lnTo>
                  <a:lnTo>
                    <a:pt x="8838" y="4419"/>
                  </a:lnTo>
                  <a:lnTo>
                    <a:pt x="26088" y="5616"/>
                  </a:lnTo>
                  <a:lnTo>
                    <a:pt x="64729" y="3209"/>
                  </a:lnTo>
                  <a:lnTo>
                    <a:pt x="102591" y="6556"/>
                  </a:lnTo>
                  <a:lnTo>
                    <a:pt x="142875" y="95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SMARTInkShape-262">
              <a:extLst>
                <a:ext uri="{FF2B5EF4-FFF2-40B4-BE49-F238E27FC236}">
                  <a16:creationId xmlns:a16="http://schemas.microsoft.com/office/drawing/2014/main" xmlns="" id="{7B5A909E-7D2F-44A8-92F8-0D6DBD0B5764}"/>
                </a:ext>
              </a:extLst>
            </p:cNvPr>
            <p:cNvSpPr/>
            <p:nvPr>
              <p:custDataLst>
                <p:tags r:id="rId13"/>
              </p:custDataLst>
            </p:nvPr>
          </p:nvSpPr>
          <p:spPr>
            <a:xfrm>
              <a:off x="5693515" y="3832225"/>
              <a:ext cx="155939" cy="261646"/>
            </a:xfrm>
            <a:custGeom>
              <a:avLst/>
              <a:gdLst/>
              <a:ahLst/>
              <a:cxnLst/>
              <a:rect l="0" t="0" r="0" b="0"/>
              <a:pathLst>
                <a:path w="155939" h="261646">
                  <a:moveTo>
                    <a:pt x="24660" y="0"/>
                  </a:moveTo>
                  <a:lnTo>
                    <a:pt x="24660" y="0"/>
                  </a:lnTo>
                  <a:lnTo>
                    <a:pt x="22975" y="0"/>
                  </a:lnTo>
                  <a:lnTo>
                    <a:pt x="21206" y="941"/>
                  </a:lnTo>
                  <a:lnTo>
                    <a:pt x="15511" y="6105"/>
                  </a:lnTo>
                  <a:lnTo>
                    <a:pt x="4029" y="28551"/>
                  </a:lnTo>
                  <a:lnTo>
                    <a:pt x="0" y="72606"/>
                  </a:lnTo>
                  <a:lnTo>
                    <a:pt x="1909" y="83798"/>
                  </a:lnTo>
                  <a:lnTo>
                    <a:pt x="3730" y="88161"/>
                  </a:lnTo>
                  <a:lnTo>
                    <a:pt x="5062" y="89465"/>
                  </a:lnTo>
                  <a:lnTo>
                    <a:pt x="8424" y="90915"/>
                  </a:lnTo>
                  <a:lnTo>
                    <a:pt x="14284" y="91731"/>
                  </a:lnTo>
                  <a:lnTo>
                    <a:pt x="22173" y="90288"/>
                  </a:lnTo>
                  <a:lnTo>
                    <a:pt x="39332" y="84056"/>
                  </a:lnTo>
                  <a:lnTo>
                    <a:pt x="49172" y="83925"/>
                  </a:lnTo>
                  <a:lnTo>
                    <a:pt x="78287" y="91611"/>
                  </a:lnTo>
                  <a:lnTo>
                    <a:pt x="96153" y="102135"/>
                  </a:lnTo>
                  <a:lnTo>
                    <a:pt x="115139" y="122833"/>
                  </a:lnTo>
                  <a:lnTo>
                    <a:pt x="140227" y="164161"/>
                  </a:lnTo>
                  <a:lnTo>
                    <a:pt x="154936" y="209226"/>
                  </a:lnTo>
                  <a:lnTo>
                    <a:pt x="155938" y="219637"/>
                  </a:lnTo>
                  <a:lnTo>
                    <a:pt x="154032" y="228967"/>
                  </a:lnTo>
                  <a:lnTo>
                    <a:pt x="143935" y="243839"/>
                  </a:lnTo>
                  <a:lnTo>
                    <a:pt x="124716" y="256046"/>
                  </a:lnTo>
                  <a:lnTo>
                    <a:pt x="106204" y="261309"/>
                  </a:lnTo>
                  <a:lnTo>
                    <a:pt x="63555" y="261645"/>
                  </a:lnTo>
                  <a:lnTo>
                    <a:pt x="31472" y="253311"/>
                  </a:lnTo>
                  <a:lnTo>
                    <a:pt x="25806" y="248167"/>
                  </a:lnTo>
                  <a:lnTo>
                    <a:pt x="21994" y="241883"/>
                  </a:lnTo>
                  <a:lnTo>
                    <a:pt x="21485" y="2317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SMARTInkShape-263">
              <a:extLst>
                <a:ext uri="{FF2B5EF4-FFF2-40B4-BE49-F238E27FC236}">
                  <a16:creationId xmlns:a16="http://schemas.microsoft.com/office/drawing/2014/main" xmlns="" id="{6947A460-2378-4852-BA1F-93D35B8F29AD}"/>
                </a:ext>
              </a:extLst>
            </p:cNvPr>
            <p:cNvSpPr/>
            <p:nvPr>
              <p:custDataLst>
                <p:tags r:id="rId14"/>
              </p:custDataLst>
            </p:nvPr>
          </p:nvSpPr>
          <p:spPr>
            <a:xfrm>
              <a:off x="5686425" y="3839921"/>
              <a:ext cx="117476" cy="14530"/>
            </a:xfrm>
            <a:custGeom>
              <a:avLst/>
              <a:gdLst/>
              <a:ahLst/>
              <a:cxnLst/>
              <a:rect l="0" t="0" r="0" b="0"/>
              <a:pathLst>
                <a:path w="117476" h="14530">
                  <a:moveTo>
                    <a:pt x="0" y="1829"/>
                  </a:moveTo>
                  <a:lnTo>
                    <a:pt x="0" y="1829"/>
                  </a:lnTo>
                  <a:lnTo>
                    <a:pt x="0" y="143"/>
                  </a:lnTo>
                  <a:lnTo>
                    <a:pt x="353" y="0"/>
                  </a:lnTo>
                  <a:lnTo>
                    <a:pt x="12296" y="4865"/>
                  </a:lnTo>
                  <a:lnTo>
                    <a:pt x="54366" y="9693"/>
                  </a:lnTo>
                  <a:lnTo>
                    <a:pt x="100105" y="13822"/>
                  </a:lnTo>
                  <a:lnTo>
                    <a:pt x="117475" y="1452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SMARTInkShape-264">
              <a:extLst>
                <a:ext uri="{FF2B5EF4-FFF2-40B4-BE49-F238E27FC236}">
                  <a16:creationId xmlns:a16="http://schemas.microsoft.com/office/drawing/2014/main" xmlns="" id="{EC09F443-9FCA-4E47-A22D-9C58A1CD9085}"/>
                </a:ext>
              </a:extLst>
            </p:cNvPr>
            <p:cNvSpPr/>
            <p:nvPr>
              <p:custDataLst>
                <p:tags r:id="rId15"/>
              </p:custDataLst>
            </p:nvPr>
          </p:nvSpPr>
          <p:spPr>
            <a:xfrm>
              <a:off x="5427551" y="3817042"/>
              <a:ext cx="176325" cy="289970"/>
            </a:xfrm>
            <a:custGeom>
              <a:avLst/>
              <a:gdLst/>
              <a:ahLst/>
              <a:cxnLst/>
              <a:rect l="0" t="0" r="0" b="0"/>
              <a:pathLst>
                <a:path w="176325" h="289970">
                  <a:moveTo>
                    <a:pt x="138224" y="94558"/>
                  </a:moveTo>
                  <a:lnTo>
                    <a:pt x="138224" y="94558"/>
                  </a:lnTo>
                  <a:lnTo>
                    <a:pt x="137519" y="107225"/>
                  </a:lnTo>
                  <a:lnTo>
                    <a:pt x="132257" y="118070"/>
                  </a:lnTo>
                  <a:lnTo>
                    <a:pt x="130281" y="121235"/>
                  </a:lnTo>
                  <a:lnTo>
                    <a:pt x="128907" y="125570"/>
                  </a:lnTo>
                  <a:lnTo>
                    <a:pt x="128485" y="125816"/>
                  </a:lnTo>
                  <a:lnTo>
                    <a:pt x="127075" y="126089"/>
                  </a:lnTo>
                  <a:lnTo>
                    <a:pt x="115871" y="119501"/>
                  </a:lnTo>
                  <a:lnTo>
                    <a:pt x="104202" y="106927"/>
                  </a:lnTo>
                  <a:lnTo>
                    <a:pt x="100172" y="93352"/>
                  </a:lnTo>
                  <a:lnTo>
                    <a:pt x="98823" y="46156"/>
                  </a:lnTo>
                  <a:lnTo>
                    <a:pt x="104795" y="27104"/>
                  </a:lnTo>
                  <a:lnTo>
                    <a:pt x="118324" y="10288"/>
                  </a:lnTo>
                  <a:lnTo>
                    <a:pt x="130681" y="876"/>
                  </a:lnTo>
                  <a:lnTo>
                    <a:pt x="134959" y="0"/>
                  </a:lnTo>
                  <a:lnTo>
                    <a:pt x="144417" y="909"/>
                  </a:lnTo>
                  <a:lnTo>
                    <a:pt x="154499" y="8369"/>
                  </a:lnTo>
                  <a:lnTo>
                    <a:pt x="166330" y="23630"/>
                  </a:lnTo>
                  <a:lnTo>
                    <a:pt x="168603" y="28223"/>
                  </a:lnTo>
                  <a:lnTo>
                    <a:pt x="168306" y="41792"/>
                  </a:lnTo>
                  <a:lnTo>
                    <a:pt x="155931" y="86669"/>
                  </a:lnTo>
                  <a:lnTo>
                    <a:pt x="134162" y="134193"/>
                  </a:lnTo>
                  <a:lnTo>
                    <a:pt x="102653" y="178652"/>
                  </a:lnTo>
                  <a:lnTo>
                    <a:pt x="57284" y="224071"/>
                  </a:lnTo>
                  <a:lnTo>
                    <a:pt x="40162" y="236786"/>
                  </a:lnTo>
                  <a:lnTo>
                    <a:pt x="25496" y="242437"/>
                  </a:lnTo>
                  <a:lnTo>
                    <a:pt x="14745" y="243067"/>
                  </a:lnTo>
                  <a:lnTo>
                    <a:pt x="7144" y="240996"/>
                  </a:lnTo>
                  <a:lnTo>
                    <a:pt x="2590" y="237723"/>
                  </a:lnTo>
                  <a:lnTo>
                    <a:pt x="331" y="230153"/>
                  </a:lnTo>
                  <a:lnTo>
                    <a:pt x="0" y="217755"/>
                  </a:lnTo>
                  <a:lnTo>
                    <a:pt x="567" y="214789"/>
                  </a:lnTo>
                  <a:lnTo>
                    <a:pt x="8106" y="203873"/>
                  </a:lnTo>
                  <a:lnTo>
                    <a:pt x="12320" y="201655"/>
                  </a:lnTo>
                  <a:lnTo>
                    <a:pt x="22647" y="200129"/>
                  </a:lnTo>
                  <a:lnTo>
                    <a:pt x="35305" y="201255"/>
                  </a:lnTo>
                  <a:lnTo>
                    <a:pt x="42388" y="206655"/>
                  </a:lnTo>
                  <a:lnTo>
                    <a:pt x="74198" y="249799"/>
                  </a:lnTo>
                  <a:lnTo>
                    <a:pt x="98343" y="277536"/>
                  </a:lnTo>
                  <a:lnTo>
                    <a:pt x="114727" y="288435"/>
                  </a:lnTo>
                  <a:lnTo>
                    <a:pt x="131074" y="289969"/>
                  </a:lnTo>
                  <a:lnTo>
                    <a:pt x="176324" y="2787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SMARTInkShape-265">
              <a:extLst>
                <a:ext uri="{FF2B5EF4-FFF2-40B4-BE49-F238E27FC236}">
                  <a16:creationId xmlns:a16="http://schemas.microsoft.com/office/drawing/2014/main" xmlns="" id="{C9203FD9-901E-45A4-9C10-F1BE50F5480E}"/>
                </a:ext>
              </a:extLst>
            </p:cNvPr>
            <p:cNvSpPr/>
            <p:nvPr>
              <p:custDataLst>
                <p:tags r:id="rId16"/>
              </p:custDataLst>
            </p:nvPr>
          </p:nvSpPr>
          <p:spPr>
            <a:xfrm>
              <a:off x="5144990" y="4006850"/>
              <a:ext cx="160436" cy="19051"/>
            </a:xfrm>
            <a:custGeom>
              <a:avLst/>
              <a:gdLst/>
              <a:ahLst/>
              <a:cxnLst/>
              <a:rect l="0" t="0" r="0" b="0"/>
              <a:pathLst>
                <a:path w="160436" h="19051">
                  <a:moveTo>
                    <a:pt x="1685" y="0"/>
                  </a:moveTo>
                  <a:lnTo>
                    <a:pt x="1685" y="0"/>
                  </a:lnTo>
                  <a:lnTo>
                    <a:pt x="1685" y="1686"/>
                  </a:lnTo>
                  <a:lnTo>
                    <a:pt x="1332" y="2182"/>
                  </a:lnTo>
                  <a:lnTo>
                    <a:pt x="744" y="2513"/>
                  </a:lnTo>
                  <a:lnTo>
                    <a:pt x="0" y="2734"/>
                  </a:lnTo>
                  <a:lnTo>
                    <a:pt x="209" y="3586"/>
                  </a:lnTo>
                  <a:lnTo>
                    <a:pt x="2322" y="6415"/>
                  </a:lnTo>
                  <a:lnTo>
                    <a:pt x="9165" y="10289"/>
                  </a:lnTo>
                  <a:lnTo>
                    <a:pt x="52449" y="15818"/>
                  </a:lnTo>
                  <a:lnTo>
                    <a:pt x="80456" y="16790"/>
                  </a:lnTo>
                  <a:lnTo>
                    <a:pt x="116422" y="18046"/>
                  </a:lnTo>
                  <a:lnTo>
                    <a:pt x="160435" y="190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SMARTInkShape-266">
              <a:extLst>
                <a:ext uri="{FF2B5EF4-FFF2-40B4-BE49-F238E27FC236}">
                  <a16:creationId xmlns:a16="http://schemas.microsoft.com/office/drawing/2014/main" xmlns="" id="{3E5ED43C-9830-47FA-ABD4-A4AA21E883AE}"/>
                </a:ext>
              </a:extLst>
            </p:cNvPr>
            <p:cNvSpPr/>
            <p:nvPr>
              <p:custDataLst>
                <p:tags r:id="rId17"/>
              </p:custDataLst>
            </p:nvPr>
          </p:nvSpPr>
          <p:spPr>
            <a:xfrm>
              <a:off x="4587875" y="3838575"/>
              <a:ext cx="136526" cy="5689"/>
            </a:xfrm>
            <a:custGeom>
              <a:avLst/>
              <a:gdLst/>
              <a:ahLst/>
              <a:cxnLst/>
              <a:rect l="0" t="0" r="0" b="0"/>
              <a:pathLst>
                <a:path w="136526" h="5689">
                  <a:moveTo>
                    <a:pt x="0" y="3175"/>
                  </a:moveTo>
                  <a:lnTo>
                    <a:pt x="0" y="3175"/>
                  </a:lnTo>
                  <a:lnTo>
                    <a:pt x="11302" y="5688"/>
                  </a:lnTo>
                  <a:lnTo>
                    <a:pt x="56245" y="4463"/>
                  </a:lnTo>
                  <a:lnTo>
                    <a:pt x="97334" y="1322"/>
                  </a:lnTo>
                  <a:lnTo>
                    <a:pt x="136525" y="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SMARTInkShape-267">
              <a:extLst>
                <a:ext uri="{FF2B5EF4-FFF2-40B4-BE49-F238E27FC236}">
                  <a16:creationId xmlns:a16="http://schemas.microsoft.com/office/drawing/2014/main" xmlns="" id="{23F8A788-F20F-4F4B-A34F-57B60C3D0C4F}"/>
                </a:ext>
              </a:extLst>
            </p:cNvPr>
            <p:cNvSpPr/>
            <p:nvPr>
              <p:custDataLst>
                <p:tags r:id="rId18"/>
              </p:custDataLst>
            </p:nvPr>
          </p:nvSpPr>
          <p:spPr>
            <a:xfrm>
              <a:off x="4575225" y="3829050"/>
              <a:ext cx="140675" cy="296677"/>
            </a:xfrm>
            <a:custGeom>
              <a:avLst/>
              <a:gdLst/>
              <a:ahLst/>
              <a:cxnLst/>
              <a:rect l="0" t="0" r="0" b="0"/>
              <a:pathLst>
                <a:path w="140675" h="296677">
                  <a:moveTo>
                    <a:pt x="9475" y="0"/>
                  </a:moveTo>
                  <a:lnTo>
                    <a:pt x="9475" y="0"/>
                  </a:lnTo>
                  <a:lnTo>
                    <a:pt x="5056" y="0"/>
                  </a:lnTo>
                  <a:lnTo>
                    <a:pt x="4413" y="353"/>
                  </a:lnTo>
                  <a:lnTo>
                    <a:pt x="3983" y="941"/>
                  </a:lnTo>
                  <a:lnTo>
                    <a:pt x="3697" y="1686"/>
                  </a:lnTo>
                  <a:lnTo>
                    <a:pt x="3758" y="47162"/>
                  </a:lnTo>
                  <a:lnTo>
                    <a:pt x="0" y="83121"/>
                  </a:lnTo>
                  <a:lnTo>
                    <a:pt x="336" y="83989"/>
                  </a:lnTo>
                  <a:lnTo>
                    <a:pt x="913" y="84568"/>
                  </a:lnTo>
                  <a:lnTo>
                    <a:pt x="1650" y="84953"/>
                  </a:lnTo>
                  <a:lnTo>
                    <a:pt x="10148" y="85657"/>
                  </a:lnTo>
                  <a:lnTo>
                    <a:pt x="19228" y="82262"/>
                  </a:lnTo>
                  <a:lnTo>
                    <a:pt x="39298" y="75125"/>
                  </a:lnTo>
                  <a:lnTo>
                    <a:pt x="51316" y="73647"/>
                  </a:lnTo>
                  <a:lnTo>
                    <a:pt x="62677" y="74895"/>
                  </a:lnTo>
                  <a:lnTo>
                    <a:pt x="77802" y="82555"/>
                  </a:lnTo>
                  <a:lnTo>
                    <a:pt x="100465" y="104332"/>
                  </a:lnTo>
                  <a:lnTo>
                    <a:pt x="128614" y="148038"/>
                  </a:lnTo>
                  <a:lnTo>
                    <a:pt x="139286" y="190030"/>
                  </a:lnTo>
                  <a:lnTo>
                    <a:pt x="140674" y="234444"/>
                  </a:lnTo>
                  <a:lnTo>
                    <a:pt x="129841" y="263375"/>
                  </a:lnTo>
                  <a:lnTo>
                    <a:pt x="118282" y="281942"/>
                  </a:lnTo>
                  <a:lnTo>
                    <a:pt x="108633" y="289467"/>
                  </a:lnTo>
                  <a:lnTo>
                    <a:pt x="94124" y="295789"/>
                  </a:lnTo>
                  <a:lnTo>
                    <a:pt x="90249" y="296676"/>
                  </a:lnTo>
                  <a:lnTo>
                    <a:pt x="67941" y="291182"/>
                  </a:lnTo>
                  <a:lnTo>
                    <a:pt x="21965" y="265497"/>
                  </a:lnTo>
                  <a:lnTo>
                    <a:pt x="12039" y="256818"/>
                  </a:lnTo>
                  <a:lnTo>
                    <a:pt x="6300" y="24765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9" name="SMARTInkShape-268">
              <a:extLst>
                <a:ext uri="{FF2B5EF4-FFF2-40B4-BE49-F238E27FC236}">
                  <a16:creationId xmlns:a16="http://schemas.microsoft.com/office/drawing/2014/main" xmlns="" id="{6B856EF1-C264-40C7-8D86-6A51A3EA7F70}"/>
                </a:ext>
              </a:extLst>
            </p:cNvPr>
            <p:cNvSpPr/>
            <p:nvPr>
              <p:custDataLst>
                <p:tags r:id="rId19"/>
              </p:custDataLst>
            </p:nvPr>
          </p:nvSpPr>
          <p:spPr>
            <a:xfrm>
              <a:off x="4802000" y="3851725"/>
              <a:ext cx="159770" cy="285158"/>
            </a:xfrm>
            <a:custGeom>
              <a:avLst/>
              <a:gdLst/>
              <a:ahLst/>
              <a:cxnLst/>
              <a:rect l="0" t="0" r="0" b="0"/>
              <a:pathLst>
                <a:path w="159770" h="285158">
                  <a:moveTo>
                    <a:pt x="128775" y="34475"/>
                  </a:moveTo>
                  <a:lnTo>
                    <a:pt x="128775" y="34475"/>
                  </a:lnTo>
                  <a:lnTo>
                    <a:pt x="115601" y="16749"/>
                  </a:lnTo>
                  <a:lnTo>
                    <a:pt x="97499" y="0"/>
                  </a:lnTo>
                  <a:lnTo>
                    <a:pt x="60795" y="3232"/>
                  </a:lnTo>
                  <a:lnTo>
                    <a:pt x="46586" y="9065"/>
                  </a:lnTo>
                  <a:lnTo>
                    <a:pt x="35567" y="20124"/>
                  </a:lnTo>
                  <a:lnTo>
                    <a:pt x="16995" y="53591"/>
                  </a:lnTo>
                  <a:lnTo>
                    <a:pt x="5160" y="94878"/>
                  </a:lnTo>
                  <a:lnTo>
                    <a:pt x="0" y="138364"/>
                  </a:lnTo>
                  <a:lnTo>
                    <a:pt x="1837" y="171914"/>
                  </a:lnTo>
                  <a:lnTo>
                    <a:pt x="11939" y="215278"/>
                  </a:lnTo>
                  <a:lnTo>
                    <a:pt x="32436" y="250263"/>
                  </a:lnTo>
                  <a:lnTo>
                    <a:pt x="53468" y="271940"/>
                  </a:lnTo>
                  <a:lnTo>
                    <a:pt x="64378" y="279127"/>
                  </a:lnTo>
                  <a:lnTo>
                    <a:pt x="85196" y="285157"/>
                  </a:lnTo>
                  <a:lnTo>
                    <a:pt x="96354" y="285119"/>
                  </a:lnTo>
                  <a:lnTo>
                    <a:pt x="100811" y="284121"/>
                  </a:lnTo>
                  <a:lnTo>
                    <a:pt x="120568" y="270918"/>
                  </a:lnTo>
                  <a:lnTo>
                    <a:pt x="135868" y="254737"/>
                  </a:lnTo>
                  <a:lnTo>
                    <a:pt x="149814" y="214953"/>
                  </a:lnTo>
                  <a:lnTo>
                    <a:pt x="156697" y="167740"/>
                  </a:lnTo>
                  <a:lnTo>
                    <a:pt x="158824" y="134626"/>
                  </a:lnTo>
                  <a:lnTo>
                    <a:pt x="159769" y="103446"/>
                  </a:lnTo>
                  <a:lnTo>
                    <a:pt x="152663" y="69362"/>
                  </a:lnTo>
                  <a:lnTo>
                    <a:pt x="140803" y="38691"/>
                  </a:lnTo>
                  <a:lnTo>
                    <a:pt x="128476" y="22708"/>
                  </a:lnTo>
                  <a:lnTo>
                    <a:pt x="110297" y="13253"/>
                  </a:lnTo>
                  <a:lnTo>
                    <a:pt x="89166" y="8462"/>
                  </a:lnTo>
                  <a:lnTo>
                    <a:pt x="69190" y="9861"/>
                  </a:lnTo>
                  <a:lnTo>
                    <a:pt x="14475" y="31300"/>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1" name="SMARTInkShape-269">
            <a:extLst>
              <a:ext uri="{FF2B5EF4-FFF2-40B4-BE49-F238E27FC236}">
                <a16:creationId xmlns:a16="http://schemas.microsoft.com/office/drawing/2014/main" xmlns="" id="{6C529A9A-D20C-45E3-813D-9E743D888C97}"/>
              </a:ext>
            </a:extLst>
          </p:cNvPr>
          <p:cNvSpPr/>
          <p:nvPr>
            <p:custDataLst>
              <p:tags r:id="rId4"/>
            </p:custDataLst>
          </p:nvPr>
        </p:nvSpPr>
        <p:spPr>
          <a:xfrm>
            <a:off x="5219700" y="3933825"/>
            <a:ext cx="11621" cy="200026"/>
          </a:xfrm>
          <a:custGeom>
            <a:avLst/>
            <a:gdLst/>
            <a:ahLst/>
            <a:cxnLst/>
            <a:rect l="0" t="0" r="0" b="0"/>
            <a:pathLst>
              <a:path w="11621" h="200026">
                <a:moveTo>
                  <a:pt x="6350" y="0"/>
                </a:moveTo>
                <a:lnTo>
                  <a:pt x="6350" y="0"/>
                </a:lnTo>
                <a:lnTo>
                  <a:pt x="9084" y="0"/>
                </a:lnTo>
                <a:lnTo>
                  <a:pt x="11620" y="7251"/>
                </a:lnTo>
                <a:lnTo>
                  <a:pt x="11002" y="52844"/>
                </a:lnTo>
                <a:lnTo>
                  <a:pt x="8277" y="97894"/>
                </a:lnTo>
                <a:lnTo>
                  <a:pt x="4549" y="137518"/>
                </a:lnTo>
                <a:lnTo>
                  <a:pt x="2315" y="184417"/>
                </a:lnTo>
                <a:lnTo>
                  <a:pt x="0" y="2000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nvGrpSpPr>
          <p:cNvPr id="47" name="SMARTInkShape-Group113">
            <a:extLst>
              <a:ext uri="{FF2B5EF4-FFF2-40B4-BE49-F238E27FC236}">
                <a16:creationId xmlns:a16="http://schemas.microsoft.com/office/drawing/2014/main" xmlns="" id="{E97DAC3F-EAFD-403C-B833-F2AB7A8579F5}"/>
              </a:ext>
            </a:extLst>
          </p:cNvPr>
          <p:cNvGrpSpPr/>
          <p:nvPr/>
        </p:nvGrpSpPr>
        <p:grpSpPr>
          <a:xfrm>
            <a:off x="6375400" y="3775206"/>
            <a:ext cx="492126" cy="358645"/>
            <a:chOff x="6375400" y="3775206"/>
            <a:chExt cx="492126" cy="358645"/>
          </a:xfrm>
        </p:grpSpPr>
        <p:sp>
          <p:nvSpPr>
            <p:cNvPr id="42" name="SMARTInkShape-270">
              <a:extLst>
                <a:ext uri="{FF2B5EF4-FFF2-40B4-BE49-F238E27FC236}">
                  <a16:creationId xmlns:a16="http://schemas.microsoft.com/office/drawing/2014/main" xmlns="" id="{E38EA05F-2F8C-4487-84ED-73506DE1A969}"/>
                </a:ext>
              </a:extLst>
            </p:cNvPr>
            <p:cNvSpPr/>
            <p:nvPr>
              <p:custDataLst>
                <p:tags r:id="rId6"/>
              </p:custDataLst>
            </p:nvPr>
          </p:nvSpPr>
          <p:spPr>
            <a:xfrm>
              <a:off x="6415140" y="4013200"/>
              <a:ext cx="195211" cy="28576"/>
            </a:xfrm>
            <a:custGeom>
              <a:avLst/>
              <a:gdLst/>
              <a:ahLst/>
              <a:cxnLst/>
              <a:rect l="0" t="0" r="0" b="0"/>
              <a:pathLst>
                <a:path w="195211" h="28576">
                  <a:moveTo>
                    <a:pt x="4710" y="0"/>
                  </a:moveTo>
                  <a:lnTo>
                    <a:pt x="4710" y="0"/>
                  </a:lnTo>
                  <a:lnTo>
                    <a:pt x="291" y="4419"/>
                  </a:lnTo>
                  <a:lnTo>
                    <a:pt x="0" y="5063"/>
                  </a:lnTo>
                  <a:lnTo>
                    <a:pt x="159" y="5492"/>
                  </a:lnTo>
                  <a:lnTo>
                    <a:pt x="618" y="5778"/>
                  </a:lnTo>
                  <a:lnTo>
                    <a:pt x="34510" y="10839"/>
                  </a:lnTo>
                  <a:lnTo>
                    <a:pt x="58796" y="13223"/>
                  </a:lnTo>
                  <a:lnTo>
                    <a:pt x="89451" y="16224"/>
                  </a:lnTo>
                  <a:lnTo>
                    <a:pt x="130097" y="19558"/>
                  </a:lnTo>
                  <a:lnTo>
                    <a:pt x="195210" y="285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3" name="SMARTInkShape-271">
              <a:extLst>
                <a:ext uri="{FF2B5EF4-FFF2-40B4-BE49-F238E27FC236}">
                  <a16:creationId xmlns:a16="http://schemas.microsoft.com/office/drawing/2014/main" xmlns="" id="{5FC012E8-3281-42C6-8098-9A74EBE1EEF9}"/>
                </a:ext>
              </a:extLst>
            </p:cNvPr>
            <p:cNvSpPr/>
            <p:nvPr>
              <p:custDataLst>
                <p:tags r:id="rId7"/>
              </p:custDataLst>
            </p:nvPr>
          </p:nvSpPr>
          <p:spPr>
            <a:xfrm>
              <a:off x="6375400" y="3800475"/>
              <a:ext cx="189598" cy="333376"/>
            </a:xfrm>
            <a:custGeom>
              <a:avLst/>
              <a:gdLst/>
              <a:ahLst/>
              <a:cxnLst/>
              <a:rect l="0" t="0" r="0" b="0"/>
              <a:pathLst>
                <a:path w="189598" h="333376">
                  <a:moveTo>
                    <a:pt x="0" y="0"/>
                  </a:moveTo>
                  <a:lnTo>
                    <a:pt x="0" y="0"/>
                  </a:lnTo>
                  <a:lnTo>
                    <a:pt x="0" y="1686"/>
                  </a:lnTo>
                  <a:lnTo>
                    <a:pt x="941" y="3454"/>
                  </a:lnTo>
                  <a:lnTo>
                    <a:pt x="1685" y="4419"/>
                  </a:lnTo>
                  <a:lnTo>
                    <a:pt x="3454" y="5492"/>
                  </a:lnTo>
                  <a:lnTo>
                    <a:pt x="14540" y="9204"/>
                  </a:lnTo>
                  <a:lnTo>
                    <a:pt x="23761" y="14857"/>
                  </a:lnTo>
                  <a:lnTo>
                    <a:pt x="65912" y="26726"/>
                  </a:lnTo>
                  <a:lnTo>
                    <a:pt x="111092" y="33969"/>
                  </a:lnTo>
                  <a:lnTo>
                    <a:pt x="128872" y="32760"/>
                  </a:lnTo>
                  <a:lnTo>
                    <a:pt x="158689" y="22660"/>
                  </a:lnTo>
                  <a:lnTo>
                    <a:pt x="179434" y="9861"/>
                  </a:lnTo>
                  <a:lnTo>
                    <a:pt x="189597" y="833"/>
                  </a:lnTo>
                  <a:lnTo>
                    <a:pt x="185176" y="3618"/>
                  </a:lnTo>
                  <a:lnTo>
                    <a:pt x="180535" y="8911"/>
                  </a:lnTo>
                  <a:lnTo>
                    <a:pt x="164595" y="48918"/>
                  </a:lnTo>
                  <a:lnTo>
                    <a:pt x="152529" y="92981"/>
                  </a:lnTo>
                  <a:lnTo>
                    <a:pt x="141777" y="133853"/>
                  </a:lnTo>
                  <a:lnTo>
                    <a:pt x="129105" y="181124"/>
                  </a:lnTo>
                  <a:lnTo>
                    <a:pt x="119784" y="216846"/>
                  </a:lnTo>
                  <a:lnTo>
                    <a:pt x="112554" y="255417"/>
                  </a:lnTo>
                  <a:lnTo>
                    <a:pt x="104496" y="297136"/>
                  </a:lnTo>
                  <a:lnTo>
                    <a:pt x="104775" y="3333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4" name="SMARTInkShape-272">
              <a:extLst>
                <a:ext uri="{FF2B5EF4-FFF2-40B4-BE49-F238E27FC236}">
                  <a16:creationId xmlns:a16="http://schemas.microsoft.com/office/drawing/2014/main" xmlns="" id="{76672CB0-E42B-482F-94C4-9255887DDE1E}"/>
                </a:ext>
              </a:extLst>
            </p:cNvPr>
            <p:cNvSpPr/>
            <p:nvPr>
              <p:custDataLst>
                <p:tags r:id="rId8"/>
              </p:custDataLst>
            </p:nvPr>
          </p:nvSpPr>
          <p:spPr>
            <a:xfrm>
              <a:off x="6705600" y="3794125"/>
              <a:ext cx="66676" cy="15876"/>
            </a:xfrm>
            <a:custGeom>
              <a:avLst/>
              <a:gdLst/>
              <a:ahLst/>
              <a:cxnLst/>
              <a:rect l="0" t="0" r="0" b="0"/>
              <a:pathLst>
                <a:path w="66676" h="15876">
                  <a:moveTo>
                    <a:pt x="0" y="0"/>
                  </a:moveTo>
                  <a:lnTo>
                    <a:pt x="0" y="0"/>
                  </a:lnTo>
                  <a:lnTo>
                    <a:pt x="2734" y="2734"/>
                  </a:lnTo>
                  <a:lnTo>
                    <a:pt x="28192" y="9241"/>
                  </a:lnTo>
                  <a:lnTo>
                    <a:pt x="66675" y="1587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5" name="SMARTInkShape-273">
              <a:extLst>
                <a:ext uri="{FF2B5EF4-FFF2-40B4-BE49-F238E27FC236}">
                  <a16:creationId xmlns:a16="http://schemas.microsoft.com/office/drawing/2014/main" xmlns="" id="{3D5C9CA8-93CC-4C0A-AC0B-06F9EBA4A50B}"/>
                </a:ext>
              </a:extLst>
            </p:cNvPr>
            <p:cNvSpPr/>
            <p:nvPr>
              <p:custDataLst>
                <p:tags r:id="rId9"/>
              </p:custDataLst>
            </p:nvPr>
          </p:nvSpPr>
          <p:spPr>
            <a:xfrm>
              <a:off x="6705600" y="3775206"/>
              <a:ext cx="161926" cy="12570"/>
            </a:xfrm>
            <a:custGeom>
              <a:avLst/>
              <a:gdLst/>
              <a:ahLst/>
              <a:cxnLst/>
              <a:rect l="0" t="0" r="0" b="0"/>
              <a:pathLst>
                <a:path w="161926" h="12570">
                  <a:moveTo>
                    <a:pt x="0" y="3044"/>
                  </a:moveTo>
                  <a:lnTo>
                    <a:pt x="0" y="3044"/>
                  </a:lnTo>
                  <a:lnTo>
                    <a:pt x="0" y="310"/>
                  </a:lnTo>
                  <a:lnTo>
                    <a:pt x="353" y="163"/>
                  </a:lnTo>
                  <a:lnTo>
                    <a:pt x="1685" y="0"/>
                  </a:lnTo>
                  <a:lnTo>
                    <a:pt x="3453" y="868"/>
                  </a:lnTo>
                  <a:lnTo>
                    <a:pt x="5415" y="2077"/>
                  </a:lnTo>
                  <a:lnTo>
                    <a:pt x="8914" y="2916"/>
                  </a:lnTo>
                  <a:lnTo>
                    <a:pt x="48011" y="4718"/>
                  </a:lnTo>
                  <a:lnTo>
                    <a:pt x="91445" y="7460"/>
                  </a:lnTo>
                  <a:lnTo>
                    <a:pt x="161925" y="1256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6" name="SMARTInkShape-274">
              <a:extLst>
                <a:ext uri="{FF2B5EF4-FFF2-40B4-BE49-F238E27FC236}">
                  <a16:creationId xmlns:a16="http://schemas.microsoft.com/office/drawing/2014/main" xmlns="" id="{D7A0A7F2-C62C-4933-9BCA-DE9D2093C6D3}"/>
                </a:ext>
              </a:extLst>
            </p:cNvPr>
            <p:cNvSpPr/>
            <p:nvPr>
              <p:custDataLst>
                <p:tags r:id="rId10"/>
              </p:custDataLst>
            </p:nvPr>
          </p:nvSpPr>
          <p:spPr>
            <a:xfrm>
              <a:off x="6691559" y="3787775"/>
              <a:ext cx="151283" cy="325331"/>
            </a:xfrm>
            <a:custGeom>
              <a:avLst/>
              <a:gdLst/>
              <a:ahLst/>
              <a:cxnLst/>
              <a:rect l="0" t="0" r="0" b="0"/>
              <a:pathLst>
                <a:path w="151283" h="325331">
                  <a:moveTo>
                    <a:pt x="36266" y="0"/>
                  </a:moveTo>
                  <a:lnTo>
                    <a:pt x="36266" y="0"/>
                  </a:lnTo>
                  <a:lnTo>
                    <a:pt x="36266" y="1686"/>
                  </a:lnTo>
                  <a:lnTo>
                    <a:pt x="35326" y="3454"/>
                  </a:lnTo>
                  <a:lnTo>
                    <a:pt x="27352" y="14811"/>
                  </a:lnTo>
                  <a:lnTo>
                    <a:pt x="16404" y="60580"/>
                  </a:lnTo>
                  <a:lnTo>
                    <a:pt x="0" y="106760"/>
                  </a:lnTo>
                  <a:lnTo>
                    <a:pt x="94" y="109979"/>
                  </a:lnTo>
                  <a:lnTo>
                    <a:pt x="4302" y="122926"/>
                  </a:lnTo>
                  <a:lnTo>
                    <a:pt x="4726" y="122873"/>
                  </a:lnTo>
                  <a:lnTo>
                    <a:pt x="6138" y="121873"/>
                  </a:lnTo>
                  <a:lnTo>
                    <a:pt x="12663" y="112425"/>
                  </a:lnTo>
                  <a:lnTo>
                    <a:pt x="13429" y="110174"/>
                  </a:lnTo>
                  <a:lnTo>
                    <a:pt x="13985" y="109433"/>
                  </a:lnTo>
                  <a:lnTo>
                    <a:pt x="20092" y="106460"/>
                  </a:lnTo>
                  <a:lnTo>
                    <a:pt x="37030" y="107643"/>
                  </a:lnTo>
                  <a:lnTo>
                    <a:pt x="82424" y="121492"/>
                  </a:lnTo>
                  <a:lnTo>
                    <a:pt x="104191" y="137166"/>
                  </a:lnTo>
                  <a:lnTo>
                    <a:pt x="122055" y="160928"/>
                  </a:lnTo>
                  <a:lnTo>
                    <a:pt x="140531" y="197555"/>
                  </a:lnTo>
                  <a:lnTo>
                    <a:pt x="151132" y="231758"/>
                  </a:lnTo>
                  <a:lnTo>
                    <a:pt x="151282" y="249134"/>
                  </a:lnTo>
                  <a:lnTo>
                    <a:pt x="145722" y="270511"/>
                  </a:lnTo>
                  <a:lnTo>
                    <a:pt x="130629" y="294718"/>
                  </a:lnTo>
                  <a:lnTo>
                    <a:pt x="115574" y="309652"/>
                  </a:lnTo>
                  <a:lnTo>
                    <a:pt x="93749" y="320231"/>
                  </a:lnTo>
                  <a:lnTo>
                    <a:pt x="55683" y="325330"/>
                  </a:lnTo>
                  <a:lnTo>
                    <a:pt x="43838" y="324743"/>
                  </a:lnTo>
                  <a:lnTo>
                    <a:pt x="29533" y="319058"/>
                  </a:lnTo>
                  <a:lnTo>
                    <a:pt x="19729" y="310671"/>
                  </a:lnTo>
                  <a:lnTo>
                    <a:pt x="10866" y="276225"/>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
        <p:nvSpPr>
          <p:cNvPr id="48" name="SMARTInkShape-275">
            <a:extLst>
              <a:ext uri="{FF2B5EF4-FFF2-40B4-BE49-F238E27FC236}">
                <a16:creationId xmlns:a16="http://schemas.microsoft.com/office/drawing/2014/main" xmlns="" id="{69361B67-B5E1-4E15-BD76-98446266EC73}"/>
              </a:ext>
            </a:extLst>
          </p:cNvPr>
          <p:cNvSpPr/>
          <p:nvPr>
            <p:custDataLst>
              <p:tags r:id="rId5"/>
            </p:custDataLst>
          </p:nvPr>
        </p:nvSpPr>
        <p:spPr>
          <a:xfrm>
            <a:off x="7129190" y="3950829"/>
            <a:ext cx="516211" cy="221538"/>
          </a:xfrm>
          <a:custGeom>
            <a:avLst/>
            <a:gdLst/>
            <a:ahLst/>
            <a:cxnLst/>
            <a:rect l="0" t="0" r="0" b="0"/>
            <a:pathLst>
              <a:path w="516211" h="221538">
                <a:moveTo>
                  <a:pt x="20910" y="43321"/>
                </a:moveTo>
                <a:lnTo>
                  <a:pt x="20910" y="43321"/>
                </a:lnTo>
                <a:lnTo>
                  <a:pt x="29991" y="42968"/>
                </a:lnTo>
                <a:lnTo>
                  <a:pt x="65037" y="26019"/>
                </a:lnTo>
                <a:lnTo>
                  <a:pt x="72555" y="19733"/>
                </a:lnTo>
                <a:lnTo>
                  <a:pt x="72979" y="17718"/>
                </a:lnTo>
                <a:lnTo>
                  <a:pt x="71850" y="16022"/>
                </a:lnTo>
                <a:lnTo>
                  <a:pt x="66342" y="12890"/>
                </a:lnTo>
                <a:lnTo>
                  <a:pt x="64957" y="12450"/>
                </a:lnTo>
                <a:lnTo>
                  <a:pt x="56264" y="13517"/>
                </a:lnTo>
                <a:lnTo>
                  <a:pt x="38010" y="22809"/>
                </a:lnTo>
                <a:lnTo>
                  <a:pt x="19784" y="40105"/>
                </a:lnTo>
                <a:lnTo>
                  <a:pt x="9953" y="55813"/>
                </a:lnTo>
                <a:lnTo>
                  <a:pt x="0" y="98770"/>
                </a:lnTo>
                <a:lnTo>
                  <a:pt x="9851" y="135529"/>
                </a:lnTo>
                <a:lnTo>
                  <a:pt x="11421" y="139718"/>
                </a:lnTo>
                <a:lnTo>
                  <a:pt x="20691" y="148136"/>
                </a:lnTo>
                <a:lnTo>
                  <a:pt x="34570" y="155522"/>
                </a:lnTo>
                <a:lnTo>
                  <a:pt x="59530" y="160958"/>
                </a:lnTo>
                <a:lnTo>
                  <a:pt x="82526" y="159943"/>
                </a:lnTo>
                <a:lnTo>
                  <a:pt x="110855" y="149251"/>
                </a:lnTo>
                <a:lnTo>
                  <a:pt x="117448" y="142142"/>
                </a:lnTo>
                <a:lnTo>
                  <a:pt x="140146" y="99289"/>
                </a:lnTo>
                <a:lnTo>
                  <a:pt x="159130" y="60861"/>
                </a:lnTo>
                <a:lnTo>
                  <a:pt x="183411" y="18624"/>
                </a:lnTo>
                <a:lnTo>
                  <a:pt x="191205" y="9884"/>
                </a:lnTo>
                <a:lnTo>
                  <a:pt x="203228" y="2683"/>
                </a:lnTo>
                <a:lnTo>
                  <a:pt x="215728" y="0"/>
                </a:lnTo>
                <a:lnTo>
                  <a:pt x="225088" y="3136"/>
                </a:lnTo>
                <a:lnTo>
                  <a:pt x="237453" y="11894"/>
                </a:lnTo>
                <a:lnTo>
                  <a:pt x="240414" y="14961"/>
                </a:lnTo>
                <a:lnTo>
                  <a:pt x="247951" y="34448"/>
                </a:lnTo>
                <a:lnTo>
                  <a:pt x="251397" y="65466"/>
                </a:lnTo>
                <a:lnTo>
                  <a:pt x="244772" y="113091"/>
                </a:lnTo>
                <a:lnTo>
                  <a:pt x="231219" y="160619"/>
                </a:lnTo>
                <a:lnTo>
                  <a:pt x="230797" y="162481"/>
                </a:lnTo>
                <a:lnTo>
                  <a:pt x="230685" y="162272"/>
                </a:lnTo>
                <a:lnTo>
                  <a:pt x="232154" y="120805"/>
                </a:lnTo>
                <a:lnTo>
                  <a:pt x="237835" y="80480"/>
                </a:lnTo>
                <a:lnTo>
                  <a:pt x="244404" y="55977"/>
                </a:lnTo>
                <a:lnTo>
                  <a:pt x="263563" y="26251"/>
                </a:lnTo>
                <a:lnTo>
                  <a:pt x="270925" y="18566"/>
                </a:lnTo>
                <a:lnTo>
                  <a:pt x="287762" y="8587"/>
                </a:lnTo>
                <a:lnTo>
                  <a:pt x="298496" y="5894"/>
                </a:lnTo>
                <a:lnTo>
                  <a:pt x="303334" y="5669"/>
                </a:lnTo>
                <a:lnTo>
                  <a:pt x="318570" y="10410"/>
                </a:lnTo>
                <a:lnTo>
                  <a:pt x="328064" y="21286"/>
                </a:lnTo>
                <a:lnTo>
                  <a:pt x="337578" y="40555"/>
                </a:lnTo>
                <a:lnTo>
                  <a:pt x="338914" y="45710"/>
                </a:lnTo>
                <a:lnTo>
                  <a:pt x="335267" y="89523"/>
                </a:lnTo>
                <a:lnTo>
                  <a:pt x="325584" y="134895"/>
                </a:lnTo>
                <a:lnTo>
                  <a:pt x="316655" y="181010"/>
                </a:lnTo>
                <a:lnTo>
                  <a:pt x="316498" y="181328"/>
                </a:lnTo>
                <a:lnTo>
                  <a:pt x="316194" y="140670"/>
                </a:lnTo>
                <a:lnTo>
                  <a:pt x="319427" y="99950"/>
                </a:lnTo>
                <a:lnTo>
                  <a:pt x="329525" y="69520"/>
                </a:lnTo>
                <a:lnTo>
                  <a:pt x="332487" y="63962"/>
                </a:lnTo>
                <a:lnTo>
                  <a:pt x="351825" y="46027"/>
                </a:lnTo>
                <a:lnTo>
                  <a:pt x="382505" y="27484"/>
                </a:lnTo>
                <a:lnTo>
                  <a:pt x="392580" y="23935"/>
                </a:lnTo>
                <a:lnTo>
                  <a:pt x="412630" y="25308"/>
                </a:lnTo>
                <a:lnTo>
                  <a:pt x="421726" y="29318"/>
                </a:lnTo>
                <a:lnTo>
                  <a:pt x="424646" y="31869"/>
                </a:lnTo>
                <a:lnTo>
                  <a:pt x="428830" y="42229"/>
                </a:lnTo>
                <a:lnTo>
                  <a:pt x="431288" y="62047"/>
                </a:lnTo>
                <a:lnTo>
                  <a:pt x="428958" y="104562"/>
                </a:lnTo>
                <a:lnTo>
                  <a:pt x="424427" y="147623"/>
                </a:lnTo>
                <a:lnTo>
                  <a:pt x="425358" y="178177"/>
                </a:lnTo>
                <a:lnTo>
                  <a:pt x="436844" y="205692"/>
                </a:lnTo>
                <a:lnTo>
                  <a:pt x="444250" y="212246"/>
                </a:lnTo>
                <a:lnTo>
                  <a:pt x="463767" y="220469"/>
                </a:lnTo>
                <a:lnTo>
                  <a:pt x="484670" y="221537"/>
                </a:lnTo>
                <a:lnTo>
                  <a:pt x="516210" y="217946"/>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53001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77A2AE73-BBCA-48C7-A146-B71E5DBBBBD4}"/>
              </a:ext>
            </a:extLst>
          </p:cNvPr>
          <p:cNvSpPr txBox="1"/>
          <p:nvPr/>
        </p:nvSpPr>
        <p:spPr>
          <a:xfrm>
            <a:off x="7616385" y="463030"/>
            <a:ext cx="3467031" cy="707886"/>
          </a:xfrm>
          <a:prstGeom prst="rect">
            <a:avLst/>
          </a:prstGeom>
          <a:noFill/>
        </p:spPr>
        <p:txBody>
          <a:bodyPr wrap="square" rtlCol="0">
            <a:spAutoFit/>
          </a:bodyPr>
          <a:lstStyle/>
          <a:p>
            <a:pPr algn="ctr"/>
            <a:r>
              <a:rPr lang="fr-FR" sz="4000" dirty="0"/>
              <a:t>66 + 19 =  </a:t>
            </a:r>
          </a:p>
        </p:txBody>
      </p:sp>
      <p:sp>
        <p:nvSpPr>
          <p:cNvPr id="5" name="ZoneTexte 4">
            <a:extLst>
              <a:ext uri="{FF2B5EF4-FFF2-40B4-BE49-F238E27FC236}">
                <a16:creationId xmlns:a16="http://schemas.microsoft.com/office/drawing/2014/main" xmlns="" id="{77A2AE73-BBCA-48C7-A146-B71E5DBBBBD4}"/>
              </a:ext>
            </a:extLst>
          </p:cNvPr>
          <p:cNvSpPr txBox="1"/>
          <p:nvPr/>
        </p:nvSpPr>
        <p:spPr>
          <a:xfrm>
            <a:off x="1261503" y="463030"/>
            <a:ext cx="3467031" cy="707886"/>
          </a:xfrm>
          <a:prstGeom prst="rect">
            <a:avLst/>
          </a:prstGeom>
          <a:noFill/>
        </p:spPr>
        <p:txBody>
          <a:bodyPr wrap="square" rtlCol="0">
            <a:spAutoFit/>
          </a:bodyPr>
          <a:lstStyle/>
          <a:p>
            <a:pPr algn="ctr"/>
            <a:r>
              <a:rPr lang="fr-FR" sz="4000" dirty="0"/>
              <a:t>64 + 6  =  </a:t>
            </a:r>
          </a:p>
        </p:txBody>
      </p:sp>
      <p:sp>
        <p:nvSpPr>
          <p:cNvPr id="8" name="ZoneTexte 7">
            <a:extLst>
              <a:ext uri="{FF2B5EF4-FFF2-40B4-BE49-F238E27FC236}">
                <a16:creationId xmlns:a16="http://schemas.microsoft.com/office/drawing/2014/main" xmlns="" id="{77A2AE73-BBCA-48C7-A146-B71E5DBBBBD4}"/>
              </a:ext>
            </a:extLst>
          </p:cNvPr>
          <p:cNvSpPr txBox="1"/>
          <p:nvPr/>
        </p:nvSpPr>
        <p:spPr>
          <a:xfrm>
            <a:off x="7768811" y="3339870"/>
            <a:ext cx="2838380" cy="707886"/>
          </a:xfrm>
          <a:prstGeom prst="rect">
            <a:avLst/>
          </a:prstGeom>
          <a:noFill/>
        </p:spPr>
        <p:txBody>
          <a:bodyPr wrap="square" rtlCol="0">
            <a:spAutoFit/>
          </a:bodyPr>
          <a:lstStyle/>
          <a:p>
            <a:pPr algn="ctr"/>
            <a:r>
              <a:rPr lang="fr-FR" sz="4000" dirty="0"/>
              <a:t>75 + 8 =  </a:t>
            </a:r>
          </a:p>
        </p:txBody>
      </p:sp>
      <p:cxnSp>
        <p:nvCxnSpPr>
          <p:cNvPr id="9" name="Connecteur droit 8"/>
          <p:cNvCxnSpPr/>
          <p:nvPr/>
        </p:nvCxnSpPr>
        <p:spPr>
          <a:xfrm>
            <a:off x="137307" y="3078480"/>
            <a:ext cx="1170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a:off x="6858320" y="349762"/>
            <a:ext cx="0" cy="615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xmlns="" id="{7B64F75E-CE52-4B9A-939D-AF5E2EF3AEEA}"/>
              </a:ext>
            </a:extLst>
          </p:cNvPr>
          <p:cNvSpPr txBox="1"/>
          <p:nvPr/>
        </p:nvSpPr>
        <p:spPr>
          <a:xfrm>
            <a:off x="1380473" y="3333909"/>
            <a:ext cx="3467031" cy="707886"/>
          </a:xfrm>
          <a:prstGeom prst="rect">
            <a:avLst/>
          </a:prstGeom>
          <a:noFill/>
        </p:spPr>
        <p:txBody>
          <a:bodyPr wrap="square" rtlCol="0">
            <a:spAutoFit/>
          </a:bodyPr>
          <a:lstStyle/>
          <a:p>
            <a:pPr algn="ctr"/>
            <a:r>
              <a:rPr lang="fr-FR" sz="4000" dirty="0"/>
              <a:t>53 + 28 =  </a:t>
            </a:r>
          </a:p>
        </p:txBody>
      </p:sp>
    </p:spTree>
    <p:extLst>
      <p:ext uri="{BB962C8B-B14F-4D97-AF65-F5344CB8AC3E}">
        <p14:creationId xmlns:p14="http://schemas.microsoft.com/office/powerpoint/2010/main" val="3686511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58527" y="590076"/>
            <a:ext cx="11547393" cy="1815882"/>
          </a:xfrm>
          <a:prstGeom prst="rect">
            <a:avLst/>
          </a:prstGeom>
          <a:noFill/>
        </p:spPr>
        <p:txBody>
          <a:bodyPr wrap="square" rtlCol="0">
            <a:spAutoFit/>
          </a:bodyPr>
          <a:lstStyle/>
          <a:p>
            <a:pPr algn="just"/>
            <a:r>
              <a:rPr lang="fr-FR" sz="2800" dirty="0"/>
              <a:t>Ana apprend à faire du vélo. Le premier jour, elle réussit à parcourir 50 m sans tomber. Le deuxième jour, elle parcourt 20 m de plus que la veille. Le troisième jour, elle progresse encore de 15 m.</a:t>
            </a:r>
          </a:p>
          <a:p>
            <a:pPr algn="just"/>
            <a:r>
              <a:rPr lang="fr-FR" sz="2800" b="1" dirty="0"/>
              <a:t>Quelle distance Ana a-t-elle réussi à parcourir sans tomber le troisième jour?</a:t>
            </a:r>
          </a:p>
        </p:txBody>
      </p:sp>
      <p:sp>
        <p:nvSpPr>
          <p:cNvPr id="18" name="Titre 1">
            <a:extLst>
              <a:ext uri="{FF2B5EF4-FFF2-40B4-BE49-F238E27FC236}">
                <a16:creationId xmlns:a16="http://schemas.microsoft.com/office/drawing/2014/main" xmlns="" id="{532E0087-6443-4444-A0B0-363800E9614A}"/>
              </a:ext>
            </a:extLst>
          </p:cNvPr>
          <p:cNvSpPr txBox="1">
            <a:spLocks/>
          </p:cNvSpPr>
          <p:nvPr/>
        </p:nvSpPr>
        <p:spPr>
          <a:xfrm>
            <a:off x="763165" y="143374"/>
            <a:ext cx="10515600" cy="4467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dirty="0">
                <a:solidFill>
                  <a:srgbClr val="7030A0"/>
                </a:solidFill>
              </a:rPr>
              <a:t>Quatrième situation</a:t>
            </a:r>
          </a:p>
        </p:txBody>
      </p:sp>
      <p:pic>
        <p:nvPicPr>
          <p:cNvPr id="6" name="Image 5">
            <a:extLst>
              <a:ext uri="{FF2B5EF4-FFF2-40B4-BE49-F238E27FC236}">
                <a16:creationId xmlns:a16="http://schemas.microsoft.com/office/drawing/2014/main" xmlns="" id="{94914CEE-A96F-4F10-871F-1FD5D8BF10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10" t="42760" r="810" b="1731"/>
          <a:stretch/>
        </p:blipFill>
        <p:spPr>
          <a:xfrm>
            <a:off x="1309587" y="2405958"/>
            <a:ext cx="9730983" cy="4119938"/>
          </a:xfrm>
          <a:prstGeom prst="rect">
            <a:avLst/>
          </a:prstGeom>
        </p:spPr>
      </p:pic>
    </p:spTree>
    <p:extLst>
      <p:ext uri="{BB962C8B-B14F-4D97-AF65-F5344CB8AC3E}">
        <p14:creationId xmlns:p14="http://schemas.microsoft.com/office/powerpoint/2010/main" val="970817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47C005EC-4606-434C-931E-6004A5DE1A16}"/>
              </a:ext>
            </a:extLst>
          </p:cNvPr>
          <p:cNvSpPr>
            <a:spLocks noGrp="1"/>
          </p:cNvSpPr>
          <p:nvPr>
            <p:ph type="title"/>
          </p:nvPr>
        </p:nvSpPr>
        <p:spPr>
          <a:xfrm>
            <a:off x="838200" y="-98899"/>
            <a:ext cx="10515600" cy="1325563"/>
          </a:xfrm>
        </p:spPr>
        <p:txBody>
          <a:bodyPr/>
          <a:lstStyle/>
          <a:p>
            <a:pPr algn="ctr"/>
            <a:r>
              <a:rPr lang="fr-FR" b="1" dirty="0">
                <a:solidFill>
                  <a:schemeClr val="accent5">
                    <a:lumMod val="75000"/>
                  </a:schemeClr>
                </a:solidFill>
              </a:rPr>
              <a:t>Calculer des sommes</a:t>
            </a:r>
            <a:endParaRPr lang="fr-FR" dirty="0"/>
          </a:p>
        </p:txBody>
      </p:sp>
      <p:pic>
        <p:nvPicPr>
          <p:cNvPr id="5" name="Image 4">
            <a:extLst>
              <a:ext uri="{FF2B5EF4-FFF2-40B4-BE49-F238E27FC236}">
                <a16:creationId xmlns:a16="http://schemas.microsoft.com/office/drawing/2014/main" xmlns="" id="{439A9976-884A-CD46-9ADB-DA828164B06D}"/>
              </a:ext>
            </a:extLst>
          </p:cNvPr>
          <p:cNvPicPr>
            <a:picLocks noChangeAspect="1"/>
          </p:cNvPicPr>
          <p:nvPr/>
        </p:nvPicPr>
        <p:blipFill>
          <a:blip r:embed="rId3"/>
          <a:stretch>
            <a:fillRect/>
          </a:stretch>
        </p:blipFill>
        <p:spPr>
          <a:xfrm>
            <a:off x="1812199" y="1628774"/>
            <a:ext cx="9735122" cy="4091089"/>
          </a:xfrm>
          <a:prstGeom prst="rect">
            <a:avLst/>
          </a:prstGeom>
        </p:spPr>
      </p:pic>
    </p:spTree>
    <p:extLst>
      <p:ext uri="{BB962C8B-B14F-4D97-AF65-F5344CB8AC3E}">
        <p14:creationId xmlns:p14="http://schemas.microsoft.com/office/powerpoint/2010/main" val="427299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47C005EC-4606-434C-931E-6004A5DE1A16}"/>
              </a:ext>
            </a:extLst>
          </p:cNvPr>
          <p:cNvSpPr>
            <a:spLocks noGrp="1"/>
          </p:cNvSpPr>
          <p:nvPr>
            <p:ph type="title"/>
          </p:nvPr>
        </p:nvSpPr>
        <p:spPr>
          <a:xfrm>
            <a:off x="838200" y="-98899"/>
            <a:ext cx="10515600" cy="1325563"/>
          </a:xfrm>
        </p:spPr>
        <p:txBody>
          <a:bodyPr/>
          <a:lstStyle/>
          <a:p>
            <a:pPr algn="ctr"/>
            <a:r>
              <a:rPr lang="fr-FR" b="1" dirty="0">
                <a:solidFill>
                  <a:schemeClr val="accent5">
                    <a:lumMod val="75000"/>
                  </a:schemeClr>
                </a:solidFill>
              </a:rPr>
              <a:t>Calculer des sommes</a:t>
            </a:r>
            <a:endParaRPr lang="fr-FR" dirty="0"/>
          </a:p>
        </p:txBody>
      </p:sp>
      <p:pic>
        <p:nvPicPr>
          <p:cNvPr id="18" name="Image 17">
            <a:extLst>
              <a:ext uri="{FF2B5EF4-FFF2-40B4-BE49-F238E27FC236}">
                <a16:creationId xmlns:a16="http://schemas.microsoft.com/office/drawing/2014/main" xmlns="" id="{FCD9BB74-D0C9-1644-9C3F-2F1309DDC16B}"/>
              </a:ext>
            </a:extLst>
          </p:cNvPr>
          <p:cNvPicPr>
            <a:picLocks noChangeAspect="1"/>
          </p:cNvPicPr>
          <p:nvPr/>
        </p:nvPicPr>
        <p:blipFill>
          <a:blip r:embed="rId3"/>
          <a:stretch>
            <a:fillRect/>
          </a:stretch>
        </p:blipFill>
        <p:spPr>
          <a:xfrm>
            <a:off x="3376247" y="1473860"/>
            <a:ext cx="8567601" cy="3600450"/>
          </a:xfrm>
          <a:prstGeom prst="rect">
            <a:avLst/>
          </a:prstGeom>
        </p:spPr>
      </p:pic>
      <p:sp>
        <p:nvSpPr>
          <p:cNvPr id="5" name="ZoneTexte 4">
            <a:extLst>
              <a:ext uri="{FF2B5EF4-FFF2-40B4-BE49-F238E27FC236}">
                <a16:creationId xmlns:a16="http://schemas.microsoft.com/office/drawing/2014/main" xmlns="" id="{AFBD8A66-FDA2-5647-811B-C10A444D5943}"/>
              </a:ext>
            </a:extLst>
          </p:cNvPr>
          <p:cNvSpPr txBox="1"/>
          <p:nvPr/>
        </p:nvSpPr>
        <p:spPr>
          <a:xfrm>
            <a:off x="508086" y="939596"/>
            <a:ext cx="4418756" cy="1508105"/>
          </a:xfrm>
          <a:prstGeom prst="rect">
            <a:avLst/>
          </a:prstGeom>
          <a:noFill/>
        </p:spPr>
        <p:txBody>
          <a:bodyPr wrap="square" rtlCol="0">
            <a:spAutoFit/>
          </a:bodyPr>
          <a:lstStyle/>
          <a:p>
            <a:pPr marL="914400" indent="-914400">
              <a:spcBef>
                <a:spcPts val="1200"/>
              </a:spcBef>
              <a:buAutoNum type="alphaLcPeriod"/>
            </a:pPr>
            <a:r>
              <a:rPr lang="fr-FR" sz="2400" dirty="0"/>
              <a:t>50 + 30 = …		</a:t>
            </a:r>
          </a:p>
          <a:p>
            <a:pPr marL="914400" indent="-914400">
              <a:spcBef>
                <a:spcPts val="1200"/>
              </a:spcBef>
              <a:buAutoNum type="alphaLcPeriod"/>
            </a:pPr>
            <a:r>
              <a:rPr lang="fr-FR" sz="2400" dirty="0"/>
              <a:t>13 + 2 = …</a:t>
            </a:r>
          </a:p>
          <a:p>
            <a:pPr marL="914400" indent="-914400">
              <a:spcBef>
                <a:spcPts val="1200"/>
              </a:spcBef>
              <a:buAutoNum type="alphaLcPeriod"/>
            </a:pPr>
            <a:r>
              <a:rPr lang="fr-FR" sz="2400" dirty="0"/>
              <a:t>12 + 9 = … </a:t>
            </a:r>
          </a:p>
        </p:txBody>
      </p:sp>
    </p:spTree>
    <p:extLst>
      <p:ext uri="{BB962C8B-B14F-4D97-AF65-F5344CB8AC3E}">
        <p14:creationId xmlns:p14="http://schemas.microsoft.com/office/powerpoint/2010/main" val="2340371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47C005EC-4606-434C-931E-6004A5DE1A16}"/>
              </a:ext>
            </a:extLst>
          </p:cNvPr>
          <p:cNvSpPr>
            <a:spLocks noGrp="1"/>
          </p:cNvSpPr>
          <p:nvPr>
            <p:ph type="title"/>
          </p:nvPr>
        </p:nvSpPr>
        <p:spPr>
          <a:xfrm>
            <a:off x="838200" y="-98899"/>
            <a:ext cx="10515600" cy="1325563"/>
          </a:xfrm>
        </p:spPr>
        <p:txBody>
          <a:bodyPr/>
          <a:lstStyle/>
          <a:p>
            <a:pPr algn="ctr"/>
            <a:r>
              <a:rPr lang="fr-FR" b="1" dirty="0">
                <a:solidFill>
                  <a:schemeClr val="accent5">
                    <a:lumMod val="75000"/>
                  </a:schemeClr>
                </a:solidFill>
              </a:rPr>
              <a:t>Calculer des sommes</a:t>
            </a:r>
            <a:endParaRPr lang="fr-FR" dirty="0"/>
          </a:p>
        </p:txBody>
      </p:sp>
      <p:sp>
        <p:nvSpPr>
          <p:cNvPr id="3" name="ZoneTexte 2"/>
          <p:cNvSpPr txBox="1"/>
          <p:nvPr/>
        </p:nvSpPr>
        <p:spPr>
          <a:xfrm>
            <a:off x="1313304" y="1058070"/>
            <a:ext cx="9864970" cy="4401205"/>
          </a:xfrm>
          <a:prstGeom prst="rect">
            <a:avLst/>
          </a:prstGeom>
          <a:noFill/>
        </p:spPr>
        <p:txBody>
          <a:bodyPr wrap="square" rtlCol="0">
            <a:spAutoFit/>
          </a:bodyPr>
          <a:lstStyle/>
          <a:p>
            <a:pPr marL="914400" indent="-914400">
              <a:spcBef>
                <a:spcPts val="1200"/>
              </a:spcBef>
              <a:buAutoNum type="alphaLcPeriod"/>
            </a:pPr>
            <a:r>
              <a:rPr lang="fr-FR" sz="4800" dirty="0"/>
              <a:t>  5 +   7 = …		f.    26 +   7 = …</a:t>
            </a:r>
          </a:p>
          <a:p>
            <a:pPr marL="914400" indent="-914400">
              <a:spcBef>
                <a:spcPts val="1200"/>
              </a:spcBef>
              <a:buAutoNum type="alphaLcPeriod"/>
            </a:pPr>
            <a:r>
              <a:rPr lang="fr-FR" sz="4800" dirty="0"/>
              <a:t>72 +   8 = …		g.     8 +   8  = …</a:t>
            </a:r>
          </a:p>
          <a:p>
            <a:pPr marL="914400" indent="-914400">
              <a:spcBef>
                <a:spcPts val="1200"/>
              </a:spcBef>
              <a:buAutoNum type="alphaLcPeriod"/>
            </a:pPr>
            <a:r>
              <a:rPr lang="fr-FR" sz="4800" dirty="0"/>
              <a:t>45 +   9 = … 		h.   45 + 19 = ...</a:t>
            </a:r>
          </a:p>
          <a:p>
            <a:pPr marL="914400" indent="-914400">
              <a:spcBef>
                <a:spcPts val="1200"/>
              </a:spcBef>
              <a:buAutoNum type="alphaLcPeriod"/>
            </a:pPr>
            <a:r>
              <a:rPr lang="fr-FR" sz="4800" dirty="0"/>
              <a:t>14 +   4 = … 		i.    10 + 10 = …</a:t>
            </a:r>
          </a:p>
          <a:p>
            <a:pPr marL="914400" indent="-914400">
              <a:spcBef>
                <a:spcPts val="1200"/>
              </a:spcBef>
              <a:buAutoNum type="alphaLcPeriod"/>
            </a:pPr>
            <a:r>
              <a:rPr lang="fr-FR" sz="4800" dirty="0"/>
              <a:t>52 + 16 = …		j.    27 + 6 = …</a:t>
            </a:r>
          </a:p>
        </p:txBody>
      </p:sp>
      <p:grpSp>
        <p:nvGrpSpPr>
          <p:cNvPr id="6" name="SMARTInkShape-Group13">
            <a:extLst>
              <a:ext uri="{FF2B5EF4-FFF2-40B4-BE49-F238E27FC236}">
                <a16:creationId xmlns:a16="http://schemas.microsoft.com/office/drawing/2014/main" xmlns="" id="{5B088141-A191-4793-BD32-5EC86019612A}"/>
              </a:ext>
            </a:extLst>
          </p:cNvPr>
          <p:cNvGrpSpPr/>
          <p:nvPr/>
        </p:nvGrpSpPr>
        <p:grpSpPr>
          <a:xfrm>
            <a:off x="4568825" y="1254459"/>
            <a:ext cx="511176" cy="317167"/>
            <a:chOff x="4568825" y="1254459"/>
            <a:chExt cx="511176" cy="317167"/>
          </a:xfrm>
        </p:grpSpPr>
        <p:sp>
          <p:nvSpPr>
            <p:cNvPr id="2" name="SMARTInkShape-22">
              <a:extLst>
                <a:ext uri="{FF2B5EF4-FFF2-40B4-BE49-F238E27FC236}">
                  <a16:creationId xmlns:a16="http://schemas.microsoft.com/office/drawing/2014/main" xmlns="" id="{1C8D5268-B133-42B1-89DC-9FE63566C9BF}"/>
                </a:ext>
              </a:extLst>
            </p:cNvPr>
            <p:cNvSpPr/>
            <p:nvPr>
              <p:custDataLst>
                <p:tags r:id="rId22"/>
              </p:custDataLst>
            </p:nvPr>
          </p:nvSpPr>
          <p:spPr>
            <a:xfrm>
              <a:off x="4866013" y="1286939"/>
              <a:ext cx="213988" cy="283042"/>
            </a:xfrm>
            <a:custGeom>
              <a:avLst/>
              <a:gdLst/>
              <a:ahLst/>
              <a:cxnLst/>
              <a:rect l="0" t="0" r="0" b="0"/>
              <a:pathLst>
                <a:path w="213988" h="283042">
                  <a:moveTo>
                    <a:pt x="99687" y="119586"/>
                  </a:moveTo>
                  <a:lnTo>
                    <a:pt x="99687" y="119586"/>
                  </a:lnTo>
                  <a:lnTo>
                    <a:pt x="101372" y="119586"/>
                  </a:lnTo>
                  <a:lnTo>
                    <a:pt x="109884" y="116852"/>
                  </a:lnTo>
                  <a:lnTo>
                    <a:pt x="111071" y="117058"/>
                  </a:lnTo>
                  <a:lnTo>
                    <a:pt x="113331" y="118227"/>
                  </a:lnTo>
                  <a:lnTo>
                    <a:pt x="117656" y="121500"/>
                  </a:lnTo>
                  <a:lnTo>
                    <a:pt x="121282" y="122595"/>
                  </a:lnTo>
                  <a:lnTo>
                    <a:pt x="121492" y="123003"/>
                  </a:lnTo>
                  <a:lnTo>
                    <a:pt x="121725" y="124397"/>
                  </a:lnTo>
                  <a:lnTo>
                    <a:pt x="118486" y="128851"/>
                  </a:lnTo>
                  <a:lnTo>
                    <a:pt x="114980" y="130759"/>
                  </a:lnTo>
                  <a:lnTo>
                    <a:pt x="113058" y="131268"/>
                  </a:lnTo>
                  <a:lnTo>
                    <a:pt x="108099" y="129952"/>
                  </a:lnTo>
                  <a:lnTo>
                    <a:pt x="97977" y="125044"/>
                  </a:lnTo>
                  <a:lnTo>
                    <a:pt x="93518" y="118131"/>
                  </a:lnTo>
                  <a:lnTo>
                    <a:pt x="84107" y="93366"/>
                  </a:lnTo>
                  <a:lnTo>
                    <a:pt x="82885" y="80416"/>
                  </a:lnTo>
                  <a:lnTo>
                    <a:pt x="86307" y="49277"/>
                  </a:lnTo>
                  <a:lnTo>
                    <a:pt x="93528" y="34470"/>
                  </a:lnTo>
                  <a:lnTo>
                    <a:pt x="112404" y="9234"/>
                  </a:lnTo>
                  <a:lnTo>
                    <a:pt x="120231" y="2536"/>
                  </a:lnTo>
                  <a:lnTo>
                    <a:pt x="125751" y="536"/>
                  </a:lnTo>
                  <a:lnTo>
                    <a:pt x="131379" y="0"/>
                  </a:lnTo>
                  <a:lnTo>
                    <a:pt x="136232" y="938"/>
                  </a:lnTo>
                  <a:lnTo>
                    <a:pt x="146303" y="10191"/>
                  </a:lnTo>
                  <a:lnTo>
                    <a:pt x="160169" y="41494"/>
                  </a:lnTo>
                  <a:lnTo>
                    <a:pt x="162292" y="57407"/>
                  </a:lnTo>
                  <a:lnTo>
                    <a:pt x="155221" y="98371"/>
                  </a:lnTo>
                  <a:lnTo>
                    <a:pt x="142132" y="130604"/>
                  </a:lnTo>
                  <a:lnTo>
                    <a:pt x="121660" y="162423"/>
                  </a:lnTo>
                  <a:lnTo>
                    <a:pt x="80775" y="200442"/>
                  </a:lnTo>
                  <a:lnTo>
                    <a:pt x="45286" y="217104"/>
                  </a:lnTo>
                  <a:lnTo>
                    <a:pt x="14317" y="220828"/>
                  </a:lnTo>
                  <a:lnTo>
                    <a:pt x="4542" y="219394"/>
                  </a:lnTo>
                  <a:lnTo>
                    <a:pt x="956" y="217685"/>
                  </a:lnTo>
                  <a:lnTo>
                    <a:pt x="0" y="216735"/>
                  </a:lnTo>
                  <a:lnTo>
                    <a:pt x="421" y="216102"/>
                  </a:lnTo>
                  <a:lnTo>
                    <a:pt x="3710" y="215399"/>
                  </a:lnTo>
                  <a:lnTo>
                    <a:pt x="24309" y="214885"/>
                  </a:lnTo>
                  <a:lnTo>
                    <a:pt x="33255" y="218222"/>
                  </a:lnTo>
                  <a:lnTo>
                    <a:pt x="55194" y="231445"/>
                  </a:lnTo>
                  <a:lnTo>
                    <a:pt x="97538" y="269650"/>
                  </a:lnTo>
                  <a:lnTo>
                    <a:pt x="119237" y="279133"/>
                  </a:lnTo>
                  <a:lnTo>
                    <a:pt x="138484" y="283041"/>
                  </a:lnTo>
                  <a:lnTo>
                    <a:pt x="160414" y="277456"/>
                  </a:lnTo>
                  <a:lnTo>
                    <a:pt x="179730" y="266865"/>
                  </a:lnTo>
                  <a:lnTo>
                    <a:pt x="213987" y="2338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SMARTInkShape-23">
              <a:extLst>
                <a:ext uri="{FF2B5EF4-FFF2-40B4-BE49-F238E27FC236}">
                  <a16:creationId xmlns:a16="http://schemas.microsoft.com/office/drawing/2014/main" xmlns="" id="{9381B89D-1BB9-453D-BADA-80AB641A275B}"/>
                </a:ext>
              </a:extLst>
            </p:cNvPr>
            <p:cNvSpPr/>
            <p:nvPr>
              <p:custDataLst>
                <p:tags r:id="rId23"/>
              </p:custDataLst>
            </p:nvPr>
          </p:nvSpPr>
          <p:spPr>
            <a:xfrm>
              <a:off x="4568825" y="1254459"/>
              <a:ext cx="209551" cy="317167"/>
            </a:xfrm>
            <a:custGeom>
              <a:avLst/>
              <a:gdLst/>
              <a:ahLst/>
              <a:cxnLst/>
              <a:rect l="0" t="0" r="0" b="0"/>
              <a:pathLst>
                <a:path w="209551" h="317167">
                  <a:moveTo>
                    <a:pt x="0" y="237791"/>
                  </a:moveTo>
                  <a:lnTo>
                    <a:pt x="0" y="237791"/>
                  </a:lnTo>
                  <a:lnTo>
                    <a:pt x="2734" y="240525"/>
                  </a:lnTo>
                  <a:lnTo>
                    <a:pt x="25780" y="236106"/>
                  </a:lnTo>
                  <a:lnTo>
                    <a:pt x="68723" y="212032"/>
                  </a:lnTo>
                  <a:lnTo>
                    <a:pt x="111824" y="176916"/>
                  </a:lnTo>
                  <a:lnTo>
                    <a:pt x="152721" y="131541"/>
                  </a:lnTo>
                  <a:lnTo>
                    <a:pt x="175506" y="86675"/>
                  </a:lnTo>
                  <a:lnTo>
                    <a:pt x="185882" y="50389"/>
                  </a:lnTo>
                  <a:lnTo>
                    <a:pt x="193660" y="3471"/>
                  </a:lnTo>
                  <a:lnTo>
                    <a:pt x="194018" y="2203"/>
                  </a:lnTo>
                  <a:lnTo>
                    <a:pt x="194609" y="1357"/>
                  </a:lnTo>
                  <a:lnTo>
                    <a:pt x="195356" y="793"/>
                  </a:lnTo>
                  <a:lnTo>
                    <a:pt x="195501" y="418"/>
                  </a:lnTo>
                  <a:lnTo>
                    <a:pt x="195245" y="167"/>
                  </a:lnTo>
                  <a:lnTo>
                    <a:pt x="194722" y="0"/>
                  </a:lnTo>
                  <a:lnTo>
                    <a:pt x="194373" y="594"/>
                  </a:lnTo>
                  <a:lnTo>
                    <a:pt x="187246" y="45158"/>
                  </a:lnTo>
                  <a:lnTo>
                    <a:pt x="186008" y="65944"/>
                  </a:lnTo>
                  <a:lnTo>
                    <a:pt x="187065" y="106048"/>
                  </a:lnTo>
                  <a:lnTo>
                    <a:pt x="188232" y="146233"/>
                  </a:lnTo>
                  <a:lnTo>
                    <a:pt x="192383" y="192377"/>
                  </a:lnTo>
                  <a:lnTo>
                    <a:pt x="193505" y="234711"/>
                  </a:lnTo>
                  <a:lnTo>
                    <a:pt x="198079" y="280040"/>
                  </a:lnTo>
                  <a:lnTo>
                    <a:pt x="202446" y="308911"/>
                  </a:lnTo>
                  <a:lnTo>
                    <a:pt x="204394" y="313262"/>
                  </a:lnTo>
                  <a:lnTo>
                    <a:pt x="209550" y="3171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9" name="SMARTInkShape-Group14">
            <a:extLst>
              <a:ext uri="{FF2B5EF4-FFF2-40B4-BE49-F238E27FC236}">
                <a16:creationId xmlns:a16="http://schemas.microsoft.com/office/drawing/2014/main" xmlns="" id="{B7409CE6-D835-45D5-A7A9-E7D7DCE61D49}"/>
              </a:ext>
            </a:extLst>
          </p:cNvPr>
          <p:cNvGrpSpPr/>
          <p:nvPr/>
        </p:nvGrpSpPr>
        <p:grpSpPr>
          <a:xfrm>
            <a:off x="4737100" y="2154248"/>
            <a:ext cx="456917" cy="327597"/>
            <a:chOff x="4737100" y="2154248"/>
            <a:chExt cx="456917" cy="327597"/>
          </a:xfrm>
        </p:grpSpPr>
        <p:sp>
          <p:nvSpPr>
            <p:cNvPr id="7" name="SMARTInkShape-24">
              <a:extLst>
                <a:ext uri="{FF2B5EF4-FFF2-40B4-BE49-F238E27FC236}">
                  <a16:creationId xmlns:a16="http://schemas.microsoft.com/office/drawing/2014/main" xmlns="" id="{CE2E6B9B-317D-4E0B-A9CF-5D04B4579147}"/>
                </a:ext>
              </a:extLst>
            </p:cNvPr>
            <p:cNvSpPr/>
            <p:nvPr>
              <p:custDataLst>
                <p:tags r:id="rId20"/>
              </p:custDataLst>
            </p:nvPr>
          </p:nvSpPr>
          <p:spPr>
            <a:xfrm>
              <a:off x="4737100" y="2154248"/>
              <a:ext cx="146180" cy="288275"/>
            </a:xfrm>
            <a:custGeom>
              <a:avLst/>
              <a:gdLst/>
              <a:ahLst/>
              <a:cxnLst/>
              <a:rect l="0" t="0" r="0" b="0"/>
              <a:pathLst>
                <a:path w="146180" h="288275">
                  <a:moveTo>
                    <a:pt x="50800" y="30152"/>
                  </a:moveTo>
                  <a:lnTo>
                    <a:pt x="50800" y="30152"/>
                  </a:lnTo>
                  <a:lnTo>
                    <a:pt x="50800" y="27418"/>
                  </a:lnTo>
                  <a:lnTo>
                    <a:pt x="50447" y="27271"/>
                  </a:lnTo>
                  <a:lnTo>
                    <a:pt x="49115" y="27108"/>
                  </a:lnTo>
                  <a:lnTo>
                    <a:pt x="48618" y="26711"/>
                  </a:lnTo>
                  <a:lnTo>
                    <a:pt x="47664" y="23936"/>
                  </a:lnTo>
                  <a:lnTo>
                    <a:pt x="38552" y="26363"/>
                  </a:lnTo>
                  <a:lnTo>
                    <a:pt x="29344" y="31269"/>
                  </a:lnTo>
                  <a:lnTo>
                    <a:pt x="27153" y="33353"/>
                  </a:lnTo>
                  <a:lnTo>
                    <a:pt x="26569" y="34403"/>
                  </a:lnTo>
                  <a:lnTo>
                    <a:pt x="18015" y="42192"/>
                  </a:lnTo>
                  <a:lnTo>
                    <a:pt x="14612" y="48640"/>
                  </a:lnTo>
                  <a:lnTo>
                    <a:pt x="12868" y="64669"/>
                  </a:lnTo>
                  <a:lnTo>
                    <a:pt x="16176" y="82227"/>
                  </a:lnTo>
                  <a:lnTo>
                    <a:pt x="24094" y="99530"/>
                  </a:lnTo>
                  <a:lnTo>
                    <a:pt x="57295" y="142062"/>
                  </a:lnTo>
                  <a:lnTo>
                    <a:pt x="95779" y="189126"/>
                  </a:lnTo>
                  <a:lnTo>
                    <a:pt x="114509" y="214239"/>
                  </a:lnTo>
                  <a:lnTo>
                    <a:pt x="118831" y="224357"/>
                  </a:lnTo>
                  <a:lnTo>
                    <a:pt x="122120" y="244236"/>
                  </a:lnTo>
                  <a:lnTo>
                    <a:pt x="120104" y="263842"/>
                  </a:lnTo>
                  <a:lnTo>
                    <a:pt x="117585" y="269128"/>
                  </a:lnTo>
                  <a:lnTo>
                    <a:pt x="107344" y="280204"/>
                  </a:lnTo>
                  <a:lnTo>
                    <a:pt x="104371" y="282579"/>
                  </a:lnTo>
                  <a:lnTo>
                    <a:pt x="90074" y="287605"/>
                  </a:lnTo>
                  <a:lnTo>
                    <a:pt x="82249" y="288274"/>
                  </a:lnTo>
                  <a:lnTo>
                    <a:pt x="53792" y="282963"/>
                  </a:lnTo>
                  <a:lnTo>
                    <a:pt x="48484" y="278097"/>
                  </a:lnTo>
                  <a:lnTo>
                    <a:pt x="46081" y="274823"/>
                  </a:lnTo>
                  <a:lnTo>
                    <a:pt x="45538" y="270877"/>
                  </a:lnTo>
                  <a:lnTo>
                    <a:pt x="51583" y="250127"/>
                  </a:lnTo>
                  <a:lnTo>
                    <a:pt x="79782" y="208006"/>
                  </a:lnTo>
                  <a:lnTo>
                    <a:pt x="109898" y="161278"/>
                  </a:lnTo>
                  <a:lnTo>
                    <a:pt x="130351" y="120638"/>
                  </a:lnTo>
                  <a:lnTo>
                    <a:pt x="144635" y="85459"/>
                  </a:lnTo>
                  <a:lnTo>
                    <a:pt x="146179" y="63786"/>
                  </a:lnTo>
                  <a:lnTo>
                    <a:pt x="142717" y="45096"/>
                  </a:lnTo>
                  <a:lnTo>
                    <a:pt x="126146" y="21501"/>
                  </a:lnTo>
                  <a:lnTo>
                    <a:pt x="118506" y="12902"/>
                  </a:lnTo>
                  <a:lnTo>
                    <a:pt x="94772" y="3796"/>
                  </a:lnTo>
                  <a:lnTo>
                    <a:pt x="68219" y="0"/>
                  </a:lnTo>
                  <a:lnTo>
                    <a:pt x="52897" y="2875"/>
                  </a:lnTo>
                  <a:lnTo>
                    <a:pt x="39032" y="9562"/>
                  </a:lnTo>
                  <a:lnTo>
                    <a:pt x="11529" y="32079"/>
                  </a:lnTo>
                  <a:lnTo>
                    <a:pt x="0" y="4920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SMARTInkShape-25">
              <a:extLst>
                <a:ext uri="{FF2B5EF4-FFF2-40B4-BE49-F238E27FC236}">
                  <a16:creationId xmlns:a16="http://schemas.microsoft.com/office/drawing/2014/main" xmlns="" id="{BCFF4DC0-B66F-4A1A-A6E8-E2CAEDE05930}"/>
                </a:ext>
              </a:extLst>
            </p:cNvPr>
            <p:cNvSpPr/>
            <p:nvPr>
              <p:custDataLst>
                <p:tags r:id="rId21"/>
              </p:custDataLst>
            </p:nvPr>
          </p:nvSpPr>
          <p:spPr>
            <a:xfrm>
              <a:off x="4987925" y="2194125"/>
              <a:ext cx="206092" cy="287720"/>
            </a:xfrm>
            <a:custGeom>
              <a:avLst/>
              <a:gdLst/>
              <a:ahLst/>
              <a:cxnLst/>
              <a:rect l="0" t="0" r="0" b="0"/>
              <a:pathLst>
                <a:path w="206092" h="287720">
                  <a:moveTo>
                    <a:pt x="95250" y="18850"/>
                  </a:moveTo>
                  <a:lnTo>
                    <a:pt x="95250" y="18850"/>
                  </a:lnTo>
                  <a:lnTo>
                    <a:pt x="92715" y="15962"/>
                  </a:lnTo>
                  <a:lnTo>
                    <a:pt x="85906" y="6370"/>
                  </a:lnTo>
                  <a:lnTo>
                    <a:pt x="69076" y="0"/>
                  </a:lnTo>
                  <a:lnTo>
                    <a:pt x="56137" y="55"/>
                  </a:lnTo>
                  <a:lnTo>
                    <a:pt x="50114" y="1442"/>
                  </a:lnTo>
                  <a:lnTo>
                    <a:pt x="39386" y="9263"/>
                  </a:lnTo>
                  <a:lnTo>
                    <a:pt x="32327" y="18832"/>
                  </a:lnTo>
                  <a:lnTo>
                    <a:pt x="17333" y="49470"/>
                  </a:lnTo>
                  <a:lnTo>
                    <a:pt x="12369" y="92628"/>
                  </a:lnTo>
                  <a:lnTo>
                    <a:pt x="10252" y="133850"/>
                  </a:lnTo>
                  <a:lnTo>
                    <a:pt x="16032" y="174058"/>
                  </a:lnTo>
                  <a:lnTo>
                    <a:pt x="33768" y="217337"/>
                  </a:lnTo>
                  <a:lnTo>
                    <a:pt x="61290" y="254926"/>
                  </a:lnTo>
                  <a:lnTo>
                    <a:pt x="99876" y="279640"/>
                  </a:lnTo>
                  <a:lnTo>
                    <a:pt x="119002" y="287719"/>
                  </a:lnTo>
                  <a:lnTo>
                    <a:pt x="140349" y="287290"/>
                  </a:lnTo>
                  <a:lnTo>
                    <a:pt x="157805" y="282695"/>
                  </a:lnTo>
                  <a:lnTo>
                    <a:pt x="173600" y="273493"/>
                  </a:lnTo>
                  <a:lnTo>
                    <a:pt x="187766" y="260145"/>
                  </a:lnTo>
                  <a:lnTo>
                    <a:pt x="197529" y="241647"/>
                  </a:lnTo>
                  <a:lnTo>
                    <a:pt x="206091" y="197646"/>
                  </a:lnTo>
                  <a:lnTo>
                    <a:pt x="204722" y="157514"/>
                  </a:lnTo>
                  <a:lnTo>
                    <a:pt x="193980" y="112526"/>
                  </a:lnTo>
                  <a:lnTo>
                    <a:pt x="176586" y="67352"/>
                  </a:lnTo>
                  <a:lnTo>
                    <a:pt x="156639" y="35703"/>
                  </a:lnTo>
                  <a:lnTo>
                    <a:pt x="134018" y="15965"/>
                  </a:lnTo>
                  <a:lnTo>
                    <a:pt x="115635" y="6824"/>
                  </a:lnTo>
                  <a:lnTo>
                    <a:pt x="84396" y="5801"/>
                  </a:lnTo>
                  <a:lnTo>
                    <a:pt x="59030" y="11103"/>
                  </a:lnTo>
                  <a:lnTo>
                    <a:pt x="0" y="442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4" name="SMARTInkShape-Group15">
            <a:extLst>
              <a:ext uri="{FF2B5EF4-FFF2-40B4-BE49-F238E27FC236}">
                <a16:creationId xmlns:a16="http://schemas.microsoft.com/office/drawing/2014/main" xmlns="" id="{143A0F7E-CE72-49B8-8FBD-D3AA816B1DB4}"/>
              </a:ext>
            </a:extLst>
          </p:cNvPr>
          <p:cNvGrpSpPr/>
          <p:nvPr/>
        </p:nvGrpSpPr>
        <p:grpSpPr>
          <a:xfrm>
            <a:off x="4722572" y="3025775"/>
            <a:ext cx="443154" cy="396876"/>
            <a:chOff x="4722572" y="3025775"/>
            <a:chExt cx="443154" cy="396876"/>
          </a:xfrm>
        </p:grpSpPr>
        <p:sp>
          <p:nvSpPr>
            <p:cNvPr id="10" name="SMARTInkShape-26">
              <a:extLst>
                <a:ext uri="{FF2B5EF4-FFF2-40B4-BE49-F238E27FC236}">
                  <a16:creationId xmlns:a16="http://schemas.microsoft.com/office/drawing/2014/main" xmlns="" id="{8F04E06C-FDC9-4597-80D7-C75ADCD58A9F}"/>
                </a:ext>
              </a:extLst>
            </p:cNvPr>
            <p:cNvSpPr/>
            <p:nvPr>
              <p:custDataLst>
                <p:tags r:id="rId16"/>
              </p:custDataLst>
            </p:nvPr>
          </p:nvSpPr>
          <p:spPr>
            <a:xfrm>
              <a:off x="5054600" y="3213100"/>
              <a:ext cx="28576" cy="209551"/>
            </a:xfrm>
            <a:custGeom>
              <a:avLst/>
              <a:gdLst/>
              <a:ahLst/>
              <a:cxnLst/>
              <a:rect l="0" t="0" r="0" b="0"/>
              <a:pathLst>
                <a:path w="28576" h="209551">
                  <a:moveTo>
                    <a:pt x="28575" y="0"/>
                  </a:moveTo>
                  <a:lnTo>
                    <a:pt x="28575" y="0"/>
                  </a:lnTo>
                  <a:lnTo>
                    <a:pt x="25121" y="45778"/>
                  </a:lnTo>
                  <a:lnTo>
                    <a:pt x="17597" y="90063"/>
                  </a:lnTo>
                  <a:lnTo>
                    <a:pt x="10643" y="124695"/>
                  </a:lnTo>
                  <a:lnTo>
                    <a:pt x="2311" y="171909"/>
                  </a:lnTo>
                  <a:lnTo>
                    <a:pt x="0" y="2095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SMARTInkShape-27">
              <a:extLst>
                <a:ext uri="{FF2B5EF4-FFF2-40B4-BE49-F238E27FC236}">
                  <a16:creationId xmlns:a16="http://schemas.microsoft.com/office/drawing/2014/main" xmlns="" id="{5ADFE853-F64B-49A4-A805-345D80BB4C7F}"/>
                </a:ext>
              </a:extLst>
            </p:cNvPr>
            <p:cNvSpPr/>
            <p:nvPr>
              <p:custDataLst>
                <p:tags r:id="rId17"/>
              </p:custDataLst>
            </p:nvPr>
          </p:nvSpPr>
          <p:spPr>
            <a:xfrm>
              <a:off x="4722572" y="3025775"/>
              <a:ext cx="153938" cy="271427"/>
            </a:xfrm>
            <a:custGeom>
              <a:avLst/>
              <a:gdLst/>
              <a:ahLst/>
              <a:cxnLst/>
              <a:rect l="0" t="0" r="0" b="0"/>
              <a:pathLst>
                <a:path w="153938" h="271427">
                  <a:moveTo>
                    <a:pt x="33578" y="0"/>
                  </a:moveTo>
                  <a:lnTo>
                    <a:pt x="33578" y="0"/>
                  </a:lnTo>
                  <a:lnTo>
                    <a:pt x="32637" y="6276"/>
                  </a:lnTo>
                  <a:lnTo>
                    <a:pt x="24703" y="49692"/>
                  </a:lnTo>
                  <a:lnTo>
                    <a:pt x="21048" y="90176"/>
                  </a:lnTo>
                  <a:lnTo>
                    <a:pt x="21895" y="93936"/>
                  </a:lnTo>
                  <a:lnTo>
                    <a:pt x="23413" y="98036"/>
                  </a:lnTo>
                  <a:lnTo>
                    <a:pt x="23627" y="99224"/>
                  </a:lnTo>
                  <a:lnTo>
                    <a:pt x="24474" y="100016"/>
                  </a:lnTo>
                  <a:lnTo>
                    <a:pt x="27298" y="100896"/>
                  </a:lnTo>
                  <a:lnTo>
                    <a:pt x="34550" y="101538"/>
                  </a:lnTo>
                  <a:lnTo>
                    <a:pt x="69583" y="86505"/>
                  </a:lnTo>
                  <a:lnTo>
                    <a:pt x="88696" y="88527"/>
                  </a:lnTo>
                  <a:lnTo>
                    <a:pt x="107752" y="98754"/>
                  </a:lnTo>
                  <a:lnTo>
                    <a:pt x="119839" y="109184"/>
                  </a:lnTo>
                  <a:lnTo>
                    <a:pt x="127850" y="121760"/>
                  </a:lnTo>
                  <a:lnTo>
                    <a:pt x="147301" y="166180"/>
                  </a:lnTo>
                  <a:lnTo>
                    <a:pt x="152019" y="181530"/>
                  </a:lnTo>
                  <a:lnTo>
                    <a:pt x="153937" y="213046"/>
                  </a:lnTo>
                  <a:lnTo>
                    <a:pt x="141582" y="245634"/>
                  </a:lnTo>
                  <a:lnTo>
                    <a:pt x="132568" y="258263"/>
                  </a:lnTo>
                  <a:lnTo>
                    <a:pt x="121201" y="264832"/>
                  </a:lnTo>
                  <a:lnTo>
                    <a:pt x="97649" y="271426"/>
                  </a:lnTo>
                  <a:lnTo>
                    <a:pt x="61924" y="271222"/>
                  </a:lnTo>
                  <a:lnTo>
                    <a:pt x="22407" y="257718"/>
                  </a:lnTo>
                  <a:lnTo>
                    <a:pt x="5475" y="245628"/>
                  </a:lnTo>
                  <a:lnTo>
                    <a:pt x="1685" y="240754"/>
                  </a:lnTo>
                  <a:lnTo>
                    <a:pt x="0" y="236236"/>
                  </a:lnTo>
                  <a:lnTo>
                    <a:pt x="257" y="234043"/>
                  </a:lnTo>
                  <a:lnTo>
                    <a:pt x="5003" y="2254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SMARTInkShape-28">
              <a:extLst>
                <a:ext uri="{FF2B5EF4-FFF2-40B4-BE49-F238E27FC236}">
                  <a16:creationId xmlns:a16="http://schemas.microsoft.com/office/drawing/2014/main" xmlns="" id="{D645139D-79C0-43DE-BF60-05898730DAA5}"/>
                </a:ext>
              </a:extLst>
            </p:cNvPr>
            <p:cNvSpPr/>
            <p:nvPr>
              <p:custDataLst>
                <p:tags r:id="rId18"/>
              </p:custDataLst>
            </p:nvPr>
          </p:nvSpPr>
          <p:spPr>
            <a:xfrm>
              <a:off x="4960176" y="3054350"/>
              <a:ext cx="205550" cy="266101"/>
            </a:xfrm>
            <a:custGeom>
              <a:avLst/>
              <a:gdLst/>
              <a:ahLst/>
              <a:cxnLst/>
              <a:rect l="0" t="0" r="0" b="0"/>
              <a:pathLst>
                <a:path w="205550" h="266101">
                  <a:moveTo>
                    <a:pt x="84899" y="0"/>
                  </a:moveTo>
                  <a:lnTo>
                    <a:pt x="84899" y="0"/>
                  </a:lnTo>
                  <a:lnTo>
                    <a:pt x="84899" y="1686"/>
                  </a:lnTo>
                  <a:lnTo>
                    <a:pt x="69505" y="38423"/>
                  </a:lnTo>
                  <a:lnTo>
                    <a:pt x="50239" y="85697"/>
                  </a:lnTo>
                  <a:lnTo>
                    <a:pt x="33460" y="128291"/>
                  </a:lnTo>
                  <a:lnTo>
                    <a:pt x="13421" y="170239"/>
                  </a:lnTo>
                  <a:lnTo>
                    <a:pt x="238" y="213822"/>
                  </a:lnTo>
                  <a:lnTo>
                    <a:pt x="0" y="219209"/>
                  </a:lnTo>
                  <a:lnTo>
                    <a:pt x="1849" y="225857"/>
                  </a:lnTo>
                  <a:lnTo>
                    <a:pt x="3656" y="228910"/>
                  </a:lnTo>
                  <a:lnTo>
                    <a:pt x="13398" y="232611"/>
                  </a:lnTo>
                  <a:lnTo>
                    <a:pt x="59869" y="241355"/>
                  </a:lnTo>
                  <a:lnTo>
                    <a:pt x="105193" y="249151"/>
                  </a:lnTo>
                  <a:lnTo>
                    <a:pt x="149840" y="257972"/>
                  </a:lnTo>
                  <a:lnTo>
                    <a:pt x="196114" y="265800"/>
                  </a:lnTo>
                  <a:lnTo>
                    <a:pt x="198201" y="266100"/>
                  </a:lnTo>
                  <a:lnTo>
                    <a:pt x="205549" y="263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SMARTInkShape-29">
              <a:extLst>
                <a:ext uri="{FF2B5EF4-FFF2-40B4-BE49-F238E27FC236}">
                  <a16:creationId xmlns:a16="http://schemas.microsoft.com/office/drawing/2014/main" xmlns="" id="{7DB3781F-1408-401E-9196-6433708D641B}"/>
                </a:ext>
              </a:extLst>
            </p:cNvPr>
            <p:cNvSpPr/>
            <p:nvPr>
              <p:custDataLst>
                <p:tags r:id="rId19"/>
              </p:custDataLst>
            </p:nvPr>
          </p:nvSpPr>
          <p:spPr>
            <a:xfrm>
              <a:off x="4768850" y="3035470"/>
              <a:ext cx="149226" cy="8672"/>
            </a:xfrm>
            <a:custGeom>
              <a:avLst/>
              <a:gdLst/>
              <a:ahLst/>
              <a:cxnLst/>
              <a:rect l="0" t="0" r="0" b="0"/>
              <a:pathLst>
                <a:path w="149226" h="8672">
                  <a:moveTo>
                    <a:pt x="0" y="6180"/>
                  </a:moveTo>
                  <a:lnTo>
                    <a:pt x="0" y="6180"/>
                  </a:lnTo>
                  <a:lnTo>
                    <a:pt x="3044" y="6180"/>
                  </a:lnTo>
                  <a:lnTo>
                    <a:pt x="3136" y="4494"/>
                  </a:lnTo>
                  <a:lnTo>
                    <a:pt x="5039" y="2726"/>
                  </a:lnTo>
                  <a:lnTo>
                    <a:pt x="9263" y="0"/>
                  </a:lnTo>
                  <a:lnTo>
                    <a:pt x="52487" y="5328"/>
                  </a:lnTo>
                  <a:lnTo>
                    <a:pt x="94340" y="8671"/>
                  </a:lnTo>
                  <a:lnTo>
                    <a:pt x="149225" y="618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17" name="SMARTInkShape-Group16">
            <a:extLst>
              <a:ext uri="{FF2B5EF4-FFF2-40B4-BE49-F238E27FC236}">
                <a16:creationId xmlns:a16="http://schemas.microsoft.com/office/drawing/2014/main" xmlns="" id="{41BC9CAE-31DF-425B-BA1B-EEA470CC6BB3}"/>
              </a:ext>
            </a:extLst>
          </p:cNvPr>
          <p:cNvGrpSpPr/>
          <p:nvPr/>
        </p:nvGrpSpPr>
        <p:grpSpPr>
          <a:xfrm>
            <a:off x="4711700" y="3911779"/>
            <a:ext cx="408312" cy="333964"/>
            <a:chOff x="4711700" y="3911779"/>
            <a:chExt cx="408312" cy="333964"/>
          </a:xfrm>
        </p:grpSpPr>
        <p:sp>
          <p:nvSpPr>
            <p:cNvPr id="15" name="SMARTInkShape-30">
              <a:extLst>
                <a:ext uri="{FF2B5EF4-FFF2-40B4-BE49-F238E27FC236}">
                  <a16:creationId xmlns:a16="http://schemas.microsoft.com/office/drawing/2014/main" xmlns="" id="{2FE05CBF-609E-420F-9B4E-E1F0CB21F08F}"/>
                </a:ext>
              </a:extLst>
            </p:cNvPr>
            <p:cNvSpPr/>
            <p:nvPr>
              <p:custDataLst>
                <p:tags r:id="rId14"/>
              </p:custDataLst>
            </p:nvPr>
          </p:nvSpPr>
          <p:spPr>
            <a:xfrm>
              <a:off x="4711700" y="3911779"/>
              <a:ext cx="146051" cy="286665"/>
            </a:xfrm>
            <a:custGeom>
              <a:avLst/>
              <a:gdLst/>
              <a:ahLst/>
              <a:cxnLst/>
              <a:rect l="0" t="0" r="0" b="0"/>
              <a:pathLst>
                <a:path w="146051" h="286665">
                  <a:moveTo>
                    <a:pt x="0" y="190321"/>
                  </a:moveTo>
                  <a:lnTo>
                    <a:pt x="0" y="190321"/>
                  </a:lnTo>
                  <a:lnTo>
                    <a:pt x="3136" y="193457"/>
                  </a:lnTo>
                  <a:lnTo>
                    <a:pt x="41483" y="182189"/>
                  </a:lnTo>
                  <a:lnTo>
                    <a:pt x="58858" y="171684"/>
                  </a:lnTo>
                  <a:lnTo>
                    <a:pt x="70356" y="158106"/>
                  </a:lnTo>
                  <a:lnTo>
                    <a:pt x="94735" y="114566"/>
                  </a:lnTo>
                  <a:lnTo>
                    <a:pt x="117186" y="67939"/>
                  </a:lnTo>
                  <a:lnTo>
                    <a:pt x="141534" y="21544"/>
                  </a:lnTo>
                  <a:lnTo>
                    <a:pt x="144712" y="10138"/>
                  </a:lnTo>
                  <a:lnTo>
                    <a:pt x="146027" y="0"/>
                  </a:lnTo>
                  <a:lnTo>
                    <a:pt x="146050" y="42766"/>
                  </a:lnTo>
                  <a:lnTo>
                    <a:pt x="146050" y="86774"/>
                  </a:lnTo>
                  <a:lnTo>
                    <a:pt x="143868" y="134357"/>
                  </a:lnTo>
                  <a:lnTo>
                    <a:pt x="139635" y="178017"/>
                  </a:lnTo>
                  <a:lnTo>
                    <a:pt x="134421" y="220838"/>
                  </a:lnTo>
                  <a:lnTo>
                    <a:pt x="130679" y="266604"/>
                  </a:lnTo>
                  <a:lnTo>
                    <a:pt x="130204" y="286664"/>
                  </a:lnTo>
                  <a:lnTo>
                    <a:pt x="130175" y="28557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SMARTInkShape-31">
              <a:extLst>
                <a:ext uri="{FF2B5EF4-FFF2-40B4-BE49-F238E27FC236}">
                  <a16:creationId xmlns:a16="http://schemas.microsoft.com/office/drawing/2014/main" xmlns="" id="{CF0FF52F-8C3B-43E2-81CA-D70172E6ADAC}"/>
                </a:ext>
              </a:extLst>
            </p:cNvPr>
            <p:cNvSpPr/>
            <p:nvPr>
              <p:custDataLst>
                <p:tags r:id="rId15"/>
              </p:custDataLst>
            </p:nvPr>
          </p:nvSpPr>
          <p:spPr>
            <a:xfrm>
              <a:off x="4965700" y="3951752"/>
              <a:ext cx="154312" cy="293991"/>
            </a:xfrm>
            <a:custGeom>
              <a:avLst/>
              <a:gdLst/>
              <a:ahLst/>
              <a:cxnLst/>
              <a:rect l="0" t="0" r="0" b="0"/>
              <a:pathLst>
                <a:path w="154312" h="293991">
                  <a:moveTo>
                    <a:pt x="69850" y="29698"/>
                  </a:moveTo>
                  <a:lnTo>
                    <a:pt x="69850" y="29698"/>
                  </a:lnTo>
                  <a:lnTo>
                    <a:pt x="69850" y="28012"/>
                  </a:lnTo>
                  <a:lnTo>
                    <a:pt x="68165" y="23593"/>
                  </a:lnTo>
                  <a:lnTo>
                    <a:pt x="65431" y="19501"/>
                  </a:lnTo>
                  <a:lnTo>
                    <a:pt x="51373" y="10975"/>
                  </a:lnTo>
                  <a:lnTo>
                    <a:pt x="28528" y="12362"/>
                  </a:lnTo>
                  <a:lnTo>
                    <a:pt x="18794" y="15055"/>
                  </a:lnTo>
                  <a:lnTo>
                    <a:pt x="15704" y="16761"/>
                  </a:lnTo>
                  <a:lnTo>
                    <a:pt x="13645" y="19309"/>
                  </a:lnTo>
                  <a:lnTo>
                    <a:pt x="11356" y="25904"/>
                  </a:lnTo>
                  <a:lnTo>
                    <a:pt x="11753" y="35865"/>
                  </a:lnTo>
                  <a:lnTo>
                    <a:pt x="19483" y="59438"/>
                  </a:lnTo>
                  <a:lnTo>
                    <a:pt x="43779" y="97224"/>
                  </a:lnTo>
                  <a:lnTo>
                    <a:pt x="83621" y="144455"/>
                  </a:lnTo>
                  <a:lnTo>
                    <a:pt x="119111" y="189751"/>
                  </a:lnTo>
                  <a:lnTo>
                    <a:pt x="142709" y="225338"/>
                  </a:lnTo>
                  <a:lnTo>
                    <a:pt x="154311" y="261196"/>
                  </a:lnTo>
                  <a:lnTo>
                    <a:pt x="153515" y="274287"/>
                  </a:lnTo>
                  <a:lnTo>
                    <a:pt x="150073" y="281397"/>
                  </a:lnTo>
                  <a:lnTo>
                    <a:pt x="143126" y="288425"/>
                  </a:lnTo>
                  <a:lnTo>
                    <a:pt x="140926" y="290024"/>
                  </a:lnTo>
                  <a:lnTo>
                    <a:pt x="127716" y="293961"/>
                  </a:lnTo>
                  <a:lnTo>
                    <a:pt x="115453" y="293990"/>
                  </a:lnTo>
                  <a:lnTo>
                    <a:pt x="84440" y="286416"/>
                  </a:lnTo>
                  <a:lnTo>
                    <a:pt x="66853" y="274945"/>
                  </a:lnTo>
                  <a:lnTo>
                    <a:pt x="51462" y="258385"/>
                  </a:lnTo>
                  <a:lnTo>
                    <a:pt x="44744" y="247401"/>
                  </a:lnTo>
                  <a:lnTo>
                    <a:pt x="40068" y="227631"/>
                  </a:lnTo>
                  <a:lnTo>
                    <a:pt x="40368" y="212875"/>
                  </a:lnTo>
                  <a:lnTo>
                    <a:pt x="44377" y="200115"/>
                  </a:lnTo>
                  <a:lnTo>
                    <a:pt x="68744" y="168981"/>
                  </a:lnTo>
                  <a:lnTo>
                    <a:pt x="111749" y="122729"/>
                  </a:lnTo>
                  <a:lnTo>
                    <a:pt x="120639" y="108886"/>
                  </a:lnTo>
                  <a:lnTo>
                    <a:pt x="130465" y="82425"/>
                  </a:lnTo>
                  <a:lnTo>
                    <a:pt x="130363" y="45215"/>
                  </a:lnTo>
                  <a:lnTo>
                    <a:pt x="125174" y="28651"/>
                  </a:lnTo>
                  <a:lnTo>
                    <a:pt x="117957" y="19355"/>
                  </a:lnTo>
                  <a:lnTo>
                    <a:pt x="102096" y="8171"/>
                  </a:lnTo>
                  <a:lnTo>
                    <a:pt x="88415" y="2492"/>
                  </a:lnTo>
                  <a:lnTo>
                    <a:pt x="65198" y="0"/>
                  </a:lnTo>
                  <a:lnTo>
                    <a:pt x="25915" y="8649"/>
                  </a:lnTo>
                  <a:lnTo>
                    <a:pt x="0" y="20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0" name="SMARTInkShape-Group17">
            <a:extLst>
              <a:ext uri="{FF2B5EF4-FFF2-40B4-BE49-F238E27FC236}">
                <a16:creationId xmlns:a16="http://schemas.microsoft.com/office/drawing/2014/main" xmlns="" id="{C0D99A6D-2C1B-4F75-89EA-8E99B2D8A130}"/>
              </a:ext>
            </a:extLst>
          </p:cNvPr>
          <p:cNvGrpSpPr/>
          <p:nvPr/>
        </p:nvGrpSpPr>
        <p:grpSpPr>
          <a:xfrm>
            <a:off x="4795454" y="4728582"/>
            <a:ext cx="329723" cy="399802"/>
            <a:chOff x="4795454" y="4728582"/>
            <a:chExt cx="329723" cy="399802"/>
          </a:xfrm>
        </p:grpSpPr>
        <p:sp>
          <p:nvSpPr>
            <p:cNvPr id="18" name="SMARTInkShape-32">
              <a:extLst>
                <a:ext uri="{FF2B5EF4-FFF2-40B4-BE49-F238E27FC236}">
                  <a16:creationId xmlns:a16="http://schemas.microsoft.com/office/drawing/2014/main" xmlns="" id="{8CC71DF9-E130-42C1-9920-CAD8DF9BA0A3}"/>
                </a:ext>
              </a:extLst>
            </p:cNvPr>
            <p:cNvSpPr/>
            <p:nvPr>
              <p:custDataLst>
                <p:tags r:id="rId12"/>
              </p:custDataLst>
            </p:nvPr>
          </p:nvSpPr>
          <p:spPr>
            <a:xfrm>
              <a:off x="4795454" y="4728582"/>
              <a:ext cx="195636" cy="383654"/>
            </a:xfrm>
            <a:custGeom>
              <a:avLst/>
              <a:gdLst/>
              <a:ahLst/>
              <a:cxnLst/>
              <a:rect l="0" t="0" r="0" b="0"/>
              <a:pathLst>
                <a:path w="195636" h="383654">
                  <a:moveTo>
                    <a:pt x="192471" y="33918"/>
                  </a:moveTo>
                  <a:lnTo>
                    <a:pt x="192471" y="33918"/>
                  </a:lnTo>
                  <a:lnTo>
                    <a:pt x="192471" y="29499"/>
                  </a:lnTo>
                  <a:lnTo>
                    <a:pt x="195607" y="18577"/>
                  </a:lnTo>
                  <a:lnTo>
                    <a:pt x="195635" y="16516"/>
                  </a:lnTo>
                  <a:lnTo>
                    <a:pt x="185530" y="8614"/>
                  </a:lnTo>
                  <a:lnTo>
                    <a:pt x="168927" y="1260"/>
                  </a:lnTo>
                  <a:lnTo>
                    <a:pt x="163075" y="0"/>
                  </a:lnTo>
                  <a:lnTo>
                    <a:pt x="138801" y="2579"/>
                  </a:lnTo>
                  <a:lnTo>
                    <a:pt x="122485" y="9854"/>
                  </a:lnTo>
                  <a:lnTo>
                    <a:pt x="89728" y="33153"/>
                  </a:lnTo>
                  <a:lnTo>
                    <a:pt x="76874" y="48583"/>
                  </a:lnTo>
                  <a:lnTo>
                    <a:pt x="48943" y="93078"/>
                  </a:lnTo>
                  <a:lnTo>
                    <a:pt x="27507" y="135269"/>
                  </a:lnTo>
                  <a:lnTo>
                    <a:pt x="12856" y="179056"/>
                  </a:lnTo>
                  <a:lnTo>
                    <a:pt x="2860" y="223854"/>
                  </a:lnTo>
                  <a:lnTo>
                    <a:pt x="0" y="247769"/>
                  </a:lnTo>
                  <a:lnTo>
                    <a:pt x="8375" y="294495"/>
                  </a:lnTo>
                  <a:lnTo>
                    <a:pt x="27992" y="335900"/>
                  </a:lnTo>
                  <a:lnTo>
                    <a:pt x="45564" y="357838"/>
                  </a:lnTo>
                  <a:lnTo>
                    <a:pt x="72475" y="377263"/>
                  </a:lnTo>
                  <a:lnTo>
                    <a:pt x="89928" y="383653"/>
                  </a:lnTo>
                  <a:lnTo>
                    <a:pt x="101388" y="382325"/>
                  </a:lnTo>
                  <a:lnTo>
                    <a:pt x="115977" y="376568"/>
                  </a:lnTo>
                  <a:lnTo>
                    <a:pt x="123196" y="371063"/>
                  </a:lnTo>
                  <a:lnTo>
                    <a:pt x="142260" y="349367"/>
                  </a:lnTo>
                  <a:lnTo>
                    <a:pt x="148000" y="327252"/>
                  </a:lnTo>
                  <a:lnTo>
                    <a:pt x="146878" y="303414"/>
                  </a:lnTo>
                  <a:lnTo>
                    <a:pt x="142077" y="282397"/>
                  </a:lnTo>
                  <a:lnTo>
                    <a:pt x="127235" y="257390"/>
                  </a:lnTo>
                  <a:lnTo>
                    <a:pt x="115287" y="244418"/>
                  </a:lnTo>
                  <a:lnTo>
                    <a:pt x="89518" y="228402"/>
                  </a:lnTo>
                  <a:lnTo>
                    <a:pt x="73654" y="225598"/>
                  </a:lnTo>
                  <a:lnTo>
                    <a:pt x="60605" y="226453"/>
                  </a:lnTo>
                  <a:lnTo>
                    <a:pt x="46664" y="232312"/>
                  </a:lnTo>
                  <a:lnTo>
                    <a:pt x="23199" y="254683"/>
                  </a:lnTo>
                  <a:lnTo>
                    <a:pt x="11090" y="275826"/>
                  </a:lnTo>
                  <a:lnTo>
                    <a:pt x="6377" y="289599"/>
                  </a:lnTo>
                  <a:lnTo>
                    <a:pt x="5458" y="301600"/>
                  </a:lnTo>
                  <a:lnTo>
                    <a:pt x="11496" y="32284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SMARTInkShape-33">
              <a:extLst>
                <a:ext uri="{FF2B5EF4-FFF2-40B4-BE49-F238E27FC236}">
                  <a16:creationId xmlns:a16="http://schemas.microsoft.com/office/drawing/2014/main" xmlns="" id="{29D02836-A28B-431B-A30D-9A0942E801AF}"/>
                </a:ext>
              </a:extLst>
            </p:cNvPr>
            <p:cNvSpPr/>
            <p:nvPr>
              <p:custDataLst>
                <p:tags r:id="rId13"/>
              </p:custDataLst>
            </p:nvPr>
          </p:nvSpPr>
          <p:spPr>
            <a:xfrm>
              <a:off x="5028484" y="4771927"/>
              <a:ext cx="96693" cy="356457"/>
            </a:xfrm>
            <a:custGeom>
              <a:avLst/>
              <a:gdLst/>
              <a:ahLst/>
              <a:cxnLst/>
              <a:rect l="0" t="0" r="0" b="0"/>
              <a:pathLst>
                <a:path w="96693" h="356457">
                  <a:moveTo>
                    <a:pt x="38816" y="25498"/>
                  </a:moveTo>
                  <a:lnTo>
                    <a:pt x="38816" y="25498"/>
                  </a:lnTo>
                  <a:lnTo>
                    <a:pt x="25457" y="20082"/>
                  </a:lnTo>
                  <a:lnTo>
                    <a:pt x="20054" y="16889"/>
                  </a:lnTo>
                  <a:lnTo>
                    <a:pt x="16794" y="16027"/>
                  </a:lnTo>
                  <a:lnTo>
                    <a:pt x="7550" y="28657"/>
                  </a:lnTo>
                  <a:lnTo>
                    <a:pt x="0" y="48235"/>
                  </a:lnTo>
                  <a:lnTo>
                    <a:pt x="561" y="69252"/>
                  </a:lnTo>
                  <a:lnTo>
                    <a:pt x="13086" y="113962"/>
                  </a:lnTo>
                  <a:lnTo>
                    <a:pt x="21817" y="138889"/>
                  </a:lnTo>
                  <a:lnTo>
                    <a:pt x="51099" y="184778"/>
                  </a:lnTo>
                  <a:lnTo>
                    <a:pt x="71699" y="231292"/>
                  </a:lnTo>
                  <a:lnTo>
                    <a:pt x="90379" y="277819"/>
                  </a:lnTo>
                  <a:lnTo>
                    <a:pt x="96692" y="306056"/>
                  </a:lnTo>
                  <a:lnTo>
                    <a:pt x="96524" y="315290"/>
                  </a:lnTo>
                  <a:lnTo>
                    <a:pt x="92760" y="328125"/>
                  </a:lnTo>
                  <a:lnTo>
                    <a:pt x="87177" y="337494"/>
                  </a:lnTo>
                  <a:lnTo>
                    <a:pt x="70989" y="352401"/>
                  </a:lnTo>
                  <a:lnTo>
                    <a:pt x="60029" y="356406"/>
                  </a:lnTo>
                  <a:lnTo>
                    <a:pt x="43925" y="356456"/>
                  </a:lnTo>
                  <a:lnTo>
                    <a:pt x="32490" y="354237"/>
                  </a:lnTo>
                  <a:lnTo>
                    <a:pt x="26127" y="348581"/>
                  </a:lnTo>
                  <a:lnTo>
                    <a:pt x="14959" y="332091"/>
                  </a:lnTo>
                  <a:lnTo>
                    <a:pt x="9718" y="318678"/>
                  </a:lnTo>
                  <a:lnTo>
                    <a:pt x="8205" y="303533"/>
                  </a:lnTo>
                  <a:lnTo>
                    <a:pt x="11589" y="280712"/>
                  </a:lnTo>
                  <a:lnTo>
                    <a:pt x="32952" y="234072"/>
                  </a:lnTo>
                  <a:lnTo>
                    <a:pt x="56410" y="190438"/>
                  </a:lnTo>
                  <a:lnTo>
                    <a:pt x="73646" y="145983"/>
                  </a:lnTo>
                  <a:lnTo>
                    <a:pt x="87153" y="100406"/>
                  </a:lnTo>
                  <a:lnTo>
                    <a:pt x="94561" y="69922"/>
                  </a:lnTo>
                  <a:lnTo>
                    <a:pt x="94003" y="45366"/>
                  </a:lnTo>
                  <a:lnTo>
                    <a:pt x="86408" y="27975"/>
                  </a:lnTo>
                  <a:lnTo>
                    <a:pt x="71552" y="11092"/>
                  </a:lnTo>
                  <a:lnTo>
                    <a:pt x="64655" y="5455"/>
                  </a:lnTo>
                  <a:lnTo>
                    <a:pt x="46393" y="0"/>
                  </a:lnTo>
                  <a:lnTo>
                    <a:pt x="24794" y="1206"/>
                  </a:lnTo>
                  <a:lnTo>
                    <a:pt x="3891" y="962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3" name="SMARTInkShape-Group18">
            <a:extLst>
              <a:ext uri="{FF2B5EF4-FFF2-40B4-BE49-F238E27FC236}">
                <a16:creationId xmlns:a16="http://schemas.microsoft.com/office/drawing/2014/main" xmlns="" id="{9C7441AE-64A8-4DC5-80B6-0A6DEC49672A}"/>
              </a:ext>
            </a:extLst>
          </p:cNvPr>
          <p:cNvGrpSpPr/>
          <p:nvPr/>
        </p:nvGrpSpPr>
        <p:grpSpPr>
          <a:xfrm>
            <a:off x="10137775" y="1201094"/>
            <a:ext cx="500703" cy="438785"/>
            <a:chOff x="10137775" y="1201094"/>
            <a:chExt cx="500703" cy="438785"/>
          </a:xfrm>
        </p:grpSpPr>
        <p:sp>
          <p:nvSpPr>
            <p:cNvPr id="21" name="SMARTInkShape-34">
              <a:extLst>
                <a:ext uri="{FF2B5EF4-FFF2-40B4-BE49-F238E27FC236}">
                  <a16:creationId xmlns:a16="http://schemas.microsoft.com/office/drawing/2014/main" xmlns="" id="{1DD8C6BB-A202-456D-A586-B78D812ED685}"/>
                </a:ext>
              </a:extLst>
            </p:cNvPr>
            <p:cNvSpPr/>
            <p:nvPr>
              <p:custDataLst>
                <p:tags r:id="rId10"/>
              </p:custDataLst>
            </p:nvPr>
          </p:nvSpPr>
          <p:spPr>
            <a:xfrm>
              <a:off x="10436291" y="1201094"/>
              <a:ext cx="202187" cy="438785"/>
            </a:xfrm>
            <a:custGeom>
              <a:avLst/>
              <a:gdLst/>
              <a:ahLst/>
              <a:cxnLst/>
              <a:rect l="0" t="0" r="0" b="0"/>
              <a:pathLst>
                <a:path w="202187" h="438785">
                  <a:moveTo>
                    <a:pt x="15809" y="59381"/>
                  </a:moveTo>
                  <a:lnTo>
                    <a:pt x="15809" y="59381"/>
                  </a:lnTo>
                  <a:lnTo>
                    <a:pt x="11390" y="59381"/>
                  </a:lnTo>
                  <a:lnTo>
                    <a:pt x="2476" y="62115"/>
                  </a:lnTo>
                  <a:lnTo>
                    <a:pt x="1628" y="61909"/>
                  </a:lnTo>
                  <a:lnTo>
                    <a:pt x="1063" y="61419"/>
                  </a:lnTo>
                  <a:lnTo>
                    <a:pt x="0" y="59500"/>
                  </a:lnTo>
                  <a:lnTo>
                    <a:pt x="15331" y="39924"/>
                  </a:lnTo>
                  <a:lnTo>
                    <a:pt x="41788" y="15986"/>
                  </a:lnTo>
                  <a:lnTo>
                    <a:pt x="70034" y="3833"/>
                  </a:lnTo>
                  <a:lnTo>
                    <a:pt x="88491" y="0"/>
                  </a:lnTo>
                  <a:lnTo>
                    <a:pt x="107659" y="6141"/>
                  </a:lnTo>
                  <a:lnTo>
                    <a:pt x="114369" y="9025"/>
                  </a:lnTo>
                  <a:lnTo>
                    <a:pt x="123799" y="19374"/>
                  </a:lnTo>
                  <a:lnTo>
                    <a:pt x="129925" y="31927"/>
                  </a:lnTo>
                  <a:lnTo>
                    <a:pt x="132289" y="46268"/>
                  </a:lnTo>
                  <a:lnTo>
                    <a:pt x="126044" y="87727"/>
                  </a:lnTo>
                  <a:lnTo>
                    <a:pt x="114639" y="115669"/>
                  </a:lnTo>
                  <a:lnTo>
                    <a:pt x="80447" y="162481"/>
                  </a:lnTo>
                  <a:lnTo>
                    <a:pt x="57626" y="176518"/>
                  </a:lnTo>
                  <a:lnTo>
                    <a:pt x="58930" y="175070"/>
                  </a:lnTo>
                  <a:lnTo>
                    <a:pt x="77480" y="165466"/>
                  </a:lnTo>
                  <a:lnTo>
                    <a:pt x="103301" y="159956"/>
                  </a:lnTo>
                  <a:lnTo>
                    <a:pt x="122227" y="160765"/>
                  </a:lnTo>
                  <a:lnTo>
                    <a:pt x="129428" y="162414"/>
                  </a:lnTo>
                  <a:lnTo>
                    <a:pt x="144489" y="172067"/>
                  </a:lnTo>
                  <a:lnTo>
                    <a:pt x="173266" y="200790"/>
                  </a:lnTo>
                  <a:lnTo>
                    <a:pt x="190895" y="236470"/>
                  </a:lnTo>
                  <a:lnTo>
                    <a:pt x="200372" y="274038"/>
                  </a:lnTo>
                  <a:lnTo>
                    <a:pt x="202186" y="320660"/>
                  </a:lnTo>
                  <a:lnTo>
                    <a:pt x="197287" y="340781"/>
                  </a:lnTo>
                  <a:lnTo>
                    <a:pt x="186506" y="358228"/>
                  </a:lnTo>
                  <a:lnTo>
                    <a:pt x="154942" y="386570"/>
                  </a:lnTo>
                  <a:lnTo>
                    <a:pt x="110636" y="413735"/>
                  </a:lnTo>
                  <a:lnTo>
                    <a:pt x="64169" y="434084"/>
                  </a:lnTo>
                  <a:lnTo>
                    <a:pt x="39982" y="438784"/>
                  </a:lnTo>
                  <a:lnTo>
                    <a:pt x="18984" y="43720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SMARTInkShape-35">
              <a:extLst>
                <a:ext uri="{FF2B5EF4-FFF2-40B4-BE49-F238E27FC236}">
                  <a16:creationId xmlns:a16="http://schemas.microsoft.com/office/drawing/2014/main" xmlns="" id="{DECC0DFC-0AFA-4E36-9E77-9C4517DEAE0B}"/>
                </a:ext>
              </a:extLst>
            </p:cNvPr>
            <p:cNvSpPr/>
            <p:nvPr>
              <p:custDataLst>
                <p:tags r:id="rId11"/>
              </p:custDataLst>
            </p:nvPr>
          </p:nvSpPr>
          <p:spPr>
            <a:xfrm>
              <a:off x="10137775" y="1206715"/>
              <a:ext cx="226418" cy="376390"/>
            </a:xfrm>
            <a:custGeom>
              <a:avLst/>
              <a:gdLst/>
              <a:ahLst/>
              <a:cxnLst/>
              <a:rect l="0" t="0" r="0" b="0"/>
              <a:pathLst>
                <a:path w="226418" h="376390">
                  <a:moveTo>
                    <a:pt x="0" y="63285"/>
                  </a:moveTo>
                  <a:lnTo>
                    <a:pt x="0" y="63285"/>
                  </a:lnTo>
                  <a:lnTo>
                    <a:pt x="0" y="60551"/>
                  </a:lnTo>
                  <a:lnTo>
                    <a:pt x="18265" y="37760"/>
                  </a:lnTo>
                  <a:lnTo>
                    <a:pt x="53033" y="11986"/>
                  </a:lnTo>
                  <a:lnTo>
                    <a:pt x="75305" y="3452"/>
                  </a:lnTo>
                  <a:lnTo>
                    <a:pt x="113600" y="0"/>
                  </a:lnTo>
                  <a:lnTo>
                    <a:pt x="126988" y="4905"/>
                  </a:lnTo>
                  <a:lnTo>
                    <a:pt x="137070" y="13061"/>
                  </a:lnTo>
                  <a:lnTo>
                    <a:pt x="142841" y="27237"/>
                  </a:lnTo>
                  <a:lnTo>
                    <a:pt x="145099" y="41472"/>
                  </a:lnTo>
                  <a:lnTo>
                    <a:pt x="137345" y="87248"/>
                  </a:lnTo>
                  <a:lnTo>
                    <a:pt x="121236" y="122926"/>
                  </a:lnTo>
                  <a:lnTo>
                    <a:pt x="102035" y="146685"/>
                  </a:lnTo>
                  <a:lnTo>
                    <a:pt x="90322" y="154671"/>
                  </a:lnTo>
                  <a:lnTo>
                    <a:pt x="62156" y="173144"/>
                  </a:lnTo>
                  <a:lnTo>
                    <a:pt x="61545" y="173213"/>
                  </a:lnTo>
                  <a:lnTo>
                    <a:pt x="61138" y="172907"/>
                  </a:lnTo>
                  <a:lnTo>
                    <a:pt x="60868" y="172349"/>
                  </a:lnTo>
                  <a:lnTo>
                    <a:pt x="70259" y="161446"/>
                  </a:lnTo>
                  <a:lnTo>
                    <a:pt x="93193" y="154371"/>
                  </a:lnTo>
                  <a:lnTo>
                    <a:pt x="126329" y="149643"/>
                  </a:lnTo>
                  <a:lnTo>
                    <a:pt x="136580" y="151173"/>
                  </a:lnTo>
                  <a:lnTo>
                    <a:pt x="168528" y="162841"/>
                  </a:lnTo>
                  <a:lnTo>
                    <a:pt x="190951" y="182098"/>
                  </a:lnTo>
                  <a:lnTo>
                    <a:pt x="206504" y="204625"/>
                  </a:lnTo>
                  <a:lnTo>
                    <a:pt x="222839" y="245003"/>
                  </a:lnTo>
                  <a:lnTo>
                    <a:pt x="226417" y="271309"/>
                  </a:lnTo>
                  <a:lnTo>
                    <a:pt x="224808" y="283093"/>
                  </a:lnTo>
                  <a:lnTo>
                    <a:pt x="216091" y="304142"/>
                  </a:lnTo>
                  <a:lnTo>
                    <a:pt x="193942" y="337719"/>
                  </a:lnTo>
                  <a:lnTo>
                    <a:pt x="170183" y="356573"/>
                  </a:lnTo>
                  <a:lnTo>
                    <a:pt x="134842" y="373490"/>
                  </a:lnTo>
                  <a:lnTo>
                    <a:pt x="115291" y="376389"/>
                  </a:lnTo>
                  <a:lnTo>
                    <a:pt x="104863" y="375186"/>
                  </a:lnTo>
                  <a:lnTo>
                    <a:pt x="82144" y="366707"/>
                  </a:lnTo>
                  <a:lnTo>
                    <a:pt x="72395" y="359524"/>
                  </a:lnTo>
                  <a:lnTo>
                    <a:pt x="50800" y="33633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26" name="SMARTInkShape-Group19">
            <a:extLst>
              <a:ext uri="{FF2B5EF4-FFF2-40B4-BE49-F238E27FC236}">
                <a16:creationId xmlns:a16="http://schemas.microsoft.com/office/drawing/2014/main" xmlns="" id="{905FE3CA-42FD-4F21-A625-BA2AC558C87E}"/>
              </a:ext>
            </a:extLst>
          </p:cNvPr>
          <p:cNvGrpSpPr/>
          <p:nvPr/>
        </p:nvGrpSpPr>
        <p:grpSpPr>
          <a:xfrm>
            <a:off x="10274401" y="2073291"/>
            <a:ext cx="387250" cy="344151"/>
            <a:chOff x="10274401" y="2073291"/>
            <a:chExt cx="387250" cy="344151"/>
          </a:xfrm>
        </p:grpSpPr>
        <p:sp>
          <p:nvSpPr>
            <p:cNvPr id="24" name="SMARTInkShape-36">
              <a:extLst>
                <a:ext uri="{FF2B5EF4-FFF2-40B4-BE49-F238E27FC236}">
                  <a16:creationId xmlns:a16="http://schemas.microsoft.com/office/drawing/2014/main" xmlns="" id="{9ED48D1C-FB33-4AAF-8DF8-25BAD8C65F50}"/>
                </a:ext>
              </a:extLst>
            </p:cNvPr>
            <p:cNvSpPr/>
            <p:nvPr>
              <p:custDataLst>
                <p:tags r:id="rId8"/>
              </p:custDataLst>
            </p:nvPr>
          </p:nvSpPr>
          <p:spPr>
            <a:xfrm>
              <a:off x="10484221" y="2073291"/>
              <a:ext cx="177430" cy="317326"/>
            </a:xfrm>
            <a:custGeom>
              <a:avLst/>
              <a:gdLst/>
              <a:ahLst/>
              <a:cxnLst/>
              <a:rect l="0" t="0" r="0" b="0"/>
              <a:pathLst>
                <a:path w="177430" h="317326">
                  <a:moveTo>
                    <a:pt x="177429" y="15859"/>
                  </a:moveTo>
                  <a:lnTo>
                    <a:pt x="177429" y="15859"/>
                  </a:lnTo>
                  <a:lnTo>
                    <a:pt x="170522" y="9892"/>
                  </a:lnTo>
                  <a:lnTo>
                    <a:pt x="158474" y="406"/>
                  </a:lnTo>
                  <a:lnTo>
                    <a:pt x="136628" y="0"/>
                  </a:lnTo>
                  <a:lnTo>
                    <a:pt x="116257" y="3440"/>
                  </a:lnTo>
                  <a:lnTo>
                    <a:pt x="106388" y="8299"/>
                  </a:lnTo>
                  <a:lnTo>
                    <a:pt x="86160" y="23353"/>
                  </a:lnTo>
                  <a:lnTo>
                    <a:pt x="46801" y="66728"/>
                  </a:lnTo>
                  <a:lnTo>
                    <a:pt x="18387" y="110958"/>
                  </a:lnTo>
                  <a:lnTo>
                    <a:pt x="3860" y="151681"/>
                  </a:lnTo>
                  <a:lnTo>
                    <a:pt x="0" y="196279"/>
                  </a:lnTo>
                  <a:lnTo>
                    <a:pt x="4081" y="241315"/>
                  </a:lnTo>
                  <a:lnTo>
                    <a:pt x="15699" y="279960"/>
                  </a:lnTo>
                  <a:lnTo>
                    <a:pt x="35456" y="302429"/>
                  </a:lnTo>
                  <a:lnTo>
                    <a:pt x="51444" y="313413"/>
                  </a:lnTo>
                  <a:lnTo>
                    <a:pt x="57465" y="315674"/>
                  </a:lnTo>
                  <a:lnTo>
                    <a:pt x="83453" y="317325"/>
                  </a:lnTo>
                  <a:lnTo>
                    <a:pt x="114599" y="308632"/>
                  </a:lnTo>
                  <a:lnTo>
                    <a:pt x="126435" y="302553"/>
                  </a:lnTo>
                  <a:lnTo>
                    <a:pt x="138586" y="287632"/>
                  </a:lnTo>
                  <a:lnTo>
                    <a:pt x="143773" y="278143"/>
                  </a:lnTo>
                  <a:lnTo>
                    <a:pt x="147746" y="260612"/>
                  </a:lnTo>
                  <a:lnTo>
                    <a:pt x="146949" y="241770"/>
                  </a:lnTo>
                  <a:lnTo>
                    <a:pt x="140511" y="217381"/>
                  </a:lnTo>
                  <a:lnTo>
                    <a:pt x="131096" y="200069"/>
                  </a:lnTo>
                  <a:lnTo>
                    <a:pt x="119526" y="192187"/>
                  </a:lnTo>
                  <a:lnTo>
                    <a:pt x="108067" y="190418"/>
                  </a:lnTo>
                  <a:lnTo>
                    <a:pt x="87332" y="192156"/>
                  </a:lnTo>
                  <a:lnTo>
                    <a:pt x="61782" y="203501"/>
                  </a:lnTo>
                  <a:lnTo>
                    <a:pt x="45953" y="216292"/>
                  </a:lnTo>
                  <a:lnTo>
                    <a:pt x="30954" y="235956"/>
                  </a:lnTo>
                  <a:lnTo>
                    <a:pt x="15504" y="26985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SMARTInkShape-37">
              <a:extLst>
                <a:ext uri="{FF2B5EF4-FFF2-40B4-BE49-F238E27FC236}">
                  <a16:creationId xmlns:a16="http://schemas.microsoft.com/office/drawing/2014/main" xmlns="" id="{198388CA-7843-4E9D-9EB2-77961E7AD8BC}"/>
                </a:ext>
              </a:extLst>
            </p:cNvPr>
            <p:cNvSpPr/>
            <p:nvPr>
              <p:custDataLst>
                <p:tags r:id="rId9"/>
              </p:custDataLst>
            </p:nvPr>
          </p:nvSpPr>
          <p:spPr>
            <a:xfrm>
              <a:off x="10274401" y="2074430"/>
              <a:ext cx="96052" cy="343012"/>
            </a:xfrm>
            <a:custGeom>
              <a:avLst/>
              <a:gdLst/>
              <a:ahLst/>
              <a:cxnLst/>
              <a:rect l="0" t="0" r="0" b="0"/>
              <a:pathLst>
                <a:path w="96052" h="343012">
                  <a:moveTo>
                    <a:pt x="12599" y="249670"/>
                  </a:moveTo>
                  <a:lnTo>
                    <a:pt x="12599" y="249670"/>
                  </a:lnTo>
                  <a:lnTo>
                    <a:pt x="1043" y="267314"/>
                  </a:lnTo>
                  <a:lnTo>
                    <a:pt x="662" y="267430"/>
                  </a:lnTo>
                  <a:lnTo>
                    <a:pt x="407" y="267154"/>
                  </a:lnTo>
                  <a:lnTo>
                    <a:pt x="0" y="265863"/>
                  </a:lnTo>
                  <a:lnTo>
                    <a:pt x="28636" y="223862"/>
                  </a:lnTo>
                  <a:lnTo>
                    <a:pt x="42685" y="183473"/>
                  </a:lnTo>
                  <a:lnTo>
                    <a:pt x="53794" y="142828"/>
                  </a:lnTo>
                  <a:lnTo>
                    <a:pt x="64094" y="101519"/>
                  </a:lnTo>
                  <a:lnTo>
                    <a:pt x="74276" y="56162"/>
                  </a:lnTo>
                  <a:lnTo>
                    <a:pt x="82089" y="10692"/>
                  </a:lnTo>
                  <a:lnTo>
                    <a:pt x="83230" y="4933"/>
                  </a:lnTo>
                  <a:lnTo>
                    <a:pt x="85150" y="48"/>
                  </a:lnTo>
                  <a:lnTo>
                    <a:pt x="85661" y="0"/>
                  </a:lnTo>
                  <a:lnTo>
                    <a:pt x="87170" y="887"/>
                  </a:lnTo>
                  <a:lnTo>
                    <a:pt x="90659" y="13764"/>
                  </a:lnTo>
                  <a:lnTo>
                    <a:pt x="94393" y="53611"/>
                  </a:lnTo>
                  <a:lnTo>
                    <a:pt x="96051" y="98180"/>
                  </a:lnTo>
                  <a:lnTo>
                    <a:pt x="93145" y="142853"/>
                  </a:lnTo>
                  <a:lnTo>
                    <a:pt x="91265" y="180632"/>
                  </a:lnTo>
                  <a:lnTo>
                    <a:pt x="88589" y="217808"/>
                  </a:lnTo>
                  <a:lnTo>
                    <a:pt x="86015" y="264942"/>
                  </a:lnTo>
                  <a:lnTo>
                    <a:pt x="83134" y="310405"/>
                  </a:lnTo>
                  <a:lnTo>
                    <a:pt x="82461" y="343011"/>
                  </a:lnTo>
                  <a:lnTo>
                    <a:pt x="82449" y="3385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0" name="SMARTInkShape-Group20">
            <a:extLst>
              <a:ext uri="{FF2B5EF4-FFF2-40B4-BE49-F238E27FC236}">
                <a16:creationId xmlns:a16="http://schemas.microsoft.com/office/drawing/2014/main" xmlns="" id="{55BD6EDD-C25E-49E3-A22E-B923ECB1FA0A}"/>
              </a:ext>
            </a:extLst>
          </p:cNvPr>
          <p:cNvGrpSpPr/>
          <p:nvPr/>
        </p:nvGrpSpPr>
        <p:grpSpPr>
          <a:xfrm>
            <a:off x="10270176" y="2925664"/>
            <a:ext cx="493075" cy="398562"/>
            <a:chOff x="10270176" y="2925664"/>
            <a:chExt cx="493075" cy="398562"/>
          </a:xfrm>
        </p:grpSpPr>
        <p:sp>
          <p:nvSpPr>
            <p:cNvPr id="27" name="SMARTInkShape-38">
              <a:extLst>
                <a:ext uri="{FF2B5EF4-FFF2-40B4-BE49-F238E27FC236}">
                  <a16:creationId xmlns:a16="http://schemas.microsoft.com/office/drawing/2014/main" xmlns="" id="{B7594DE3-C747-4DF8-9ECE-51DD0B6A1D36}"/>
                </a:ext>
              </a:extLst>
            </p:cNvPr>
            <p:cNvSpPr/>
            <p:nvPr>
              <p:custDataLst>
                <p:tags r:id="rId5"/>
              </p:custDataLst>
            </p:nvPr>
          </p:nvSpPr>
          <p:spPr>
            <a:xfrm>
              <a:off x="10668000" y="3140075"/>
              <a:ext cx="8180" cy="184151"/>
            </a:xfrm>
            <a:custGeom>
              <a:avLst/>
              <a:gdLst/>
              <a:ahLst/>
              <a:cxnLst/>
              <a:rect l="0" t="0" r="0" b="0"/>
              <a:pathLst>
                <a:path w="8180" h="184151">
                  <a:moveTo>
                    <a:pt x="6350" y="0"/>
                  </a:moveTo>
                  <a:lnTo>
                    <a:pt x="6350" y="0"/>
                  </a:lnTo>
                  <a:lnTo>
                    <a:pt x="8035" y="1686"/>
                  </a:lnTo>
                  <a:lnTo>
                    <a:pt x="8179" y="2182"/>
                  </a:lnTo>
                  <a:lnTo>
                    <a:pt x="7922" y="2513"/>
                  </a:lnTo>
                  <a:lnTo>
                    <a:pt x="7398" y="2734"/>
                  </a:lnTo>
                  <a:lnTo>
                    <a:pt x="5646" y="39032"/>
                  </a:lnTo>
                  <a:lnTo>
                    <a:pt x="1987" y="76359"/>
                  </a:lnTo>
                  <a:lnTo>
                    <a:pt x="262" y="123301"/>
                  </a:lnTo>
                  <a:lnTo>
                    <a:pt x="0" y="18415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SMARTInkShape-39">
              <a:extLst>
                <a:ext uri="{FF2B5EF4-FFF2-40B4-BE49-F238E27FC236}">
                  <a16:creationId xmlns:a16="http://schemas.microsoft.com/office/drawing/2014/main" xmlns="" id="{CD72BDDB-F0FA-439F-B833-D8B23CFBAB30}"/>
                </a:ext>
              </a:extLst>
            </p:cNvPr>
            <p:cNvSpPr/>
            <p:nvPr>
              <p:custDataLst>
                <p:tags r:id="rId6"/>
              </p:custDataLst>
            </p:nvPr>
          </p:nvSpPr>
          <p:spPr>
            <a:xfrm>
              <a:off x="10549130" y="2946400"/>
              <a:ext cx="214121" cy="291398"/>
            </a:xfrm>
            <a:custGeom>
              <a:avLst/>
              <a:gdLst/>
              <a:ahLst/>
              <a:cxnLst/>
              <a:rect l="0" t="0" r="0" b="0"/>
              <a:pathLst>
                <a:path w="214121" h="291398">
                  <a:moveTo>
                    <a:pt x="93470" y="0"/>
                  </a:moveTo>
                  <a:lnTo>
                    <a:pt x="93470" y="0"/>
                  </a:lnTo>
                  <a:lnTo>
                    <a:pt x="86317" y="4419"/>
                  </a:lnTo>
                  <a:lnTo>
                    <a:pt x="79697" y="13573"/>
                  </a:lnTo>
                  <a:lnTo>
                    <a:pt x="62689" y="55584"/>
                  </a:lnTo>
                  <a:lnTo>
                    <a:pt x="45187" y="98625"/>
                  </a:lnTo>
                  <a:lnTo>
                    <a:pt x="32501" y="141456"/>
                  </a:lnTo>
                  <a:lnTo>
                    <a:pt x="21008" y="187740"/>
                  </a:lnTo>
                  <a:lnTo>
                    <a:pt x="9410" y="231745"/>
                  </a:lnTo>
                  <a:lnTo>
                    <a:pt x="0" y="275509"/>
                  </a:lnTo>
                  <a:lnTo>
                    <a:pt x="1142" y="285947"/>
                  </a:lnTo>
                  <a:lnTo>
                    <a:pt x="2284" y="287293"/>
                  </a:lnTo>
                  <a:lnTo>
                    <a:pt x="8244" y="290519"/>
                  </a:lnTo>
                  <a:lnTo>
                    <a:pt x="11259" y="291397"/>
                  </a:lnTo>
                  <a:lnTo>
                    <a:pt x="18311" y="290206"/>
                  </a:lnTo>
                  <a:lnTo>
                    <a:pt x="60155" y="277709"/>
                  </a:lnTo>
                  <a:lnTo>
                    <a:pt x="105935" y="273030"/>
                  </a:lnTo>
                  <a:lnTo>
                    <a:pt x="148464" y="270198"/>
                  </a:lnTo>
                  <a:lnTo>
                    <a:pt x="194367" y="266440"/>
                  </a:lnTo>
                  <a:lnTo>
                    <a:pt x="214120" y="2635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SMARTInkShape-40">
              <a:extLst>
                <a:ext uri="{FF2B5EF4-FFF2-40B4-BE49-F238E27FC236}">
                  <a16:creationId xmlns:a16="http://schemas.microsoft.com/office/drawing/2014/main" xmlns="" id="{7509F80F-B71C-4EAD-9173-9585894B46BD}"/>
                </a:ext>
              </a:extLst>
            </p:cNvPr>
            <p:cNvSpPr/>
            <p:nvPr>
              <p:custDataLst>
                <p:tags r:id="rId7"/>
              </p:custDataLst>
            </p:nvPr>
          </p:nvSpPr>
          <p:spPr>
            <a:xfrm>
              <a:off x="10270176" y="2925664"/>
              <a:ext cx="178750" cy="359302"/>
            </a:xfrm>
            <a:custGeom>
              <a:avLst/>
              <a:gdLst/>
              <a:ahLst/>
              <a:cxnLst/>
              <a:rect l="0" t="0" r="0" b="0"/>
              <a:pathLst>
                <a:path w="178750" h="359302">
                  <a:moveTo>
                    <a:pt x="178749" y="1686"/>
                  </a:moveTo>
                  <a:lnTo>
                    <a:pt x="178749" y="1686"/>
                  </a:lnTo>
                  <a:lnTo>
                    <a:pt x="173680" y="1333"/>
                  </a:lnTo>
                  <a:lnTo>
                    <a:pt x="169911" y="0"/>
                  </a:lnTo>
                  <a:lnTo>
                    <a:pt x="143982" y="1659"/>
                  </a:lnTo>
                  <a:lnTo>
                    <a:pt x="100758" y="27561"/>
                  </a:lnTo>
                  <a:lnTo>
                    <a:pt x="67500" y="55179"/>
                  </a:lnTo>
                  <a:lnTo>
                    <a:pt x="32482" y="102670"/>
                  </a:lnTo>
                  <a:lnTo>
                    <a:pt x="16795" y="141928"/>
                  </a:lnTo>
                  <a:lnTo>
                    <a:pt x="6015" y="183111"/>
                  </a:lnTo>
                  <a:lnTo>
                    <a:pt x="0" y="224217"/>
                  </a:lnTo>
                  <a:lnTo>
                    <a:pt x="2388" y="269787"/>
                  </a:lnTo>
                  <a:lnTo>
                    <a:pt x="13858" y="309753"/>
                  </a:lnTo>
                  <a:lnTo>
                    <a:pt x="24373" y="324819"/>
                  </a:lnTo>
                  <a:lnTo>
                    <a:pt x="54064" y="349105"/>
                  </a:lnTo>
                  <a:lnTo>
                    <a:pt x="71485" y="356547"/>
                  </a:lnTo>
                  <a:lnTo>
                    <a:pt x="90052" y="359301"/>
                  </a:lnTo>
                  <a:lnTo>
                    <a:pt x="107274" y="356746"/>
                  </a:lnTo>
                  <a:lnTo>
                    <a:pt x="120177" y="351521"/>
                  </a:lnTo>
                  <a:lnTo>
                    <a:pt x="140916" y="335477"/>
                  </a:lnTo>
                  <a:lnTo>
                    <a:pt x="155571" y="316054"/>
                  </a:lnTo>
                  <a:lnTo>
                    <a:pt x="157864" y="308269"/>
                  </a:lnTo>
                  <a:lnTo>
                    <a:pt x="159457" y="282854"/>
                  </a:lnTo>
                  <a:lnTo>
                    <a:pt x="154888" y="273640"/>
                  </a:lnTo>
                  <a:lnTo>
                    <a:pt x="139153" y="253203"/>
                  </a:lnTo>
                  <a:lnTo>
                    <a:pt x="125468" y="243544"/>
                  </a:lnTo>
                  <a:lnTo>
                    <a:pt x="104881" y="235662"/>
                  </a:lnTo>
                  <a:lnTo>
                    <a:pt x="100928" y="234928"/>
                  </a:lnTo>
                  <a:lnTo>
                    <a:pt x="77547" y="238820"/>
                  </a:lnTo>
                  <a:lnTo>
                    <a:pt x="59942" y="245789"/>
                  </a:lnTo>
                  <a:lnTo>
                    <a:pt x="30032" y="270663"/>
                  </a:lnTo>
                  <a:lnTo>
                    <a:pt x="10993" y="307097"/>
                  </a:lnTo>
                  <a:lnTo>
                    <a:pt x="7299" y="3287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3" name="SMARTInkShape-Group21">
            <a:extLst>
              <a:ext uri="{FF2B5EF4-FFF2-40B4-BE49-F238E27FC236}">
                <a16:creationId xmlns:a16="http://schemas.microsoft.com/office/drawing/2014/main" xmlns="" id="{1DD87E8F-F49A-43BA-96E2-29E23E72FA5F}"/>
              </a:ext>
            </a:extLst>
          </p:cNvPr>
          <p:cNvGrpSpPr/>
          <p:nvPr/>
        </p:nvGrpSpPr>
        <p:grpSpPr>
          <a:xfrm>
            <a:off x="10198840" y="3769714"/>
            <a:ext cx="483775" cy="411936"/>
            <a:chOff x="10198840" y="3769714"/>
            <a:chExt cx="483775" cy="411936"/>
          </a:xfrm>
        </p:grpSpPr>
        <p:sp>
          <p:nvSpPr>
            <p:cNvPr id="31" name="SMARTInkShape-41">
              <a:extLst>
                <a:ext uri="{FF2B5EF4-FFF2-40B4-BE49-F238E27FC236}">
                  <a16:creationId xmlns:a16="http://schemas.microsoft.com/office/drawing/2014/main" xmlns="" id="{BBC4CB6D-BA12-4989-84E3-9CD85EFDA41D}"/>
                </a:ext>
              </a:extLst>
            </p:cNvPr>
            <p:cNvSpPr/>
            <p:nvPr>
              <p:custDataLst>
                <p:tags r:id="rId3"/>
              </p:custDataLst>
            </p:nvPr>
          </p:nvSpPr>
          <p:spPr>
            <a:xfrm>
              <a:off x="10497556" y="3825360"/>
              <a:ext cx="185059" cy="327952"/>
            </a:xfrm>
            <a:custGeom>
              <a:avLst/>
              <a:gdLst/>
              <a:ahLst/>
              <a:cxnLst/>
              <a:rect l="0" t="0" r="0" b="0"/>
              <a:pathLst>
                <a:path w="185059" h="327952">
                  <a:moveTo>
                    <a:pt x="113294" y="41790"/>
                  </a:moveTo>
                  <a:lnTo>
                    <a:pt x="113294" y="41790"/>
                  </a:lnTo>
                  <a:lnTo>
                    <a:pt x="117713" y="37371"/>
                  </a:lnTo>
                  <a:lnTo>
                    <a:pt x="118004" y="35669"/>
                  </a:lnTo>
                  <a:lnTo>
                    <a:pt x="116728" y="28570"/>
                  </a:lnTo>
                  <a:lnTo>
                    <a:pt x="113136" y="20612"/>
                  </a:lnTo>
                  <a:lnTo>
                    <a:pt x="110715" y="17224"/>
                  </a:lnTo>
                  <a:lnTo>
                    <a:pt x="109443" y="16761"/>
                  </a:lnTo>
                  <a:lnTo>
                    <a:pt x="83336" y="15315"/>
                  </a:lnTo>
                  <a:lnTo>
                    <a:pt x="59320" y="22841"/>
                  </a:lnTo>
                  <a:lnTo>
                    <a:pt x="50500" y="28430"/>
                  </a:lnTo>
                  <a:lnTo>
                    <a:pt x="35970" y="44534"/>
                  </a:lnTo>
                  <a:lnTo>
                    <a:pt x="14381" y="90091"/>
                  </a:lnTo>
                  <a:lnTo>
                    <a:pt x="2301" y="133688"/>
                  </a:lnTo>
                  <a:lnTo>
                    <a:pt x="0" y="174517"/>
                  </a:lnTo>
                  <a:lnTo>
                    <a:pt x="6870" y="219747"/>
                  </a:lnTo>
                  <a:lnTo>
                    <a:pt x="20746" y="267030"/>
                  </a:lnTo>
                  <a:lnTo>
                    <a:pt x="45695" y="308606"/>
                  </a:lnTo>
                  <a:lnTo>
                    <a:pt x="65682" y="323055"/>
                  </a:lnTo>
                  <a:lnTo>
                    <a:pt x="73789" y="327075"/>
                  </a:lnTo>
                  <a:lnTo>
                    <a:pt x="89360" y="327951"/>
                  </a:lnTo>
                  <a:lnTo>
                    <a:pt x="102322" y="324291"/>
                  </a:lnTo>
                  <a:lnTo>
                    <a:pt x="125617" y="306241"/>
                  </a:lnTo>
                  <a:lnTo>
                    <a:pt x="141091" y="287049"/>
                  </a:lnTo>
                  <a:lnTo>
                    <a:pt x="158395" y="247193"/>
                  </a:lnTo>
                  <a:lnTo>
                    <a:pt x="171435" y="203003"/>
                  </a:lnTo>
                  <a:lnTo>
                    <a:pt x="179969" y="161202"/>
                  </a:lnTo>
                  <a:lnTo>
                    <a:pt x="184699" y="120790"/>
                  </a:lnTo>
                  <a:lnTo>
                    <a:pt x="185058" y="84010"/>
                  </a:lnTo>
                  <a:lnTo>
                    <a:pt x="180156" y="41666"/>
                  </a:lnTo>
                  <a:lnTo>
                    <a:pt x="175466" y="27506"/>
                  </a:lnTo>
                  <a:lnTo>
                    <a:pt x="161819" y="9022"/>
                  </a:lnTo>
                  <a:lnTo>
                    <a:pt x="152264" y="2532"/>
                  </a:lnTo>
                  <a:lnTo>
                    <a:pt x="142961" y="0"/>
                  </a:lnTo>
                  <a:lnTo>
                    <a:pt x="132947" y="51"/>
                  </a:lnTo>
                  <a:lnTo>
                    <a:pt x="94690" y="19643"/>
                  </a:lnTo>
                  <a:lnTo>
                    <a:pt x="65669" y="4179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2" name="SMARTInkShape-42">
              <a:extLst>
                <a:ext uri="{FF2B5EF4-FFF2-40B4-BE49-F238E27FC236}">
                  <a16:creationId xmlns:a16="http://schemas.microsoft.com/office/drawing/2014/main" xmlns="" id="{D39E5FDB-20A1-4F1A-9B81-635BBEE9ECCE}"/>
                </a:ext>
              </a:extLst>
            </p:cNvPr>
            <p:cNvSpPr/>
            <p:nvPr>
              <p:custDataLst>
                <p:tags r:id="rId4"/>
              </p:custDataLst>
            </p:nvPr>
          </p:nvSpPr>
          <p:spPr>
            <a:xfrm>
              <a:off x="10198840" y="3769714"/>
              <a:ext cx="205636" cy="411936"/>
            </a:xfrm>
            <a:custGeom>
              <a:avLst/>
              <a:gdLst/>
              <a:ahLst/>
              <a:cxnLst/>
              <a:rect l="0" t="0" r="0" b="0"/>
              <a:pathLst>
                <a:path w="205636" h="411936">
                  <a:moveTo>
                    <a:pt x="167535" y="126011"/>
                  </a:moveTo>
                  <a:lnTo>
                    <a:pt x="167535" y="126011"/>
                  </a:lnTo>
                  <a:lnTo>
                    <a:pt x="167535" y="129382"/>
                  </a:lnTo>
                  <a:lnTo>
                    <a:pt x="167182" y="130375"/>
                  </a:lnTo>
                  <a:lnTo>
                    <a:pt x="166595" y="131037"/>
                  </a:lnTo>
                  <a:lnTo>
                    <a:pt x="163616" y="133185"/>
                  </a:lnTo>
                  <a:lnTo>
                    <a:pt x="125676" y="166627"/>
                  </a:lnTo>
                  <a:lnTo>
                    <a:pt x="116562" y="169325"/>
                  </a:lnTo>
                  <a:lnTo>
                    <a:pt x="102103" y="168439"/>
                  </a:lnTo>
                  <a:lnTo>
                    <a:pt x="97807" y="166291"/>
                  </a:lnTo>
                  <a:lnTo>
                    <a:pt x="91154" y="159200"/>
                  </a:lnTo>
                  <a:lnTo>
                    <a:pt x="85128" y="146977"/>
                  </a:lnTo>
                  <a:lnTo>
                    <a:pt x="85001" y="120418"/>
                  </a:lnTo>
                  <a:lnTo>
                    <a:pt x="90723" y="74766"/>
                  </a:lnTo>
                  <a:lnTo>
                    <a:pt x="105056" y="38276"/>
                  </a:lnTo>
                  <a:lnTo>
                    <a:pt x="127119" y="8426"/>
                  </a:lnTo>
                  <a:lnTo>
                    <a:pt x="134873" y="4019"/>
                  </a:lnTo>
                  <a:lnTo>
                    <a:pt x="149167" y="0"/>
                  </a:lnTo>
                  <a:lnTo>
                    <a:pt x="164954" y="7731"/>
                  </a:lnTo>
                  <a:lnTo>
                    <a:pt x="176845" y="17823"/>
                  </a:lnTo>
                  <a:lnTo>
                    <a:pt x="183150" y="37628"/>
                  </a:lnTo>
                  <a:lnTo>
                    <a:pt x="187705" y="82034"/>
                  </a:lnTo>
                  <a:lnTo>
                    <a:pt x="184095" y="126151"/>
                  </a:lnTo>
                  <a:lnTo>
                    <a:pt x="176322" y="165799"/>
                  </a:lnTo>
                  <a:lnTo>
                    <a:pt x="160843" y="211011"/>
                  </a:lnTo>
                  <a:lnTo>
                    <a:pt x="142508" y="258569"/>
                  </a:lnTo>
                  <a:lnTo>
                    <a:pt x="125194" y="292052"/>
                  </a:lnTo>
                  <a:lnTo>
                    <a:pt x="96377" y="333709"/>
                  </a:lnTo>
                  <a:lnTo>
                    <a:pt x="64423" y="361719"/>
                  </a:lnTo>
                  <a:lnTo>
                    <a:pt x="33180" y="376084"/>
                  </a:lnTo>
                  <a:lnTo>
                    <a:pt x="23508" y="377913"/>
                  </a:lnTo>
                  <a:lnTo>
                    <a:pt x="14506" y="377550"/>
                  </a:lnTo>
                  <a:lnTo>
                    <a:pt x="7682" y="375272"/>
                  </a:lnTo>
                  <a:lnTo>
                    <a:pt x="4875" y="373677"/>
                  </a:lnTo>
                  <a:lnTo>
                    <a:pt x="3003" y="370849"/>
                  </a:lnTo>
                  <a:lnTo>
                    <a:pt x="0" y="356460"/>
                  </a:lnTo>
                  <a:lnTo>
                    <a:pt x="294" y="349435"/>
                  </a:lnTo>
                  <a:lnTo>
                    <a:pt x="5291" y="330449"/>
                  </a:lnTo>
                  <a:lnTo>
                    <a:pt x="6456" y="327920"/>
                  </a:lnTo>
                  <a:lnTo>
                    <a:pt x="12454" y="323228"/>
                  </a:lnTo>
                  <a:lnTo>
                    <a:pt x="20646" y="319496"/>
                  </a:lnTo>
                  <a:lnTo>
                    <a:pt x="28992" y="317838"/>
                  </a:lnTo>
                  <a:lnTo>
                    <a:pt x="38344" y="319923"/>
                  </a:lnTo>
                  <a:lnTo>
                    <a:pt x="48380" y="325436"/>
                  </a:lnTo>
                  <a:lnTo>
                    <a:pt x="72773" y="352193"/>
                  </a:lnTo>
                  <a:lnTo>
                    <a:pt x="104701" y="394793"/>
                  </a:lnTo>
                  <a:lnTo>
                    <a:pt x="123125" y="408184"/>
                  </a:lnTo>
                  <a:lnTo>
                    <a:pt x="135803" y="411935"/>
                  </a:lnTo>
                  <a:lnTo>
                    <a:pt x="146611" y="411721"/>
                  </a:lnTo>
                  <a:lnTo>
                    <a:pt x="157530" y="407862"/>
                  </a:lnTo>
                  <a:lnTo>
                    <a:pt x="205635" y="37048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grpSp>
        <p:nvGrpSpPr>
          <p:cNvPr id="36" name="SMARTInkShape-Group22">
            <a:extLst>
              <a:ext uri="{FF2B5EF4-FFF2-40B4-BE49-F238E27FC236}">
                <a16:creationId xmlns:a16="http://schemas.microsoft.com/office/drawing/2014/main" xmlns="" id="{43CEF95F-B361-4A25-9AF8-93785CCA497D}"/>
              </a:ext>
            </a:extLst>
          </p:cNvPr>
          <p:cNvGrpSpPr/>
          <p:nvPr/>
        </p:nvGrpSpPr>
        <p:grpSpPr>
          <a:xfrm>
            <a:off x="9899653" y="4655205"/>
            <a:ext cx="482307" cy="468912"/>
            <a:chOff x="9899653" y="4655205"/>
            <a:chExt cx="482307" cy="468912"/>
          </a:xfrm>
        </p:grpSpPr>
        <p:sp>
          <p:nvSpPr>
            <p:cNvPr id="34" name="SMARTInkShape-43">
              <a:extLst>
                <a:ext uri="{FF2B5EF4-FFF2-40B4-BE49-F238E27FC236}">
                  <a16:creationId xmlns:a16="http://schemas.microsoft.com/office/drawing/2014/main" xmlns="" id="{B8BC6EF9-0931-463E-8B38-E84E2BC138D2}"/>
                </a:ext>
              </a:extLst>
            </p:cNvPr>
            <p:cNvSpPr/>
            <p:nvPr>
              <p:custDataLst>
                <p:tags r:id="rId1"/>
              </p:custDataLst>
            </p:nvPr>
          </p:nvSpPr>
          <p:spPr>
            <a:xfrm>
              <a:off x="9899653" y="4722431"/>
              <a:ext cx="194144" cy="382620"/>
            </a:xfrm>
            <a:custGeom>
              <a:avLst/>
              <a:gdLst/>
              <a:ahLst/>
              <a:cxnLst/>
              <a:rect l="0" t="0" r="0" b="0"/>
              <a:pathLst>
                <a:path w="194144" h="382620">
                  <a:moveTo>
                    <a:pt x="3172" y="49594"/>
                  </a:moveTo>
                  <a:lnTo>
                    <a:pt x="3172" y="49594"/>
                  </a:lnTo>
                  <a:lnTo>
                    <a:pt x="3172" y="52328"/>
                  </a:lnTo>
                  <a:lnTo>
                    <a:pt x="0" y="55940"/>
                  </a:lnTo>
                  <a:lnTo>
                    <a:pt x="21651" y="37112"/>
                  </a:lnTo>
                  <a:lnTo>
                    <a:pt x="68403" y="6095"/>
                  </a:lnTo>
                  <a:lnTo>
                    <a:pt x="92130" y="0"/>
                  </a:lnTo>
                  <a:lnTo>
                    <a:pt x="103495" y="92"/>
                  </a:lnTo>
                  <a:lnTo>
                    <a:pt x="111966" y="1840"/>
                  </a:lnTo>
                  <a:lnTo>
                    <a:pt x="118083" y="4969"/>
                  </a:lnTo>
                  <a:lnTo>
                    <a:pt x="123152" y="13415"/>
                  </a:lnTo>
                  <a:lnTo>
                    <a:pt x="127052" y="25401"/>
                  </a:lnTo>
                  <a:lnTo>
                    <a:pt x="129761" y="55419"/>
                  </a:lnTo>
                  <a:lnTo>
                    <a:pt x="120697" y="94611"/>
                  </a:lnTo>
                  <a:lnTo>
                    <a:pt x="97406" y="136813"/>
                  </a:lnTo>
                  <a:lnTo>
                    <a:pt x="79412" y="158964"/>
                  </a:lnTo>
                  <a:lnTo>
                    <a:pt x="73393" y="163467"/>
                  </a:lnTo>
                  <a:lnTo>
                    <a:pt x="66037" y="166002"/>
                  </a:lnTo>
                  <a:lnTo>
                    <a:pt x="61568" y="166595"/>
                  </a:lnTo>
                  <a:lnTo>
                    <a:pt x="60095" y="166400"/>
                  </a:lnTo>
                  <a:lnTo>
                    <a:pt x="59112" y="165918"/>
                  </a:lnTo>
                  <a:lnTo>
                    <a:pt x="58457" y="165243"/>
                  </a:lnTo>
                  <a:lnTo>
                    <a:pt x="57729" y="163553"/>
                  </a:lnTo>
                  <a:lnTo>
                    <a:pt x="57535" y="162608"/>
                  </a:lnTo>
                  <a:lnTo>
                    <a:pt x="57759" y="161626"/>
                  </a:lnTo>
                  <a:lnTo>
                    <a:pt x="58948" y="159593"/>
                  </a:lnTo>
                  <a:lnTo>
                    <a:pt x="70088" y="150571"/>
                  </a:lnTo>
                  <a:lnTo>
                    <a:pt x="75481" y="149153"/>
                  </a:lnTo>
                  <a:lnTo>
                    <a:pt x="88756" y="148243"/>
                  </a:lnTo>
                  <a:lnTo>
                    <a:pt x="132068" y="161266"/>
                  </a:lnTo>
                  <a:lnTo>
                    <a:pt x="173461" y="184857"/>
                  </a:lnTo>
                  <a:lnTo>
                    <a:pt x="187723" y="202012"/>
                  </a:lnTo>
                  <a:lnTo>
                    <a:pt x="194143" y="215993"/>
                  </a:lnTo>
                  <a:lnTo>
                    <a:pt x="193426" y="244349"/>
                  </a:lnTo>
                  <a:lnTo>
                    <a:pt x="182528" y="284007"/>
                  </a:lnTo>
                  <a:lnTo>
                    <a:pt x="156580" y="327417"/>
                  </a:lnTo>
                  <a:lnTo>
                    <a:pt x="133018" y="356917"/>
                  </a:lnTo>
                  <a:lnTo>
                    <a:pt x="108941" y="374530"/>
                  </a:lnTo>
                  <a:lnTo>
                    <a:pt x="100275" y="378983"/>
                  </a:lnTo>
                  <a:lnTo>
                    <a:pt x="67552" y="382619"/>
                  </a:lnTo>
                  <a:lnTo>
                    <a:pt x="19975" y="377096"/>
                  </a:lnTo>
                  <a:lnTo>
                    <a:pt x="6347" y="3766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SMARTInkShape-44">
              <a:extLst>
                <a:ext uri="{FF2B5EF4-FFF2-40B4-BE49-F238E27FC236}">
                  <a16:creationId xmlns:a16="http://schemas.microsoft.com/office/drawing/2014/main" xmlns="" id="{F8EA93D7-8C82-4B16-89B0-3E08617AED67}"/>
                </a:ext>
              </a:extLst>
            </p:cNvPr>
            <p:cNvSpPr/>
            <p:nvPr>
              <p:custDataLst>
                <p:tags r:id="rId2"/>
              </p:custDataLst>
            </p:nvPr>
          </p:nvSpPr>
          <p:spPr>
            <a:xfrm>
              <a:off x="10182279" y="4655205"/>
              <a:ext cx="199681" cy="468912"/>
            </a:xfrm>
            <a:custGeom>
              <a:avLst/>
              <a:gdLst/>
              <a:ahLst/>
              <a:cxnLst/>
              <a:rect l="0" t="0" r="0" b="0"/>
              <a:pathLst>
                <a:path w="199681" h="468912">
                  <a:moveTo>
                    <a:pt x="12646" y="69195"/>
                  </a:moveTo>
                  <a:lnTo>
                    <a:pt x="12646" y="69195"/>
                  </a:lnTo>
                  <a:lnTo>
                    <a:pt x="10961" y="69195"/>
                  </a:lnTo>
                  <a:lnTo>
                    <a:pt x="9192" y="70136"/>
                  </a:lnTo>
                  <a:lnTo>
                    <a:pt x="8227" y="70880"/>
                  </a:lnTo>
                  <a:lnTo>
                    <a:pt x="7230" y="71024"/>
                  </a:lnTo>
                  <a:lnTo>
                    <a:pt x="5183" y="70243"/>
                  </a:lnTo>
                  <a:lnTo>
                    <a:pt x="0" y="66067"/>
                  </a:lnTo>
                  <a:lnTo>
                    <a:pt x="23088" y="21236"/>
                  </a:lnTo>
                  <a:lnTo>
                    <a:pt x="29164" y="13072"/>
                  </a:lnTo>
                  <a:lnTo>
                    <a:pt x="41608" y="4510"/>
                  </a:lnTo>
                  <a:lnTo>
                    <a:pt x="53095" y="875"/>
                  </a:lnTo>
                  <a:lnTo>
                    <a:pt x="70469" y="0"/>
                  </a:lnTo>
                  <a:lnTo>
                    <a:pt x="76680" y="1165"/>
                  </a:lnTo>
                  <a:lnTo>
                    <a:pt x="84143" y="5489"/>
                  </a:lnTo>
                  <a:lnTo>
                    <a:pt x="94195" y="17981"/>
                  </a:lnTo>
                  <a:lnTo>
                    <a:pt x="102629" y="41165"/>
                  </a:lnTo>
                  <a:lnTo>
                    <a:pt x="105826" y="58773"/>
                  </a:lnTo>
                  <a:lnTo>
                    <a:pt x="104159" y="88436"/>
                  </a:lnTo>
                  <a:lnTo>
                    <a:pt x="98988" y="103197"/>
                  </a:lnTo>
                  <a:lnTo>
                    <a:pt x="66866" y="150635"/>
                  </a:lnTo>
                  <a:lnTo>
                    <a:pt x="58737" y="162823"/>
                  </a:lnTo>
                  <a:lnTo>
                    <a:pt x="38942" y="177262"/>
                  </a:lnTo>
                  <a:lnTo>
                    <a:pt x="30197" y="181881"/>
                  </a:lnTo>
                  <a:lnTo>
                    <a:pt x="29638" y="181713"/>
                  </a:lnTo>
                  <a:lnTo>
                    <a:pt x="29266" y="181249"/>
                  </a:lnTo>
                  <a:lnTo>
                    <a:pt x="29371" y="180586"/>
                  </a:lnTo>
                  <a:lnTo>
                    <a:pt x="30428" y="178910"/>
                  </a:lnTo>
                  <a:lnTo>
                    <a:pt x="31203" y="178321"/>
                  </a:lnTo>
                  <a:lnTo>
                    <a:pt x="41061" y="175614"/>
                  </a:lnTo>
                  <a:lnTo>
                    <a:pt x="60257" y="174114"/>
                  </a:lnTo>
                  <a:lnTo>
                    <a:pt x="90254" y="178402"/>
                  </a:lnTo>
                  <a:lnTo>
                    <a:pt x="137162" y="194149"/>
                  </a:lnTo>
                  <a:lnTo>
                    <a:pt x="153279" y="204819"/>
                  </a:lnTo>
                  <a:lnTo>
                    <a:pt x="190655" y="245326"/>
                  </a:lnTo>
                  <a:lnTo>
                    <a:pt x="197765" y="274992"/>
                  </a:lnTo>
                  <a:lnTo>
                    <a:pt x="199680" y="311368"/>
                  </a:lnTo>
                  <a:lnTo>
                    <a:pt x="188373" y="358246"/>
                  </a:lnTo>
                  <a:lnTo>
                    <a:pt x="163651" y="403157"/>
                  </a:lnTo>
                  <a:lnTo>
                    <a:pt x="148125" y="425185"/>
                  </a:lnTo>
                  <a:lnTo>
                    <a:pt x="101836" y="458274"/>
                  </a:lnTo>
                  <a:lnTo>
                    <a:pt x="87638" y="465446"/>
                  </a:lnTo>
                  <a:lnTo>
                    <a:pt x="63012" y="468911"/>
                  </a:lnTo>
                  <a:lnTo>
                    <a:pt x="47571" y="46607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grpSp>
    </p:spTree>
    <p:extLst>
      <p:ext uri="{BB962C8B-B14F-4D97-AF65-F5344CB8AC3E}">
        <p14:creationId xmlns:p14="http://schemas.microsoft.com/office/powerpoint/2010/main" val="1350448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xmlns="" id="{47C005EC-4606-434C-931E-6004A5DE1A16}"/>
              </a:ext>
            </a:extLst>
          </p:cNvPr>
          <p:cNvSpPr>
            <a:spLocks noGrp="1"/>
          </p:cNvSpPr>
          <p:nvPr>
            <p:ph type="title"/>
          </p:nvPr>
        </p:nvSpPr>
        <p:spPr>
          <a:xfrm>
            <a:off x="838200" y="-98899"/>
            <a:ext cx="10515600" cy="1325563"/>
          </a:xfrm>
        </p:spPr>
        <p:txBody>
          <a:bodyPr/>
          <a:lstStyle/>
          <a:p>
            <a:pPr algn="ctr"/>
            <a:r>
              <a:rPr lang="fr-FR" b="1" dirty="0">
                <a:solidFill>
                  <a:schemeClr val="accent5">
                    <a:lumMod val="75000"/>
                  </a:schemeClr>
                </a:solidFill>
              </a:rPr>
              <a:t>Calculer des sommes</a:t>
            </a:r>
            <a:endParaRPr lang="fr-FR" dirty="0"/>
          </a:p>
        </p:txBody>
      </p:sp>
      <p:pic>
        <p:nvPicPr>
          <p:cNvPr id="18" name="Image 17">
            <a:extLst>
              <a:ext uri="{FF2B5EF4-FFF2-40B4-BE49-F238E27FC236}">
                <a16:creationId xmlns:a16="http://schemas.microsoft.com/office/drawing/2014/main" xmlns="" id="{FCD9BB74-D0C9-1644-9C3F-2F1309DDC16B}"/>
              </a:ext>
            </a:extLst>
          </p:cNvPr>
          <p:cNvPicPr>
            <a:picLocks noChangeAspect="1"/>
          </p:cNvPicPr>
          <p:nvPr/>
        </p:nvPicPr>
        <p:blipFill>
          <a:blip r:embed="rId3"/>
          <a:stretch>
            <a:fillRect/>
          </a:stretch>
        </p:blipFill>
        <p:spPr>
          <a:xfrm>
            <a:off x="3061251" y="1628775"/>
            <a:ext cx="8567601" cy="3600450"/>
          </a:xfrm>
          <a:prstGeom prst="rect">
            <a:avLst/>
          </a:prstGeom>
        </p:spPr>
      </p:pic>
      <p:sp>
        <p:nvSpPr>
          <p:cNvPr id="7" name="ZoneTexte 6">
            <a:extLst>
              <a:ext uri="{FF2B5EF4-FFF2-40B4-BE49-F238E27FC236}">
                <a16:creationId xmlns:a16="http://schemas.microsoft.com/office/drawing/2014/main" xmlns="" id="{290D440F-EDB1-474A-A840-CB6BD74D86B8}"/>
              </a:ext>
            </a:extLst>
          </p:cNvPr>
          <p:cNvSpPr txBox="1"/>
          <p:nvPr/>
        </p:nvSpPr>
        <p:spPr>
          <a:xfrm>
            <a:off x="283440" y="159341"/>
            <a:ext cx="2618785" cy="5170646"/>
          </a:xfrm>
          <a:prstGeom prst="rect">
            <a:avLst/>
          </a:prstGeom>
          <a:noFill/>
        </p:spPr>
        <p:txBody>
          <a:bodyPr wrap="square" rtlCol="0">
            <a:spAutoFit/>
          </a:bodyPr>
          <a:lstStyle/>
          <a:p>
            <a:pPr marL="539750" indent="-539750">
              <a:spcBef>
                <a:spcPts val="1200"/>
              </a:spcBef>
              <a:buAutoNum type="alphaLcPeriod"/>
            </a:pPr>
            <a:r>
              <a:rPr lang="fr-FR" sz="2400" dirty="0"/>
              <a:t>   5 +  7 = …</a:t>
            </a:r>
          </a:p>
          <a:p>
            <a:pPr marL="539750" indent="-539750">
              <a:spcBef>
                <a:spcPts val="1200"/>
              </a:spcBef>
              <a:buFontTx/>
              <a:buAutoNum type="alphaLcPeriod"/>
            </a:pPr>
            <a:r>
              <a:rPr lang="fr-FR" sz="2400" dirty="0"/>
              <a:t>72 +   8 = …</a:t>
            </a:r>
          </a:p>
          <a:p>
            <a:pPr marL="539750" indent="-539750">
              <a:spcBef>
                <a:spcPts val="1200"/>
              </a:spcBef>
              <a:buFontTx/>
              <a:buAutoNum type="alphaLcPeriod"/>
            </a:pPr>
            <a:r>
              <a:rPr lang="fr-FR" sz="2400" dirty="0"/>
              <a:t>45 +   9 = … </a:t>
            </a:r>
          </a:p>
          <a:p>
            <a:pPr marL="539750" indent="-539750">
              <a:spcBef>
                <a:spcPts val="1200"/>
              </a:spcBef>
              <a:buFontTx/>
              <a:buAutoNum type="alphaLcPeriod"/>
            </a:pPr>
            <a:r>
              <a:rPr lang="fr-FR" sz="2400" dirty="0"/>
              <a:t>14 +   4 = … </a:t>
            </a:r>
          </a:p>
          <a:p>
            <a:pPr marL="539750" indent="-539750">
              <a:spcBef>
                <a:spcPts val="1200"/>
              </a:spcBef>
              <a:buFontTx/>
              <a:buAutoNum type="alphaLcPeriod"/>
            </a:pPr>
            <a:r>
              <a:rPr lang="fr-FR" sz="2400" dirty="0"/>
              <a:t>52 + 16 = …</a:t>
            </a:r>
          </a:p>
          <a:p>
            <a:pPr marL="539750" indent="-539750">
              <a:spcBef>
                <a:spcPts val="1200"/>
              </a:spcBef>
              <a:buFontTx/>
              <a:buAutoNum type="alphaLcPeriod"/>
            </a:pPr>
            <a:r>
              <a:rPr lang="fr-FR" sz="2400" dirty="0"/>
              <a:t>26 +   7 = …</a:t>
            </a:r>
          </a:p>
          <a:p>
            <a:pPr marL="539750" indent="-539750">
              <a:spcBef>
                <a:spcPts val="1200"/>
              </a:spcBef>
              <a:buAutoNum type="alphaLcPeriod"/>
            </a:pPr>
            <a:r>
              <a:rPr lang="fr-FR" sz="2400" dirty="0"/>
              <a:t>  8 +   8 = …</a:t>
            </a:r>
          </a:p>
          <a:p>
            <a:pPr marL="539750" indent="-539750">
              <a:spcBef>
                <a:spcPts val="1200"/>
              </a:spcBef>
              <a:buAutoNum type="alphaLcPeriod"/>
            </a:pPr>
            <a:r>
              <a:rPr lang="fr-FR" sz="2400" dirty="0"/>
              <a:t>45 + 19 =…</a:t>
            </a:r>
          </a:p>
          <a:p>
            <a:pPr marL="539750" indent="-539750">
              <a:spcBef>
                <a:spcPts val="1200"/>
              </a:spcBef>
              <a:buAutoNum type="alphaLcPeriod"/>
            </a:pPr>
            <a:r>
              <a:rPr lang="fr-FR" sz="2400" dirty="0"/>
              <a:t>10 + 10 = …</a:t>
            </a:r>
          </a:p>
          <a:p>
            <a:pPr marL="539750" indent="-539750">
              <a:spcBef>
                <a:spcPts val="1200"/>
              </a:spcBef>
              <a:buAutoNum type="alphaLcPeriod"/>
            </a:pPr>
            <a:r>
              <a:rPr lang="fr-FR" sz="2400" dirty="0"/>
              <a:t>27 +   6 = …</a:t>
            </a:r>
          </a:p>
        </p:txBody>
      </p:sp>
    </p:spTree>
    <p:extLst>
      <p:ext uri="{BB962C8B-B14F-4D97-AF65-F5344CB8AC3E}">
        <p14:creationId xmlns:p14="http://schemas.microsoft.com/office/powerpoint/2010/main" val="101796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3999" y="1122363"/>
            <a:ext cx="9531927" cy="2387600"/>
          </a:xfrm>
        </p:spPr>
        <p:txBody>
          <a:bodyPr>
            <a:normAutofit/>
          </a:bodyPr>
          <a:lstStyle/>
          <a:p>
            <a:r>
              <a:rPr lang="fr-FR" sz="8000" dirty="0">
                <a:solidFill>
                  <a:srgbClr val="7030A0"/>
                </a:solidFill>
                <a:latin typeface="Comic Sans MS" panose="030F0702030302020204" pitchFamily="66" charset="0"/>
              </a:rPr>
              <a:t>Mesures</a:t>
            </a:r>
            <a:br>
              <a:rPr lang="fr-FR" sz="8000" dirty="0">
                <a:solidFill>
                  <a:srgbClr val="7030A0"/>
                </a:solidFill>
                <a:latin typeface="Comic Sans MS" panose="030F0702030302020204" pitchFamily="66" charset="0"/>
              </a:rPr>
            </a:br>
            <a:endParaRPr lang="fr-FR" sz="8000" dirty="0">
              <a:solidFill>
                <a:srgbClr val="7030A0"/>
              </a:solidFill>
              <a:latin typeface="Comic Sans MS" panose="030F0702030302020204" pitchFamily="66" charset="0"/>
            </a:endParaRPr>
          </a:p>
        </p:txBody>
      </p:sp>
      <p:sp>
        <p:nvSpPr>
          <p:cNvPr id="3" name="Sous-titre 2">
            <a:extLst>
              <a:ext uri="{FF2B5EF4-FFF2-40B4-BE49-F238E27FC236}">
                <a16:creationId xmlns:a16="http://schemas.microsoft.com/office/drawing/2014/main" xmlns="" id="{BF012F0B-3E43-4074-8E81-98D4422ABDB4}"/>
              </a:ext>
            </a:extLst>
          </p:cNvPr>
          <p:cNvSpPr>
            <a:spLocks noGrp="1"/>
          </p:cNvSpPr>
          <p:nvPr>
            <p:ph type="subTitle" idx="1"/>
          </p:nvPr>
        </p:nvSpPr>
        <p:spPr>
          <a:xfrm>
            <a:off x="1027521" y="3602037"/>
            <a:ext cx="10897385" cy="979691"/>
          </a:xfrm>
        </p:spPr>
        <p:txBody>
          <a:bodyPr>
            <a:normAutofit/>
          </a:bodyPr>
          <a:lstStyle/>
          <a:p>
            <a:r>
              <a:rPr lang="fr-FR" sz="6000" dirty="0"/>
              <a:t>Les longueurs</a:t>
            </a:r>
          </a:p>
        </p:txBody>
      </p:sp>
    </p:spTree>
    <p:extLst>
      <p:ext uri="{BB962C8B-B14F-4D97-AF65-F5344CB8AC3E}">
        <p14:creationId xmlns:p14="http://schemas.microsoft.com/office/powerpoint/2010/main" val="3932638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ylindre 11">
            <a:extLst>
              <a:ext uri="{FF2B5EF4-FFF2-40B4-BE49-F238E27FC236}">
                <a16:creationId xmlns:a16="http://schemas.microsoft.com/office/drawing/2014/main" xmlns="" id="{43B429E2-BA7E-4411-AB62-6D9C6B06F087}"/>
              </a:ext>
            </a:extLst>
          </p:cNvPr>
          <p:cNvSpPr/>
          <p:nvPr/>
        </p:nvSpPr>
        <p:spPr>
          <a:xfrm>
            <a:off x="8988453" y="4560470"/>
            <a:ext cx="1544320" cy="87004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ylindre 10">
            <a:extLst>
              <a:ext uri="{FF2B5EF4-FFF2-40B4-BE49-F238E27FC236}">
                <a16:creationId xmlns:a16="http://schemas.microsoft.com/office/drawing/2014/main" xmlns="" id="{4BEABCA8-9C97-4613-8CEF-9C0A4E6AC40F}"/>
              </a:ext>
            </a:extLst>
          </p:cNvPr>
          <p:cNvSpPr/>
          <p:nvPr/>
        </p:nvSpPr>
        <p:spPr>
          <a:xfrm>
            <a:off x="1338647" y="5165588"/>
            <a:ext cx="1544320" cy="7711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xmlns="" id="{01BA1353-61BE-4C10-8346-1BDC66C24A20}"/>
              </a:ext>
            </a:extLst>
          </p:cNvPr>
          <p:cNvSpPr>
            <a:spLocks noGrp="1"/>
          </p:cNvSpPr>
          <p:nvPr>
            <p:ph type="title"/>
          </p:nvPr>
        </p:nvSpPr>
        <p:spPr>
          <a:xfrm>
            <a:off x="763166" y="156412"/>
            <a:ext cx="10515600" cy="446702"/>
          </a:xfrm>
        </p:spPr>
        <p:txBody>
          <a:bodyPr>
            <a:noAutofit/>
          </a:bodyPr>
          <a:lstStyle/>
          <a:p>
            <a:pPr algn="ctr"/>
            <a:r>
              <a:rPr lang="fr-FR" sz="4000" dirty="0">
                <a:solidFill>
                  <a:srgbClr val="7030A0"/>
                </a:solidFill>
              </a:rPr>
              <a:t>Mesure de longueurs</a:t>
            </a:r>
          </a:p>
        </p:txBody>
      </p:sp>
      <p:pic>
        <p:nvPicPr>
          <p:cNvPr id="7" name="Image 6">
            <a:extLst>
              <a:ext uri="{FF2B5EF4-FFF2-40B4-BE49-F238E27FC236}">
                <a16:creationId xmlns:a16="http://schemas.microsoft.com/office/drawing/2014/main" xmlns="" id="{967F16FF-B940-4983-9EDD-EFCEE0ECD849}"/>
              </a:ext>
            </a:extLst>
          </p:cNvPr>
          <p:cNvPicPr>
            <a:picLocks noChangeAspect="1"/>
          </p:cNvPicPr>
          <p:nvPr/>
        </p:nvPicPr>
        <p:blipFill>
          <a:blip r:embed="rId2"/>
          <a:stretch>
            <a:fillRect/>
          </a:stretch>
        </p:blipFill>
        <p:spPr>
          <a:xfrm rot="16200000">
            <a:off x="316834" y="2917926"/>
            <a:ext cx="3451679" cy="1412407"/>
          </a:xfrm>
          <a:prstGeom prst="rect">
            <a:avLst/>
          </a:prstGeom>
        </p:spPr>
      </p:pic>
      <p:sp>
        <p:nvSpPr>
          <p:cNvPr id="13" name="ZoneTexte 12">
            <a:extLst>
              <a:ext uri="{FF2B5EF4-FFF2-40B4-BE49-F238E27FC236}">
                <a16:creationId xmlns:a16="http://schemas.microsoft.com/office/drawing/2014/main" xmlns="" id="{572F0668-64C6-4B4C-A2CE-5CC8E047C428}"/>
              </a:ext>
            </a:extLst>
          </p:cNvPr>
          <p:cNvSpPr txBox="1"/>
          <p:nvPr/>
        </p:nvSpPr>
        <p:spPr>
          <a:xfrm>
            <a:off x="4112239" y="681510"/>
            <a:ext cx="3967522" cy="584775"/>
          </a:xfrm>
          <a:prstGeom prst="rect">
            <a:avLst/>
          </a:prstGeom>
          <a:noFill/>
        </p:spPr>
        <p:txBody>
          <a:bodyPr wrap="square" rtlCol="0">
            <a:spAutoFit/>
          </a:bodyPr>
          <a:lstStyle/>
          <a:p>
            <a:r>
              <a:rPr lang="fr-FR" sz="3200" dirty="0"/>
              <a:t>Qui est la plus grande?</a:t>
            </a:r>
          </a:p>
        </p:txBody>
      </p:sp>
      <p:pic>
        <p:nvPicPr>
          <p:cNvPr id="57" name="Image 56">
            <a:extLst>
              <a:ext uri="{FF2B5EF4-FFF2-40B4-BE49-F238E27FC236}">
                <a16:creationId xmlns:a16="http://schemas.microsoft.com/office/drawing/2014/main" xmlns="" id="{BCC788AB-7518-43A9-A73B-402A7B61C93C}"/>
              </a:ext>
            </a:extLst>
          </p:cNvPr>
          <p:cNvPicPr>
            <a:picLocks noChangeAspect="1"/>
          </p:cNvPicPr>
          <p:nvPr/>
        </p:nvPicPr>
        <p:blipFill>
          <a:blip r:embed="rId3"/>
          <a:stretch>
            <a:fillRect/>
          </a:stretch>
        </p:blipFill>
        <p:spPr>
          <a:xfrm rot="5400000">
            <a:off x="8002501" y="2146534"/>
            <a:ext cx="3362514" cy="1698031"/>
          </a:xfrm>
          <a:prstGeom prst="rect">
            <a:avLst/>
          </a:prstGeom>
        </p:spPr>
      </p:pic>
      <p:cxnSp>
        <p:nvCxnSpPr>
          <p:cNvPr id="61" name="Connecteur droit avec flèche 60">
            <a:extLst>
              <a:ext uri="{FF2B5EF4-FFF2-40B4-BE49-F238E27FC236}">
                <a16:creationId xmlns:a16="http://schemas.microsoft.com/office/drawing/2014/main" xmlns="" id="{348D3326-C30B-434E-8256-789261CFD17A}"/>
              </a:ext>
            </a:extLst>
          </p:cNvPr>
          <p:cNvCxnSpPr>
            <a:cxnSpLocks/>
          </p:cNvCxnSpPr>
          <p:nvPr/>
        </p:nvCxnSpPr>
        <p:spPr>
          <a:xfrm>
            <a:off x="5890803" y="1811200"/>
            <a:ext cx="0" cy="3451680"/>
          </a:xfrm>
          <a:prstGeom prst="straightConnector1">
            <a:avLst/>
          </a:prstGeom>
          <a:ln w="38100">
            <a:solidFill>
              <a:srgbClr val="FFB953"/>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cteur droit avec flèche 61">
            <a:extLst>
              <a:ext uri="{FF2B5EF4-FFF2-40B4-BE49-F238E27FC236}">
                <a16:creationId xmlns:a16="http://schemas.microsoft.com/office/drawing/2014/main" xmlns="" id="{8DDE05D4-2B75-4936-998C-0E0B6F19F23F}"/>
              </a:ext>
            </a:extLst>
          </p:cNvPr>
          <p:cNvCxnSpPr>
            <a:cxnSpLocks/>
          </p:cNvCxnSpPr>
          <p:nvPr/>
        </p:nvCxnSpPr>
        <p:spPr>
          <a:xfrm>
            <a:off x="6547439" y="1923221"/>
            <a:ext cx="0" cy="3339659"/>
          </a:xfrm>
          <a:prstGeom prst="straightConnector1">
            <a:avLst/>
          </a:prstGeom>
          <a:ln w="38100">
            <a:solidFill>
              <a:srgbClr val="DC9CD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xmlns="" id="{72C97BCA-79AD-486F-BC36-D00B70E0943B}"/>
              </a:ext>
            </a:extLst>
          </p:cNvPr>
          <p:cNvCxnSpPr/>
          <p:nvPr/>
        </p:nvCxnSpPr>
        <p:spPr>
          <a:xfrm>
            <a:off x="3972560" y="5262880"/>
            <a:ext cx="445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xmlns="" id="{5CBBE823-B5EB-437F-804E-42BE57FC0541}"/>
              </a:ext>
            </a:extLst>
          </p:cNvPr>
          <p:cNvCxnSpPr>
            <a:cxnSpLocks/>
          </p:cNvCxnSpPr>
          <p:nvPr/>
        </p:nvCxnSpPr>
        <p:spPr>
          <a:xfrm>
            <a:off x="6373091" y="1923221"/>
            <a:ext cx="204954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xmlns="" id="{F0B050BD-8DA0-437F-8AE3-5630E55C1052}"/>
              </a:ext>
            </a:extLst>
          </p:cNvPr>
          <p:cNvCxnSpPr>
            <a:cxnSpLocks/>
          </p:cNvCxnSpPr>
          <p:nvPr/>
        </p:nvCxnSpPr>
        <p:spPr>
          <a:xfrm>
            <a:off x="3854950" y="1811200"/>
            <a:ext cx="22410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92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1.875E-6 4.07407E-6 L 1.875E-6 -0.00024 C 0.00885 0.00231 0.02396 0.00625 0.03294 0.00648 L 0.04088 0.00671 L 0.07044 0.01134 C 0.07461 0.01203 0.07864 0.01296 0.08294 0.01342 C 0.08997 0.01435 0.09062 0.01458 0.09818 0.01527 C 0.10104 0.01551 0.10403 0.01597 0.10716 0.0162 C 0.11445 0.01666 0.12721 0.01736 0.13476 0.01759 C 0.14583 0.01805 0.15703 0.01805 0.16784 0.01851 L 0.18125 0.01921 C 0.18997 0.01828 0.19896 0.01736 0.20729 0.0162 C 0.20898 0.01597 0.20976 0.01527 0.21068 0.01458 C 0.21276 0.01365 0.21445 0.0125 0.21614 0.01134 C 0.21666 0.01111 0.21732 0.01064 0.21797 0.01041 C 0.2207 0.00926 0.22591 0.00717 0.22786 0.00555 C 0.23151 0.00277 0.2306 0.00277 0.23229 0.00092 C 0.23489 -0.00209 0.23125 0.00254 0.23411 -0.00139 C 0.23437 -0.00209 0.2345 -0.00301 0.23489 -0.00371 C 0.23555 -0.00463 0.23763 -0.00625 0.2388 -0.00695 L 0.23776 -0.01274 L 0.23776 -0.0125 " pathEditMode="relative" rAng="0" ptsTypes="AAAAAAAAAAAAAAAAAAAAAA">
                                      <p:cBhvr>
                                        <p:cTn id="10" dur="2000" fill="hold"/>
                                        <p:tgtEl>
                                          <p:spTgt spid="7"/>
                                        </p:tgtEl>
                                        <p:attrNameLst>
                                          <p:attrName>ppt_x</p:attrName>
                                          <p:attrName>ppt_y</p:attrName>
                                        </p:attrNameLst>
                                      </p:cBhvr>
                                      <p:rCtr x="11940" y="324"/>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8.33333E-7 4.44444E-6 L -8.33333E-7 0.00023 C -0.00182 -0.00348 -0.00364 -0.00672 -0.00521 -0.01088 C -0.00989 -0.02338 -0.0043 -0.01459 -0.01094 -0.02593 C -0.01185 -0.02732 -0.01289 -0.02801 -0.01367 -0.0294 C -0.01445 -0.03056 -0.01497 -0.03241 -0.01588 -0.03334 C -0.01823 -0.03588 -0.0207 -0.03774 -0.02292 -0.04051 C -0.04414 -0.06528 -0.01953 -0.03912 -0.03516 -0.05325 C -0.0375 -0.05579 -0.03984 -0.05903 -0.04219 -0.06112 C -0.04388 -0.06227 -0.04557 -0.06204 -0.04726 -0.0625 C -0.04844 -0.0632 -0.04974 -0.06389 -0.05091 -0.06459 C -0.05156 -0.06505 -0.05208 -0.06598 -0.05286 -0.06644 C -0.05677 -0.06899 -0.06055 -0.07153 -0.06445 -0.07385 C -0.06536 -0.07454 -0.06614 -0.07547 -0.06719 -0.0757 C -0.08294 -0.07825 -0.07435 -0.07709 -0.09284 -0.07894 L -0.11641 -0.0757 C -0.11771 -0.07547 -0.11914 -0.07431 -0.12057 -0.07385 C -0.13893 -0.0676 -0.12708 -0.07246 -0.13698 -0.06829 L -0.14258 -0.06112 C -0.14362 -0.0595 -0.14479 -0.05903 -0.14557 -0.05718 C -0.15325 -0.0375 -0.14141 -0.06737 -0.15065 -0.04607 C -0.15208 -0.04283 -0.15351 -0.03866 -0.15495 -0.03496 C -0.15547 -0.03334 -0.15612 -0.03079 -0.1569 -0.0294 L -0.15911 -0.02593 C -0.15937 -0.02408 -0.1595 -0.022 -0.15989 -0.02014 C -0.16055 -0.01713 -0.16146 -0.01436 -0.16185 -0.01088 C -0.16237 -0.00811 -0.16224 -0.00487 -0.16263 -0.00162 C -0.16302 0.00023 -0.16367 0.00185 -0.16419 0.00393 C -0.16471 0.00625 -0.16523 0.00856 -0.16549 0.01111 C -0.16614 0.01458 -0.16706 0.02245 -0.16706 0.02268 C -0.1681 0.03842 -0.1681 0.04236 -0.1681 0.06296 C -0.1681 0.07106 -0.16784 0.07916 -0.16784 0.08703 L -0.16784 0.08773 L -0.16784 0.08703 " pathEditMode="relative" rAng="0" ptsTypes="AAAAAAAAAAAAAAAAAAAAAAAAAAAAAAAAAA">
                                      <p:cBhvr>
                                        <p:cTn id="22" dur="2000" fill="hold"/>
                                        <p:tgtEl>
                                          <p:spTgt spid="57"/>
                                        </p:tgtEl>
                                        <p:attrNameLst>
                                          <p:attrName>ppt_x</p:attrName>
                                          <p:attrName>ppt_y</p:attrName>
                                        </p:attrNameLst>
                                      </p:cBhvr>
                                      <p:rCtr x="-8411" y="440"/>
                                    </p:animMotion>
                                  </p:childTnLst>
                                </p:cTn>
                              </p:par>
                            </p:childTnLst>
                          </p:cTn>
                        </p:par>
                        <p:par>
                          <p:cTn id="23" fill="hold">
                            <p:stCondLst>
                              <p:cond delay="2000"/>
                            </p:stCondLst>
                            <p:childTnLst>
                              <p:par>
                                <p:cTn id="24" presetID="1"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HIGHLIGHTER" val="false"/>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00.xml><?xml version="1.0" encoding="utf-8"?>
<p:tagLst xmlns:a="http://schemas.openxmlformats.org/drawingml/2006/main" xmlns:r="http://schemas.openxmlformats.org/officeDocument/2006/relationships" xmlns:p="http://schemas.openxmlformats.org/presentationml/2006/main">
  <p:tag name="HIGHLIGHTER" val="false"/>
</p:tagLst>
</file>

<file path=ppt/tags/tag101.xml><?xml version="1.0" encoding="utf-8"?>
<p:tagLst xmlns:a="http://schemas.openxmlformats.org/drawingml/2006/main" xmlns:r="http://schemas.openxmlformats.org/officeDocument/2006/relationships" xmlns:p="http://schemas.openxmlformats.org/presentationml/2006/main">
  <p:tag name="HIGHLIGHTER" val="false"/>
</p:tagLst>
</file>

<file path=ppt/tags/tag102.xml><?xml version="1.0" encoding="utf-8"?>
<p:tagLst xmlns:a="http://schemas.openxmlformats.org/drawingml/2006/main" xmlns:r="http://schemas.openxmlformats.org/officeDocument/2006/relationships" xmlns:p="http://schemas.openxmlformats.org/presentationml/2006/main">
  <p:tag name="HIGHLIGHTER" val="false"/>
</p:tagLst>
</file>

<file path=ppt/tags/tag103.xml><?xml version="1.0" encoding="utf-8"?>
<p:tagLst xmlns:a="http://schemas.openxmlformats.org/drawingml/2006/main" xmlns:r="http://schemas.openxmlformats.org/officeDocument/2006/relationships" xmlns:p="http://schemas.openxmlformats.org/presentationml/2006/main">
  <p:tag name="HIGHLIGHTER" val="false"/>
</p:tagLst>
</file>

<file path=ppt/tags/tag104.xml><?xml version="1.0" encoding="utf-8"?>
<p:tagLst xmlns:a="http://schemas.openxmlformats.org/drawingml/2006/main" xmlns:r="http://schemas.openxmlformats.org/officeDocument/2006/relationships" xmlns:p="http://schemas.openxmlformats.org/presentationml/2006/main">
  <p:tag name="HIGHLIGHTER" val="false"/>
</p:tagLst>
</file>

<file path=ppt/tags/tag105.xml><?xml version="1.0" encoding="utf-8"?>
<p:tagLst xmlns:a="http://schemas.openxmlformats.org/drawingml/2006/main" xmlns:r="http://schemas.openxmlformats.org/officeDocument/2006/relationships" xmlns:p="http://schemas.openxmlformats.org/presentationml/2006/main">
  <p:tag name="HIGHLIGHTER" val="false"/>
</p:tagLst>
</file>

<file path=ppt/tags/tag106.xml><?xml version="1.0" encoding="utf-8"?>
<p:tagLst xmlns:a="http://schemas.openxmlformats.org/drawingml/2006/main" xmlns:r="http://schemas.openxmlformats.org/officeDocument/2006/relationships" xmlns:p="http://schemas.openxmlformats.org/presentationml/2006/main">
  <p:tag name="HIGHLIGHTER" val="false"/>
</p:tagLst>
</file>

<file path=ppt/tags/tag107.xml><?xml version="1.0" encoding="utf-8"?>
<p:tagLst xmlns:a="http://schemas.openxmlformats.org/drawingml/2006/main" xmlns:r="http://schemas.openxmlformats.org/officeDocument/2006/relationships" xmlns:p="http://schemas.openxmlformats.org/presentationml/2006/main">
  <p:tag name="HIGHLIGHTER" val="false"/>
</p:tagLst>
</file>

<file path=ppt/tags/tag108.xml><?xml version="1.0" encoding="utf-8"?>
<p:tagLst xmlns:a="http://schemas.openxmlformats.org/drawingml/2006/main" xmlns:r="http://schemas.openxmlformats.org/officeDocument/2006/relationships" xmlns:p="http://schemas.openxmlformats.org/presentationml/2006/main">
  <p:tag name="HIGHLIGHTER" val="false"/>
</p:tagLst>
</file>

<file path=ppt/tags/tag109.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10.xml><?xml version="1.0" encoding="utf-8"?>
<p:tagLst xmlns:a="http://schemas.openxmlformats.org/drawingml/2006/main" xmlns:r="http://schemas.openxmlformats.org/officeDocument/2006/relationships" xmlns:p="http://schemas.openxmlformats.org/presentationml/2006/main">
  <p:tag name="HIGHLIGHTER" val="false"/>
</p:tagLst>
</file>

<file path=ppt/tags/tag111.xml><?xml version="1.0" encoding="utf-8"?>
<p:tagLst xmlns:a="http://schemas.openxmlformats.org/drawingml/2006/main" xmlns:r="http://schemas.openxmlformats.org/officeDocument/2006/relationships" xmlns:p="http://schemas.openxmlformats.org/presentationml/2006/main">
  <p:tag name="HIGHLIGHTER" val="false"/>
</p:tagLst>
</file>

<file path=ppt/tags/tag112.xml><?xml version="1.0" encoding="utf-8"?>
<p:tagLst xmlns:a="http://schemas.openxmlformats.org/drawingml/2006/main" xmlns:r="http://schemas.openxmlformats.org/officeDocument/2006/relationships" xmlns:p="http://schemas.openxmlformats.org/presentationml/2006/main">
  <p:tag name="HIGHLIGHTER" val="false"/>
</p:tagLst>
</file>

<file path=ppt/tags/tag113.xml><?xml version="1.0" encoding="utf-8"?>
<p:tagLst xmlns:a="http://schemas.openxmlformats.org/drawingml/2006/main" xmlns:r="http://schemas.openxmlformats.org/officeDocument/2006/relationships" xmlns:p="http://schemas.openxmlformats.org/presentationml/2006/main">
  <p:tag name="HIGHLIGHTER" val="false"/>
</p:tagLst>
</file>

<file path=ppt/tags/tag114.xml><?xml version="1.0" encoding="utf-8"?>
<p:tagLst xmlns:a="http://schemas.openxmlformats.org/drawingml/2006/main" xmlns:r="http://schemas.openxmlformats.org/officeDocument/2006/relationships" xmlns:p="http://schemas.openxmlformats.org/presentationml/2006/main">
  <p:tag name="HIGHLIGHTER" val="false"/>
</p:tagLst>
</file>

<file path=ppt/tags/tag115.xml><?xml version="1.0" encoding="utf-8"?>
<p:tagLst xmlns:a="http://schemas.openxmlformats.org/drawingml/2006/main" xmlns:r="http://schemas.openxmlformats.org/officeDocument/2006/relationships" xmlns:p="http://schemas.openxmlformats.org/presentationml/2006/main">
  <p:tag name="HIGHLIGHTER" val="false"/>
</p:tagLst>
</file>

<file path=ppt/tags/tag116.xml><?xml version="1.0" encoding="utf-8"?>
<p:tagLst xmlns:a="http://schemas.openxmlformats.org/drawingml/2006/main" xmlns:r="http://schemas.openxmlformats.org/officeDocument/2006/relationships" xmlns:p="http://schemas.openxmlformats.org/presentationml/2006/main">
  <p:tag name="HIGHLIGHTER" val="false"/>
</p:tagLst>
</file>

<file path=ppt/tags/tag117.xml><?xml version="1.0" encoding="utf-8"?>
<p:tagLst xmlns:a="http://schemas.openxmlformats.org/drawingml/2006/main" xmlns:r="http://schemas.openxmlformats.org/officeDocument/2006/relationships" xmlns:p="http://schemas.openxmlformats.org/presentationml/2006/main">
  <p:tag name="HIGHLIGHTER" val="false"/>
</p:tagLst>
</file>

<file path=ppt/tags/tag118.xml><?xml version="1.0" encoding="utf-8"?>
<p:tagLst xmlns:a="http://schemas.openxmlformats.org/drawingml/2006/main" xmlns:r="http://schemas.openxmlformats.org/officeDocument/2006/relationships" xmlns:p="http://schemas.openxmlformats.org/presentationml/2006/main">
  <p:tag name="HIGHLIGHTER" val="false"/>
</p:tagLst>
</file>

<file path=ppt/tags/tag119.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20.xml><?xml version="1.0" encoding="utf-8"?>
<p:tagLst xmlns:a="http://schemas.openxmlformats.org/drawingml/2006/main" xmlns:r="http://schemas.openxmlformats.org/officeDocument/2006/relationships" xmlns:p="http://schemas.openxmlformats.org/presentationml/2006/main">
  <p:tag name="HIGHLIGHTER" val="false"/>
</p:tagLst>
</file>

<file path=ppt/tags/tag121.xml><?xml version="1.0" encoding="utf-8"?>
<p:tagLst xmlns:a="http://schemas.openxmlformats.org/drawingml/2006/main" xmlns:r="http://schemas.openxmlformats.org/officeDocument/2006/relationships" xmlns:p="http://schemas.openxmlformats.org/presentationml/2006/main">
  <p:tag name="HIGHLIGHTER" val="false"/>
</p:tagLst>
</file>

<file path=ppt/tags/tag122.xml><?xml version="1.0" encoding="utf-8"?>
<p:tagLst xmlns:a="http://schemas.openxmlformats.org/drawingml/2006/main" xmlns:r="http://schemas.openxmlformats.org/officeDocument/2006/relationships" xmlns:p="http://schemas.openxmlformats.org/presentationml/2006/main">
  <p:tag name="HIGHLIGHTER" val="false"/>
</p:tagLst>
</file>

<file path=ppt/tags/tag123.xml><?xml version="1.0" encoding="utf-8"?>
<p:tagLst xmlns:a="http://schemas.openxmlformats.org/drawingml/2006/main" xmlns:r="http://schemas.openxmlformats.org/officeDocument/2006/relationships" xmlns:p="http://schemas.openxmlformats.org/presentationml/2006/main">
  <p:tag name="HIGHLIGHTER" val="false"/>
</p:tagLst>
</file>

<file path=ppt/tags/tag124.xml><?xml version="1.0" encoding="utf-8"?>
<p:tagLst xmlns:a="http://schemas.openxmlformats.org/drawingml/2006/main" xmlns:r="http://schemas.openxmlformats.org/officeDocument/2006/relationships" xmlns:p="http://schemas.openxmlformats.org/presentationml/2006/main">
  <p:tag name="HIGHLIGHTER" val="false"/>
</p:tagLst>
</file>

<file path=ppt/tags/tag125.xml><?xml version="1.0" encoding="utf-8"?>
<p:tagLst xmlns:a="http://schemas.openxmlformats.org/drawingml/2006/main" xmlns:r="http://schemas.openxmlformats.org/officeDocument/2006/relationships" xmlns:p="http://schemas.openxmlformats.org/presentationml/2006/main">
  <p:tag name="HIGHLIGHTER" val="false"/>
</p:tagLst>
</file>

<file path=ppt/tags/tag126.xml><?xml version="1.0" encoding="utf-8"?>
<p:tagLst xmlns:a="http://schemas.openxmlformats.org/drawingml/2006/main" xmlns:r="http://schemas.openxmlformats.org/officeDocument/2006/relationships" xmlns:p="http://schemas.openxmlformats.org/presentationml/2006/main">
  <p:tag name="HIGHLIGHTER" val="false"/>
</p:tagLst>
</file>

<file path=ppt/tags/tag127.xml><?xml version="1.0" encoding="utf-8"?>
<p:tagLst xmlns:a="http://schemas.openxmlformats.org/drawingml/2006/main" xmlns:r="http://schemas.openxmlformats.org/officeDocument/2006/relationships" xmlns:p="http://schemas.openxmlformats.org/presentationml/2006/main">
  <p:tag name="HIGHLIGHTER" val="false"/>
</p:tagLst>
</file>

<file path=ppt/tags/tag128.xml><?xml version="1.0" encoding="utf-8"?>
<p:tagLst xmlns:a="http://schemas.openxmlformats.org/drawingml/2006/main" xmlns:r="http://schemas.openxmlformats.org/officeDocument/2006/relationships" xmlns:p="http://schemas.openxmlformats.org/presentationml/2006/main">
  <p:tag name="HIGHLIGHTER" val="false"/>
</p:tagLst>
</file>

<file path=ppt/tags/tag129.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30.xml><?xml version="1.0" encoding="utf-8"?>
<p:tagLst xmlns:a="http://schemas.openxmlformats.org/drawingml/2006/main" xmlns:r="http://schemas.openxmlformats.org/officeDocument/2006/relationships" xmlns:p="http://schemas.openxmlformats.org/presentationml/2006/main">
  <p:tag name="HIGHLIGHTER" val="false"/>
</p:tagLst>
</file>

<file path=ppt/tags/tag131.xml><?xml version="1.0" encoding="utf-8"?>
<p:tagLst xmlns:a="http://schemas.openxmlformats.org/drawingml/2006/main" xmlns:r="http://schemas.openxmlformats.org/officeDocument/2006/relationships" xmlns:p="http://schemas.openxmlformats.org/presentationml/2006/main">
  <p:tag name="HIGHLIGHTER" val="false"/>
</p:tagLst>
</file>

<file path=ppt/tags/tag132.xml><?xml version="1.0" encoding="utf-8"?>
<p:tagLst xmlns:a="http://schemas.openxmlformats.org/drawingml/2006/main" xmlns:r="http://schemas.openxmlformats.org/officeDocument/2006/relationships" xmlns:p="http://schemas.openxmlformats.org/presentationml/2006/main">
  <p:tag name="HIGHLIGHTER" val="false"/>
</p:tagLst>
</file>

<file path=ppt/tags/tag133.xml><?xml version="1.0" encoding="utf-8"?>
<p:tagLst xmlns:a="http://schemas.openxmlformats.org/drawingml/2006/main" xmlns:r="http://schemas.openxmlformats.org/officeDocument/2006/relationships" xmlns:p="http://schemas.openxmlformats.org/presentationml/2006/main">
  <p:tag name="HIGHLIGHTER" val="false"/>
</p:tagLst>
</file>

<file path=ppt/tags/tag134.xml><?xml version="1.0" encoding="utf-8"?>
<p:tagLst xmlns:a="http://schemas.openxmlformats.org/drawingml/2006/main" xmlns:r="http://schemas.openxmlformats.org/officeDocument/2006/relationships" xmlns:p="http://schemas.openxmlformats.org/presentationml/2006/main">
  <p:tag name="HIGHLIGHTER" val="false"/>
</p:tagLst>
</file>

<file path=ppt/tags/tag135.xml><?xml version="1.0" encoding="utf-8"?>
<p:tagLst xmlns:a="http://schemas.openxmlformats.org/drawingml/2006/main" xmlns:r="http://schemas.openxmlformats.org/officeDocument/2006/relationships" xmlns:p="http://schemas.openxmlformats.org/presentationml/2006/main">
  <p:tag name="HIGHLIGHTER" val="false"/>
</p:tagLst>
</file>

<file path=ppt/tags/tag136.xml><?xml version="1.0" encoding="utf-8"?>
<p:tagLst xmlns:a="http://schemas.openxmlformats.org/drawingml/2006/main" xmlns:r="http://schemas.openxmlformats.org/officeDocument/2006/relationships" xmlns:p="http://schemas.openxmlformats.org/presentationml/2006/main">
  <p:tag name="HIGHLIGHTER" val="false"/>
</p:tagLst>
</file>

<file path=ppt/tags/tag137.xml><?xml version="1.0" encoding="utf-8"?>
<p:tagLst xmlns:a="http://schemas.openxmlformats.org/drawingml/2006/main" xmlns:r="http://schemas.openxmlformats.org/officeDocument/2006/relationships" xmlns:p="http://schemas.openxmlformats.org/presentationml/2006/main">
  <p:tag name="HIGHLIGHTER" val="false"/>
</p:tagLst>
</file>

<file path=ppt/tags/tag138.xml><?xml version="1.0" encoding="utf-8"?>
<p:tagLst xmlns:a="http://schemas.openxmlformats.org/drawingml/2006/main" xmlns:r="http://schemas.openxmlformats.org/officeDocument/2006/relationships" xmlns:p="http://schemas.openxmlformats.org/presentationml/2006/main">
  <p:tag name="HIGHLIGHTER" val="false"/>
</p:tagLst>
</file>

<file path=ppt/tags/tag139.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40.xml><?xml version="1.0" encoding="utf-8"?>
<p:tagLst xmlns:a="http://schemas.openxmlformats.org/drawingml/2006/main" xmlns:r="http://schemas.openxmlformats.org/officeDocument/2006/relationships" xmlns:p="http://schemas.openxmlformats.org/presentationml/2006/main">
  <p:tag name="HIGHLIGHTER" val="false"/>
</p:tagLst>
</file>

<file path=ppt/tags/tag141.xml><?xml version="1.0" encoding="utf-8"?>
<p:tagLst xmlns:a="http://schemas.openxmlformats.org/drawingml/2006/main" xmlns:r="http://schemas.openxmlformats.org/officeDocument/2006/relationships" xmlns:p="http://schemas.openxmlformats.org/presentationml/2006/main">
  <p:tag name="HIGHLIGHTER" val="false"/>
</p:tagLst>
</file>

<file path=ppt/tags/tag142.xml><?xml version="1.0" encoding="utf-8"?>
<p:tagLst xmlns:a="http://schemas.openxmlformats.org/drawingml/2006/main" xmlns:r="http://schemas.openxmlformats.org/officeDocument/2006/relationships" xmlns:p="http://schemas.openxmlformats.org/presentationml/2006/main">
  <p:tag name="HIGHLIGHTER" val="false"/>
</p:tagLst>
</file>

<file path=ppt/tags/tag143.xml><?xml version="1.0" encoding="utf-8"?>
<p:tagLst xmlns:a="http://schemas.openxmlformats.org/drawingml/2006/main" xmlns:r="http://schemas.openxmlformats.org/officeDocument/2006/relationships" xmlns:p="http://schemas.openxmlformats.org/presentationml/2006/main">
  <p:tag name="HIGHLIGHTER" val="false"/>
</p:tagLst>
</file>

<file path=ppt/tags/tag144.xml><?xml version="1.0" encoding="utf-8"?>
<p:tagLst xmlns:a="http://schemas.openxmlformats.org/drawingml/2006/main" xmlns:r="http://schemas.openxmlformats.org/officeDocument/2006/relationships" xmlns:p="http://schemas.openxmlformats.org/presentationml/2006/main">
  <p:tag name="HIGHLIGHTER" val="false"/>
</p:tagLst>
</file>

<file path=ppt/tags/tag145.xml><?xml version="1.0" encoding="utf-8"?>
<p:tagLst xmlns:a="http://schemas.openxmlformats.org/drawingml/2006/main" xmlns:r="http://schemas.openxmlformats.org/officeDocument/2006/relationships" xmlns:p="http://schemas.openxmlformats.org/presentationml/2006/main">
  <p:tag name="HIGHLIGHTER" val="false"/>
</p:tagLst>
</file>

<file path=ppt/tags/tag146.xml><?xml version="1.0" encoding="utf-8"?>
<p:tagLst xmlns:a="http://schemas.openxmlformats.org/drawingml/2006/main" xmlns:r="http://schemas.openxmlformats.org/officeDocument/2006/relationships" xmlns:p="http://schemas.openxmlformats.org/presentationml/2006/main">
  <p:tag name="HIGHLIGHTER" val="false"/>
</p:tagLst>
</file>

<file path=ppt/tags/tag147.xml><?xml version="1.0" encoding="utf-8"?>
<p:tagLst xmlns:a="http://schemas.openxmlformats.org/drawingml/2006/main" xmlns:r="http://schemas.openxmlformats.org/officeDocument/2006/relationships" xmlns:p="http://schemas.openxmlformats.org/presentationml/2006/main">
  <p:tag name="HIGHLIGHTER" val="false"/>
</p:tagLst>
</file>

<file path=ppt/tags/tag148.xml><?xml version="1.0" encoding="utf-8"?>
<p:tagLst xmlns:a="http://schemas.openxmlformats.org/drawingml/2006/main" xmlns:r="http://schemas.openxmlformats.org/officeDocument/2006/relationships" xmlns:p="http://schemas.openxmlformats.org/presentationml/2006/main">
  <p:tag name="HIGHLIGHTER" val="false"/>
</p:tagLst>
</file>

<file path=ppt/tags/tag149.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50.xml><?xml version="1.0" encoding="utf-8"?>
<p:tagLst xmlns:a="http://schemas.openxmlformats.org/drawingml/2006/main" xmlns:r="http://schemas.openxmlformats.org/officeDocument/2006/relationships" xmlns:p="http://schemas.openxmlformats.org/presentationml/2006/main">
  <p:tag name="HIGHLIGHTER" val="false"/>
</p:tagLst>
</file>

<file path=ppt/tags/tag151.xml><?xml version="1.0" encoding="utf-8"?>
<p:tagLst xmlns:a="http://schemas.openxmlformats.org/drawingml/2006/main" xmlns:r="http://schemas.openxmlformats.org/officeDocument/2006/relationships" xmlns:p="http://schemas.openxmlformats.org/presentationml/2006/main">
  <p:tag name="HIGHLIGHTER" val="false"/>
</p:tagLst>
</file>

<file path=ppt/tags/tag152.xml><?xml version="1.0" encoding="utf-8"?>
<p:tagLst xmlns:a="http://schemas.openxmlformats.org/drawingml/2006/main" xmlns:r="http://schemas.openxmlformats.org/officeDocument/2006/relationships" xmlns:p="http://schemas.openxmlformats.org/presentationml/2006/main">
  <p:tag name="HIGHLIGHTER" val="false"/>
</p:tagLst>
</file>

<file path=ppt/tags/tag153.xml><?xml version="1.0" encoding="utf-8"?>
<p:tagLst xmlns:a="http://schemas.openxmlformats.org/drawingml/2006/main" xmlns:r="http://schemas.openxmlformats.org/officeDocument/2006/relationships" xmlns:p="http://schemas.openxmlformats.org/presentationml/2006/main">
  <p:tag name="HIGHLIGHTER" val="false"/>
</p:tagLst>
</file>

<file path=ppt/tags/tag154.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HIGHLIGHTER" val="false"/>
</p:tagLst>
</file>

<file path=ppt/tags/tag18.xml><?xml version="1.0" encoding="utf-8"?>
<p:tagLst xmlns:a="http://schemas.openxmlformats.org/drawingml/2006/main" xmlns:r="http://schemas.openxmlformats.org/officeDocument/2006/relationships" xmlns:p="http://schemas.openxmlformats.org/presentationml/2006/main">
  <p:tag name="HIGHLIGHTER" val="false"/>
</p:tagLst>
</file>

<file path=ppt/tags/tag19.xml><?xml version="1.0" encoding="utf-8"?>
<p:tagLst xmlns:a="http://schemas.openxmlformats.org/drawingml/2006/main" xmlns:r="http://schemas.openxmlformats.org/officeDocument/2006/relationships" xmlns:p="http://schemas.openxmlformats.org/presentationml/2006/main">
  <p:tag name="HIGHLIGHTER" val="false"/>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HIGHLIGHTER" val="false"/>
</p:tagLst>
</file>

<file path=ppt/tags/tag21.xml><?xml version="1.0" encoding="utf-8"?>
<p:tagLst xmlns:a="http://schemas.openxmlformats.org/drawingml/2006/main" xmlns:r="http://schemas.openxmlformats.org/officeDocument/2006/relationships" xmlns:p="http://schemas.openxmlformats.org/presentationml/2006/main">
  <p:tag name="HIGHLIGHTER" val="false"/>
</p:tagLst>
</file>

<file path=ppt/tags/tag22.xml><?xml version="1.0" encoding="utf-8"?>
<p:tagLst xmlns:a="http://schemas.openxmlformats.org/drawingml/2006/main" xmlns:r="http://schemas.openxmlformats.org/officeDocument/2006/relationships" xmlns:p="http://schemas.openxmlformats.org/presentationml/2006/main">
  <p:tag name="HIGHLIGHTER" val="false"/>
</p:tagLst>
</file>

<file path=ppt/tags/tag23.xml><?xml version="1.0" encoding="utf-8"?>
<p:tagLst xmlns:a="http://schemas.openxmlformats.org/drawingml/2006/main" xmlns:r="http://schemas.openxmlformats.org/officeDocument/2006/relationships" xmlns:p="http://schemas.openxmlformats.org/presentationml/2006/main">
  <p:tag name="HIGHLIGHTER" val="false"/>
</p:tagLst>
</file>

<file path=ppt/tags/tag24.xml><?xml version="1.0" encoding="utf-8"?>
<p:tagLst xmlns:a="http://schemas.openxmlformats.org/drawingml/2006/main" xmlns:r="http://schemas.openxmlformats.org/officeDocument/2006/relationships" xmlns:p="http://schemas.openxmlformats.org/presentationml/2006/main">
  <p:tag name="HIGHLIGHTER" val="false"/>
</p:tagLst>
</file>

<file path=ppt/tags/tag25.xml><?xml version="1.0" encoding="utf-8"?>
<p:tagLst xmlns:a="http://schemas.openxmlformats.org/drawingml/2006/main" xmlns:r="http://schemas.openxmlformats.org/officeDocument/2006/relationships" xmlns:p="http://schemas.openxmlformats.org/presentationml/2006/main">
  <p:tag name="HIGHLIGHTER" val="false"/>
</p:tagLst>
</file>

<file path=ppt/tags/tag26.xml><?xml version="1.0" encoding="utf-8"?>
<p:tagLst xmlns:a="http://schemas.openxmlformats.org/drawingml/2006/main" xmlns:r="http://schemas.openxmlformats.org/officeDocument/2006/relationships" xmlns:p="http://schemas.openxmlformats.org/presentationml/2006/main">
  <p:tag name="HIGHLIGHTER" val="false"/>
</p:tagLst>
</file>

<file path=ppt/tags/tag27.xml><?xml version="1.0" encoding="utf-8"?>
<p:tagLst xmlns:a="http://schemas.openxmlformats.org/drawingml/2006/main" xmlns:r="http://schemas.openxmlformats.org/officeDocument/2006/relationships" xmlns:p="http://schemas.openxmlformats.org/presentationml/2006/main">
  <p:tag name="HIGHLIGHTER" val="false"/>
</p:tagLst>
</file>

<file path=ppt/tags/tag28.xml><?xml version="1.0" encoding="utf-8"?>
<p:tagLst xmlns:a="http://schemas.openxmlformats.org/drawingml/2006/main" xmlns:r="http://schemas.openxmlformats.org/officeDocument/2006/relationships" xmlns:p="http://schemas.openxmlformats.org/presentationml/2006/main">
  <p:tag name="HIGHLIGHTER" val="false"/>
</p:tagLst>
</file>

<file path=ppt/tags/tag29.xml><?xml version="1.0" encoding="utf-8"?>
<p:tagLst xmlns:a="http://schemas.openxmlformats.org/drawingml/2006/main" xmlns:r="http://schemas.openxmlformats.org/officeDocument/2006/relationships" xmlns:p="http://schemas.openxmlformats.org/presentationml/2006/main">
  <p:tag name="HIGHLIGHTER" val="false"/>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30.xml><?xml version="1.0" encoding="utf-8"?>
<p:tagLst xmlns:a="http://schemas.openxmlformats.org/drawingml/2006/main" xmlns:r="http://schemas.openxmlformats.org/officeDocument/2006/relationships" xmlns:p="http://schemas.openxmlformats.org/presentationml/2006/main">
  <p:tag name="HIGHLIGHTER" val="false"/>
</p:tagLst>
</file>

<file path=ppt/tags/tag31.xml><?xml version="1.0" encoding="utf-8"?>
<p:tagLst xmlns:a="http://schemas.openxmlformats.org/drawingml/2006/main" xmlns:r="http://schemas.openxmlformats.org/officeDocument/2006/relationships" xmlns:p="http://schemas.openxmlformats.org/presentationml/2006/main">
  <p:tag name="HIGHLIGHTER" val="false"/>
</p:tagLst>
</file>

<file path=ppt/tags/tag32.xml><?xml version="1.0" encoding="utf-8"?>
<p:tagLst xmlns:a="http://schemas.openxmlformats.org/drawingml/2006/main" xmlns:r="http://schemas.openxmlformats.org/officeDocument/2006/relationships" xmlns:p="http://schemas.openxmlformats.org/presentationml/2006/main">
  <p:tag name="HIGHLIGHTER" val="false"/>
</p:tagLst>
</file>

<file path=ppt/tags/tag33.xml><?xml version="1.0" encoding="utf-8"?>
<p:tagLst xmlns:a="http://schemas.openxmlformats.org/drawingml/2006/main" xmlns:r="http://schemas.openxmlformats.org/officeDocument/2006/relationships" xmlns:p="http://schemas.openxmlformats.org/presentationml/2006/main">
  <p:tag name="HIGHLIGHTER" val="false"/>
</p:tagLst>
</file>

<file path=ppt/tags/tag34.xml><?xml version="1.0" encoding="utf-8"?>
<p:tagLst xmlns:a="http://schemas.openxmlformats.org/drawingml/2006/main" xmlns:r="http://schemas.openxmlformats.org/officeDocument/2006/relationships" xmlns:p="http://schemas.openxmlformats.org/presentationml/2006/main">
  <p:tag name="HIGHLIGHTER" val="false"/>
</p:tagLst>
</file>

<file path=ppt/tags/tag35.xml><?xml version="1.0" encoding="utf-8"?>
<p:tagLst xmlns:a="http://schemas.openxmlformats.org/drawingml/2006/main" xmlns:r="http://schemas.openxmlformats.org/officeDocument/2006/relationships" xmlns:p="http://schemas.openxmlformats.org/presentationml/2006/main">
  <p:tag name="HIGHLIGHTER" val="false"/>
</p:tagLst>
</file>

<file path=ppt/tags/tag36.xml><?xml version="1.0" encoding="utf-8"?>
<p:tagLst xmlns:a="http://schemas.openxmlformats.org/drawingml/2006/main" xmlns:r="http://schemas.openxmlformats.org/officeDocument/2006/relationships" xmlns:p="http://schemas.openxmlformats.org/presentationml/2006/main">
  <p:tag name="HIGHLIGHTER" val="false"/>
</p:tagLst>
</file>

<file path=ppt/tags/tag37.xml><?xml version="1.0" encoding="utf-8"?>
<p:tagLst xmlns:a="http://schemas.openxmlformats.org/drawingml/2006/main" xmlns:r="http://schemas.openxmlformats.org/officeDocument/2006/relationships" xmlns:p="http://schemas.openxmlformats.org/presentationml/2006/main">
  <p:tag name="HIGHLIGHTER" val="false"/>
</p:tagLst>
</file>

<file path=ppt/tags/tag38.xml><?xml version="1.0" encoding="utf-8"?>
<p:tagLst xmlns:a="http://schemas.openxmlformats.org/drawingml/2006/main" xmlns:r="http://schemas.openxmlformats.org/officeDocument/2006/relationships" xmlns:p="http://schemas.openxmlformats.org/presentationml/2006/main">
  <p:tag name="HIGHLIGHTER" val="false"/>
</p:tagLst>
</file>

<file path=ppt/tags/tag39.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40.xml><?xml version="1.0" encoding="utf-8"?>
<p:tagLst xmlns:a="http://schemas.openxmlformats.org/drawingml/2006/main" xmlns:r="http://schemas.openxmlformats.org/officeDocument/2006/relationships" xmlns:p="http://schemas.openxmlformats.org/presentationml/2006/main">
  <p:tag name="HIGHLIGHTER" val="false"/>
</p:tagLst>
</file>

<file path=ppt/tags/tag41.xml><?xml version="1.0" encoding="utf-8"?>
<p:tagLst xmlns:a="http://schemas.openxmlformats.org/drawingml/2006/main" xmlns:r="http://schemas.openxmlformats.org/officeDocument/2006/relationships" xmlns:p="http://schemas.openxmlformats.org/presentationml/2006/main">
  <p:tag name="HIGHLIGHTER" val="false"/>
</p:tagLst>
</file>

<file path=ppt/tags/tag42.xml><?xml version="1.0" encoding="utf-8"?>
<p:tagLst xmlns:a="http://schemas.openxmlformats.org/drawingml/2006/main" xmlns:r="http://schemas.openxmlformats.org/officeDocument/2006/relationships" xmlns:p="http://schemas.openxmlformats.org/presentationml/2006/main">
  <p:tag name="HIGHLIGHTER" val="false"/>
</p:tagLst>
</file>

<file path=ppt/tags/tag43.xml><?xml version="1.0" encoding="utf-8"?>
<p:tagLst xmlns:a="http://schemas.openxmlformats.org/drawingml/2006/main" xmlns:r="http://schemas.openxmlformats.org/officeDocument/2006/relationships" xmlns:p="http://schemas.openxmlformats.org/presentationml/2006/main">
  <p:tag name="HIGHLIGHTER" val="false"/>
</p:tagLst>
</file>

<file path=ppt/tags/tag44.xml><?xml version="1.0" encoding="utf-8"?>
<p:tagLst xmlns:a="http://schemas.openxmlformats.org/drawingml/2006/main" xmlns:r="http://schemas.openxmlformats.org/officeDocument/2006/relationships" xmlns:p="http://schemas.openxmlformats.org/presentationml/2006/main">
  <p:tag name="HIGHLIGHTER" val="false"/>
</p:tagLst>
</file>

<file path=ppt/tags/tag45.xml><?xml version="1.0" encoding="utf-8"?>
<p:tagLst xmlns:a="http://schemas.openxmlformats.org/drawingml/2006/main" xmlns:r="http://schemas.openxmlformats.org/officeDocument/2006/relationships" xmlns:p="http://schemas.openxmlformats.org/presentationml/2006/main">
  <p:tag name="HIGHLIGHTER" val="false"/>
</p:tagLst>
</file>

<file path=ppt/tags/tag46.xml><?xml version="1.0" encoding="utf-8"?>
<p:tagLst xmlns:a="http://schemas.openxmlformats.org/drawingml/2006/main" xmlns:r="http://schemas.openxmlformats.org/officeDocument/2006/relationships" xmlns:p="http://schemas.openxmlformats.org/presentationml/2006/main">
  <p:tag name="HIGHLIGHTER" val="false"/>
</p:tagLst>
</file>

<file path=ppt/tags/tag47.xml><?xml version="1.0" encoding="utf-8"?>
<p:tagLst xmlns:a="http://schemas.openxmlformats.org/drawingml/2006/main" xmlns:r="http://schemas.openxmlformats.org/officeDocument/2006/relationships" xmlns:p="http://schemas.openxmlformats.org/presentationml/2006/main">
  <p:tag name="HIGHLIGHTER" val="false"/>
</p:tagLst>
</file>

<file path=ppt/tags/tag48.xml><?xml version="1.0" encoding="utf-8"?>
<p:tagLst xmlns:a="http://schemas.openxmlformats.org/drawingml/2006/main" xmlns:r="http://schemas.openxmlformats.org/officeDocument/2006/relationships" xmlns:p="http://schemas.openxmlformats.org/presentationml/2006/main">
  <p:tag name="HIGHLIGHTER" val="false"/>
</p:tagLst>
</file>

<file path=ppt/tags/tag49.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50.xml><?xml version="1.0" encoding="utf-8"?>
<p:tagLst xmlns:a="http://schemas.openxmlformats.org/drawingml/2006/main" xmlns:r="http://schemas.openxmlformats.org/officeDocument/2006/relationships" xmlns:p="http://schemas.openxmlformats.org/presentationml/2006/main">
  <p:tag name="HIGHLIGHTER" val="false"/>
</p:tagLst>
</file>

<file path=ppt/tags/tag51.xml><?xml version="1.0" encoding="utf-8"?>
<p:tagLst xmlns:a="http://schemas.openxmlformats.org/drawingml/2006/main" xmlns:r="http://schemas.openxmlformats.org/officeDocument/2006/relationships" xmlns:p="http://schemas.openxmlformats.org/presentationml/2006/main">
  <p:tag name="HIGHLIGHTER" val="false"/>
</p:tagLst>
</file>

<file path=ppt/tags/tag52.xml><?xml version="1.0" encoding="utf-8"?>
<p:tagLst xmlns:a="http://schemas.openxmlformats.org/drawingml/2006/main" xmlns:r="http://schemas.openxmlformats.org/officeDocument/2006/relationships" xmlns:p="http://schemas.openxmlformats.org/presentationml/2006/main">
  <p:tag name="HIGHLIGHTER" val="false"/>
</p:tagLst>
</file>

<file path=ppt/tags/tag53.xml><?xml version="1.0" encoding="utf-8"?>
<p:tagLst xmlns:a="http://schemas.openxmlformats.org/drawingml/2006/main" xmlns:r="http://schemas.openxmlformats.org/officeDocument/2006/relationships" xmlns:p="http://schemas.openxmlformats.org/presentationml/2006/main">
  <p:tag name="HIGHLIGHTER" val="false"/>
</p:tagLst>
</file>

<file path=ppt/tags/tag54.xml><?xml version="1.0" encoding="utf-8"?>
<p:tagLst xmlns:a="http://schemas.openxmlformats.org/drawingml/2006/main" xmlns:r="http://schemas.openxmlformats.org/officeDocument/2006/relationships" xmlns:p="http://schemas.openxmlformats.org/presentationml/2006/main">
  <p:tag name="HIGHLIGHTER" val="false"/>
</p:tagLst>
</file>

<file path=ppt/tags/tag55.xml><?xml version="1.0" encoding="utf-8"?>
<p:tagLst xmlns:a="http://schemas.openxmlformats.org/drawingml/2006/main" xmlns:r="http://schemas.openxmlformats.org/officeDocument/2006/relationships" xmlns:p="http://schemas.openxmlformats.org/presentationml/2006/main">
  <p:tag name="HIGHLIGHTER" val="false"/>
</p:tagLst>
</file>

<file path=ppt/tags/tag56.xml><?xml version="1.0" encoding="utf-8"?>
<p:tagLst xmlns:a="http://schemas.openxmlformats.org/drawingml/2006/main" xmlns:r="http://schemas.openxmlformats.org/officeDocument/2006/relationships" xmlns:p="http://schemas.openxmlformats.org/presentationml/2006/main">
  <p:tag name="HIGHLIGHTER" val="false"/>
</p:tagLst>
</file>

<file path=ppt/tags/tag57.xml><?xml version="1.0" encoding="utf-8"?>
<p:tagLst xmlns:a="http://schemas.openxmlformats.org/drawingml/2006/main" xmlns:r="http://schemas.openxmlformats.org/officeDocument/2006/relationships" xmlns:p="http://schemas.openxmlformats.org/presentationml/2006/main">
  <p:tag name="HIGHLIGHTER" val="false"/>
</p:tagLst>
</file>

<file path=ppt/tags/tag58.xml><?xml version="1.0" encoding="utf-8"?>
<p:tagLst xmlns:a="http://schemas.openxmlformats.org/drawingml/2006/main" xmlns:r="http://schemas.openxmlformats.org/officeDocument/2006/relationships" xmlns:p="http://schemas.openxmlformats.org/presentationml/2006/main">
  <p:tag name="HIGHLIGHTER" val="false"/>
</p:tagLst>
</file>

<file path=ppt/tags/tag59.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60.xml><?xml version="1.0" encoding="utf-8"?>
<p:tagLst xmlns:a="http://schemas.openxmlformats.org/drawingml/2006/main" xmlns:r="http://schemas.openxmlformats.org/officeDocument/2006/relationships" xmlns:p="http://schemas.openxmlformats.org/presentationml/2006/main">
  <p:tag name="HIGHLIGHTER" val="false"/>
</p:tagLst>
</file>

<file path=ppt/tags/tag61.xml><?xml version="1.0" encoding="utf-8"?>
<p:tagLst xmlns:a="http://schemas.openxmlformats.org/drawingml/2006/main" xmlns:r="http://schemas.openxmlformats.org/officeDocument/2006/relationships" xmlns:p="http://schemas.openxmlformats.org/presentationml/2006/main">
  <p:tag name="HIGHLIGHTER" val="false"/>
</p:tagLst>
</file>

<file path=ppt/tags/tag62.xml><?xml version="1.0" encoding="utf-8"?>
<p:tagLst xmlns:a="http://schemas.openxmlformats.org/drawingml/2006/main" xmlns:r="http://schemas.openxmlformats.org/officeDocument/2006/relationships" xmlns:p="http://schemas.openxmlformats.org/presentationml/2006/main">
  <p:tag name="HIGHLIGHTER" val="false"/>
</p:tagLst>
</file>

<file path=ppt/tags/tag63.xml><?xml version="1.0" encoding="utf-8"?>
<p:tagLst xmlns:a="http://schemas.openxmlformats.org/drawingml/2006/main" xmlns:r="http://schemas.openxmlformats.org/officeDocument/2006/relationships" xmlns:p="http://schemas.openxmlformats.org/presentationml/2006/main">
  <p:tag name="HIGHLIGHTER" val="false"/>
</p:tagLst>
</file>

<file path=ppt/tags/tag64.xml><?xml version="1.0" encoding="utf-8"?>
<p:tagLst xmlns:a="http://schemas.openxmlformats.org/drawingml/2006/main" xmlns:r="http://schemas.openxmlformats.org/officeDocument/2006/relationships" xmlns:p="http://schemas.openxmlformats.org/presentationml/2006/main">
  <p:tag name="HIGHLIGHTER" val="false"/>
</p:tagLst>
</file>

<file path=ppt/tags/tag65.xml><?xml version="1.0" encoding="utf-8"?>
<p:tagLst xmlns:a="http://schemas.openxmlformats.org/drawingml/2006/main" xmlns:r="http://schemas.openxmlformats.org/officeDocument/2006/relationships" xmlns:p="http://schemas.openxmlformats.org/presentationml/2006/main">
  <p:tag name="HIGHLIGHTER" val="false"/>
</p:tagLst>
</file>

<file path=ppt/tags/tag66.xml><?xml version="1.0" encoding="utf-8"?>
<p:tagLst xmlns:a="http://schemas.openxmlformats.org/drawingml/2006/main" xmlns:r="http://schemas.openxmlformats.org/officeDocument/2006/relationships" xmlns:p="http://schemas.openxmlformats.org/presentationml/2006/main">
  <p:tag name="HIGHLIGHTER" val="false"/>
</p:tagLst>
</file>

<file path=ppt/tags/tag67.xml><?xml version="1.0" encoding="utf-8"?>
<p:tagLst xmlns:a="http://schemas.openxmlformats.org/drawingml/2006/main" xmlns:r="http://schemas.openxmlformats.org/officeDocument/2006/relationships" xmlns:p="http://schemas.openxmlformats.org/presentationml/2006/main">
  <p:tag name="HIGHLIGHTER" val="false"/>
</p:tagLst>
</file>

<file path=ppt/tags/tag68.xml><?xml version="1.0" encoding="utf-8"?>
<p:tagLst xmlns:a="http://schemas.openxmlformats.org/drawingml/2006/main" xmlns:r="http://schemas.openxmlformats.org/officeDocument/2006/relationships" xmlns:p="http://schemas.openxmlformats.org/presentationml/2006/main">
  <p:tag name="HIGHLIGHTER" val="false"/>
</p:tagLst>
</file>

<file path=ppt/tags/tag69.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70.xml><?xml version="1.0" encoding="utf-8"?>
<p:tagLst xmlns:a="http://schemas.openxmlformats.org/drawingml/2006/main" xmlns:r="http://schemas.openxmlformats.org/officeDocument/2006/relationships" xmlns:p="http://schemas.openxmlformats.org/presentationml/2006/main">
  <p:tag name="HIGHLIGHTER" val="false"/>
</p:tagLst>
</file>

<file path=ppt/tags/tag71.xml><?xml version="1.0" encoding="utf-8"?>
<p:tagLst xmlns:a="http://schemas.openxmlformats.org/drawingml/2006/main" xmlns:r="http://schemas.openxmlformats.org/officeDocument/2006/relationships" xmlns:p="http://schemas.openxmlformats.org/presentationml/2006/main">
  <p:tag name="HIGHLIGHTER" val="false"/>
</p:tagLst>
</file>

<file path=ppt/tags/tag72.xml><?xml version="1.0" encoding="utf-8"?>
<p:tagLst xmlns:a="http://schemas.openxmlformats.org/drawingml/2006/main" xmlns:r="http://schemas.openxmlformats.org/officeDocument/2006/relationships" xmlns:p="http://schemas.openxmlformats.org/presentationml/2006/main">
  <p:tag name="HIGHLIGHTER" val="false"/>
</p:tagLst>
</file>

<file path=ppt/tags/tag73.xml><?xml version="1.0" encoding="utf-8"?>
<p:tagLst xmlns:a="http://schemas.openxmlformats.org/drawingml/2006/main" xmlns:r="http://schemas.openxmlformats.org/officeDocument/2006/relationships" xmlns:p="http://schemas.openxmlformats.org/presentationml/2006/main">
  <p:tag name="HIGHLIGHTER" val="false"/>
</p:tagLst>
</file>

<file path=ppt/tags/tag74.xml><?xml version="1.0" encoding="utf-8"?>
<p:tagLst xmlns:a="http://schemas.openxmlformats.org/drawingml/2006/main" xmlns:r="http://schemas.openxmlformats.org/officeDocument/2006/relationships" xmlns:p="http://schemas.openxmlformats.org/presentationml/2006/main">
  <p:tag name="HIGHLIGHTER" val="false"/>
</p:tagLst>
</file>

<file path=ppt/tags/tag75.xml><?xml version="1.0" encoding="utf-8"?>
<p:tagLst xmlns:a="http://schemas.openxmlformats.org/drawingml/2006/main" xmlns:r="http://schemas.openxmlformats.org/officeDocument/2006/relationships" xmlns:p="http://schemas.openxmlformats.org/presentationml/2006/main">
  <p:tag name="HIGHLIGHTER" val="false"/>
</p:tagLst>
</file>

<file path=ppt/tags/tag76.xml><?xml version="1.0" encoding="utf-8"?>
<p:tagLst xmlns:a="http://schemas.openxmlformats.org/drawingml/2006/main" xmlns:r="http://schemas.openxmlformats.org/officeDocument/2006/relationships" xmlns:p="http://schemas.openxmlformats.org/presentationml/2006/main">
  <p:tag name="HIGHLIGHTER" val="false"/>
</p:tagLst>
</file>

<file path=ppt/tags/tag77.xml><?xml version="1.0" encoding="utf-8"?>
<p:tagLst xmlns:a="http://schemas.openxmlformats.org/drawingml/2006/main" xmlns:r="http://schemas.openxmlformats.org/officeDocument/2006/relationships" xmlns:p="http://schemas.openxmlformats.org/presentationml/2006/main">
  <p:tag name="HIGHLIGHTER" val="false"/>
</p:tagLst>
</file>

<file path=ppt/tags/tag78.xml><?xml version="1.0" encoding="utf-8"?>
<p:tagLst xmlns:a="http://schemas.openxmlformats.org/drawingml/2006/main" xmlns:r="http://schemas.openxmlformats.org/officeDocument/2006/relationships" xmlns:p="http://schemas.openxmlformats.org/presentationml/2006/main">
  <p:tag name="HIGHLIGHTER" val="false"/>
</p:tagLst>
</file>

<file path=ppt/tags/tag79.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80.xml><?xml version="1.0" encoding="utf-8"?>
<p:tagLst xmlns:a="http://schemas.openxmlformats.org/drawingml/2006/main" xmlns:r="http://schemas.openxmlformats.org/officeDocument/2006/relationships" xmlns:p="http://schemas.openxmlformats.org/presentationml/2006/main">
  <p:tag name="HIGHLIGHTER" val="false"/>
</p:tagLst>
</file>

<file path=ppt/tags/tag81.xml><?xml version="1.0" encoding="utf-8"?>
<p:tagLst xmlns:a="http://schemas.openxmlformats.org/drawingml/2006/main" xmlns:r="http://schemas.openxmlformats.org/officeDocument/2006/relationships" xmlns:p="http://schemas.openxmlformats.org/presentationml/2006/main">
  <p:tag name="HIGHLIGHTER" val="false"/>
</p:tagLst>
</file>

<file path=ppt/tags/tag82.xml><?xml version="1.0" encoding="utf-8"?>
<p:tagLst xmlns:a="http://schemas.openxmlformats.org/drawingml/2006/main" xmlns:r="http://schemas.openxmlformats.org/officeDocument/2006/relationships" xmlns:p="http://schemas.openxmlformats.org/presentationml/2006/main">
  <p:tag name="HIGHLIGHTER" val="false"/>
</p:tagLst>
</file>

<file path=ppt/tags/tag83.xml><?xml version="1.0" encoding="utf-8"?>
<p:tagLst xmlns:a="http://schemas.openxmlformats.org/drawingml/2006/main" xmlns:r="http://schemas.openxmlformats.org/officeDocument/2006/relationships" xmlns:p="http://schemas.openxmlformats.org/presentationml/2006/main">
  <p:tag name="HIGHLIGHTER" val="false"/>
</p:tagLst>
</file>

<file path=ppt/tags/tag84.xml><?xml version="1.0" encoding="utf-8"?>
<p:tagLst xmlns:a="http://schemas.openxmlformats.org/drawingml/2006/main" xmlns:r="http://schemas.openxmlformats.org/officeDocument/2006/relationships" xmlns:p="http://schemas.openxmlformats.org/presentationml/2006/main">
  <p:tag name="HIGHLIGHTER" val="false"/>
</p:tagLst>
</file>

<file path=ppt/tags/tag85.xml><?xml version="1.0" encoding="utf-8"?>
<p:tagLst xmlns:a="http://schemas.openxmlformats.org/drawingml/2006/main" xmlns:r="http://schemas.openxmlformats.org/officeDocument/2006/relationships" xmlns:p="http://schemas.openxmlformats.org/presentationml/2006/main">
  <p:tag name="HIGHLIGHTER" val="false"/>
</p:tagLst>
</file>

<file path=ppt/tags/tag86.xml><?xml version="1.0" encoding="utf-8"?>
<p:tagLst xmlns:a="http://schemas.openxmlformats.org/drawingml/2006/main" xmlns:r="http://schemas.openxmlformats.org/officeDocument/2006/relationships" xmlns:p="http://schemas.openxmlformats.org/presentationml/2006/main">
  <p:tag name="HIGHLIGHTER" val="false"/>
</p:tagLst>
</file>

<file path=ppt/tags/tag87.xml><?xml version="1.0" encoding="utf-8"?>
<p:tagLst xmlns:a="http://schemas.openxmlformats.org/drawingml/2006/main" xmlns:r="http://schemas.openxmlformats.org/officeDocument/2006/relationships" xmlns:p="http://schemas.openxmlformats.org/presentationml/2006/main">
  <p:tag name="HIGHLIGHTER" val="false"/>
</p:tagLst>
</file>

<file path=ppt/tags/tag88.xml><?xml version="1.0" encoding="utf-8"?>
<p:tagLst xmlns:a="http://schemas.openxmlformats.org/drawingml/2006/main" xmlns:r="http://schemas.openxmlformats.org/officeDocument/2006/relationships" xmlns:p="http://schemas.openxmlformats.org/presentationml/2006/main">
  <p:tag name="HIGHLIGHTER" val="false"/>
</p:tagLst>
</file>

<file path=ppt/tags/tag89.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ags/tag90.xml><?xml version="1.0" encoding="utf-8"?>
<p:tagLst xmlns:a="http://schemas.openxmlformats.org/drawingml/2006/main" xmlns:r="http://schemas.openxmlformats.org/officeDocument/2006/relationships" xmlns:p="http://schemas.openxmlformats.org/presentationml/2006/main">
  <p:tag name="HIGHLIGHTER" val="false"/>
</p:tagLst>
</file>

<file path=ppt/tags/tag91.xml><?xml version="1.0" encoding="utf-8"?>
<p:tagLst xmlns:a="http://schemas.openxmlformats.org/drawingml/2006/main" xmlns:r="http://schemas.openxmlformats.org/officeDocument/2006/relationships" xmlns:p="http://schemas.openxmlformats.org/presentationml/2006/main">
  <p:tag name="HIGHLIGHTER" val="false"/>
</p:tagLst>
</file>

<file path=ppt/tags/tag92.xml><?xml version="1.0" encoding="utf-8"?>
<p:tagLst xmlns:a="http://schemas.openxmlformats.org/drawingml/2006/main" xmlns:r="http://schemas.openxmlformats.org/officeDocument/2006/relationships" xmlns:p="http://schemas.openxmlformats.org/presentationml/2006/main">
  <p:tag name="HIGHLIGHTER" val="false"/>
</p:tagLst>
</file>

<file path=ppt/tags/tag93.xml><?xml version="1.0" encoding="utf-8"?>
<p:tagLst xmlns:a="http://schemas.openxmlformats.org/drawingml/2006/main" xmlns:r="http://schemas.openxmlformats.org/officeDocument/2006/relationships" xmlns:p="http://schemas.openxmlformats.org/presentationml/2006/main">
  <p:tag name="HIGHLIGHTER" val="false"/>
</p:tagLst>
</file>

<file path=ppt/tags/tag94.xml><?xml version="1.0" encoding="utf-8"?>
<p:tagLst xmlns:a="http://schemas.openxmlformats.org/drawingml/2006/main" xmlns:r="http://schemas.openxmlformats.org/officeDocument/2006/relationships" xmlns:p="http://schemas.openxmlformats.org/presentationml/2006/main">
  <p:tag name="HIGHLIGHTER" val="false"/>
</p:tagLst>
</file>

<file path=ppt/tags/tag95.xml><?xml version="1.0" encoding="utf-8"?>
<p:tagLst xmlns:a="http://schemas.openxmlformats.org/drawingml/2006/main" xmlns:r="http://schemas.openxmlformats.org/officeDocument/2006/relationships" xmlns:p="http://schemas.openxmlformats.org/presentationml/2006/main">
  <p:tag name="HIGHLIGHTER" val="false"/>
</p:tagLst>
</file>

<file path=ppt/tags/tag96.xml><?xml version="1.0" encoding="utf-8"?>
<p:tagLst xmlns:a="http://schemas.openxmlformats.org/drawingml/2006/main" xmlns:r="http://schemas.openxmlformats.org/officeDocument/2006/relationships" xmlns:p="http://schemas.openxmlformats.org/presentationml/2006/main">
  <p:tag name="HIGHLIGHTER" val="false"/>
</p:tagLst>
</file>

<file path=ppt/tags/tag97.xml><?xml version="1.0" encoding="utf-8"?>
<p:tagLst xmlns:a="http://schemas.openxmlformats.org/drawingml/2006/main" xmlns:r="http://schemas.openxmlformats.org/officeDocument/2006/relationships" xmlns:p="http://schemas.openxmlformats.org/presentationml/2006/main">
  <p:tag name="HIGHLIGHTER" val="false"/>
</p:tagLst>
</file>

<file path=ppt/tags/tag98.xml><?xml version="1.0" encoding="utf-8"?>
<p:tagLst xmlns:a="http://schemas.openxmlformats.org/drawingml/2006/main" xmlns:r="http://schemas.openxmlformats.org/officeDocument/2006/relationships" xmlns:p="http://schemas.openxmlformats.org/presentationml/2006/main">
  <p:tag name="HIGHLIGHTER" val="false"/>
</p:tagLst>
</file>

<file path=ppt/tags/tag9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TM02900771[[fn=Secteur]]</Template>
  <TotalTime>13299</TotalTime>
  <Words>1103</Words>
  <Application>Microsoft Office PowerPoint</Application>
  <PresentationFormat>Personnalisé</PresentationFormat>
  <Paragraphs>244</Paragraphs>
  <Slides>30</Slides>
  <Notes>25</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Thème Office</vt:lpstr>
      <vt:lpstr>Vendredi 12 juin 2020</vt:lpstr>
      <vt:lpstr>Calcul mental</vt:lpstr>
      <vt:lpstr>Présentation PowerPoint</vt:lpstr>
      <vt:lpstr>Calculer des sommes</vt:lpstr>
      <vt:lpstr>Calculer des sommes</vt:lpstr>
      <vt:lpstr>Calculer des sommes</vt:lpstr>
      <vt:lpstr>Calculer des sommes</vt:lpstr>
      <vt:lpstr>Mesures </vt:lpstr>
      <vt:lpstr>Mesure de longueurs</vt:lpstr>
      <vt:lpstr>Mesure de longueurs</vt:lpstr>
      <vt:lpstr>Présentation PowerPoint</vt:lpstr>
      <vt:lpstr>Mesure de longueurs</vt:lpstr>
      <vt:lpstr>Mesure de longueurs</vt:lpstr>
      <vt:lpstr>Mesure de longueurs</vt:lpstr>
      <vt:lpstr>Le quiz du jour</vt:lpstr>
      <vt:lpstr>Le quiz du jour</vt:lpstr>
      <vt:lpstr>Le quiz du jour</vt:lpstr>
      <vt:lpstr>Le quiz du jour</vt:lpstr>
      <vt:lpstr>Le quiz du jour</vt:lpstr>
      <vt:lpstr>Le quiz du jour</vt:lpstr>
      <vt:lpstr>Le quiz du jour</vt:lpstr>
      <vt:lpstr>Le quiz du jour</vt:lpstr>
      <vt:lpstr>Le quiz du jour</vt:lpstr>
      <vt:lpstr>Le quiz du jour</vt:lpstr>
      <vt:lpstr>Problèmes</vt:lpstr>
      <vt:lpstr>Présentation PowerPoint</vt:lpstr>
      <vt:lpstr>Première situation</vt:lpstr>
      <vt:lpstr>Deuxième situation</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doubles</dc:title>
  <dc:creator>Vsg IEN</dc:creator>
  <cp:lastModifiedBy>Ollivier HUNAULT</cp:lastModifiedBy>
  <cp:revision>418</cp:revision>
  <dcterms:created xsi:type="dcterms:W3CDTF">2020-03-19T21:38:13Z</dcterms:created>
  <dcterms:modified xsi:type="dcterms:W3CDTF">2020-05-25T15:09:19Z</dcterms:modified>
</cp:coreProperties>
</file>