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30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31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3" r:id="rId2"/>
    <p:sldId id="425" r:id="rId3"/>
    <p:sldId id="550" r:id="rId4"/>
    <p:sldId id="665" r:id="rId5"/>
    <p:sldId id="692" r:id="rId6"/>
    <p:sldId id="666" r:id="rId7"/>
    <p:sldId id="693" r:id="rId8"/>
    <p:sldId id="669" r:id="rId9"/>
    <p:sldId id="694" r:id="rId10"/>
    <p:sldId id="676" r:id="rId11"/>
    <p:sldId id="695" r:id="rId12"/>
    <p:sldId id="427" r:id="rId13"/>
    <p:sldId id="678" r:id="rId14"/>
    <p:sldId id="431" r:id="rId15"/>
    <p:sldId id="714" r:id="rId16"/>
    <p:sldId id="715" r:id="rId17"/>
    <p:sldId id="716" r:id="rId18"/>
    <p:sldId id="717" r:id="rId19"/>
    <p:sldId id="718" r:id="rId20"/>
    <p:sldId id="719" r:id="rId21"/>
    <p:sldId id="647" r:id="rId22"/>
    <p:sldId id="712" r:id="rId23"/>
    <p:sldId id="720" r:id="rId24"/>
    <p:sldId id="721" r:id="rId25"/>
    <p:sldId id="722" r:id="rId26"/>
    <p:sldId id="723" r:id="rId27"/>
    <p:sldId id="724" r:id="rId28"/>
    <p:sldId id="725" r:id="rId29"/>
    <p:sldId id="709" r:id="rId30"/>
    <p:sldId id="710" r:id="rId31"/>
    <p:sldId id="711" r:id="rId32"/>
    <p:sldId id="713" r:id="rId33"/>
    <p:sldId id="439" r:id="rId34"/>
    <p:sldId id="707" r:id="rId35"/>
    <p:sldId id="708" r:id="rId36"/>
    <p:sldId id="650" r:id="rId37"/>
    <p:sldId id="651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 BREMONT" initials="LB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B4D"/>
    <a:srgbClr val="CC99FF"/>
    <a:srgbClr val="FF00FF"/>
    <a:srgbClr val="FFE7FC"/>
    <a:srgbClr val="FFCCFF"/>
    <a:srgbClr val="E76F0B"/>
    <a:srgbClr val="6AA458"/>
    <a:srgbClr val="C1B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8" autoAdjust="0"/>
    <p:restoredTop sz="86207" autoAdjust="0"/>
  </p:normalViewPr>
  <p:slideViewPr>
    <p:cSldViewPr snapToGrid="0">
      <p:cViewPr varScale="1">
        <p:scale>
          <a:sx n="42" d="100"/>
          <a:sy n="42" d="100"/>
        </p:scale>
        <p:origin x="-1013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un pavé droit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un cône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/>
      <dgm:t>
        <a:bodyPr/>
        <a:lstStyle/>
        <a:p>
          <a:pPr algn="ctr">
            <a:buNone/>
          </a:pPr>
          <a:r>
            <a:rPr lang="fr-FR" b="1" dirty="0"/>
            <a:t>une boule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 un cube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3B4B62F4-B598-4E36-90D6-94F0EB7A855D}" type="presOf" srcId="{31427C3A-E33A-4C40-B6A8-DF440F9FA9C2}" destId="{09F84ED2-5430-D348-8351-1C588DA968EF}" srcOrd="0" destOrd="0" presId="urn:microsoft.com/office/officeart/2005/8/layout/vList5"/>
    <dgm:cxn modelId="{27C68ED4-12BB-44E7-9552-CF09A93395E4}" type="presOf" srcId="{C98D5B68-7884-6648-A6A0-2E344EE2F2C1}" destId="{70B8D9E0-4A6D-2F44-B595-4E51FB1CC510}" srcOrd="0" destOrd="0" presId="urn:microsoft.com/office/officeart/2005/8/layout/vList5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118F3791-7100-4B65-AA57-26E19CD2760A}" type="presOf" srcId="{8943F2E6-3B0D-E448-9217-B317A1C852F5}" destId="{1017B7CB-13B4-9B4A-A898-E550BB192901}" srcOrd="0" destOrd="0" presId="urn:microsoft.com/office/officeart/2005/8/layout/vList5"/>
    <dgm:cxn modelId="{04FA1277-15C5-44C6-8480-224A1AA7EC55}" type="presOf" srcId="{2C8EC395-066D-984E-8F48-1D03BBA365D6}" destId="{FBE9ED35-B856-174C-8737-A32D2C924CA6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E461FB6B-8F63-4155-98D6-402C3F2C9FA1}" type="presOf" srcId="{5A256FE1-617A-F64B-AAA5-E71BA3D8E71B}" destId="{5131D196-118F-ED4B-8F8C-9F861CEE6268}" srcOrd="0" destOrd="0" presId="urn:microsoft.com/office/officeart/2005/8/layout/vList5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3375283D-601A-4345-AA3F-D9318B80F74D}" type="presOf" srcId="{877D7047-60CD-754B-B94B-0D52DA8802EF}" destId="{E895D6B0-A2C0-8846-B022-1C147093D231}" srcOrd="0" destOrd="0" presId="urn:microsoft.com/office/officeart/2005/8/layout/vList5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17EB7383-9EE6-4635-A5F2-82B218734635}" type="presOf" srcId="{DD6BBC1B-D149-744A-A30E-EFE273F02222}" destId="{B2E2EFB5-3D81-DA40-B0AB-7277103CCFA5}" srcOrd="0" destOrd="0" presId="urn:microsoft.com/office/officeart/2005/8/layout/vList5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81401E52-4BDE-4D87-9257-F2718AF3C777}" type="presOf" srcId="{39104730-2024-374C-98E0-3A4CE7ED9881}" destId="{82B71E07-46A9-1F4C-9980-576B2FA3ADD8}" srcOrd="0" destOrd="0" presId="urn:microsoft.com/office/officeart/2005/8/layout/vList5"/>
    <dgm:cxn modelId="{ACCA1BF3-B544-46CE-A5F4-65A242F1C01C}" type="presOf" srcId="{D865DF60-6A8A-1346-86CF-ADC5241F7441}" destId="{C3381103-080C-D746-8B27-46B2DEE4028C}" srcOrd="0" destOrd="0" presId="urn:microsoft.com/office/officeart/2005/8/layout/vList5"/>
    <dgm:cxn modelId="{A3863721-E8ED-4663-B2A6-0586D00A1BBE}" type="presParOf" srcId="{82B71E07-46A9-1F4C-9980-576B2FA3ADD8}" destId="{A3A8D8DA-067B-EC42-9EAF-7E4FD8AA6489}" srcOrd="0" destOrd="0" presId="urn:microsoft.com/office/officeart/2005/8/layout/vList5"/>
    <dgm:cxn modelId="{8DF4E95D-DD1D-4BC8-AC53-7C9585BB7AED}" type="presParOf" srcId="{A3A8D8DA-067B-EC42-9EAF-7E4FD8AA6489}" destId="{5131D196-118F-ED4B-8F8C-9F861CEE6268}" srcOrd="0" destOrd="0" presId="urn:microsoft.com/office/officeart/2005/8/layout/vList5"/>
    <dgm:cxn modelId="{61DE9CA3-27DC-41D1-A026-B43E2E9481DE}" type="presParOf" srcId="{A3A8D8DA-067B-EC42-9EAF-7E4FD8AA6489}" destId="{B2E2EFB5-3D81-DA40-B0AB-7277103CCFA5}" srcOrd="1" destOrd="0" presId="urn:microsoft.com/office/officeart/2005/8/layout/vList5"/>
    <dgm:cxn modelId="{65F38AE1-BA5B-42F2-8030-840938F262C7}" type="presParOf" srcId="{82B71E07-46A9-1F4C-9980-576B2FA3ADD8}" destId="{86757E5C-20F4-E745-A720-B10E686939A4}" srcOrd="1" destOrd="0" presId="urn:microsoft.com/office/officeart/2005/8/layout/vList5"/>
    <dgm:cxn modelId="{D3B138A0-6D37-424C-A603-4B7689942FD1}" type="presParOf" srcId="{82B71E07-46A9-1F4C-9980-576B2FA3ADD8}" destId="{0760AE06-7B56-494A-A0E8-36B594643D8E}" srcOrd="2" destOrd="0" presId="urn:microsoft.com/office/officeart/2005/8/layout/vList5"/>
    <dgm:cxn modelId="{9F90830E-DB7B-4FE7-AC2A-3919520DF976}" type="presParOf" srcId="{0760AE06-7B56-494A-A0E8-36B594643D8E}" destId="{C3381103-080C-D746-8B27-46B2DEE4028C}" srcOrd="0" destOrd="0" presId="urn:microsoft.com/office/officeart/2005/8/layout/vList5"/>
    <dgm:cxn modelId="{2237FEC8-1FF2-4DC4-B44B-0FD9D207EB66}" type="presParOf" srcId="{0760AE06-7B56-494A-A0E8-36B594643D8E}" destId="{FBE9ED35-B856-174C-8737-A32D2C924CA6}" srcOrd="1" destOrd="0" presId="urn:microsoft.com/office/officeart/2005/8/layout/vList5"/>
    <dgm:cxn modelId="{90BD0DD1-6FB2-433B-9618-9E5863479806}" type="presParOf" srcId="{82B71E07-46A9-1F4C-9980-576B2FA3ADD8}" destId="{42D27948-8160-FF47-9116-9786F5E669CE}" srcOrd="3" destOrd="0" presId="urn:microsoft.com/office/officeart/2005/8/layout/vList5"/>
    <dgm:cxn modelId="{E672BF69-2632-470F-9575-CA16F7831A69}" type="presParOf" srcId="{82B71E07-46A9-1F4C-9980-576B2FA3ADD8}" destId="{39BBA486-03BD-2144-ABBF-AE369E5400B7}" srcOrd="4" destOrd="0" presId="urn:microsoft.com/office/officeart/2005/8/layout/vList5"/>
    <dgm:cxn modelId="{5EE370AC-CF47-4237-AE6E-FDA0F37FFF42}" type="presParOf" srcId="{39BBA486-03BD-2144-ABBF-AE369E5400B7}" destId="{70B8D9E0-4A6D-2F44-B595-4E51FB1CC510}" srcOrd="0" destOrd="0" presId="urn:microsoft.com/office/officeart/2005/8/layout/vList5"/>
    <dgm:cxn modelId="{AFCCC119-7976-48BA-AAB5-DECD0C0A87E4}" type="presParOf" srcId="{39BBA486-03BD-2144-ABBF-AE369E5400B7}" destId="{09F84ED2-5430-D348-8351-1C588DA968EF}" srcOrd="1" destOrd="0" presId="urn:microsoft.com/office/officeart/2005/8/layout/vList5"/>
    <dgm:cxn modelId="{4AAE54D2-79F6-4ECA-9013-52D66076D894}" type="presParOf" srcId="{82B71E07-46A9-1F4C-9980-576B2FA3ADD8}" destId="{26A10C18-A8F4-6A4C-BDEE-6F7DE3CE4615}" srcOrd="5" destOrd="0" presId="urn:microsoft.com/office/officeart/2005/8/layout/vList5"/>
    <dgm:cxn modelId="{A2003A81-13C4-4EBD-91B2-14F5806EB1AE}" type="presParOf" srcId="{82B71E07-46A9-1F4C-9980-576B2FA3ADD8}" destId="{4ECD3363-8FE6-2E4D-AEB8-DD61ACBB9653}" srcOrd="6" destOrd="0" presId="urn:microsoft.com/office/officeart/2005/8/layout/vList5"/>
    <dgm:cxn modelId="{9BB1AD97-825A-44F5-97AF-2B91DBBC5347}" type="presParOf" srcId="{4ECD3363-8FE6-2E4D-AEB8-DD61ACBB9653}" destId="{E895D6B0-A2C0-8846-B022-1C147093D231}" srcOrd="0" destOrd="0" presId="urn:microsoft.com/office/officeart/2005/8/layout/vList5"/>
    <dgm:cxn modelId="{11D7AABF-718A-4256-B0B3-1597D539AF42}" type="presParOf" srcId="{4ECD3363-8FE6-2E4D-AEB8-DD61ACBB9653}" destId="{1017B7CB-13B4-9B4A-A898-E550BB192901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un carré et trois triangles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trois triangles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un carré et quatre triangles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 six carrés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D85EFE90-07AE-4965-8668-D09A27FBB858}" type="presOf" srcId="{39104730-2024-374C-98E0-3A4CE7ED9881}" destId="{82B71E07-46A9-1F4C-9980-576B2FA3ADD8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9EA7A6BC-6230-4085-9E10-E2337C16C53B}" type="presOf" srcId="{D865DF60-6A8A-1346-86CF-ADC5241F7441}" destId="{C3381103-080C-D746-8B27-46B2DEE4028C}" srcOrd="0" destOrd="0" presId="urn:microsoft.com/office/officeart/2005/8/layout/vList5"/>
    <dgm:cxn modelId="{1989C903-AC5E-4EF9-8376-F144416D6988}" type="presOf" srcId="{877D7047-60CD-754B-B94B-0D52DA8802EF}" destId="{E895D6B0-A2C0-8846-B022-1C147093D231}" srcOrd="0" destOrd="0" presId="urn:microsoft.com/office/officeart/2005/8/layout/vList5"/>
    <dgm:cxn modelId="{216B4B89-BBE5-4171-8AD8-1001894703C9}" type="presOf" srcId="{5A256FE1-617A-F64B-AAA5-E71BA3D8E71B}" destId="{5131D196-118F-ED4B-8F8C-9F861CEE6268}" srcOrd="0" destOrd="0" presId="urn:microsoft.com/office/officeart/2005/8/layout/vList5"/>
    <dgm:cxn modelId="{677CA4F2-9DAA-4A01-B033-AA1EC58DC2E3}" type="presOf" srcId="{8943F2E6-3B0D-E448-9217-B317A1C852F5}" destId="{1017B7CB-13B4-9B4A-A898-E550BB192901}" srcOrd="0" destOrd="0" presId="urn:microsoft.com/office/officeart/2005/8/layout/vList5"/>
    <dgm:cxn modelId="{300548E8-AEAC-4256-9CD2-9F3BDE8BB6C0}" type="presOf" srcId="{C98D5B68-7884-6648-A6A0-2E344EE2F2C1}" destId="{70B8D9E0-4A6D-2F44-B595-4E51FB1CC510}" srcOrd="0" destOrd="0" presId="urn:microsoft.com/office/officeart/2005/8/layout/vList5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99129351-8625-479B-AB9B-BF4F68BB1FB4}" type="presOf" srcId="{DD6BBC1B-D149-744A-A30E-EFE273F02222}" destId="{B2E2EFB5-3D81-DA40-B0AB-7277103CCFA5}" srcOrd="0" destOrd="0" presId="urn:microsoft.com/office/officeart/2005/8/layout/vList5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9D85DE24-F0E1-4D4F-9893-A566F4C03CAC}" type="presOf" srcId="{2C8EC395-066D-984E-8F48-1D03BBA365D6}" destId="{FBE9ED35-B856-174C-8737-A32D2C924CA6}" srcOrd="0" destOrd="0" presId="urn:microsoft.com/office/officeart/2005/8/layout/vList5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8DF852AE-38B3-4921-89F3-86514DBE9A95}" type="presOf" srcId="{31427C3A-E33A-4C40-B6A8-DF440F9FA9C2}" destId="{09F84ED2-5430-D348-8351-1C588DA968EF}" srcOrd="0" destOrd="0" presId="urn:microsoft.com/office/officeart/2005/8/layout/vList5"/>
    <dgm:cxn modelId="{075543CD-2053-4E24-B338-3A814852DD2F}" type="presParOf" srcId="{82B71E07-46A9-1F4C-9980-576B2FA3ADD8}" destId="{A3A8D8DA-067B-EC42-9EAF-7E4FD8AA6489}" srcOrd="0" destOrd="0" presId="urn:microsoft.com/office/officeart/2005/8/layout/vList5"/>
    <dgm:cxn modelId="{5607B3B9-1A4F-4D1B-92B6-706EF819B861}" type="presParOf" srcId="{A3A8D8DA-067B-EC42-9EAF-7E4FD8AA6489}" destId="{5131D196-118F-ED4B-8F8C-9F861CEE6268}" srcOrd="0" destOrd="0" presId="urn:microsoft.com/office/officeart/2005/8/layout/vList5"/>
    <dgm:cxn modelId="{FFF6A449-0E86-44BE-A919-584E52C809E0}" type="presParOf" srcId="{A3A8D8DA-067B-EC42-9EAF-7E4FD8AA6489}" destId="{B2E2EFB5-3D81-DA40-B0AB-7277103CCFA5}" srcOrd="1" destOrd="0" presId="urn:microsoft.com/office/officeart/2005/8/layout/vList5"/>
    <dgm:cxn modelId="{4F0B8AEE-7014-4D73-9AC0-28A8ABEC1161}" type="presParOf" srcId="{82B71E07-46A9-1F4C-9980-576B2FA3ADD8}" destId="{86757E5C-20F4-E745-A720-B10E686939A4}" srcOrd="1" destOrd="0" presId="urn:microsoft.com/office/officeart/2005/8/layout/vList5"/>
    <dgm:cxn modelId="{39074DC4-81AA-4D4E-99CC-F8FF5C2F01BC}" type="presParOf" srcId="{82B71E07-46A9-1F4C-9980-576B2FA3ADD8}" destId="{0760AE06-7B56-494A-A0E8-36B594643D8E}" srcOrd="2" destOrd="0" presId="urn:microsoft.com/office/officeart/2005/8/layout/vList5"/>
    <dgm:cxn modelId="{FFF3513D-5753-4F1B-B628-46A452DFDDD5}" type="presParOf" srcId="{0760AE06-7B56-494A-A0E8-36B594643D8E}" destId="{C3381103-080C-D746-8B27-46B2DEE4028C}" srcOrd="0" destOrd="0" presId="urn:microsoft.com/office/officeart/2005/8/layout/vList5"/>
    <dgm:cxn modelId="{FDE8D971-028C-4049-88E7-24AF4EF83AF4}" type="presParOf" srcId="{0760AE06-7B56-494A-A0E8-36B594643D8E}" destId="{FBE9ED35-B856-174C-8737-A32D2C924CA6}" srcOrd="1" destOrd="0" presId="urn:microsoft.com/office/officeart/2005/8/layout/vList5"/>
    <dgm:cxn modelId="{CC3D50B4-CA0A-4B75-B91A-BAEAF41D5367}" type="presParOf" srcId="{82B71E07-46A9-1F4C-9980-576B2FA3ADD8}" destId="{42D27948-8160-FF47-9116-9786F5E669CE}" srcOrd="3" destOrd="0" presId="urn:microsoft.com/office/officeart/2005/8/layout/vList5"/>
    <dgm:cxn modelId="{D8900EB7-68B7-4CF3-B5DF-8EE173E75296}" type="presParOf" srcId="{82B71E07-46A9-1F4C-9980-576B2FA3ADD8}" destId="{39BBA486-03BD-2144-ABBF-AE369E5400B7}" srcOrd="4" destOrd="0" presId="urn:microsoft.com/office/officeart/2005/8/layout/vList5"/>
    <dgm:cxn modelId="{89A330B6-04DA-4D23-A0B4-A87EE271D0D5}" type="presParOf" srcId="{39BBA486-03BD-2144-ABBF-AE369E5400B7}" destId="{70B8D9E0-4A6D-2F44-B595-4E51FB1CC510}" srcOrd="0" destOrd="0" presId="urn:microsoft.com/office/officeart/2005/8/layout/vList5"/>
    <dgm:cxn modelId="{3B3A212C-A676-4FA7-8174-4310BF95B895}" type="presParOf" srcId="{39BBA486-03BD-2144-ABBF-AE369E5400B7}" destId="{09F84ED2-5430-D348-8351-1C588DA968EF}" srcOrd="1" destOrd="0" presId="urn:microsoft.com/office/officeart/2005/8/layout/vList5"/>
    <dgm:cxn modelId="{1D8259A6-6FC3-4A06-9D91-5CE912104EDA}" type="presParOf" srcId="{82B71E07-46A9-1F4C-9980-576B2FA3ADD8}" destId="{26A10C18-A8F4-6A4C-BDEE-6F7DE3CE4615}" srcOrd="5" destOrd="0" presId="urn:microsoft.com/office/officeart/2005/8/layout/vList5"/>
    <dgm:cxn modelId="{722F1D8A-4DD5-4F28-8403-1F2FDA046C07}" type="presParOf" srcId="{82B71E07-46A9-1F4C-9980-576B2FA3ADD8}" destId="{4ECD3363-8FE6-2E4D-AEB8-DD61ACBB9653}" srcOrd="6" destOrd="0" presId="urn:microsoft.com/office/officeart/2005/8/layout/vList5"/>
    <dgm:cxn modelId="{52C11B3B-5695-4FF7-9E15-605129B3BF08}" type="presParOf" srcId="{4ECD3363-8FE6-2E4D-AEB8-DD61ACBB9653}" destId="{E895D6B0-A2C0-8846-B022-1C147093D231}" srcOrd="0" destOrd="0" presId="urn:microsoft.com/office/officeart/2005/8/layout/vList5"/>
    <dgm:cxn modelId="{CD5ED80C-7D61-4AD7-A315-CFDB5FDC55E4}" type="presParOf" srcId="{4ECD3363-8FE6-2E4D-AEB8-DD61ACBB9653}" destId="{1017B7CB-13B4-9B4A-A898-E550BB1929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trois rectangles et trois triangles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six rectangles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/>
      <dgm:t>
        <a:bodyPr/>
        <a:lstStyle/>
        <a:p>
          <a:pPr algn="ctr">
            <a:buNone/>
          </a:pPr>
          <a:r>
            <a:rPr lang="fr-FR" b="1" dirty="0"/>
            <a:t>un carré et cinq rectangles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 trois carrés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AA9595C-27A8-4C60-9680-012FC6281BF7}" type="presOf" srcId="{D865DF60-6A8A-1346-86CF-ADC5241F7441}" destId="{C3381103-080C-D746-8B27-46B2DEE4028C}" srcOrd="0" destOrd="0" presId="urn:microsoft.com/office/officeart/2005/8/layout/vList5"/>
    <dgm:cxn modelId="{72868F68-E396-47A7-ADAD-3AFADECBE09A}" type="presOf" srcId="{2C8EC395-066D-984E-8F48-1D03BBA365D6}" destId="{FBE9ED35-B856-174C-8737-A32D2C924CA6}" srcOrd="0" destOrd="0" presId="urn:microsoft.com/office/officeart/2005/8/layout/vList5"/>
    <dgm:cxn modelId="{527DC6A9-C5C8-4FAA-A28B-0E7B2C2C5135}" type="presOf" srcId="{39104730-2024-374C-98E0-3A4CE7ED9881}" destId="{82B71E07-46A9-1F4C-9980-576B2FA3ADD8}" srcOrd="0" destOrd="0" presId="urn:microsoft.com/office/officeart/2005/8/layout/vList5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E2DFFBE1-6742-4A74-AB28-F411EAA66678}" type="presOf" srcId="{C98D5B68-7884-6648-A6A0-2E344EE2F2C1}" destId="{70B8D9E0-4A6D-2F44-B595-4E51FB1CC510}" srcOrd="0" destOrd="0" presId="urn:microsoft.com/office/officeart/2005/8/layout/vList5"/>
    <dgm:cxn modelId="{8FE987C5-C932-4FDD-AF09-9BCA79834DC1}" type="presOf" srcId="{31427C3A-E33A-4C40-B6A8-DF440F9FA9C2}" destId="{09F84ED2-5430-D348-8351-1C588DA968EF}" srcOrd="0" destOrd="0" presId="urn:microsoft.com/office/officeart/2005/8/layout/vList5"/>
    <dgm:cxn modelId="{561DBE16-CE1C-4D7A-8E76-DD5724406405}" type="presOf" srcId="{DD6BBC1B-D149-744A-A30E-EFE273F02222}" destId="{B2E2EFB5-3D81-DA40-B0AB-7277103CCFA5}" srcOrd="0" destOrd="0" presId="urn:microsoft.com/office/officeart/2005/8/layout/vList5"/>
    <dgm:cxn modelId="{60A271EA-1FB6-4289-87D5-79058015641F}" type="presOf" srcId="{5A256FE1-617A-F64B-AAA5-E71BA3D8E71B}" destId="{5131D196-118F-ED4B-8F8C-9F861CEE6268}" srcOrd="0" destOrd="0" presId="urn:microsoft.com/office/officeart/2005/8/layout/vList5"/>
    <dgm:cxn modelId="{E5CC035E-7C7D-46A6-9E96-E05B0DB377FE}" type="presOf" srcId="{8943F2E6-3B0D-E448-9217-B317A1C852F5}" destId="{1017B7CB-13B4-9B4A-A898-E550BB192901}" srcOrd="0" destOrd="0" presId="urn:microsoft.com/office/officeart/2005/8/layout/vList5"/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D206978B-C140-4EBC-BF6A-6EC188580B12}" type="presOf" srcId="{877D7047-60CD-754B-B94B-0D52DA8802EF}" destId="{E895D6B0-A2C0-8846-B022-1C147093D231}" srcOrd="0" destOrd="0" presId="urn:microsoft.com/office/officeart/2005/8/layout/vList5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0821C0D8-CDFD-494A-8008-349F8CE4EC49}" type="presParOf" srcId="{82B71E07-46A9-1F4C-9980-576B2FA3ADD8}" destId="{A3A8D8DA-067B-EC42-9EAF-7E4FD8AA6489}" srcOrd="0" destOrd="0" presId="urn:microsoft.com/office/officeart/2005/8/layout/vList5"/>
    <dgm:cxn modelId="{793247AF-EF52-4DD9-9E4B-4BE5AC4A1E8F}" type="presParOf" srcId="{A3A8D8DA-067B-EC42-9EAF-7E4FD8AA6489}" destId="{5131D196-118F-ED4B-8F8C-9F861CEE6268}" srcOrd="0" destOrd="0" presId="urn:microsoft.com/office/officeart/2005/8/layout/vList5"/>
    <dgm:cxn modelId="{83276397-F520-4E20-8CC6-51CFB4DF7617}" type="presParOf" srcId="{A3A8D8DA-067B-EC42-9EAF-7E4FD8AA6489}" destId="{B2E2EFB5-3D81-DA40-B0AB-7277103CCFA5}" srcOrd="1" destOrd="0" presId="urn:microsoft.com/office/officeart/2005/8/layout/vList5"/>
    <dgm:cxn modelId="{F39AB550-8556-4429-85C4-5F3E9F1B8FF3}" type="presParOf" srcId="{82B71E07-46A9-1F4C-9980-576B2FA3ADD8}" destId="{86757E5C-20F4-E745-A720-B10E686939A4}" srcOrd="1" destOrd="0" presId="urn:microsoft.com/office/officeart/2005/8/layout/vList5"/>
    <dgm:cxn modelId="{C97D8842-0E64-4520-99CB-D5AFCD22A42A}" type="presParOf" srcId="{82B71E07-46A9-1F4C-9980-576B2FA3ADD8}" destId="{0760AE06-7B56-494A-A0E8-36B594643D8E}" srcOrd="2" destOrd="0" presId="urn:microsoft.com/office/officeart/2005/8/layout/vList5"/>
    <dgm:cxn modelId="{1BF2E76B-4DCF-46EE-AE03-BB3B24682BD1}" type="presParOf" srcId="{0760AE06-7B56-494A-A0E8-36B594643D8E}" destId="{C3381103-080C-D746-8B27-46B2DEE4028C}" srcOrd="0" destOrd="0" presId="urn:microsoft.com/office/officeart/2005/8/layout/vList5"/>
    <dgm:cxn modelId="{AA3103D0-9E79-4465-A4A7-48AA57AC403F}" type="presParOf" srcId="{0760AE06-7B56-494A-A0E8-36B594643D8E}" destId="{FBE9ED35-B856-174C-8737-A32D2C924CA6}" srcOrd="1" destOrd="0" presId="urn:microsoft.com/office/officeart/2005/8/layout/vList5"/>
    <dgm:cxn modelId="{451EBD0A-85EC-476C-B1AC-ED9056D91B3D}" type="presParOf" srcId="{82B71E07-46A9-1F4C-9980-576B2FA3ADD8}" destId="{42D27948-8160-FF47-9116-9786F5E669CE}" srcOrd="3" destOrd="0" presId="urn:microsoft.com/office/officeart/2005/8/layout/vList5"/>
    <dgm:cxn modelId="{4D68210C-D8BC-483A-BB53-8FDDE96D5270}" type="presParOf" srcId="{82B71E07-46A9-1F4C-9980-576B2FA3ADD8}" destId="{39BBA486-03BD-2144-ABBF-AE369E5400B7}" srcOrd="4" destOrd="0" presId="urn:microsoft.com/office/officeart/2005/8/layout/vList5"/>
    <dgm:cxn modelId="{B5D5F88A-EA54-4F92-BB55-ACD0C1D34326}" type="presParOf" srcId="{39BBA486-03BD-2144-ABBF-AE369E5400B7}" destId="{70B8D9E0-4A6D-2F44-B595-4E51FB1CC510}" srcOrd="0" destOrd="0" presId="urn:microsoft.com/office/officeart/2005/8/layout/vList5"/>
    <dgm:cxn modelId="{5E48ED42-7F2F-422F-8FF5-1A2D2220A04B}" type="presParOf" srcId="{39BBA486-03BD-2144-ABBF-AE369E5400B7}" destId="{09F84ED2-5430-D348-8351-1C588DA968EF}" srcOrd="1" destOrd="0" presId="urn:microsoft.com/office/officeart/2005/8/layout/vList5"/>
    <dgm:cxn modelId="{D92E0510-3B54-4F1E-997A-FE03DA131A94}" type="presParOf" srcId="{82B71E07-46A9-1F4C-9980-576B2FA3ADD8}" destId="{26A10C18-A8F4-6A4C-BDEE-6F7DE3CE4615}" srcOrd="5" destOrd="0" presId="urn:microsoft.com/office/officeart/2005/8/layout/vList5"/>
    <dgm:cxn modelId="{28F50839-18EC-4E80-8360-03E373A285FB}" type="presParOf" srcId="{82B71E07-46A9-1F4C-9980-576B2FA3ADD8}" destId="{4ECD3363-8FE6-2E4D-AEB8-DD61ACBB9653}" srcOrd="6" destOrd="0" presId="urn:microsoft.com/office/officeart/2005/8/layout/vList5"/>
    <dgm:cxn modelId="{7AEDD4CC-518A-4A71-ABC9-CB07171772A8}" type="presParOf" srcId="{4ECD3363-8FE6-2E4D-AEB8-DD61ACBB9653}" destId="{E895D6B0-A2C0-8846-B022-1C147093D231}" srcOrd="0" destOrd="0" presId="urn:microsoft.com/office/officeart/2005/8/layout/vList5"/>
    <dgm:cxn modelId="{B37BF874-E5F8-4DF4-A4C4-D14984BA66D3}" type="presParOf" srcId="{4ECD3363-8FE6-2E4D-AEB8-DD61ACBB9653}" destId="{1017B7CB-13B4-9B4A-A898-E550BB1929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trois rectangles et trois triangles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six rectangles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un carré et cinq rectangles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 trois carrés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963B9D9-CB62-40D2-BC1B-0578EE275229}" type="presOf" srcId="{D865DF60-6A8A-1346-86CF-ADC5241F7441}" destId="{C3381103-080C-D746-8B27-46B2DEE4028C}" srcOrd="0" destOrd="0" presId="urn:microsoft.com/office/officeart/2005/8/layout/vList5"/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57DEDA84-AB6B-4828-A910-32F2B442C084}" type="presOf" srcId="{2C8EC395-066D-984E-8F48-1D03BBA365D6}" destId="{FBE9ED35-B856-174C-8737-A32D2C924CA6}" srcOrd="0" destOrd="0" presId="urn:microsoft.com/office/officeart/2005/8/layout/vList5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6A77EA37-AB7A-4C5A-85D6-700A585AEE8E}" type="presOf" srcId="{C98D5B68-7884-6648-A6A0-2E344EE2F2C1}" destId="{70B8D9E0-4A6D-2F44-B595-4E51FB1CC510}" srcOrd="0" destOrd="0" presId="urn:microsoft.com/office/officeart/2005/8/layout/vList5"/>
    <dgm:cxn modelId="{B0805211-04A1-4E93-B108-6099B348494A}" type="presOf" srcId="{39104730-2024-374C-98E0-3A4CE7ED9881}" destId="{82B71E07-46A9-1F4C-9980-576B2FA3ADD8}" srcOrd="0" destOrd="0" presId="urn:microsoft.com/office/officeart/2005/8/layout/vList5"/>
    <dgm:cxn modelId="{6B59C087-D657-409B-A195-906D630328F1}" type="presOf" srcId="{8943F2E6-3B0D-E448-9217-B317A1C852F5}" destId="{1017B7CB-13B4-9B4A-A898-E550BB192901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437DEC33-96EE-47A4-992D-6C5A762D605F}" type="presOf" srcId="{DD6BBC1B-D149-744A-A30E-EFE273F02222}" destId="{B2E2EFB5-3D81-DA40-B0AB-7277103CCFA5}" srcOrd="0" destOrd="0" presId="urn:microsoft.com/office/officeart/2005/8/layout/vList5"/>
    <dgm:cxn modelId="{0DEFC1C8-4E21-424D-9C6F-075D3ABE12A7}" type="presOf" srcId="{5A256FE1-617A-F64B-AAA5-E71BA3D8E71B}" destId="{5131D196-118F-ED4B-8F8C-9F861CEE6268}" srcOrd="0" destOrd="0" presId="urn:microsoft.com/office/officeart/2005/8/layout/vList5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430E4E6A-F1D8-4719-A22D-B48433F4BD44}" type="presOf" srcId="{31427C3A-E33A-4C40-B6A8-DF440F9FA9C2}" destId="{09F84ED2-5430-D348-8351-1C588DA968EF}" srcOrd="0" destOrd="0" presId="urn:microsoft.com/office/officeart/2005/8/layout/vList5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33F7026F-C1B9-46A9-80D3-70F669BE5DF6}" type="presOf" srcId="{877D7047-60CD-754B-B94B-0D52DA8802EF}" destId="{E895D6B0-A2C0-8846-B022-1C147093D231}" srcOrd="0" destOrd="0" presId="urn:microsoft.com/office/officeart/2005/8/layout/vList5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F0FE1DAB-0897-492A-869A-7FC5C1756242}" type="presParOf" srcId="{82B71E07-46A9-1F4C-9980-576B2FA3ADD8}" destId="{A3A8D8DA-067B-EC42-9EAF-7E4FD8AA6489}" srcOrd="0" destOrd="0" presId="urn:microsoft.com/office/officeart/2005/8/layout/vList5"/>
    <dgm:cxn modelId="{89690DD1-B205-4CCB-BDE7-79AB63BCA5F1}" type="presParOf" srcId="{A3A8D8DA-067B-EC42-9EAF-7E4FD8AA6489}" destId="{5131D196-118F-ED4B-8F8C-9F861CEE6268}" srcOrd="0" destOrd="0" presId="urn:microsoft.com/office/officeart/2005/8/layout/vList5"/>
    <dgm:cxn modelId="{9D9EBC75-0F35-4490-84A5-E033F11A3069}" type="presParOf" srcId="{A3A8D8DA-067B-EC42-9EAF-7E4FD8AA6489}" destId="{B2E2EFB5-3D81-DA40-B0AB-7277103CCFA5}" srcOrd="1" destOrd="0" presId="urn:microsoft.com/office/officeart/2005/8/layout/vList5"/>
    <dgm:cxn modelId="{6019C4F6-2C34-4CBC-BEFB-7CCD3FB8075F}" type="presParOf" srcId="{82B71E07-46A9-1F4C-9980-576B2FA3ADD8}" destId="{86757E5C-20F4-E745-A720-B10E686939A4}" srcOrd="1" destOrd="0" presId="urn:microsoft.com/office/officeart/2005/8/layout/vList5"/>
    <dgm:cxn modelId="{E619AE1A-2FC5-4CEA-AF0B-1B168DBDE1F3}" type="presParOf" srcId="{82B71E07-46A9-1F4C-9980-576B2FA3ADD8}" destId="{0760AE06-7B56-494A-A0E8-36B594643D8E}" srcOrd="2" destOrd="0" presId="urn:microsoft.com/office/officeart/2005/8/layout/vList5"/>
    <dgm:cxn modelId="{60732B5D-86E6-4011-9DBE-7B167B1E2593}" type="presParOf" srcId="{0760AE06-7B56-494A-A0E8-36B594643D8E}" destId="{C3381103-080C-D746-8B27-46B2DEE4028C}" srcOrd="0" destOrd="0" presId="urn:microsoft.com/office/officeart/2005/8/layout/vList5"/>
    <dgm:cxn modelId="{7E299F6F-D082-4DD8-9374-1E11C986A98F}" type="presParOf" srcId="{0760AE06-7B56-494A-A0E8-36B594643D8E}" destId="{FBE9ED35-B856-174C-8737-A32D2C924CA6}" srcOrd="1" destOrd="0" presId="urn:microsoft.com/office/officeart/2005/8/layout/vList5"/>
    <dgm:cxn modelId="{9818F3FB-1BD8-4F5F-BEE2-9236C15D7789}" type="presParOf" srcId="{82B71E07-46A9-1F4C-9980-576B2FA3ADD8}" destId="{42D27948-8160-FF47-9116-9786F5E669CE}" srcOrd="3" destOrd="0" presId="urn:microsoft.com/office/officeart/2005/8/layout/vList5"/>
    <dgm:cxn modelId="{B6F266D9-A66A-4287-8D78-DFC46F0EB44B}" type="presParOf" srcId="{82B71E07-46A9-1F4C-9980-576B2FA3ADD8}" destId="{39BBA486-03BD-2144-ABBF-AE369E5400B7}" srcOrd="4" destOrd="0" presId="urn:microsoft.com/office/officeart/2005/8/layout/vList5"/>
    <dgm:cxn modelId="{121FE1ED-AE7A-4952-845A-5F0E4C0BF9D5}" type="presParOf" srcId="{39BBA486-03BD-2144-ABBF-AE369E5400B7}" destId="{70B8D9E0-4A6D-2F44-B595-4E51FB1CC510}" srcOrd="0" destOrd="0" presId="urn:microsoft.com/office/officeart/2005/8/layout/vList5"/>
    <dgm:cxn modelId="{8BA1F67C-A5DE-4461-B453-EB78E4374D18}" type="presParOf" srcId="{39BBA486-03BD-2144-ABBF-AE369E5400B7}" destId="{09F84ED2-5430-D348-8351-1C588DA968EF}" srcOrd="1" destOrd="0" presId="urn:microsoft.com/office/officeart/2005/8/layout/vList5"/>
    <dgm:cxn modelId="{523B0725-2530-4B89-B9B3-B97A4714C32C}" type="presParOf" srcId="{82B71E07-46A9-1F4C-9980-576B2FA3ADD8}" destId="{26A10C18-A8F4-6A4C-BDEE-6F7DE3CE4615}" srcOrd="5" destOrd="0" presId="urn:microsoft.com/office/officeart/2005/8/layout/vList5"/>
    <dgm:cxn modelId="{5FB64E5D-64B9-4684-9140-4FE7B5216FFC}" type="presParOf" srcId="{82B71E07-46A9-1F4C-9980-576B2FA3ADD8}" destId="{4ECD3363-8FE6-2E4D-AEB8-DD61ACBB9653}" srcOrd="6" destOrd="0" presId="urn:microsoft.com/office/officeart/2005/8/layout/vList5"/>
    <dgm:cxn modelId="{81DF01AE-8E42-4854-9254-631C555D5733}" type="presParOf" srcId="{4ECD3363-8FE6-2E4D-AEB8-DD61ACBB9653}" destId="{E895D6B0-A2C0-8846-B022-1C147093D231}" srcOrd="0" destOrd="0" presId="urn:microsoft.com/office/officeart/2005/8/layout/vList5"/>
    <dgm:cxn modelId="{CFC66B89-C413-4641-AE22-91A12F50D2E4}" type="presParOf" srcId="{4ECD3363-8FE6-2E4D-AEB8-DD61ACBB9653}" destId="{1017B7CB-13B4-9B4A-A898-E550BB1929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un pavé droit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un cône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une boule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 un cube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BA7C2BB1-2D2A-4812-8D19-E9C9AE96827C}" type="presOf" srcId="{31427C3A-E33A-4C40-B6A8-DF440F9FA9C2}" destId="{09F84ED2-5430-D348-8351-1C588DA968EF}" srcOrd="0" destOrd="0" presId="urn:microsoft.com/office/officeart/2005/8/layout/vList5"/>
    <dgm:cxn modelId="{C649B27B-ED3A-4445-BE18-06F210578B14}" type="presOf" srcId="{2C8EC395-066D-984E-8F48-1D03BBA365D6}" destId="{FBE9ED35-B856-174C-8737-A32D2C924CA6}" srcOrd="0" destOrd="0" presId="urn:microsoft.com/office/officeart/2005/8/layout/vList5"/>
    <dgm:cxn modelId="{CFF2EA12-A380-4AC9-B73C-170D10EB650A}" type="presOf" srcId="{DD6BBC1B-D149-744A-A30E-EFE273F02222}" destId="{B2E2EFB5-3D81-DA40-B0AB-7277103CCFA5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57566DDC-19EE-45D4-AD90-8B256E6F979B}" type="presOf" srcId="{D865DF60-6A8A-1346-86CF-ADC5241F7441}" destId="{C3381103-080C-D746-8B27-46B2DEE4028C}" srcOrd="0" destOrd="0" presId="urn:microsoft.com/office/officeart/2005/8/layout/vList5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E07317CA-3CC1-4A7D-9E40-1A85B1CE3D35}" type="presOf" srcId="{8943F2E6-3B0D-E448-9217-B317A1C852F5}" destId="{1017B7CB-13B4-9B4A-A898-E550BB192901}" srcOrd="0" destOrd="0" presId="urn:microsoft.com/office/officeart/2005/8/layout/vList5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04567E5E-FA37-4DDE-B007-F2380D055C06}" type="presOf" srcId="{C98D5B68-7884-6648-A6A0-2E344EE2F2C1}" destId="{70B8D9E0-4A6D-2F44-B595-4E51FB1CC510}" srcOrd="0" destOrd="0" presId="urn:microsoft.com/office/officeart/2005/8/layout/vList5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771DF922-1AF5-4687-8FEB-3E9FFFB4C65C}" type="presOf" srcId="{5A256FE1-617A-F64B-AAA5-E71BA3D8E71B}" destId="{5131D196-118F-ED4B-8F8C-9F861CEE6268}" srcOrd="0" destOrd="0" presId="urn:microsoft.com/office/officeart/2005/8/layout/vList5"/>
    <dgm:cxn modelId="{9863B641-95FC-4787-AF36-3DC5DC3200DC}" type="presOf" srcId="{877D7047-60CD-754B-B94B-0D52DA8802EF}" destId="{E895D6B0-A2C0-8846-B022-1C147093D231}" srcOrd="0" destOrd="0" presId="urn:microsoft.com/office/officeart/2005/8/layout/vList5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FE9E0569-4BEE-4BB7-9A2A-065FF87F3854}" type="presOf" srcId="{39104730-2024-374C-98E0-3A4CE7ED9881}" destId="{82B71E07-46A9-1F4C-9980-576B2FA3ADD8}" srcOrd="0" destOrd="0" presId="urn:microsoft.com/office/officeart/2005/8/layout/vList5"/>
    <dgm:cxn modelId="{273ACBF4-6DD8-481E-940B-92DFBD75DD43}" type="presParOf" srcId="{82B71E07-46A9-1F4C-9980-576B2FA3ADD8}" destId="{A3A8D8DA-067B-EC42-9EAF-7E4FD8AA6489}" srcOrd="0" destOrd="0" presId="urn:microsoft.com/office/officeart/2005/8/layout/vList5"/>
    <dgm:cxn modelId="{8C244165-1072-4380-A18E-7C922E7E6964}" type="presParOf" srcId="{A3A8D8DA-067B-EC42-9EAF-7E4FD8AA6489}" destId="{5131D196-118F-ED4B-8F8C-9F861CEE6268}" srcOrd="0" destOrd="0" presId="urn:microsoft.com/office/officeart/2005/8/layout/vList5"/>
    <dgm:cxn modelId="{405A0476-9C8B-40C4-8467-188188736B5B}" type="presParOf" srcId="{A3A8D8DA-067B-EC42-9EAF-7E4FD8AA6489}" destId="{B2E2EFB5-3D81-DA40-B0AB-7277103CCFA5}" srcOrd="1" destOrd="0" presId="urn:microsoft.com/office/officeart/2005/8/layout/vList5"/>
    <dgm:cxn modelId="{EC429268-72B9-4D17-9979-83030E11D1C3}" type="presParOf" srcId="{82B71E07-46A9-1F4C-9980-576B2FA3ADD8}" destId="{86757E5C-20F4-E745-A720-B10E686939A4}" srcOrd="1" destOrd="0" presId="urn:microsoft.com/office/officeart/2005/8/layout/vList5"/>
    <dgm:cxn modelId="{0CF6FE35-6E41-4207-80C7-A9EA4DBE678F}" type="presParOf" srcId="{82B71E07-46A9-1F4C-9980-576B2FA3ADD8}" destId="{0760AE06-7B56-494A-A0E8-36B594643D8E}" srcOrd="2" destOrd="0" presId="urn:microsoft.com/office/officeart/2005/8/layout/vList5"/>
    <dgm:cxn modelId="{220A049F-902D-42A7-8288-8DAAC99347C7}" type="presParOf" srcId="{0760AE06-7B56-494A-A0E8-36B594643D8E}" destId="{C3381103-080C-D746-8B27-46B2DEE4028C}" srcOrd="0" destOrd="0" presId="urn:microsoft.com/office/officeart/2005/8/layout/vList5"/>
    <dgm:cxn modelId="{EABE2C0C-18D6-4088-A526-F6DDBDBECD16}" type="presParOf" srcId="{0760AE06-7B56-494A-A0E8-36B594643D8E}" destId="{FBE9ED35-B856-174C-8737-A32D2C924CA6}" srcOrd="1" destOrd="0" presId="urn:microsoft.com/office/officeart/2005/8/layout/vList5"/>
    <dgm:cxn modelId="{ACCD178A-2C05-47C1-9CCE-F2E2C6350999}" type="presParOf" srcId="{82B71E07-46A9-1F4C-9980-576B2FA3ADD8}" destId="{42D27948-8160-FF47-9116-9786F5E669CE}" srcOrd="3" destOrd="0" presId="urn:microsoft.com/office/officeart/2005/8/layout/vList5"/>
    <dgm:cxn modelId="{ADEFD0F1-0FB2-4C72-80C4-05701125C350}" type="presParOf" srcId="{82B71E07-46A9-1F4C-9980-576B2FA3ADD8}" destId="{39BBA486-03BD-2144-ABBF-AE369E5400B7}" srcOrd="4" destOrd="0" presId="urn:microsoft.com/office/officeart/2005/8/layout/vList5"/>
    <dgm:cxn modelId="{38D8BE8A-C373-42EA-9903-6D6FC19B4406}" type="presParOf" srcId="{39BBA486-03BD-2144-ABBF-AE369E5400B7}" destId="{70B8D9E0-4A6D-2F44-B595-4E51FB1CC510}" srcOrd="0" destOrd="0" presId="urn:microsoft.com/office/officeart/2005/8/layout/vList5"/>
    <dgm:cxn modelId="{FF285258-05A2-4FAE-8051-F9F1823FF001}" type="presParOf" srcId="{39BBA486-03BD-2144-ABBF-AE369E5400B7}" destId="{09F84ED2-5430-D348-8351-1C588DA968EF}" srcOrd="1" destOrd="0" presId="urn:microsoft.com/office/officeart/2005/8/layout/vList5"/>
    <dgm:cxn modelId="{FBFF925D-39EF-45AC-94E2-5DC9FD665904}" type="presParOf" srcId="{82B71E07-46A9-1F4C-9980-576B2FA3ADD8}" destId="{26A10C18-A8F4-6A4C-BDEE-6F7DE3CE4615}" srcOrd="5" destOrd="0" presId="urn:microsoft.com/office/officeart/2005/8/layout/vList5"/>
    <dgm:cxn modelId="{2F96B0DA-158C-4C4D-B35D-90A27B3D5E0E}" type="presParOf" srcId="{82B71E07-46A9-1F4C-9980-576B2FA3ADD8}" destId="{4ECD3363-8FE6-2E4D-AEB8-DD61ACBB9653}" srcOrd="6" destOrd="0" presId="urn:microsoft.com/office/officeart/2005/8/layout/vList5"/>
    <dgm:cxn modelId="{A172687F-CEA0-45E7-833F-2D1A5B79E8DC}" type="presParOf" srcId="{4ECD3363-8FE6-2E4D-AEB8-DD61ACBB9653}" destId="{E895D6B0-A2C0-8846-B022-1C147093D231}" srcOrd="0" destOrd="0" presId="urn:microsoft.com/office/officeart/2005/8/layout/vList5"/>
    <dgm:cxn modelId="{AA71674D-809A-47D2-B119-2B51D57F5F89}" type="presParOf" srcId="{4ECD3363-8FE6-2E4D-AEB8-DD61ACBB9653}" destId="{1017B7CB-13B4-9B4A-A898-E550BB192901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un pavé droit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un cône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/>
      <dgm:t>
        <a:bodyPr/>
        <a:lstStyle/>
        <a:p>
          <a:pPr algn="ctr">
            <a:buNone/>
          </a:pPr>
          <a:r>
            <a:rPr lang="fr-FR" b="1" dirty="0"/>
            <a:t>une boule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 un cube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989C560C-E541-4435-B01A-81C157AD108B}" type="presOf" srcId="{D865DF60-6A8A-1346-86CF-ADC5241F7441}" destId="{C3381103-080C-D746-8B27-46B2DEE4028C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24811282-5B2D-4481-AC1D-9E6786181EE2}" type="presOf" srcId="{31427C3A-E33A-4C40-B6A8-DF440F9FA9C2}" destId="{09F84ED2-5430-D348-8351-1C588DA968EF}" srcOrd="0" destOrd="0" presId="urn:microsoft.com/office/officeart/2005/8/layout/vList5"/>
    <dgm:cxn modelId="{02665FAE-B8BF-4E10-B856-993177E24700}" type="presOf" srcId="{5A256FE1-617A-F64B-AAA5-E71BA3D8E71B}" destId="{5131D196-118F-ED4B-8F8C-9F861CEE6268}" srcOrd="0" destOrd="0" presId="urn:microsoft.com/office/officeart/2005/8/layout/vList5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CEC1BB9D-CF58-4E9F-BE97-8F9F8C85A3A5}" type="presOf" srcId="{8943F2E6-3B0D-E448-9217-B317A1C852F5}" destId="{1017B7CB-13B4-9B4A-A898-E550BB192901}" srcOrd="0" destOrd="0" presId="urn:microsoft.com/office/officeart/2005/8/layout/vList5"/>
    <dgm:cxn modelId="{06B8144D-ED3E-4218-9F8F-0D33EEDBE729}" type="presOf" srcId="{DD6BBC1B-D149-744A-A30E-EFE273F02222}" destId="{B2E2EFB5-3D81-DA40-B0AB-7277103CCFA5}" srcOrd="0" destOrd="0" presId="urn:microsoft.com/office/officeart/2005/8/layout/vList5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C6878F74-FD5B-41F0-AF74-DB4D6A1B0D1E}" type="presOf" srcId="{877D7047-60CD-754B-B94B-0D52DA8802EF}" destId="{E895D6B0-A2C0-8846-B022-1C147093D231}" srcOrd="0" destOrd="0" presId="urn:microsoft.com/office/officeart/2005/8/layout/vList5"/>
    <dgm:cxn modelId="{F6CCA2A9-3896-40A1-9E08-210C475FD0CA}" type="presOf" srcId="{C98D5B68-7884-6648-A6A0-2E344EE2F2C1}" destId="{70B8D9E0-4A6D-2F44-B595-4E51FB1CC510}" srcOrd="0" destOrd="0" presId="urn:microsoft.com/office/officeart/2005/8/layout/vList5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DD9745C2-9CC9-43FF-AD3F-A099F56926A4}" type="presOf" srcId="{2C8EC395-066D-984E-8F48-1D03BBA365D6}" destId="{FBE9ED35-B856-174C-8737-A32D2C924CA6}" srcOrd="0" destOrd="0" presId="urn:microsoft.com/office/officeart/2005/8/layout/vList5"/>
    <dgm:cxn modelId="{4E386F05-FB34-400D-B1A5-6DB66A4EE966}" type="presOf" srcId="{39104730-2024-374C-98E0-3A4CE7ED9881}" destId="{82B71E07-46A9-1F4C-9980-576B2FA3ADD8}" srcOrd="0" destOrd="0" presId="urn:microsoft.com/office/officeart/2005/8/layout/vList5"/>
    <dgm:cxn modelId="{6CC67FB1-7BA8-4501-9EBE-9AC623669747}" type="presParOf" srcId="{82B71E07-46A9-1F4C-9980-576B2FA3ADD8}" destId="{A3A8D8DA-067B-EC42-9EAF-7E4FD8AA6489}" srcOrd="0" destOrd="0" presId="urn:microsoft.com/office/officeart/2005/8/layout/vList5"/>
    <dgm:cxn modelId="{C96E497A-BF7C-45D3-871E-8B0A9382A783}" type="presParOf" srcId="{A3A8D8DA-067B-EC42-9EAF-7E4FD8AA6489}" destId="{5131D196-118F-ED4B-8F8C-9F861CEE6268}" srcOrd="0" destOrd="0" presId="urn:microsoft.com/office/officeart/2005/8/layout/vList5"/>
    <dgm:cxn modelId="{18D0467F-AB4E-403C-ABD8-159C6EADBCA0}" type="presParOf" srcId="{A3A8D8DA-067B-EC42-9EAF-7E4FD8AA6489}" destId="{B2E2EFB5-3D81-DA40-B0AB-7277103CCFA5}" srcOrd="1" destOrd="0" presId="urn:microsoft.com/office/officeart/2005/8/layout/vList5"/>
    <dgm:cxn modelId="{FFA27B62-7F71-4C93-AF55-EAAED2405A1D}" type="presParOf" srcId="{82B71E07-46A9-1F4C-9980-576B2FA3ADD8}" destId="{86757E5C-20F4-E745-A720-B10E686939A4}" srcOrd="1" destOrd="0" presId="urn:microsoft.com/office/officeart/2005/8/layout/vList5"/>
    <dgm:cxn modelId="{C2DC0F04-B31F-454C-888D-2C9FA81CEFE1}" type="presParOf" srcId="{82B71E07-46A9-1F4C-9980-576B2FA3ADD8}" destId="{0760AE06-7B56-494A-A0E8-36B594643D8E}" srcOrd="2" destOrd="0" presId="urn:microsoft.com/office/officeart/2005/8/layout/vList5"/>
    <dgm:cxn modelId="{07039B03-947B-4D94-BF63-8A2BE1110E45}" type="presParOf" srcId="{0760AE06-7B56-494A-A0E8-36B594643D8E}" destId="{C3381103-080C-D746-8B27-46B2DEE4028C}" srcOrd="0" destOrd="0" presId="urn:microsoft.com/office/officeart/2005/8/layout/vList5"/>
    <dgm:cxn modelId="{2AB545E6-5F28-4612-93C1-46455815F782}" type="presParOf" srcId="{0760AE06-7B56-494A-A0E8-36B594643D8E}" destId="{FBE9ED35-B856-174C-8737-A32D2C924CA6}" srcOrd="1" destOrd="0" presId="urn:microsoft.com/office/officeart/2005/8/layout/vList5"/>
    <dgm:cxn modelId="{D6212F3F-8877-4286-9B69-F6D1F661E836}" type="presParOf" srcId="{82B71E07-46A9-1F4C-9980-576B2FA3ADD8}" destId="{42D27948-8160-FF47-9116-9786F5E669CE}" srcOrd="3" destOrd="0" presId="urn:microsoft.com/office/officeart/2005/8/layout/vList5"/>
    <dgm:cxn modelId="{2281D849-04B6-44B8-BB3F-6CA1F094FAB3}" type="presParOf" srcId="{82B71E07-46A9-1F4C-9980-576B2FA3ADD8}" destId="{39BBA486-03BD-2144-ABBF-AE369E5400B7}" srcOrd="4" destOrd="0" presId="urn:microsoft.com/office/officeart/2005/8/layout/vList5"/>
    <dgm:cxn modelId="{6B8ACF71-5E1A-41C4-BFD2-CDD44287EAB8}" type="presParOf" srcId="{39BBA486-03BD-2144-ABBF-AE369E5400B7}" destId="{70B8D9E0-4A6D-2F44-B595-4E51FB1CC510}" srcOrd="0" destOrd="0" presId="urn:microsoft.com/office/officeart/2005/8/layout/vList5"/>
    <dgm:cxn modelId="{C4D3E72D-7DAD-4E25-9EAD-A8DAFC212C24}" type="presParOf" srcId="{39BBA486-03BD-2144-ABBF-AE369E5400B7}" destId="{09F84ED2-5430-D348-8351-1C588DA968EF}" srcOrd="1" destOrd="0" presId="urn:microsoft.com/office/officeart/2005/8/layout/vList5"/>
    <dgm:cxn modelId="{EC097E9A-DDA5-4FFB-B3AA-DB66F846AE05}" type="presParOf" srcId="{82B71E07-46A9-1F4C-9980-576B2FA3ADD8}" destId="{26A10C18-A8F4-6A4C-BDEE-6F7DE3CE4615}" srcOrd="5" destOrd="0" presId="urn:microsoft.com/office/officeart/2005/8/layout/vList5"/>
    <dgm:cxn modelId="{9CC5D5B8-8E4C-4083-B200-7182DC208383}" type="presParOf" srcId="{82B71E07-46A9-1F4C-9980-576B2FA3ADD8}" destId="{4ECD3363-8FE6-2E4D-AEB8-DD61ACBB9653}" srcOrd="6" destOrd="0" presId="urn:microsoft.com/office/officeart/2005/8/layout/vList5"/>
    <dgm:cxn modelId="{94C3510A-EDEE-49E4-BA12-51B5CFBAF18B}" type="presParOf" srcId="{4ECD3363-8FE6-2E4D-AEB8-DD61ACBB9653}" destId="{E895D6B0-A2C0-8846-B022-1C147093D231}" srcOrd="0" destOrd="0" presId="urn:microsoft.com/office/officeart/2005/8/layout/vList5"/>
    <dgm:cxn modelId="{CD9C8E51-889E-47C7-A251-5F79C76C3967}" type="presParOf" srcId="{4ECD3363-8FE6-2E4D-AEB8-DD61ACBB9653}" destId="{1017B7CB-13B4-9B4A-A898-E550BB192901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un pavé droit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un cône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/>
      <dgm:t>
        <a:bodyPr/>
        <a:lstStyle/>
        <a:p>
          <a:pPr algn="ctr">
            <a:buNone/>
          </a:pPr>
          <a:r>
            <a:rPr lang="fr-FR" b="1" dirty="0"/>
            <a:t>une boule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 un cube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93017BB3-F925-4D80-A968-97D685EBD268}" type="presOf" srcId="{2C8EC395-066D-984E-8F48-1D03BBA365D6}" destId="{FBE9ED35-B856-174C-8737-A32D2C924CA6}" srcOrd="0" destOrd="0" presId="urn:microsoft.com/office/officeart/2005/8/layout/vList5"/>
    <dgm:cxn modelId="{7A827EF3-5C5A-45E1-946E-250E7C373A2D}" type="presOf" srcId="{5A256FE1-617A-F64B-AAA5-E71BA3D8E71B}" destId="{5131D196-118F-ED4B-8F8C-9F861CEE6268}" srcOrd="0" destOrd="0" presId="urn:microsoft.com/office/officeart/2005/8/layout/vList5"/>
    <dgm:cxn modelId="{0F8F7A3A-3796-4F31-BB94-6432755F727B}" type="presOf" srcId="{DD6BBC1B-D149-744A-A30E-EFE273F02222}" destId="{B2E2EFB5-3D81-DA40-B0AB-7277103CCFA5}" srcOrd="0" destOrd="0" presId="urn:microsoft.com/office/officeart/2005/8/layout/vList5"/>
    <dgm:cxn modelId="{5D282A79-D896-4D89-BFEE-CD58BE61F462}" type="presOf" srcId="{C98D5B68-7884-6648-A6A0-2E344EE2F2C1}" destId="{70B8D9E0-4A6D-2F44-B595-4E51FB1CC510}" srcOrd="0" destOrd="0" presId="urn:microsoft.com/office/officeart/2005/8/layout/vList5"/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6931F1A6-52B7-4721-8C2C-CEE39179CFEC}" type="presOf" srcId="{8943F2E6-3B0D-E448-9217-B317A1C852F5}" destId="{1017B7CB-13B4-9B4A-A898-E550BB192901}" srcOrd="0" destOrd="0" presId="urn:microsoft.com/office/officeart/2005/8/layout/vList5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205D6270-76E5-47F7-982B-1080E090C1F9}" type="presOf" srcId="{31427C3A-E33A-4C40-B6A8-DF440F9FA9C2}" destId="{09F84ED2-5430-D348-8351-1C588DA968EF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5371FB93-EF6A-42DD-8A37-58AF1FAE33FB}" type="presOf" srcId="{39104730-2024-374C-98E0-3A4CE7ED9881}" destId="{82B71E07-46A9-1F4C-9980-576B2FA3ADD8}" srcOrd="0" destOrd="0" presId="urn:microsoft.com/office/officeart/2005/8/layout/vList5"/>
    <dgm:cxn modelId="{4CFAD778-79A8-4051-B767-299B4300FD6A}" type="presOf" srcId="{877D7047-60CD-754B-B94B-0D52DA8802EF}" destId="{E895D6B0-A2C0-8846-B022-1C147093D231}" srcOrd="0" destOrd="0" presId="urn:microsoft.com/office/officeart/2005/8/layout/vList5"/>
    <dgm:cxn modelId="{53B61BCC-6074-4469-9C8E-FF97297A1BEB}" type="presOf" srcId="{D865DF60-6A8A-1346-86CF-ADC5241F7441}" destId="{C3381103-080C-D746-8B27-46B2DEE4028C}" srcOrd="0" destOrd="0" presId="urn:microsoft.com/office/officeart/2005/8/layout/vList5"/>
    <dgm:cxn modelId="{D572DA5B-B647-4B9F-90F2-523F0BB2D31E}" type="presParOf" srcId="{82B71E07-46A9-1F4C-9980-576B2FA3ADD8}" destId="{A3A8D8DA-067B-EC42-9EAF-7E4FD8AA6489}" srcOrd="0" destOrd="0" presId="urn:microsoft.com/office/officeart/2005/8/layout/vList5"/>
    <dgm:cxn modelId="{E86F734C-0527-4E75-81CD-21DF4FBF0B58}" type="presParOf" srcId="{A3A8D8DA-067B-EC42-9EAF-7E4FD8AA6489}" destId="{5131D196-118F-ED4B-8F8C-9F861CEE6268}" srcOrd="0" destOrd="0" presId="urn:microsoft.com/office/officeart/2005/8/layout/vList5"/>
    <dgm:cxn modelId="{3763BBD7-0305-4998-93C8-205BA46916AC}" type="presParOf" srcId="{A3A8D8DA-067B-EC42-9EAF-7E4FD8AA6489}" destId="{B2E2EFB5-3D81-DA40-B0AB-7277103CCFA5}" srcOrd="1" destOrd="0" presId="urn:microsoft.com/office/officeart/2005/8/layout/vList5"/>
    <dgm:cxn modelId="{A98C7E26-B7C0-4979-834D-B19696C4FB2A}" type="presParOf" srcId="{82B71E07-46A9-1F4C-9980-576B2FA3ADD8}" destId="{86757E5C-20F4-E745-A720-B10E686939A4}" srcOrd="1" destOrd="0" presId="urn:microsoft.com/office/officeart/2005/8/layout/vList5"/>
    <dgm:cxn modelId="{B0EB961D-2CC8-4420-86AB-978093F0E776}" type="presParOf" srcId="{82B71E07-46A9-1F4C-9980-576B2FA3ADD8}" destId="{0760AE06-7B56-494A-A0E8-36B594643D8E}" srcOrd="2" destOrd="0" presId="urn:microsoft.com/office/officeart/2005/8/layout/vList5"/>
    <dgm:cxn modelId="{18F653D3-4438-4E71-AE27-A0A7CB3261C9}" type="presParOf" srcId="{0760AE06-7B56-494A-A0E8-36B594643D8E}" destId="{C3381103-080C-D746-8B27-46B2DEE4028C}" srcOrd="0" destOrd="0" presId="urn:microsoft.com/office/officeart/2005/8/layout/vList5"/>
    <dgm:cxn modelId="{78A522CC-B04D-4B76-857D-8EC45E360618}" type="presParOf" srcId="{0760AE06-7B56-494A-A0E8-36B594643D8E}" destId="{FBE9ED35-B856-174C-8737-A32D2C924CA6}" srcOrd="1" destOrd="0" presId="urn:microsoft.com/office/officeart/2005/8/layout/vList5"/>
    <dgm:cxn modelId="{DB625417-FC7B-4D90-AA03-EC8CD5656C7F}" type="presParOf" srcId="{82B71E07-46A9-1F4C-9980-576B2FA3ADD8}" destId="{42D27948-8160-FF47-9116-9786F5E669CE}" srcOrd="3" destOrd="0" presId="urn:microsoft.com/office/officeart/2005/8/layout/vList5"/>
    <dgm:cxn modelId="{BCEA1DC4-BF89-45A2-8465-6449BA05817E}" type="presParOf" srcId="{82B71E07-46A9-1F4C-9980-576B2FA3ADD8}" destId="{39BBA486-03BD-2144-ABBF-AE369E5400B7}" srcOrd="4" destOrd="0" presId="urn:microsoft.com/office/officeart/2005/8/layout/vList5"/>
    <dgm:cxn modelId="{73503534-78FF-405A-B38C-5D3BEC80B14A}" type="presParOf" srcId="{39BBA486-03BD-2144-ABBF-AE369E5400B7}" destId="{70B8D9E0-4A6D-2F44-B595-4E51FB1CC510}" srcOrd="0" destOrd="0" presId="urn:microsoft.com/office/officeart/2005/8/layout/vList5"/>
    <dgm:cxn modelId="{8DEBED81-DDF6-4510-ABFA-DAB0F9389168}" type="presParOf" srcId="{39BBA486-03BD-2144-ABBF-AE369E5400B7}" destId="{09F84ED2-5430-D348-8351-1C588DA968EF}" srcOrd="1" destOrd="0" presId="urn:microsoft.com/office/officeart/2005/8/layout/vList5"/>
    <dgm:cxn modelId="{D98398E7-EC23-4F44-9816-68FBF7F0FA1A}" type="presParOf" srcId="{82B71E07-46A9-1F4C-9980-576B2FA3ADD8}" destId="{26A10C18-A8F4-6A4C-BDEE-6F7DE3CE4615}" srcOrd="5" destOrd="0" presId="urn:microsoft.com/office/officeart/2005/8/layout/vList5"/>
    <dgm:cxn modelId="{D917D032-4ADD-4589-A508-B9BC854CC80F}" type="presParOf" srcId="{82B71E07-46A9-1F4C-9980-576B2FA3ADD8}" destId="{4ECD3363-8FE6-2E4D-AEB8-DD61ACBB9653}" srcOrd="6" destOrd="0" presId="urn:microsoft.com/office/officeart/2005/8/layout/vList5"/>
    <dgm:cxn modelId="{9AE13BEB-4FAB-4F0B-B65C-12DB6B078E3C}" type="presParOf" srcId="{4ECD3363-8FE6-2E4D-AEB8-DD61ACBB9653}" destId="{E895D6B0-A2C0-8846-B022-1C147093D231}" srcOrd="0" destOrd="0" presId="urn:microsoft.com/office/officeart/2005/8/layout/vList5"/>
    <dgm:cxn modelId="{66F2707F-1055-40DC-ADD8-E043D3CDF278}" type="presParOf" srcId="{4ECD3363-8FE6-2E4D-AEB8-DD61ACBB9653}" destId="{1017B7CB-13B4-9B4A-A898-E550BB192901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un pavé droit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un cône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/>
      <dgm:t>
        <a:bodyPr/>
        <a:lstStyle/>
        <a:p>
          <a:pPr algn="ctr">
            <a:buNone/>
          </a:pPr>
          <a:r>
            <a:rPr lang="fr-FR" b="1" dirty="0"/>
            <a:t>une boule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 un cube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01C8315A-5A26-4EF2-AEF8-AF945CDCA52B}" type="presOf" srcId="{D865DF60-6A8A-1346-86CF-ADC5241F7441}" destId="{C3381103-080C-D746-8B27-46B2DEE4028C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8A2CDC24-7938-4C2F-A4CE-77A39A1AE0C3}" type="presOf" srcId="{31427C3A-E33A-4C40-B6A8-DF440F9FA9C2}" destId="{09F84ED2-5430-D348-8351-1C588DA968EF}" srcOrd="0" destOrd="0" presId="urn:microsoft.com/office/officeart/2005/8/layout/vList5"/>
    <dgm:cxn modelId="{F057BDFF-B075-49FC-B90A-5680769144C4}" type="presOf" srcId="{2C8EC395-066D-984E-8F48-1D03BBA365D6}" destId="{FBE9ED35-B856-174C-8737-A32D2C924CA6}" srcOrd="0" destOrd="0" presId="urn:microsoft.com/office/officeart/2005/8/layout/vList5"/>
    <dgm:cxn modelId="{2BF229A5-42DC-4B20-AB72-A706DEBD4676}" type="presOf" srcId="{C98D5B68-7884-6648-A6A0-2E344EE2F2C1}" destId="{70B8D9E0-4A6D-2F44-B595-4E51FB1CC510}" srcOrd="0" destOrd="0" presId="urn:microsoft.com/office/officeart/2005/8/layout/vList5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B5FFBCE9-2E21-4418-AE4A-2DDD5B608198}" type="presOf" srcId="{8943F2E6-3B0D-E448-9217-B317A1C852F5}" destId="{1017B7CB-13B4-9B4A-A898-E550BB192901}" srcOrd="0" destOrd="0" presId="urn:microsoft.com/office/officeart/2005/8/layout/vList5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5F3059A7-B9B9-43F7-86F8-8DB2FBC68970}" type="presOf" srcId="{39104730-2024-374C-98E0-3A4CE7ED9881}" destId="{82B71E07-46A9-1F4C-9980-576B2FA3ADD8}" srcOrd="0" destOrd="0" presId="urn:microsoft.com/office/officeart/2005/8/layout/vList5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2C926CAB-D592-4A75-A8C9-A7D8C3CB346A}" type="presOf" srcId="{DD6BBC1B-D149-744A-A30E-EFE273F02222}" destId="{B2E2EFB5-3D81-DA40-B0AB-7277103CCFA5}" srcOrd="0" destOrd="0" presId="urn:microsoft.com/office/officeart/2005/8/layout/vList5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9C5EAD14-69AD-4AB3-A5C9-41799EB7043D}" type="presOf" srcId="{5A256FE1-617A-F64B-AAA5-E71BA3D8E71B}" destId="{5131D196-118F-ED4B-8F8C-9F861CEE6268}" srcOrd="0" destOrd="0" presId="urn:microsoft.com/office/officeart/2005/8/layout/vList5"/>
    <dgm:cxn modelId="{1B16BB1A-54F3-4CBB-ACB1-4E11C26E0AFE}" type="presOf" srcId="{877D7047-60CD-754B-B94B-0D52DA8802EF}" destId="{E895D6B0-A2C0-8846-B022-1C147093D231}" srcOrd="0" destOrd="0" presId="urn:microsoft.com/office/officeart/2005/8/layout/vList5"/>
    <dgm:cxn modelId="{6309E378-8AD8-489E-A1E8-EC46AEBB2F4B}" type="presParOf" srcId="{82B71E07-46A9-1F4C-9980-576B2FA3ADD8}" destId="{A3A8D8DA-067B-EC42-9EAF-7E4FD8AA6489}" srcOrd="0" destOrd="0" presId="urn:microsoft.com/office/officeart/2005/8/layout/vList5"/>
    <dgm:cxn modelId="{87B8CCB0-5610-4510-8839-BF38EBC8D5A8}" type="presParOf" srcId="{A3A8D8DA-067B-EC42-9EAF-7E4FD8AA6489}" destId="{5131D196-118F-ED4B-8F8C-9F861CEE6268}" srcOrd="0" destOrd="0" presId="urn:microsoft.com/office/officeart/2005/8/layout/vList5"/>
    <dgm:cxn modelId="{A655DB1A-E256-45B3-8364-81ACFB664ACE}" type="presParOf" srcId="{A3A8D8DA-067B-EC42-9EAF-7E4FD8AA6489}" destId="{B2E2EFB5-3D81-DA40-B0AB-7277103CCFA5}" srcOrd="1" destOrd="0" presId="urn:microsoft.com/office/officeart/2005/8/layout/vList5"/>
    <dgm:cxn modelId="{DC06BD91-5F22-45C0-B1DD-A032360E15AF}" type="presParOf" srcId="{82B71E07-46A9-1F4C-9980-576B2FA3ADD8}" destId="{86757E5C-20F4-E745-A720-B10E686939A4}" srcOrd="1" destOrd="0" presId="urn:microsoft.com/office/officeart/2005/8/layout/vList5"/>
    <dgm:cxn modelId="{5735D126-90EF-4965-8151-14F10BC08BAE}" type="presParOf" srcId="{82B71E07-46A9-1F4C-9980-576B2FA3ADD8}" destId="{0760AE06-7B56-494A-A0E8-36B594643D8E}" srcOrd="2" destOrd="0" presId="urn:microsoft.com/office/officeart/2005/8/layout/vList5"/>
    <dgm:cxn modelId="{1F645650-831A-49BF-A7D2-1E74DD03F328}" type="presParOf" srcId="{0760AE06-7B56-494A-A0E8-36B594643D8E}" destId="{C3381103-080C-D746-8B27-46B2DEE4028C}" srcOrd="0" destOrd="0" presId="urn:microsoft.com/office/officeart/2005/8/layout/vList5"/>
    <dgm:cxn modelId="{2073BAAC-8CDC-46BC-8869-BBA28DF7931D}" type="presParOf" srcId="{0760AE06-7B56-494A-A0E8-36B594643D8E}" destId="{FBE9ED35-B856-174C-8737-A32D2C924CA6}" srcOrd="1" destOrd="0" presId="urn:microsoft.com/office/officeart/2005/8/layout/vList5"/>
    <dgm:cxn modelId="{B476AC00-D224-49C5-91AE-002D5E516751}" type="presParOf" srcId="{82B71E07-46A9-1F4C-9980-576B2FA3ADD8}" destId="{42D27948-8160-FF47-9116-9786F5E669CE}" srcOrd="3" destOrd="0" presId="urn:microsoft.com/office/officeart/2005/8/layout/vList5"/>
    <dgm:cxn modelId="{F918C2F7-A4D1-4089-95A3-6D3493A5945F}" type="presParOf" srcId="{82B71E07-46A9-1F4C-9980-576B2FA3ADD8}" destId="{39BBA486-03BD-2144-ABBF-AE369E5400B7}" srcOrd="4" destOrd="0" presId="urn:microsoft.com/office/officeart/2005/8/layout/vList5"/>
    <dgm:cxn modelId="{81C2A96B-8575-4691-91FB-32EDCF5ADC39}" type="presParOf" srcId="{39BBA486-03BD-2144-ABBF-AE369E5400B7}" destId="{70B8D9E0-4A6D-2F44-B595-4E51FB1CC510}" srcOrd="0" destOrd="0" presId="urn:microsoft.com/office/officeart/2005/8/layout/vList5"/>
    <dgm:cxn modelId="{93BBD152-E765-4933-8FFD-D11223DEB537}" type="presParOf" srcId="{39BBA486-03BD-2144-ABBF-AE369E5400B7}" destId="{09F84ED2-5430-D348-8351-1C588DA968EF}" srcOrd="1" destOrd="0" presId="urn:microsoft.com/office/officeart/2005/8/layout/vList5"/>
    <dgm:cxn modelId="{1F96A51F-C553-41CD-B610-1C05F42AF83B}" type="presParOf" srcId="{82B71E07-46A9-1F4C-9980-576B2FA3ADD8}" destId="{26A10C18-A8F4-6A4C-BDEE-6F7DE3CE4615}" srcOrd="5" destOrd="0" presId="urn:microsoft.com/office/officeart/2005/8/layout/vList5"/>
    <dgm:cxn modelId="{8A633FC6-A55F-4742-8A01-BE43BDBF65D6}" type="presParOf" srcId="{82B71E07-46A9-1F4C-9980-576B2FA3ADD8}" destId="{4ECD3363-8FE6-2E4D-AEB8-DD61ACBB9653}" srcOrd="6" destOrd="0" presId="urn:microsoft.com/office/officeart/2005/8/layout/vList5"/>
    <dgm:cxn modelId="{60B09BA4-F55E-481A-B58A-E6DBE463EA64}" type="presParOf" srcId="{4ECD3363-8FE6-2E4D-AEB8-DD61ACBB9653}" destId="{E895D6B0-A2C0-8846-B022-1C147093D231}" srcOrd="0" destOrd="0" presId="urn:microsoft.com/office/officeart/2005/8/layout/vList5"/>
    <dgm:cxn modelId="{3B2F20E6-2202-4AA6-B3B5-149ED1296FE3}" type="presParOf" srcId="{4ECD3363-8FE6-2E4D-AEB8-DD61ACBB9653}" destId="{1017B7CB-13B4-9B4A-A898-E550BB192901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un pavé droit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un cône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une boule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 un cube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82EABAB-ED57-4BCF-A788-60E008A5CB43}" type="presOf" srcId="{D865DF60-6A8A-1346-86CF-ADC5241F7441}" destId="{C3381103-080C-D746-8B27-46B2DEE4028C}" srcOrd="0" destOrd="0" presId="urn:microsoft.com/office/officeart/2005/8/layout/vList5"/>
    <dgm:cxn modelId="{1BF3204D-5BB2-46F4-BB96-295B08F56A31}" type="presOf" srcId="{DD6BBC1B-D149-744A-A30E-EFE273F02222}" destId="{B2E2EFB5-3D81-DA40-B0AB-7277103CCFA5}" srcOrd="0" destOrd="0" presId="urn:microsoft.com/office/officeart/2005/8/layout/vList5"/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9993854F-B390-4A81-86E8-A07C95CDEACB}" type="presOf" srcId="{8943F2E6-3B0D-E448-9217-B317A1C852F5}" destId="{1017B7CB-13B4-9B4A-A898-E550BB192901}" srcOrd="0" destOrd="0" presId="urn:microsoft.com/office/officeart/2005/8/layout/vList5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88B1C593-ABC9-4EC5-BB4E-E0E0ADC97DB4}" type="presOf" srcId="{39104730-2024-374C-98E0-3A4CE7ED9881}" destId="{82B71E07-46A9-1F4C-9980-576B2FA3ADD8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8FAA7529-7DDE-4C90-B117-94E076F52B52}" type="presOf" srcId="{C98D5B68-7884-6648-A6A0-2E344EE2F2C1}" destId="{70B8D9E0-4A6D-2F44-B595-4E51FB1CC510}" srcOrd="0" destOrd="0" presId="urn:microsoft.com/office/officeart/2005/8/layout/vList5"/>
    <dgm:cxn modelId="{97AB5BCF-8FA8-4AD0-87D8-4A3D4F723D68}" type="presOf" srcId="{31427C3A-E33A-4C40-B6A8-DF440F9FA9C2}" destId="{09F84ED2-5430-D348-8351-1C588DA968EF}" srcOrd="0" destOrd="0" presId="urn:microsoft.com/office/officeart/2005/8/layout/vList5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E52838D8-E723-423C-9489-98BC988708F6}" type="presOf" srcId="{877D7047-60CD-754B-B94B-0D52DA8802EF}" destId="{E895D6B0-A2C0-8846-B022-1C147093D231}" srcOrd="0" destOrd="0" presId="urn:microsoft.com/office/officeart/2005/8/layout/vList5"/>
    <dgm:cxn modelId="{343CA9DC-0207-4DB3-916C-F09DE730F4F0}" type="presOf" srcId="{5A256FE1-617A-F64B-AAA5-E71BA3D8E71B}" destId="{5131D196-118F-ED4B-8F8C-9F861CEE6268}" srcOrd="0" destOrd="0" presId="urn:microsoft.com/office/officeart/2005/8/layout/vList5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1B02D4E2-2FDF-4070-924C-AD1C27E61079}" type="presOf" srcId="{2C8EC395-066D-984E-8F48-1D03BBA365D6}" destId="{FBE9ED35-B856-174C-8737-A32D2C924CA6}" srcOrd="0" destOrd="0" presId="urn:microsoft.com/office/officeart/2005/8/layout/vList5"/>
    <dgm:cxn modelId="{044EA509-D362-4840-91EF-CAA7A7F12731}" type="presParOf" srcId="{82B71E07-46A9-1F4C-9980-576B2FA3ADD8}" destId="{A3A8D8DA-067B-EC42-9EAF-7E4FD8AA6489}" srcOrd="0" destOrd="0" presId="urn:microsoft.com/office/officeart/2005/8/layout/vList5"/>
    <dgm:cxn modelId="{F24F2878-E050-472D-97BC-9AAB8D8EC26B}" type="presParOf" srcId="{A3A8D8DA-067B-EC42-9EAF-7E4FD8AA6489}" destId="{5131D196-118F-ED4B-8F8C-9F861CEE6268}" srcOrd="0" destOrd="0" presId="urn:microsoft.com/office/officeart/2005/8/layout/vList5"/>
    <dgm:cxn modelId="{C0B4D73D-3471-46B1-A1CA-B1EFC1BBA6A1}" type="presParOf" srcId="{A3A8D8DA-067B-EC42-9EAF-7E4FD8AA6489}" destId="{B2E2EFB5-3D81-DA40-B0AB-7277103CCFA5}" srcOrd="1" destOrd="0" presId="urn:microsoft.com/office/officeart/2005/8/layout/vList5"/>
    <dgm:cxn modelId="{A3800E00-639F-49DA-8388-C89D4508B0E9}" type="presParOf" srcId="{82B71E07-46A9-1F4C-9980-576B2FA3ADD8}" destId="{86757E5C-20F4-E745-A720-B10E686939A4}" srcOrd="1" destOrd="0" presId="urn:microsoft.com/office/officeart/2005/8/layout/vList5"/>
    <dgm:cxn modelId="{B571ECD1-1EEC-41C9-BD16-60E4017672EB}" type="presParOf" srcId="{82B71E07-46A9-1F4C-9980-576B2FA3ADD8}" destId="{0760AE06-7B56-494A-A0E8-36B594643D8E}" srcOrd="2" destOrd="0" presId="urn:microsoft.com/office/officeart/2005/8/layout/vList5"/>
    <dgm:cxn modelId="{4F1A16D2-38CF-45B1-B513-37729110F1D1}" type="presParOf" srcId="{0760AE06-7B56-494A-A0E8-36B594643D8E}" destId="{C3381103-080C-D746-8B27-46B2DEE4028C}" srcOrd="0" destOrd="0" presId="urn:microsoft.com/office/officeart/2005/8/layout/vList5"/>
    <dgm:cxn modelId="{FB23AE85-25CC-4FF5-B49A-3AC6E99DEA64}" type="presParOf" srcId="{0760AE06-7B56-494A-A0E8-36B594643D8E}" destId="{FBE9ED35-B856-174C-8737-A32D2C924CA6}" srcOrd="1" destOrd="0" presId="urn:microsoft.com/office/officeart/2005/8/layout/vList5"/>
    <dgm:cxn modelId="{6FC513FE-271E-4E74-B18B-BBA32E3D2416}" type="presParOf" srcId="{82B71E07-46A9-1F4C-9980-576B2FA3ADD8}" destId="{42D27948-8160-FF47-9116-9786F5E669CE}" srcOrd="3" destOrd="0" presId="urn:microsoft.com/office/officeart/2005/8/layout/vList5"/>
    <dgm:cxn modelId="{04DF562C-73F9-4118-A41B-BB81568FB1C9}" type="presParOf" srcId="{82B71E07-46A9-1F4C-9980-576B2FA3ADD8}" destId="{39BBA486-03BD-2144-ABBF-AE369E5400B7}" srcOrd="4" destOrd="0" presId="urn:microsoft.com/office/officeart/2005/8/layout/vList5"/>
    <dgm:cxn modelId="{9F4BAD15-6F8E-419E-A1E0-F9054B5E384B}" type="presParOf" srcId="{39BBA486-03BD-2144-ABBF-AE369E5400B7}" destId="{70B8D9E0-4A6D-2F44-B595-4E51FB1CC510}" srcOrd="0" destOrd="0" presId="urn:microsoft.com/office/officeart/2005/8/layout/vList5"/>
    <dgm:cxn modelId="{6CA464D0-0E7C-43DA-86BE-321E443D59E0}" type="presParOf" srcId="{39BBA486-03BD-2144-ABBF-AE369E5400B7}" destId="{09F84ED2-5430-D348-8351-1C588DA968EF}" srcOrd="1" destOrd="0" presId="urn:microsoft.com/office/officeart/2005/8/layout/vList5"/>
    <dgm:cxn modelId="{3FF68C5A-2277-442A-BF15-B0E367CB9544}" type="presParOf" srcId="{82B71E07-46A9-1F4C-9980-576B2FA3ADD8}" destId="{26A10C18-A8F4-6A4C-BDEE-6F7DE3CE4615}" srcOrd="5" destOrd="0" presId="urn:microsoft.com/office/officeart/2005/8/layout/vList5"/>
    <dgm:cxn modelId="{6789C9CE-CB49-49B4-B60B-B6D725591D9C}" type="presParOf" srcId="{82B71E07-46A9-1F4C-9980-576B2FA3ADD8}" destId="{4ECD3363-8FE6-2E4D-AEB8-DD61ACBB9653}" srcOrd="6" destOrd="0" presId="urn:microsoft.com/office/officeart/2005/8/layout/vList5"/>
    <dgm:cxn modelId="{BA81384D-0C10-419B-8E25-F8D3186D7AF5}" type="presParOf" srcId="{4ECD3363-8FE6-2E4D-AEB8-DD61ACBB9653}" destId="{E895D6B0-A2C0-8846-B022-1C147093D231}" srcOrd="0" destOrd="0" presId="urn:microsoft.com/office/officeart/2005/8/layout/vList5"/>
    <dgm:cxn modelId="{9CBCE418-EED5-4523-9982-A9B3DE46DE5C}" type="presParOf" srcId="{4ECD3363-8FE6-2E4D-AEB8-DD61ACBB9653}" destId="{1017B7CB-13B4-9B4A-A898-E550BB192901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un carré et trois triangles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trois triangles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/>
      <dgm:t>
        <a:bodyPr/>
        <a:lstStyle/>
        <a:p>
          <a:pPr algn="ctr">
            <a:buNone/>
          </a:pPr>
          <a:r>
            <a:rPr lang="fr-FR" b="1" dirty="0"/>
            <a:t>un carré et quatre triangles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 six carrés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6F1D0743-4995-4C6C-8A0B-F8BB8DBF48C5}" type="presOf" srcId="{C98D5B68-7884-6648-A6A0-2E344EE2F2C1}" destId="{70B8D9E0-4A6D-2F44-B595-4E51FB1CC510}" srcOrd="0" destOrd="0" presId="urn:microsoft.com/office/officeart/2005/8/layout/vList5"/>
    <dgm:cxn modelId="{C53D2FBF-FD76-4F78-97DB-A99BCC6580F1}" type="presOf" srcId="{877D7047-60CD-754B-B94B-0D52DA8802EF}" destId="{E895D6B0-A2C0-8846-B022-1C147093D231}" srcOrd="0" destOrd="0" presId="urn:microsoft.com/office/officeart/2005/8/layout/vList5"/>
    <dgm:cxn modelId="{2FDFB2CB-0892-409E-B11E-82007AC1A431}" type="presOf" srcId="{39104730-2024-374C-98E0-3A4CE7ED9881}" destId="{82B71E07-46A9-1F4C-9980-576B2FA3ADD8}" srcOrd="0" destOrd="0" presId="urn:microsoft.com/office/officeart/2005/8/layout/vList5"/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2CE4CFB2-0F92-4EDA-8486-D7DC10730BD9}" type="presOf" srcId="{DD6BBC1B-D149-744A-A30E-EFE273F02222}" destId="{B2E2EFB5-3D81-DA40-B0AB-7277103CCFA5}" srcOrd="0" destOrd="0" presId="urn:microsoft.com/office/officeart/2005/8/layout/vList5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17E9086F-D957-4116-B222-3D91075EF586}" type="presOf" srcId="{2C8EC395-066D-984E-8F48-1D03BBA365D6}" destId="{FBE9ED35-B856-174C-8737-A32D2C924CA6}" srcOrd="0" destOrd="0" presId="urn:microsoft.com/office/officeart/2005/8/layout/vList5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04ABA332-DDAA-4039-9AD7-B2657A19E96D}" type="presOf" srcId="{5A256FE1-617A-F64B-AAA5-E71BA3D8E71B}" destId="{5131D196-118F-ED4B-8F8C-9F861CEE6268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E7AF88A5-7ED0-46FB-8436-F35D94CB83FD}" type="presOf" srcId="{8943F2E6-3B0D-E448-9217-B317A1C852F5}" destId="{1017B7CB-13B4-9B4A-A898-E550BB192901}" srcOrd="0" destOrd="0" presId="urn:microsoft.com/office/officeart/2005/8/layout/vList5"/>
    <dgm:cxn modelId="{AE234285-F7A2-4B4C-8220-8DE89FB3261F}" type="presOf" srcId="{D865DF60-6A8A-1346-86CF-ADC5241F7441}" destId="{C3381103-080C-D746-8B27-46B2DEE4028C}" srcOrd="0" destOrd="0" presId="urn:microsoft.com/office/officeart/2005/8/layout/vList5"/>
    <dgm:cxn modelId="{061B7E69-A529-4A79-9FED-7FD207BD01C9}" type="presOf" srcId="{31427C3A-E33A-4C40-B6A8-DF440F9FA9C2}" destId="{09F84ED2-5430-D348-8351-1C588DA968EF}" srcOrd="0" destOrd="0" presId="urn:microsoft.com/office/officeart/2005/8/layout/vList5"/>
    <dgm:cxn modelId="{616EE8E2-9407-47DC-BEDB-300DFD7F0A02}" type="presParOf" srcId="{82B71E07-46A9-1F4C-9980-576B2FA3ADD8}" destId="{A3A8D8DA-067B-EC42-9EAF-7E4FD8AA6489}" srcOrd="0" destOrd="0" presId="urn:microsoft.com/office/officeart/2005/8/layout/vList5"/>
    <dgm:cxn modelId="{1117407D-1439-41CE-B022-99C12A4E2AB8}" type="presParOf" srcId="{A3A8D8DA-067B-EC42-9EAF-7E4FD8AA6489}" destId="{5131D196-118F-ED4B-8F8C-9F861CEE6268}" srcOrd="0" destOrd="0" presId="urn:microsoft.com/office/officeart/2005/8/layout/vList5"/>
    <dgm:cxn modelId="{91C62755-0457-4083-BB71-A49C0155F994}" type="presParOf" srcId="{A3A8D8DA-067B-EC42-9EAF-7E4FD8AA6489}" destId="{B2E2EFB5-3D81-DA40-B0AB-7277103CCFA5}" srcOrd="1" destOrd="0" presId="urn:microsoft.com/office/officeart/2005/8/layout/vList5"/>
    <dgm:cxn modelId="{BDA47860-BEDF-46BD-852F-C6C776EE559F}" type="presParOf" srcId="{82B71E07-46A9-1F4C-9980-576B2FA3ADD8}" destId="{86757E5C-20F4-E745-A720-B10E686939A4}" srcOrd="1" destOrd="0" presId="urn:microsoft.com/office/officeart/2005/8/layout/vList5"/>
    <dgm:cxn modelId="{D352CE26-3D5A-4897-B6DB-933FCC1D8C73}" type="presParOf" srcId="{82B71E07-46A9-1F4C-9980-576B2FA3ADD8}" destId="{0760AE06-7B56-494A-A0E8-36B594643D8E}" srcOrd="2" destOrd="0" presId="urn:microsoft.com/office/officeart/2005/8/layout/vList5"/>
    <dgm:cxn modelId="{B4083C7D-0C88-414C-AF95-34A95C0F2129}" type="presParOf" srcId="{0760AE06-7B56-494A-A0E8-36B594643D8E}" destId="{C3381103-080C-D746-8B27-46B2DEE4028C}" srcOrd="0" destOrd="0" presId="urn:microsoft.com/office/officeart/2005/8/layout/vList5"/>
    <dgm:cxn modelId="{401FD458-75D5-40DF-AF6F-AA5B0B3D7D99}" type="presParOf" srcId="{0760AE06-7B56-494A-A0E8-36B594643D8E}" destId="{FBE9ED35-B856-174C-8737-A32D2C924CA6}" srcOrd="1" destOrd="0" presId="urn:microsoft.com/office/officeart/2005/8/layout/vList5"/>
    <dgm:cxn modelId="{301C8DA6-C70D-4BE6-A122-1A90BDA47610}" type="presParOf" srcId="{82B71E07-46A9-1F4C-9980-576B2FA3ADD8}" destId="{42D27948-8160-FF47-9116-9786F5E669CE}" srcOrd="3" destOrd="0" presId="urn:microsoft.com/office/officeart/2005/8/layout/vList5"/>
    <dgm:cxn modelId="{B1E09200-CB66-48A1-B106-022FFBFF2EF4}" type="presParOf" srcId="{82B71E07-46A9-1F4C-9980-576B2FA3ADD8}" destId="{39BBA486-03BD-2144-ABBF-AE369E5400B7}" srcOrd="4" destOrd="0" presId="urn:microsoft.com/office/officeart/2005/8/layout/vList5"/>
    <dgm:cxn modelId="{EEC10A02-3B2B-46BA-B358-CDF5BAE5D1D7}" type="presParOf" srcId="{39BBA486-03BD-2144-ABBF-AE369E5400B7}" destId="{70B8D9E0-4A6D-2F44-B595-4E51FB1CC510}" srcOrd="0" destOrd="0" presId="urn:microsoft.com/office/officeart/2005/8/layout/vList5"/>
    <dgm:cxn modelId="{27E56FA3-EA23-40B7-BE1B-169B67BC0792}" type="presParOf" srcId="{39BBA486-03BD-2144-ABBF-AE369E5400B7}" destId="{09F84ED2-5430-D348-8351-1C588DA968EF}" srcOrd="1" destOrd="0" presId="urn:microsoft.com/office/officeart/2005/8/layout/vList5"/>
    <dgm:cxn modelId="{4ECC1C46-7D62-4A6A-A8D1-066B8665B4A5}" type="presParOf" srcId="{82B71E07-46A9-1F4C-9980-576B2FA3ADD8}" destId="{26A10C18-A8F4-6A4C-BDEE-6F7DE3CE4615}" srcOrd="5" destOrd="0" presId="urn:microsoft.com/office/officeart/2005/8/layout/vList5"/>
    <dgm:cxn modelId="{1F74BC59-9B93-4603-BBC7-7CCA0152D4AF}" type="presParOf" srcId="{82B71E07-46A9-1F4C-9980-576B2FA3ADD8}" destId="{4ECD3363-8FE6-2E4D-AEB8-DD61ACBB9653}" srcOrd="6" destOrd="0" presId="urn:microsoft.com/office/officeart/2005/8/layout/vList5"/>
    <dgm:cxn modelId="{71A71D80-A47D-4EC2-871E-C02F23E35439}" type="presParOf" srcId="{4ECD3363-8FE6-2E4D-AEB8-DD61ACBB9653}" destId="{E895D6B0-A2C0-8846-B022-1C147093D231}" srcOrd="0" destOrd="0" presId="urn:microsoft.com/office/officeart/2005/8/layout/vList5"/>
    <dgm:cxn modelId="{B2FCC7BE-07A4-45D9-9EC6-E2990E89820A}" type="presParOf" srcId="{4ECD3363-8FE6-2E4D-AEB8-DD61ACBB9653}" destId="{1017B7CB-13B4-9B4A-A898-E550BB1929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un carré et trois triangles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trois triangles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/>
      <dgm:t>
        <a:bodyPr/>
        <a:lstStyle/>
        <a:p>
          <a:pPr algn="ctr">
            <a:buNone/>
          </a:pPr>
          <a:r>
            <a:rPr lang="fr-FR" b="1" dirty="0"/>
            <a:t>un carré et quatre triangles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>
        <a:solidFill>
          <a:srgbClr val="FF0000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fr-FR" b="1" dirty="0"/>
            <a:t> six carrés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1608632-12C3-4792-B16E-C25D200B14DA}" type="presOf" srcId="{DD6BBC1B-D149-744A-A30E-EFE273F02222}" destId="{B2E2EFB5-3D81-DA40-B0AB-7277103CCFA5}" srcOrd="0" destOrd="0" presId="urn:microsoft.com/office/officeart/2005/8/layout/vList5"/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1AD448D0-C698-424D-BE9D-FCFB21C706CA}" type="presOf" srcId="{2C8EC395-066D-984E-8F48-1D03BBA365D6}" destId="{FBE9ED35-B856-174C-8737-A32D2C924CA6}" srcOrd="0" destOrd="0" presId="urn:microsoft.com/office/officeart/2005/8/layout/vList5"/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7628F700-2346-488F-8F40-ED92CABA798F}" type="presOf" srcId="{5A256FE1-617A-F64B-AAA5-E71BA3D8E71B}" destId="{5131D196-118F-ED4B-8F8C-9F861CEE6268}" srcOrd="0" destOrd="0" presId="urn:microsoft.com/office/officeart/2005/8/layout/vList5"/>
    <dgm:cxn modelId="{5DD63BE7-0210-40A5-B003-93E054C85E17}" type="presOf" srcId="{877D7047-60CD-754B-B94B-0D52DA8802EF}" destId="{E895D6B0-A2C0-8846-B022-1C147093D231}" srcOrd="0" destOrd="0" presId="urn:microsoft.com/office/officeart/2005/8/layout/vList5"/>
    <dgm:cxn modelId="{766FFE28-E0F1-4A17-92BD-5981818BD46C}" type="presOf" srcId="{31427C3A-E33A-4C40-B6A8-DF440F9FA9C2}" destId="{09F84ED2-5430-D348-8351-1C588DA968EF}" srcOrd="0" destOrd="0" presId="urn:microsoft.com/office/officeart/2005/8/layout/vList5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B2C5FCB5-2ECC-4178-8F7A-A23A42858BA7}" type="presOf" srcId="{D865DF60-6A8A-1346-86CF-ADC5241F7441}" destId="{C3381103-080C-D746-8B27-46B2DEE4028C}" srcOrd="0" destOrd="0" presId="urn:microsoft.com/office/officeart/2005/8/layout/vList5"/>
    <dgm:cxn modelId="{970C84F2-B1BA-4B7D-989F-ECECFAA59DA9}" type="presOf" srcId="{C98D5B68-7884-6648-A6A0-2E344EE2F2C1}" destId="{70B8D9E0-4A6D-2F44-B595-4E51FB1CC510}" srcOrd="0" destOrd="0" presId="urn:microsoft.com/office/officeart/2005/8/layout/vList5"/>
    <dgm:cxn modelId="{432853D9-77F3-49EC-8B83-11D393A81901}" type="presOf" srcId="{8943F2E6-3B0D-E448-9217-B317A1C852F5}" destId="{1017B7CB-13B4-9B4A-A898-E550BB192901}" srcOrd="0" destOrd="0" presId="urn:microsoft.com/office/officeart/2005/8/layout/vList5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8AE59E94-17E7-4672-852D-08F33DCE5DDA}" type="presOf" srcId="{39104730-2024-374C-98E0-3A4CE7ED9881}" destId="{82B71E07-46A9-1F4C-9980-576B2FA3ADD8}" srcOrd="0" destOrd="0" presId="urn:microsoft.com/office/officeart/2005/8/layout/vList5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7C150969-0B6B-443A-949D-0BF6ABA9A474}" type="presParOf" srcId="{82B71E07-46A9-1F4C-9980-576B2FA3ADD8}" destId="{A3A8D8DA-067B-EC42-9EAF-7E4FD8AA6489}" srcOrd="0" destOrd="0" presId="urn:microsoft.com/office/officeart/2005/8/layout/vList5"/>
    <dgm:cxn modelId="{FE6A67F2-806A-48FF-AC94-24523B86C323}" type="presParOf" srcId="{A3A8D8DA-067B-EC42-9EAF-7E4FD8AA6489}" destId="{5131D196-118F-ED4B-8F8C-9F861CEE6268}" srcOrd="0" destOrd="0" presId="urn:microsoft.com/office/officeart/2005/8/layout/vList5"/>
    <dgm:cxn modelId="{6D4D466F-C5A7-413D-8CC7-98B9BE90E5F2}" type="presParOf" srcId="{A3A8D8DA-067B-EC42-9EAF-7E4FD8AA6489}" destId="{B2E2EFB5-3D81-DA40-B0AB-7277103CCFA5}" srcOrd="1" destOrd="0" presId="urn:microsoft.com/office/officeart/2005/8/layout/vList5"/>
    <dgm:cxn modelId="{94E0AF8E-73FC-4F87-98EB-A33C8890315C}" type="presParOf" srcId="{82B71E07-46A9-1F4C-9980-576B2FA3ADD8}" destId="{86757E5C-20F4-E745-A720-B10E686939A4}" srcOrd="1" destOrd="0" presId="urn:microsoft.com/office/officeart/2005/8/layout/vList5"/>
    <dgm:cxn modelId="{DB745A0E-9D1F-4BDB-A4DB-31E5EBF598C3}" type="presParOf" srcId="{82B71E07-46A9-1F4C-9980-576B2FA3ADD8}" destId="{0760AE06-7B56-494A-A0E8-36B594643D8E}" srcOrd="2" destOrd="0" presId="urn:microsoft.com/office/officeart/2005/8/layout/vList5"/>
    <dgm:cxn modelId="{6A901F00-0167-442F-AD0F-364E42B84D40}" type="presParOf" srcId="{0760AE06-7B56-494A-A0E8-36B594643D8E}" destId="{C3381103-080C-D746-8B27-46B2DEE4028C}" srcOrd="0" destOrd="0" presId="urn:microsoft.com/office/officeart/2005/8/layout/vList5"/>
    <dgm:cxn modelId="{3D1C341F-F8D4-434C-B359-FE490C0603E2}" type="presParOf" srcId="{0760AE06-7B56-494A-A0E8-36B594643D8E}" destId="{FBE9ED35-B856-174C-8737-A32D2C924CA6}" srcOrd="1" destOrd="0" presId="urn:microsoft.com/office/officeart/2005/8/layout/vList5"/>
    <dgm:cxn modelId="{43C50918-CF3E-463A-97AE-50EB38859FFE}" type="presParOf" srcId="{82B71E07-46A9-1F4C-9980-576B2FA3ADD8}" destId="{42D27948-8160-FF47-9116-9786F5E669CE}" srcOrd="3" destOrd="0" presId="urn:microsoft.com/office/officeart/2005/8/layout/vList5"/>
    <dgm:cxn modelId="{9D2E047F-FEF8-4C4F-B049-275F7109DB32}" type="presParOf" srcId="{82B71E07-46A9-1F4C-9980-576B2FA3ADD8}" destId="{39BBA486-03BD-2144-ABBF-AE369E5400B7}" srcOrd="4" destOrd="0" presId="urn:microsoft.com/office/officeart/2005/8/layout/vList5"/>
    <dgm:cxn modelId="{3C406A95-AF56-4938-9C0C-7C55209C73BE}" type="presParOf" srcId="{39BBA486-03BD-2144-ABBF-AE369E5400B7}" destId="{70B8D9E0-4A6D-2F44-B595-4E51FB1CC510}" srcOrd="0" destOrd="0" presId="urn:microsoft.com/office/officeart/2005/8/layout/vList5"/>
    <dgm:cxn modelId="{9A27D590-9EF7-426E-AB88-6815185EFD85}" type="presParOf" srcId="{39BBA486-03BD-2144-ABBF-AE369E5400B7}" destId="{09F84ED2-5430-D348-8351-1C588DA968EF}" srcOrd="1" destOrd="0" presId="urn:microsoft.com/office/officeart/2005/8/layout/vList5"/>
    <dgm:cxn modelId="{9C45B632-F0B8-48EB-B8F2-ED58FE79718E}" type="presParOf" srcId="{82B71E07-46A9-1F4C-9980-576B2FA3ADD8}" destId="{26A10C18-A8F4-6A4C-BDEE-6F7DE3CE4615}" srcOrd="5" destOrd="0" presId="urn:microsoft.com/office/officeart/2005/8/layout/vList5"/>
    <dgm:cxn modelId="{D9DF6B8C-D894-4917-BD30-1AD9734A557F}" type="presParOf" srcId="{82B71E07-46A9-1F4C-9980-576B2FA3ADD8}" destId="{4ECD3363-8FE6-2E4D-AEB8-DD61ACBB9653}" srcOrd="6" destOrd="0" presId="urn:microsoft.com/office/officeart/2005/8/layout/vList5"/>
    <dgm:cxn modelId="{55993180-211F-4FD6-9050-5C912C181174}" type="presParOf" srcId="{4ECD3363-8FE6-2E4D-AEB8-DD61ACBB9653}" destId="{E895D6B0-A2C0-8846-B022-1C147093D231}" srcOrd="0" destOrd="0" presId="urn:microsoft.com/office/officeart/2005/8/layout/vList5"/>
    <dgm:cxn modelId="{B8F3F1E7-4700-45F0-AEE3-2B4E66626EB8}" type="presParOf" srcId="{4ECD3363-8FE6-2E4D-AEB8-DD61ACBB9653}" destId="{1017B7CB-13B4-9B4A-A898-E550BB1929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9104730-2024-374C-98E0-3A4CE7ED9881}" type="doc">
      <dgm:prSet loTypeId="urn:microsoft.com/office/officeart/2005/8/layout/vList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56FE1-617A-F64B-AAA5-E71BA3D8E71B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8DF59BD0-F274-DA45-A4C6-CD1040D03631}" type="parTrans" cxnId="{D627691E-CE20-A240-AE75-17D9A5E8D80E}">
      <dgm:prSet/>
      <dgm:spPr/>
      <dgm:t>
        <a:bodyPr/>
        <a:lstStyle/>
        <a:p>
          <a:endParaRPr lang="fr-FR"/>
        </a:p>
      </dgm:t>
    </dgm:pt>
    <dgm:pt modelId="{1221B9A9-1B18-A546-BD93-54DBEC081E68}" type="sibTrans" cxnId="{D627691E-CE20-A240-AE75-17D9A5E8D80E}">
      <dgm:prSet/>
      <dgm:spPr/>
      <dgm:t>
        <a:bodyPr/>
        <a:lstStyle/>
        <a:p>
          <a:endParaRPr lang="fr-FR"/>
        </a:p>
      </dgm:t>
    </dgm:pt>
    <dgm:pt modelId="{C98D5B68-7884-6648-A6A0-2E344EE2F2C1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89F25B63-67C6-2B49-87BA-7718746C431D}" type="parTrans" cxnId="{6E4E9F2E-D306-E440-8065-DAD3485E0D1C}">
      <dgm:prSet/>
      <dgm:spPr/>
      <dgm:t>
        <a:bodyPr/>
        <a:lstStyle/>
        <a:p>
          <a:endParaRPr lang="fr-FR"/>
        </a:p>
      </dgm:t>
    </dgm:pt>
    <dgm:pt modelId="{675274CD-34E5-B949-B313-38064B3EA771}" type="sibTrans" cxnId="{6E4E9F2E-D306-E440-8065-DAD3485E0D1C}">
      <dgm:prSet/>
      <dgm:spPr/>
      <dgm:t>
        <a:bodyPr/>
        <a:lstStyle/>
        <a:p>
          <a:endParaRPr lang="fr-FR"/>
        </a:p>
      </dgm:t>
    </dgm:pt>
    <dgm:pt modelId="{31427C3A-E33A-4C40-B6A8-DF440F9FA9C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un carré et trois triangles</a:t>
          </a:r>
        </a:p>
      </dgm:t>
    </dgm:pt>
    <dgm:pt modelId="{6AE38952-7C1E-B044-B8FC-9A933EC36630}" type="parTrans" cxnId="{49662439-979C-B841-B009-6D99A978E2AA}">
      <dgm:prSet/>
      <dgm:spPr/>
      <dgm:t>
        <a:bodyPr/>
        <a:lstStyle/>
        <a:p>
          <a:endParaRPr lang="fr-FR"/>
        </a:p>
      </dgm:t>
    </dgm:pt>
    <dgm:pt modelId="{BAB3FA31-E8FC-CF47-A92D-5E67F5AC535C}" type="sibTrans" cxnId="{49662439-979C-B841-B009-6D99A978E2AA}">
      <dgm:prSet/>
      <dgm:spPr/>
      <dgm:t>
        <a:bodyPr/>
        <a:lstStyle/>
        <a:p>
          <a:endParaRPr lang="fr-FR"/>
        </a:p>
      </dgm:t>
    </dgm:pt>
    <dgm:pt modelId="{877D7047-60CD-754B-B94B-0D52DA8802EF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F776D0C3-C0C0-7847-978B-D8398B928E33}" type="parTrans" cxnId="{F29E88BF-B2B7-8C4D-8CAE-014202FBF28B}">
      <dgm:prSet/>
      <dgm:spPr/>
      <dgm:t>
        <a:bodyPr/>
        <a:lstStyle/>
        <a:p>
          <a:endParaRPr lang="fr-FR"/>
        </a:p>
      </dgm:t>
    </dgm:pt>
    <dgm:pt modelId="{D8C37D6F-0C89-C44B-B88F-7FDB054464A6}" type="sibTrans" cxnId="{F29E88BF-B2B7-8C4D-8CAE-014202FBF28B}">
      <dgm:prSet/>
      <dgm:spPr/>
      <dgm:t>
        <a:bodyPr/>
        <a:lstStyle/>
        <a:p>
          <a:endParaRPr lang="fr-FR"/>
        </a:p>
      </dgm:t>
    </dgm:pt>
    <dgm:pt modelId="{8943F2E6-3B0D-E448-9217-B317A1C852F5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trois triangles</a:t>
          </a:r>
        </a:p>
      </dgm:t>
    </dgm:pt>
    <dgm:pt modelId="{BACB9BDF-48A8-8446-9EF0-0777EB594CBD}" type="parTrans" cxnId="{E328896C-D41F-1447-83EE-3427764BA201}">
      <dgm:prSet/>
      <dgm:spPr/>
      <dgm:t>
        <a:bodyPr/>
        <a:lstStyle/>
        <a:p>
          <a:endParaRPr lang="fr-FR"/>
        </a:p>
      </dgm:t>
    </dgm:pt>
    <dgm:pt modelId="{8E47323C-8EED-B74F-B64B-018CD74E9966}" type="sibTrans" cxnId="{E328896C-D41F-1447-83EE-3427764BA201}">
      <dgm:prSet/>
      <dgm:spPr/>
      <dgm:t>
        <a:bodyPr/>
        <a:lstStyle/>
        <a:p>
          <a:endParaRPr lang="fr-FR"/>
        </a:p>
      </dgm:t>
    </dgm:pt>
    <dgm:pt modelId="{D865DF60-6A8A-1346-86CF-ADC5241F7441}">
      <dgm:prSet/>
      <dgm:spPr/>
      <dgm:t>
        <a:bodyPr/>
        <a:lstStyle/>
        <a:p>
          <a:r>
            <a:rPr lang="fr-FR" dirty="0"/>
            <a:t>b</a:t>
          </a:r>
        </a:p>
      </dgm:t>
    </dgm:pt>
    <dgm:pt modelId="{806608CC-D2DF-374E-A47A-AC1E4E471D34}" type="parTrans" cxnId="{26514B5C-E4AC-D045-BD76-2A427C25A6C9}">
      <dgm:prSet/>
      <dgm:spPr/>
      <dgm:t>
        <a:bodyPr/>
        <a:lstStyle/>
        <a:p>
          <a:endParaRPr lang="fr-FR"/>
        </a:p>
      </dgm:t>
    </dgm:pt>
    <dgm:pt modelId="{752CCB7B-ADC2-E04D-8F22-DB13BC887169}" type="sibTrans" cxnId="{26514B5C-E4AC-D045-BD76-2A427C25A6C9}">
      <dgm:prSet/>
      <dgm:spPr/>
      <dgm:t>
        <a:bodyPr/>
        <a:lstStyle/>
        <a:p>
          <a:endParaRPr lang="fr-FR"/>
        </a:p>
      </dgm:t>
    </dgm:pt>
    <dgm:pt modelId="{2C8EC395-066D-984E-8F48-1D03BBA365D6}">
      <dgm:prSet/>
      <dgm:spPr/>
      <dgm:t>
        <a:bodyPr/>
        <a:lstStyle/>
        <a:p>
          <a:pPr algn="ctr">
            <a:buNone/>
          </a:pPr>
          <a:r>
            <a:rPr lang="fr-FR" b="1" dirty="0"/>
            <a:t>un carré et quatre triangles</a:t>
          </a:r>
        </a:p>
      </dgm:t>
    </dgm:pt>
    <dgm:pt modelId="{E889BD5D-09F1-B84F-9539-CDB6EA89993B}" type="parTrans" cxnId="{A3CBA274-D7F7-CB45-BAA7-46A89E45535F}">
      <dgm:prSet/>
      <dgm:spPr/>
      <dgm:t>
        <a:bodyPr/>
        <a:lstStyle/>
        <a:p>
          <a:endParaRPr lang="fr-FR"/>
        </a:p>
      </dgm:t>
    </dgm:pt>
    <dgm:pt modelId="{788D42F9-2A3B-334A-B81A-EE2D57E4C222}" type="sibTrans" cxnId="{A3CBA274-D7F7-CB45-BAA7-46A89E45535F}">
      <dgm:prSet/>
      <dgm:spPr/>
      <dgm:t>
        <a:bodyPr/>
        <a:lstStyle/>
        <a:p>
          <a:endParaRPr lang="fr-FR"/>
        </a:p>
      </dgm:t>
    </dgm:pt>
    <dgm:pt modelId="{DD6BBC1B-D149-744A-A30E-EFE273F02222}">
      <dgm:prSet phldrT="[Texte]"/>
      <dgm:spPr/>
      <dgm:t>
        <a:bodyPr/>
        <a:lstStyle/>
        <a:p>
          <a:pPr algn="ctr">
            <a:buNone/>
          </a:pPr>
          <a:r>
            <a:rPr lang="fr-FR" b="1" dirty="0"/>
            <a:t> six carrés</a:t>
          </a:r>
        </a:p>
      </dgm:t>
    </dgm:pt>
    <dgm:pt modelId="{FA359944-C295-7C49-BDAC-C5B8B15CDFE7}" type="sibTrans" cxnId="{BBB76332-05A7-BD4A-AEE7-B327FE3E9402}">
      <dgm:prSet/>
      <dgm:spPr/>
      <dgm:t>
        <a:bodyPr/>
        <a:lstStyle/>
        <a:p>
          <a:endParaRPr lang="fr-FR"/>
        </a:p>
      </dgm:t>
    </dgm:pt>
    <dgm:pt modelId="{58BA337C-5D18-7648-9FBC-E3DFEE45FE39}" type="parTrans" cxnId="{BBB76332-05A7-BD4A-AEE7-B327FE3E9402}">
      <dgm:prSet/>
      <dgm:spPr/>
      <dgm:t>
        <a:bodyPr/>
        <a:lstStyle/>
        <a:p>
          <a:endParaRPr lang="fr-FR"/>
        </a:p>
      </dgm:t>
    </dgm:pt>
    <dgm:pt modelId="{82B71E07-46A9-1F4C-9980-576B2FA3ADD8}" type="pres">
      <dgm:prSet presAssocID="{39104730-2024-374C-98E0-3A4CE7ED9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A8D8DA-067B-EC42-9EAF-7E4FD8AA6489}" type="pres">
      <dgm:prSet presAssocID="{5A256FE1-617A-F64B-AAA5-E71BA3D8E71B}" presName="linNode" presStyleCnt="0"/>
      <dgm:spPr/>
    </dgm:pt>
    <dgm:pt modelId="{5131D196-118F-ED4B-8F8C-9F861CEE6268}" type="pres">
      <dgm:prSet presAssocID="{5A256FE1-617A-F64B-AAA5-E71BA3D8E7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E2EFB5-3D81-DA40-B0AB-7277103CCFA5}" type="pres">
      <dgm:prSet presAssocID="{5A256FE1-617A-F64B-AAA5-E71BA3D8E71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757E5C-20F4-E745-A720-B10E686939A4}" type="pres">
      <dgm:prSet presAssocID="{1221B9A9-1B18-A546-BD93-54DBEC081E68}" presName="sp" presStyleCnt="0"/>
      <dgm:spPr/>
    </dgm:pt>
    <dgm:pt modelId="{0760AE06-7B56-494A-A0E8-36B594643D8E}" type="pres">
      <dgm:prSet presAssocID="{D865DF60-6A8A-1346-86CF-ADC5241F7441}" presName="linNode" presStyleCnt="0"/>
      <dgm:spPr/>
    </dgm:pt>
    <dgm:pt modelId="{C3381103-080C-D746-8B27-46B2DEE4028C}" type="pres">
      <dgm:prSet presAssocID="{D865DF60-6A8A-1346-86CF-ADC5241F744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E9ED35-B856-174C-8737-A32D2C924CA6}" type="pres">
      <dgm:prSet presAssocID="{D865DF60-6A8A-1346-86CF-ADC5241F744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D27948-8160-FF47-9116-9786F5E669CE}" type="pres">
      <dgm:prSet presAssocID="{752CCB7B-ADC2-E04D-8F22-DB13BC887169}" presName="sp" presStyleCnt="0"/>
      <dgm:spPr/>
    </dgm:pt>
    <dgm:pt modelId="{39BBA486-03BD-2144-ABBF-AE369E5400B7}" type="pres">
      <dgm:prSet presAssocID="{C98D5B68-7884-6648-A6A0-2E344EE2F2C1}" presName="linNode" presStyleCnt="0"/>
      <dgm:spPr/>
    </dgm:pt>
    <dgm:pt modelId="{70B8D9E0-4A6D-2F44-B595-4E51FB1CC510}" type="pres">
      <dgm:prSet presAssocID="{C98D5B68-7884-6648-A6A0-2E344EE2F2C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F84ED2-5430-D348-8351-1C588DA968EF}" type="pres">
      <dgm:prSet presAssocID="{C98D5B68-7884-6648-A6A0-2E344EE2F2C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10C18-A8F4-6A4C-BDEE-6F7DE3CE4615}" type="pres">
      <dgm:prSet presAssocID="{675274CD-34E5-B949-B313-38064B3EA771}" presName="sp" presStyleCnt="0"/>
      <dgm:spPr/>
    </dgm:pt>
    <dgm:pt modelId="{4ECD3363-8FE6-2E4D-AEB8-DD61ACBB9653}" type="pres">
      <dgm:prSet presAssocID="{877D7047-60CD-754B-B94B-0D52DA8802EF}" presName="linNode" presStyleCnt="0"/>
      <dgm:spPr/>
    </dgm:pt>
    <dgm:pt modelId="{E895D6B0-A2C0-8846-B022-1C147093D231}" type="pres">
      <dgm:prSet presAssocID="{877D7047-60CD-754B-B94B-0D52DA8802E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7B7CB-13B4-9B4A-A898-E550BB192901}" type="pres">
      <dgm:prSet presAssocID="{877D7047-60CD-754B-B94B-0D52DA8802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6514B5C-E4AC-D045-BD76-2A427C25A6C9}" srcId="{39104730-2024-374C-98E0-3A4CE7ED9881}" destId="{D865DF60-6A8A-1346-86CF-ADC5241F7441}" srcOrd="1" destOrd="0" parTransId="{806608CC-D2DF-374E-A47A-AC1E4E471D34}" sibTransId="{752CCB7B-ADC2-E04D-8F22-DB13BC887169}"/>
    <dgm:cxn modelId="{C39B8E20-023B-4215-A900-F34D14807651}" type="presOf" srcId="{5A256FE1-617A-F64B-AAA5-E71BA3D8E71B}" destId="{5131D196-118F-ED4B-8F8C-9F861CEE6268}" srcOrd="0" destOrd="0" presId="urn:microsoft.com/office/officeart/2005/8/layout/vList5"/>
    <dgm:cxn modelId="{A52FFC68-63C6-4E24-B3B1-40F95AE719FA}" type="presOf" srcId="{2C8EC395-066D-984E-8F48-1D03BBA365D6}" destId="{FBE9ED35-B856-174C-8737-A32D2C924CA6}" srcOrd="0" destOrd="0" presId="urn:microsoft.com/office/officeart/2005/8/layout/vList5"/>
    <dgm:cxn modelId="{9D74A292-8A84-4A18-9612-06791025BBC7}" type="presOf" srcId="{D865DF60-6A8A-1346-86CF-ADC5241F7441}" destId="{C3381103-080C-D746-8B27-46B2DEE4028C}" srcOrd="0" destOrd="0" presId="urn:microsoft.com/office/officeart/2005/8/layout/vList5"/>
    <dgm:cxn modelId="{6E4E9F2E-D306-E440-8065-DAD3485E0D1C}" srcId="{39104730-2024-374C-98E0-3A4CE7ED9881}" destId="{C98D5B68-7884-6648-A6A0-2E344EE2F2C1}" srcOrd="2" destOrd="0" parTransId="{89F25B63-67C6-2B49-87BA-7718746C431D}" sibTransId="{675274CD-34E5-B949-B313-38064B3EA771}"/>
    <dgm:cxn modelId="{3FEF3009-0B45-4FDD-8113-3ED9F0316FD8}" type="presOf" srcId="{31427C3A-E33A-4C40-B6A8-DF440F9FA9C2}" destId="{09F84ED2-5430-D348-8351-1C588DA968EF}" srcOrd="0" destOrd="0" presId="urn:microsoft.com/office/officeart/2005/8/layout/vList5"/>
    <dgm:cxn modelId="{49662439-979C-B841-B009-6D99A978E2AA}" srcId="{C98D5B68-7884-6648-A6A0-2E344EE2F2C1}" destId="{31427C3A-E33A-4C40-B6A8-DF440F9FA9C2}" srcOrd="0" destOrd="0" parTransId="{6AE38952-7C1E-B044-B8FC-9A933EC36630}" sibTransId="{BAB3FA31-E8FC-CF47-A92D-5E67F5AC535C}"/>
    <dgm:cxn modelId="{D627691E-CE20-A240-AE75-17D9A5E8D80E}" srcId="{39104730-2024-374C-98E0-3A4CE7ED9881}" destId="{5A256FE1-617A-F64B-AAA5-E71BA3D8E71B}" srcOrd="0" destOrd="0" parTransId="{8DF59BD0-F274-DA45-A4C6-CD1040D03631}" sibTransId="{1221B9A9-1B18-A546-BD93-54DBEC081E68}"/>
    <dgm:cxn modelId="{E328896C-D41F-1447-83EE-3427764BA201}" srcId="{877D7047-60CD-754B-B94B-0D52DA8802EF}" destId="{8943F2E6-3B0D-E448-9217-B317A1C852F5}" srcOrd="0" destOrd="0" parTransId="{BACB9BDF-48A8-8446-9EF0-0777EB594CBD}" sibTransId="{8E47323C-8EED-B74F-B64B-018CD74E9966}"/>
    <dgm:cxn modelId="{64422D0A-C01E-4561-B5E8-05A9567C84EA}" type="presOf" srcId="{877D7047-60CD-754B-B94B-0D52DA8802EF}" destId="{E895D6B0-A2C0-8846-B022-1C147093D231}" srcOrd="0" destOrd="0" presId="urn:microsoft.com/office/officeart/2005/8/layout/vList5"/>
    <dgm:cxn modelId="{F2B187EE-3192-4D27-9317-08C8CB9C3B4F}" type="presOf" srcId="{DD6BBC1B-D149-744A-A30E-EFE273F02222}" destId="{B2E2EFB5-3D81-DA40-B0AB-7277103CCFA5}" srcOrd="0" destOrd="0" presId="urn:microsoft.com/office/officeart/2005/8/layout/vList5"/>
    <dgm:cxn modelId="{A3CBA274-D7F7-CB45-BAA7-46A89E45535F}" srcId="{D865DF60-6A8A-1346-86CF-ADC5241F7441}" destId="{2C8EC395-066D-984E-8F48-1D03BBA365D6}" srcOrd="0" destOrd="0" parTransId="{E889BD5D-09F1-B84F-9539-CDB6EA89993B}" sibTransId="{788D42F9-2A3B-334A-B81A-EE2D57E4C222}"/>
    <dgm:cxn modelId="{BBB76332-05A7-BD4A-AEE7-B327FE3E9402}" srcId="{5A256FE1-617A-F64B-AAA5-E71BA3D8E71B}" destId="{DD6BBC1B-D149-744A-A30E-EFE273F02222}" srcOrd="0" destOrd="0" parTransId="{58BA337C-5D18-7648-9FBC-E3DFEE45FE39}" sibTransId="{FA359944-C295-7C49-BDAC-C5B8B15CDFE7}"/>
    <dgm:cxn modelId="{F29E88BF-B2B7-8C4D-8CAE-014202FBF28B}" srcId="{39104730-2024-374C-98E0-3A4CE7ED9881}" destId="{877D7047-60CD-754B-B94B-0D52DA8802EF}" srcOrd="3" destOrd="0" parTransId="{F776D0C3-C0C0-7847-978B-D8398B928E33}" sibTransId="{D8C37D6F-0C89-C44B-B88F-7FDB054464A6}"/>
    <dgm:cxn modelId="{EDA49924-92C0-4BF7-BC2B-B547AD345648}" type="presOf" srcId="{C98D5B68-7884-6648-A6A0-2E344EE2F2C1}" destId="{70B8D9E0-4A6D-2F44-B595-4E51FB1CC510}" srcOrd="0" destOrd="0" presId="urn:microsoft.com/office/officeart/2005/8/layout/vList5"/>
    <dgm:cxn modelId="{8349A9E7-DEAB-471C-BC39-267899BA0810}" type="presOf" srcId="{8943F2E6-3B0D-E448-9217-B317A1C852F5}" destId="{1017B7CB-13B4-9B4A-A898-E550BB192901}" srcOrd="0" destOrd="0" presId="urn:microsoft.com/office/officeart/2005/8/layout/vList5"/>
    <dgm:cxn modelId="{D0CCE360-8C2E-4F0E-B78E-DF63CEA597BA}" type="presOf" srcId="{39104730-2024-374C-98E0-3A4CE7ED9881}" destId="{82B71E07-46A9-1F4C-9980-576B2FA3ADD8}" srcOrd="0" destOrd="0" presId="urn:microsoft.com/office/officeart/2005/8/layout/vList5"/>
    <dgm:cxn modelId="{5674FC49-CA0F-4782-B9E2-509C59876199}" type="presParOf" srcId="{82B71E07-46A9-1F4C-9980-576B2FA3ADD8}" destId="{A3A8D8DA-067B-EC42-9EAF-7E4FD8AA6489}" srcOrd="0" destOrd="0" presId="urn:microsoft.com/office/officeart/2005/8/layout/vList5"/>
    <dgm:cxn modelId="{2798A567-2412-4706-B525-5669B46BD260}" type="presParOf" srcId="{A3A8D8DA-067B-EC42-9EAF-7E4FD8AA6489}" destId="{5131D196-118F-ED4B-8F8C-9F861CEE6268}" srcOrd="0" destOrd="0" presId="urn:microsoft.com/office/officeart/2005/8/layout/vList5"/>
    <dgm:cxn modelId="{A106F99D-5473-460C-8487-221FEC5E8A32}" type="presParOf" srcId="{A3A8D8DA-067B-EC42-9EAF-7E4FD8AA6489}" destId="{B2E2EFB5-3D81-DA40-B0AB-7277103CCFA5}" srcOrd="1" destOrd="0" presId="urn:microsoft.com/office/officeart/2005/8/layout/vList5"/>
    <dgm:cxn modelId="{1B89A6C4-5500-42FE-AD7B-90F630AF014A}" type="presParOf" srcId="{82B71E07-46A9-1F4C-9980-576B2FA3ADD8}" destId="{86757E5C-20F4-E745-A720-B10E686939A4}" srcOrd="1" destOrd="0" presId="urn:microsoft.com/office/officeart/2005/8/layout/vList5"/>
    <dgm:cxn modelId="{D3EF7866-77EB-41B9-8A87-B7B3D5059E4F}" type="presParOf" srcId="{82B71E07-46A9-1F4C-9980-576B2FA3ADD8}" destId="{0760AE06-7B56-494A-A0E8-36B594643D8E}" srcOrd="2" destOrd="0" presId="urn:microsoft.com/office/officeart/2005/8/layout/vList5"/>
    <dgm:cxn modelId="{70C3C85E-A94E-4086-9660-047BE3A4F423}" type="presParOf" srcId="{0760AE06-7B56-494A-A0E8-36B594643D8E}" destId="{C3381103-080C-D746-8B27-46B2DEE4028C}" srcOrd="0" destOrd="0" presId="urn:microsoft.com/office/officeart/2005/8/layout/vList5"/>
    <dgm:cxn modelId="{93456EC4-874C-4F5D-B5E2-73BF3ED8F137}" type="presParOf" srcId="{0760AE06-7B56-494A-A0E8-36B594643D8E}" destId="{FBE9ED35-B856-174C-8737-A32D2C924CA6}" srcOrd="1" destOrd="0" presId="urn:microsoft.com/office/officeart/2005/8/layout/vList5"/>
    <dgm:cxn modelId="{6E0D456F-19AA-4179-B12C-68A6CB175642}" type="presParOf" srcId="{82B71E07-46A9-1F4C-9980-576B2FA3ADD8}" destId="{42D27948-8160-FF47-9116-9786F5E669CE}" srcOrd="3" destOrd="0" presId="urn:microsoft.com/office/officeart/2005/8/layout/vList5"/>
    <dgm:cxn modelId="{F317B49F-C559-4F0C-B3F6-80F6B2625B89}" type="presParOf" srcId="{82B71E07-46A9-1F4C-9980-576B2FA3ADD8}" destId="{39BBA486-03BD-2144-ABBF-AE369E5400B7}" srcOrd="4" destOrd="0" presId="urn:microsoft.com/office/officeart/2005/8/layout/vList5"/>
    <dgm:cxn modelId="{C933FB20-464E-4DA0-9854-C3CF4FEB040B}" type="presParOf" srcId="{39BBA486-03BD-2144-ABBF-AE369E5400B7}" destId="{70B8D9E0-4A6D-2F44-B595-4E51FB1CC510}" srcOrd="0" destOrd="0" presId="urn:microsoft.com/office/officeart/2005/8/layout/vList5"/>
    <dgm:cxn modelId="{F32967B5-E7FC-4CEF-8FBA-A13EC1720C8B}" type="presParOf" srcId="{39BBA486-03BD-2144-ABBF-AE369E5400B7}" destId="{09F84ED2-5430-D348-8351-1C588DA968EF}" srcOrd="1" destOrd="0" presId="urn:microsoft.com/office/officeart/2005/8/layout/vList5"/>
    <dgm:cxn modelId="{6925BC9D-1663-4FDB-87B3-2700F815E4FD}" type="presParOf" srcId="{82B71E07-46A9-1F4C-9980-576B2FA3ADD8}" destId="{26A10C18-A8F4-6A4C-BDEE-6F7DE3CE4615}" srcOrd="5" destOrd="0" presId="urn:microsoft.com/office/officeart/2005/8/layout/vList5"/>
    <dgm:cxn modelId="{D2A1DEBC-F36D-4178-8014-13FE9AD4C136}" type="presParOf" srcId="{82B71E07-46A9-1F4C-9980-576B2FA3ADD8}" destId="{4ECD3363-8FE6-2E4D-AEB8-DD61ACBB9653}" srcOrd="6" destOrd="0" presId="urn:microsoft.com/office/officeart/2005/8/layout/vList5"/>
    <dgm:cxn modelId="{BCA91D48-F808-4E54-BA0A-A9951871357C}" type="presParOf" srcId="{4ECD3363-8FE6-2E4D-AEB8-DD61ACBB9653}" destId="{E895D6B0-A2C0-8846-B022-1C147093D231}" srcOrd="0" destOrd="0" presId="urn:microsoft.com/office/officeart/2005/8/layout/vList5"/>
    <dgm:cxn modelId="{D39A39F9-B280-4DED-BD1A-0898AABCCA30}" type="presParOf" srcId="{4ECD3363-8FE6-2E4D-AEB8-DD61ACBB9653}" destId="{1017B7CB-13B4-9B4A-A898-E550BB1929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4359955" y="-1768837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 un cube</a:t>
          </a:r>
        </a:p>
      </dsp:txBody>
      <dsp:txXfrm rot="-5400000">
        <a:off x="2499102" y="127219"/>
        <a:ext cx="4407644" cy="650733"/>
      </dsp:txXfrm>
    </dsp:sp>
    <dsp:sp modelId="{5131D196-118F-ED4B-8F8C-9F861CEE6268}">
      <dsp:nvSpPr>
        <dsp:cNvPr id="0" name=""/>
        <dsp:cNvSpPr/>
      </dsp:nvSpPr>
      <dsp:spPr>
        <a:xfrm>
          <a:off x="0" y="1874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44004" y="45878"/>
        <a:ext cx="2411093" cy="813416"/>
      </dsp:txXfrm>
    </dsp:sp>
    <dsp:sp modelId="{FBE9ED35-B856-174C-8737-A32D2C924CA6}">
      <dsp:nvSpPr>
        <dsp:cNvPr id="0" name=""/>
        <dsp:cNvSpPr/>
      </dsp:nvSpPr>
      <dsp:spPr>
        <a:xfrm rot="5400000">
          <a:off x="4359955" y="-822341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une boule</a:t>
          </a:r>
        </a:p>
      </dsp:txBody>
      <dsp:txXfrm rot="-5400000">
        <a:off x="2499102" y="1073715"/>
        <a:ext cx="4407644" cy="650733"/>
      </dsp:txXfrm>
    </dsp:sp>
    <dsp:sp modelId="{C3381103-080C-D746-8B27-46B2DEE4028C}">
      <dsp:nvSpPr>
        <dsp:cNvPr id="0" name=""/>
        <dsp:cNvSpPr/>
      </dsp:nvSpPr>
      <dsp:spPr>
        <a:xfrm>
          <a:off x="0" y="948369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44004" y="992373"/>
        <a:ext cx="2411093" cy="813416"/>
      </dsp:txXfrm>
    </dsp:sp>
    <dsp:sp modelId="{09F84ED2-5430-D348-8351-1C588DA968EF}">
      <dsp:nvSpPr>
        <dsp:cNvPr id="0" name=""/>
        <dsp:cNvSpPr/>
      </dsp:nvSpPr>
      <dsp:spPr>
        <a:xfrm rot="5400000">
          <a:off x="4359955" y="124153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pavé droit</a:t>
          </a:r>
        </a:p>
      </dsp:txBody>
      <dsp:txXfrm rot="-5400000">
        <a:off x="2499102" y="2020210"/>
        <a:ext cx="4407644" cy="650733"/>
      </dsp:txXfrm>
    </dsp:sp>
    <dsp:sp modelId="{70B8D9E0-4A6D-2F44-B595-4E51FB1CC510}">
      <dsp:nvSpPr>
        <dsp:cNvPr id="0" name=""/>
        <dsp:cNvSpPr/>
      </dsp:nvSpPr>
      <dsp:spPr>
        <a:xfrm>
          <a:off x="0" y="1894865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44004" y="1938869"/>
        <a:ext cx="2411093" cy="813416"/>
      </dsp:txXfrm>
    </dsp:sp>
    <dsp:sp modelId="{1017B7CB-13B4-9B4A-A898-E550BB192901}">
      <dsp:nvSpPr>
        <dsp:cNvPr id="0" name=""/>
        <dsp:cNvSpPr/>
      </dsp:nvSpPr>
      <dsp:spPr>
        <a:xfrm rot="5400000">
          <a:off x="4359955" y="1070649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cône</a:t>
          </a:r>
        </a:p>
      </dsp:txBody>
      <dsp:txXfrm rot="-5400000">
        <a:off x="2499102" y="2966706"/>
        <a:ext cx="4407644" cy="650733"/>
      </dsp:txXfrm>
    </dsp:sp>
    <dsp:sp modelId="{E895D6B0-A2C0-8846-B022-1C147093D231}">
      <dsp:nvSpPr>
        <dsp:cNvPr id="0" name=""/>
        <dsp:cNvSpPr/>
      </dsp:nvSpPr>
      <dsp:spPr>
        <a:xfrm>
          <a:off x="0" y="2841360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d</a:t>
          </a:r>
        </a:p>
      </dsp:txBody>
      <dsp:txXfrm>
        <a:off x="44004" y="2885364"/>
        <a:ext cx="2411093" cy="8134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6790038" y="-2912405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 six carrés</a:t>
          </a:r>
        </a:p>
      </dsp:txBody>
      <dsp:txXfrm rot="-5400000">
        <a:off x="3785616" y="127220"/>
        <a:ext cx="6694781" cy="650733"/>
      </dsp:txXfrm>
    </dsp:sp>
    <dsp:sp modelId="{5131D196-118F-ED4B-8F8C-9F861CEE6268}">
      <dsp:nvSpPr>
        <dsp:cNvPr id="0" name=""/>
        <dsp:cNvSpPr/>
      </dsp:nvSpPr>
      <dsp:spPr>
        <a:xfrm>
          <a:off x="0" y="1874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44004" y="45878"/>
        <a:ext cx="3697608" cy="813416"/>
      </dsp:txXfrm>
    </dsp:sp>
    <dsp:sp modelId="{FBE9ED35-B856-174C-8737-A32D2C924CA6}">
      <dsp:nvSpPr>
        <dsp:cNvPr id="0" name=""/>
        <dsp:cNvSpPr/>
      </dsp:nvSpPr>
      <dsp:spPr>
        <a:xfrm rot="5400000">
          <a:off x="6790038" y="-1965910"/>
          <a:ext cx="721139" cy="6729984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carré et quatre triangles</a:t>
          </a:r>
        </a:p>
      </dsp:txBody>
      <dsp:txXfrm rot="-5400000">
        <a:off x="3785616" y="1073715"/>
        <a:ext cx="6694781" cy="650733"/>
      </dsp:txXfrm>
    </dsp:sp>
    <dsp:sp modelId="{C3381103-080C-D746-8B27-46B2DEE4028C}">
      <dsp:nvSpPr>
        <dsp:cNvPr id="0" name=""/>
        <dsp:cNvSpPr/>
      </dsp:nvSpPr>
      <dsp:spPr>
        <a:xfrm>
          <a:off x="0" y="948369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44004" y="992373"/>
        <a:ext cx="3697608" cy="813416"/>
      </dsp:txXfrm>
    </dsp:sp>
    <dsp:sp modelId="{09F84ED2-5430-D348-8351-1C588DA968EF}">
      <dsp:nvSpPr>
        <dsp:cNvPr id="0" name=""/>
        <dsp:cNvSpPr/>
      </dsp:nvSpPr>
      <dsp:spPr>
        <a:xfrm rot="5400000">
          <a:off x="6790038" y="-1019414"/>
          <a:ext cx="721139" cy="6729984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carré et trois triangles</a:t>
          </a:r>
        </a:p>
      </dsp:txBody>
      <dsp:txXfrm rot="-5400000">
        <a:off x="3785616" y="2020211"/>
        <a:ext cx="6694781" cy="650733"/>
      </dsp:txXfrm>
    </dsp:sp>
    <dsp:sp modelId="{70B8D9E0-4A6D-2F44-B595-4E51FB1CC510}">
      <dsp:nvSpPr>
        <dsp:cNvPr id="0" name=""/>
        <dsp:cNvSpPr/>
      </dsp:nvSpPr>
      <dsp:spPr>
        <a:xfrm>
          <a:off x="0" y="1894865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44004" y="1938869"/>
        <a:ext cx="3697608" cy="813416"/>
      </dsp:txXfrm>
    </dsp:sp>
    <dsp:sp modelId="{1017B7CB-13B4-9B4A-A898-E550BB192901}">
      <dsp:nvSpPr>
        <dsp:cNvPr id="0" name=""/>
        <dsp:cNvSpPr/>
      </dsp:nvSpPr>
      <dsp:spPr>
        <a:xfrm rot="5400000">
          <a:off x="6790038" y="-72919"/>
          <a:ext cx="721139" cy="6729984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trois triangles</a:t>
          </a:r>
        </a:p>
      </dsp:txBody>
      <dsp:txXfrm rot="-5400000">
        <a:off x="3785616" y="2966706"/>
        <a:ext cx="6694781" cy="650733"/>
      </dsp:txXfrm>
    </dsp:sp>
    <dsp:sp modelId="{E895D6B0-A2C0-8846-B022-1C147093D231}">
      <dsp:nvSpPr>
        <dsp:cNvPr id="0" name=""/>
        <dsp:cNvSpPr/>
      </dsp:nvSpPr>
      <dsp:spPr>
        <a:xfrm>
          <a:off x="0" y="2841360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d</a:t>
          </a:r>
        </a:p>
      </dsp:txBody>
      <dsp:txXfrm>
        <a:off x="44004" y="2885364"/>
        <a:ext cx="3697608" cy="8134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6790038" y="-2912405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 trois carrés</a:t>
          </a:r>
        </a:p>
      </dsp:txBody>
      <dsp:txXfrm rot="-5400000">
        <a:off x="3785616" y="127220"/>
        <a:ext cx="6694781" cy="650733"/>
      </dsp:txXfrm>
    </dsp:sp>
    <dsp:sp modelId="{5131D196-118F-ED4B-8F8C-9F861CEE6268}">
      <dsp:nvSpPr>
        <dsp:cNvPr id="0" name=""/>
        <dsp:cNvSpPr/>
      </dsp:nvSpPr>
      <dsp:spPr>
        <a:xfrm>
          <a:off x="0" y="1874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44004" y="45878"/>
        <a:ext cx="3697608" cy="813416"/>
      </dsp:txXfrm>
    </dsp:sp>
    <dsp:sp modelId="{FBE9ED35-B856-174C-8737-A32D2C924CA6}">
      <dsp:nvSpPr>
        <dsp:cNvPr id="0" name=""/>
        <dsp:cNvSpPr/>
      </dsp:nvSpPr>
      <dsp:spPr>
        <a:xfrm rot="5400000">
          <a:off x="6790038" y="-1965910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carré et cinq rectangles</a:t>
          </a:r>
        </a:p>
      </dsp:txBody>
      <dsp:txXfrm rot="-5400000">
        <a:off x="3785616" y="1073715"/>
        <a:ext cx="6694781" cy="650733"/>
      </dsp:txXfrm>
    </dsp:sp>
    <dsp:sp modelId="{C3381103-080C-D746-8B27-46B2DEE4028C}">
      <dsp:nvSpPr>
        <dsp:cNvPr id="0" name=""/>
        <dsp:cNvSpPr/>
      </dsp:nvSpPr>
      <dsp:spPr>
        <a:xfrm>
          <a:off x="0" y="948369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44004" y="992373"/>
        <a:ext cx="3697608" cy="813416"/>
      </dsp:txXfrm>
    </dsp:sp>
    <dsp:sp modelId="{09F84ED2-5430-D348-8351-1C588DA968EF}">
      <dsp:nvSpPr>
        <dsp:cNvPr id="0" name=""/>
        <dsp:cNvSpPr/>
      </dsp:nvSpPr>
      <dsp:spPr>
        <a:xfrm rot="5400000">
          <a:off x="6790038" y="-1019414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trois rectangles et trois triangles</a:t>
          </a:r>
        </a:p>
      </dsp:txBody>
      <dsp:txXfrm rot="-5400000">
        <a:off x="3785616" y="2020211"/>
        <a:ext cx="6694781" cy="650733"/>
      </dsp:txXfrm>
    </dsp:sp>
    <dsp:sp modelId="{70B8D9E0-4A6D-2F44-B595-4E51FB1CC510}">
      <dsp:nvSpPr>
        <dsp:cNvPr id="0" name=""/>
        <dsp:cNvSpPr/>
      </dsp:nvSpPr>
      <dsp:spPr>
        <a:xfrm>
          <a:off x="0" y="1894865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44004" y="1938869"/>
        <a:ext cx="3697608" cy="813416"/>
      </dsp:txXfrm>
    </dsp:sp>
    <dsp:sp modelId="{1017B7CB-13B4-9B4A-A898-E550BB192901}">
      <dsp:nvSpPr>
        <dsp:cNvPr id="0" name=""/>
        <dsp:cNvSpPr/>
      </dsp:nvSpPr>
      <dsp:spPr>
        <a:xfrm rot="5400000">
          <a:off x="6790038" y="-72919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six rectangles</a:t>
          </a:r>
        </a:p>
      </dsp:txBody>
      <dsp:txXfrm rot="-5400000">
        <a:off x="3785616" y="2966706"/>
        <a:ext cx="6694781" cy="650733"/>
      </dsp:txXfrm>
    </dsp:sp>
    <dsp:sp modelId="{E895D6B0-A2C0-8846-B022-1C147093D231}">
      <dsp:nvSpPr>
        <dsp:cNvPr id="0" name=""/>
        <dsp:cNvSpPr/>
      </dsp:nvSpPr>
      <dsp:spPr>
        <a:xfrm>
          <a:off x="0" y="2841360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d</a:t>
          </a:r>
        </a:p>
      </dsp:txBody>
      <dsp:txXfrm>
        <a:off x="44004" y="2885364"/>
        <a:ext cx="3697608" cy="81341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6790038" y="-2912405"/>
          <a:ext cx="721139" cy="6729984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 trois carrés</a:t>
          </a:r>
        </a:p>
      </dsp:txBody>
      <dsp:txXfrm rot="-5400000">
        <a:off x="3785616" y="127220"/>
        <a:ext cx="6694781" cy="650733"/>
      </dsp:txXfrm>
    </dsp:sp>
    <dsp:sp modelId="{5131D196-118F-ED4B-8F8C-9F861CEE6268}">
      <dsp:nvSpPr>
        <dsp:cNvPr id="0" name=""/>
        <dsp:cNvSpPr/>
      </dsp:nvSpPr>
      <dsp:spPr>
        <a:xfrm>
          <a:off x="0" y="1874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44004" y="45878"/>
        <a:ext cx="3697608" cy="813416"/>
      </dsp:txXfrm>
    </dsp:sp>
    <dsp:sp modelId="{FBE9ED35-B856-174C-8737-A32D2C924CA6}">
      <dsp:nvSpPr>
        <dsp:cNvPr id="0" name=""/>
        <dsp:cNvSpPr/>
      </dsp:nvSpPr>
      <dsp:spPr>
        <a:xfrm rot="5400000">
          <a:off x="6790038" y="-1965910"/>
          <a:ext cx="721139" cy="6729984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carré et cinq rectangles</a:t>
          </a:r>
        </a:p>
      </dsp:txBody>
      <dsp:txXfrm rot="-5400000">
        <a:off x="3785616" y="1073715"/>
        <a:ext cx="6694781" cy="650733"/>
      </dsp:txXfrm>
    </dsp:sp>
    <dsp:sp modelId="{C3381103-080C-D746-8B27-46B2DEE4028C}">
      <dsp:nvSpPr>
        <dsp:cNvPr id="0" name=""/>
        <dsp:cNvSpPr/>
      </dsp:nvSpPr>
      <dsp:spPr>
        <a:xfrm>
          <a:off x="0" y="948369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44004" y="992373"/>
        <a:ext cx="3697608" cy="813416"/>
      </dsp:txXfrm>
    </dsp:sp>
    <dsp:sp modelId="{09F84ED2-5430-D348-8351-1C588DA968EF}">
      <dsp:nvSpPr>
        <dsp:cNvPr id="0" name=""/>
        <dsp:cNvSpPr/>
      </dsp:nvSpPr>
      <dsp:spPr>
        <a:xfrm rot="5400000">
          <a:off x="6790038" y="-1019414"/>
          <a:ext cx="721139" cy="6729984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trois rectangles et trois triangles</a:t>
          </a:r>
        </a:p>
      </dsp:txBody>
      <dsp:txXfrm rot="-5400000">
        <a:off x="3785616" y="2020211"/>
        <a:ext cx="6694781" cy="650733"/>
      </dsp:txXfrm>
    </dsp:sp>
    <dsp:sp modelId="{70B8D9E0-4A6D-2F44-B595-4E51FB1CC510}">
      <dsp:nvSpPr>
        <dsp:cNvPr id="0" name=""/>
        <dsp:cNvSpPr/>
      </dsp:nvSpPr>
      <dsp:spPr>
        <a:xfrm>
          <a:off x="0" y="1894865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44004" y="1938869"/>
        <a:ext cx="3697608" cy="813416"/>
      </dsp:txXfrm>
    </dsp:sp>
    <dsp:sp modelId="{1017B7CB-13B4-9B4A-A898-E550BB192901}">
      <dsp:nvSpPr>
        <dsp:cNvPr id="0" name=""/>
        <dsp:cNvSpPr/>
      </dsp:nvSpPr>
      <dsp:spPr>
        <a:xfrm rot="5400000">
          <a:off x="6790038" y="-72919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six rectangles</a:t>
          </a:r>
        </a:p>
      </dsp:txBody>
      <dsp:txXfrm rot="-5400000">
        <a:off x="3785616" y="2966706"/>
        <a:ext cx="6694781" cy="650733"/>
      </dsp:txXfrm>
    </dsp:sp>
    <dsp:sp modelId="{E895D6B0-A2C0-8846-B022-1C147093D231}">
      <dsp:nvSpPr>
        <dsp:cNvPr id="0" name=""/>
        <dsp:cNvSpPr/>
      </dsp:nvSpPr>
      <dsp:spPr>
        <a:xfrm>
          <a:off x="0" y="2841360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d</a:t>
          </a:r>
        </a:p>
      </dsp:txBody>
      <dsp:txXfrm>
        <a:off x="44004" y="2885364"/>
        <a:ext cx="3697608" cy="8134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4359955" y="-1768837"/>
          <a:ext cx="721139" cy="4442847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 un cube</a:t>
          </a:r>
        </a:p>
      </dsp:txBody>
      <dsp:txXfrm rot="-5400000">
        <a:off x="2499102" y="127219"/>
        <a:ext cx="4407644" cy="650733"/>
      </dsp:txXfrm>
    </dsp:sp>
    <dsp:sp modelId="{5131D196-118F-ED4B-8F8C-9F861CEE6268}">
      <dsp:nvSpPr>
        <dsp:cNvPr id="0" name=""/>
        <dsp:cNvSpPr/>
      </dsp:nvSpPr>
      <dsp:spPr>
        <a:xfrm>
          <a:off x="0" y="1874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44004" y="45878"/>
        <a:ext cx="2411093" cy="813416"/>
      </dsp:txXfrm>
    </dsp:sp>
    <dsp:sp modelId="{FBE9ED35-B856-174C-8737-A32D2C924CA6}">
      <dsp:nvSpPr>
        <dsp:cNvPr id="0" name=""/>
        <dsp:cNvSpPr/>
      </dsp:nvSpPr>
      <dsp:spPr>
        <a:xfrm rot="5400000">
          <a:off x="4359955" y="-822341"/>
          <a:ext cx="721139" cy="4442847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une boule</a:t>
          </a:r>
        </a:p>
      </dsp:txBody>
      <dsp:txXfrm rot="-5400000">
        <a:off x="2499102" y="1073715"/>
        <a:ext cx="4407644" cy="650733"/>
      </dsp:txXfrm>
    </dsp:sp>
    <dsp:sp modelId="{C3381103-080C-D746-8B27-46B2DEE4028C}">
      <dsp:nvSpPr>
        <dsp:cNvPr id="0" name=""/>
        <dsp:cNvSpPr/>
      </dsp:nvSpPr>
      <dsp:spPr>
        <a:xfrm>
          <a:off x="0" y="948369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44004" y="992373"/>
        <a:ext cx="2411093" cy="813416"/>
      </dsp:txXfrm>
    </dsp:sp>
    <dsp:sp modelId="{09F84ED2-5430-D348-8351-1C588DA968EF}">
      <dsp:nvSpPr>
        <dsp:cNvPr id="0" name=""/>
        <dsp:cNvSpPr/>
      </dsp:nvSpPr>
      <dsp:spPr>
        <a:xfrm rot="5400000">
          <a:off x="4359955" y="124153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pavé droit</a:t>
          </a:r>
        </a:p>
      </dsp:txBody>
      <dsp:txXfrm rot="-5400000">
        <a:off x="2499102" y="2020210"/>
        <a:ext cx="4407644" cy="650733"/>
      </dsp:txXfrm>
    </dsp:sp>
    <dsp:sp modelId="{70B8D9E0-4A6D-2F44-B595-4E51FB1CC510}">
      <dsp:nvSpPr>
        <dsp:cNvPr id="0" name=""/>
        <dsp:cNvSpPr/>
      </dsp:nvSpPr>
      <dsp:spPr>
        <a:xfrm>
          <a:off x="0" y="1894865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44004" y="1938869"/>
        <a:ext cx="2411093" cy="813416"/>
      </dsp:txXfrm>
    </dsp:sp>
    <dsp:sp modelId="{1017B7CB-13B4-9B4A-A898-E550BB192901}">
      <dsp:nvSpPr>
        <dsp:cNvPr id="0" name=""/>
        <dsp:cNvSpPr/>
      </dsp:nvSpPr>
      <dsp:spPr>
        <a:xfrm rot="5400000">
          <a:off x="4359955" y="1070649"/>
          <a:ext cx="721139" cy="4442847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cône</a:t>
          </a:r>
        </a:p>
      </dsp:txBody>
      <dsp:txXfrm rot="-5400000">
        <a:off x="2499102" y="2966706"/>
        <a:ext cx="4407644" cy="650733"/>
      </dsp:txXfrm>
    </dsp:sp>
    <dsp:sp modelId="{E895D6B0-A2C0-8846-B022-1C147093D231}">
      <dsp:nvSpPr>
        <dsp:cNvPr id="0" name=""/>
        <dsp:cNvSpPr/>
      </dsp:nvSpPr>
      <dsp:spPr>
        <a:xfrm>
          <a:off x="0" y="2841360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d</a:t>
          </a:r>
        </a:p>
      </dsp:txBody>
      <dsp:txXfrm>
        <a:off x="44004" y="2885364"/>
        <a:ext cx="2411093" cy="8134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4359955" y="-1768837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 un cube</a:t>
          </a:r>
        </a:p>
      </dsp:txBody>
      <dsp:txXfrm rot="-5400000">
        <a:off x="2499102" y="127219"/>
        <a:ext cx="4407644" cy="650733"/>
      </dsp:txXfrm>
    </dsp:sp>
    <dsp:sp modelId="{5131D196-118F-ED4B-8F8C-9F861CEE6268}">
      <dsp:nvSpPr>
        <dsp:cNvPr id="0" name=""/>
        <dsp:cNvSpPr/>
      </dsp:nvSpPr>
      <dsp:spPr>
        <a:xfrm>
          <a:off x="0" y="1874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44004" y="45878"/>
        <a:ext cx="2411093" cy="813416"/>
      </dsp:txXfrm>
    </dsp:sp>
    <dsp:sp modelId="{FBE9ED35-B856-174C-8737-A32D2C924CA6}">
      <dsp:nvSpPr>
        <dsp:cNvPr id="0" name=""/>
        <dsp:cNvSpPr/>
      </dsp:nvSpPr>
      <dsp:spPr>
        <a:xfrm rot="5400000">
          <a:off x="4359955" y="-822341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une boule</a:t>
          </a:r>
        </a:p>
      </dsp:txBody>
      <dsp:txXfrm rot="-5400000">
        <a:off x="2499102" y="1073715"/>
        <a:ext cx="4407644" cy="650733"/>
      </dsp:txXfrm>
    </dsp:sp>
    <dsp:sp modelId="{C3381103-080C-D746-8B27-46B2DEE4028C}">
      <dsp:nvSpPr>
        <dsp:cNvPr id="0" name=""/>
        <dsp:cNvSpPr/>
      </dsp:nvSpPr>
      <dsp:spPr>
        <a:xfrm>
          <a:off x="0" y="948369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44004" y="992373"/>
        <a:ext cx="2411093" cy="813416"/>
      </dsp:txXfrm>
    </dsp:sp>
    <dsp:sp modelId="{09F84ED2-5430-D348-8351-1C588DA968EF}">
      <dsp:nvSpPr>
        <dsp:cNvPr id="0" name=""/>
        <dsp:cNvSpPr/>
      </dsp:nvSpPr>
      <dsp:spPr>
        <a:xfrm rot="5400000">
          <a:off x="4359955" y="124153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pavé droit</a:t>
          </a:r>
        </a:p>
      </dsp:txBody>
      <dsp:txXfrm rot="-5400000">
        <a:off x="2499102" y="2020210"/>
        <a:ext cx="4407644" cy="650733"/>
      </dsp:txXfrm>
    </dsp:sp>
    <dsp:sp modelId="{70B8D9E0-4A6D-2F44-B595-4E51FB1CC510}">
      <dsp:nvSpPr>
        <dsp:cNvPr id="0" name=""/>
        <dsp:cNvSpPr/>
      </dsp:nvSpPr>
      <dsp:spPr>
        <a:xfrm>
          <a:off x="0" y="1894865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44004" y="1938869"/>
        <a:ext cx="2411093" cy="813416"/>
      </dsp:txXfrm>
    </dsp:sp>
    <dsp:sp modelId="{1017B7CB-13B4-9B4A-A898-E550BB192901}">
      <dsp:nvSpPr>
        <dsp:cNvPr id="0" name=""/>
        <dsp:cNvSpPr/>
      </dsp:nvSpPr>
      <dsp:spPr>
        <a:xfrm rot="5400000">
          <a:off x="4359955" y="1070649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cône</a:t>
          </a:r>
        </a:p>
      </dsp:txBody>
      <dsp:txXfrm rot="-5400000">
        <a:off x="2499102" y="2966706"/>
        <a:ext cx="4407644" cy="650733"/>
      </dsp:txXfrm>
    </dsp:sp>
    <dsp:sp modelId="{E895D6B0-A2C0-8846-B022-1C147093D231}">
      <dsp:nvSpPr>
        <dsp:cNvPr id="0" name=""/>
        <dsp:cNvSpPr/>
      </dsp:nvSpPr>
      <dsp:spPr>
        <a:xfrm>
          <a:off x="0" y="2841360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d</a:t>
          </a:r>
        </a:p>
      </dsp:txBody>
      <dsp:txXfrm>
        <a:off x="44004" y="2885364"/>
        <a:ext cx="2411093" cy="8134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4359955" y="-1768837"/>
          <a:ext cx="721139" cy="4442847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 un cube</a:t>
          </a:r>
        </a:p>
      </dsp:txBody>
      <dsp:txXfrm rot="-5400000">
        <a:off x="2499102" y="127219"/>
        <a:ext cx="4407644" cy="650733"/>
      </dsp:txXfrm>
    </dsp:sp>
    <dsp:sp modelId="{5131D196-118F-ED4B-8F8C-9F861CEE6268}">
      <dsp:nvSpPr>
        <dsp:cNvPr id="0" name=""/>
        <dsp:cNvSpPr/>
      </dsp:nvSpPr>
      <dsp:spPr>
        <a:xfrm>
          <a:off x="0" y="1874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44004" y="45878"/>
        <a:ext cx="2411093" cy="813416"/>
      </dsp:txXfrm>
    </dsp:sp>
    <dsp:sp modelId="{FBE9ED35-B856-174C-8737-A32D2C924CA6}">
      <dsp:nvSpPr>
        <dsp:cNvPr id="0" name=""/>
        <dsp:cNvSpPr/>
      </dsp:nvSpPr>
      <dsp:spPr>
        <a:xfrm rot="5400000">
          <a:off x="4359955" y="-822341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une boule</a:t>
          </a:r>
        </a:p>
      </dsp:txBody>
      <dsp:txXfrm rot="-5400000">
        <a:off x="2499102" y="1073715"/>
        <a:ext cx="4407644" cy="650733"/>
      </dsp:txXfrm>
    </dsp:sp>
    <dsp:sp modelId="{C3381103-080C-D746-8B27-46B2DEE4028C}">
      <dsp:nvSpPr>
        <dsp:cNvPr id="0" name=""/>
        <dsp:cNvSpPr/>
      </dsp:nvSpPr>
      <dsp:spPr>
        <a:xfrm>
          <a:off x="0" y="948369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44004" y="992373"/>
        <a:ext cx="2411093" cy="813416"/>
      </dsp:txXfrm>
    </dsp:sp>
    <dsp:sp modelId="{09F84ED2-5430-D348-8351-1C588DA968EF}">
      <dsp:nvSpPr>
        <dsp:cNvPr id="0" name=""/>
        <dsp:cNvSpPr/>
      </dsp:nvSpPr>
      <dsp:spPr>
        <a:xfrm rot="5400000">
          <a:off x="4359955" y="124153"/>
          <a:ext cx="721139" cy="4442847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pavé droit</a:t>
          </a:r>
        </a:p>
      </dsp:txBody>
      <dsp:txXfrm rot="-5400000">
        <a:off x="2499102" y="2020210"/>
        <a:ext cx="4407644" cy="650733"/>
      </dsp:txXfrm>
    </dsp:sp>
    <dsp:sp modelId="{70B8D9E0-4A6D-2F44-B595-4E51FB1CC510}">
      <dsp:nvSpPr>
        <dsp:cNvPr id="0" name=""/>
        <dsp:cNvSpPr/>
      </dsp:nvSpPr>
      <dsp:spPr>
        <a:xfrm>
          <a:off x="0" y="1894865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44004" y="1938869"/>
        <a:ext cx="2411093" cy="813416"/>
      </dsp:txXfrm>
    </dsp:sp>
    <dsp:sp modelId="{1017B7CB-13B4-9B4A-A898-E550BB192901}">
      <dsp:nvSpPr>
        <dsp:cNvPr id="0" name=""/>
        <dsp:cNvSpPr/>
      </dsp:nvSpPr>
      <dsp:spPr>
        <a:xfrm rot="5400000">
          <a:off x="4359955" y="1070649"/>
          <a:ext cx="721139" cy="4442847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cône</a:t>
          </a:r>
        </a:p>
      </dsp:txBody>
      <dsp:txXfrm rot="-5400000">
        <a:off x="2499102" y="2966706"/>
        <a:ext cx="4407644" cy="650733"/>
      </dsp:txXfrm>
    </dsp:sp>
    <dsp:sp modelId="{E895D6B0-A2C0-8846-B022-1C147093D231}">
      <dsp:nvSpPr>
        <dsp:cNvPr id="0" name=""/>
        <dsp:cNvSpPr/>
      </dsp:nvSpPr>
      <dsp:spPr>
        <a:xfrm>
          <a:off x="0" y="2841360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d</a:t>
          </a:r>
        </a:p>
      </dsp:txBody>
      <dsp:txXfrm>
        <a:off x="44004" y="2885364"/>
        <a:ext cx="2411093" cy="8134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4359955" y="-1768837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 un cube</a:t>
          </a:r>
        </a:p>
      </dsp:txBody>
      <dsp:txXfrm rot="-5400000">
        <a:off x="2499102" y="127219"/>
        <a:ext cx="4407644" cy="650733"/>
      </dsp:txXfrm>
    </dsp:sp>
    <dsp:sp modelId="{5131D196-118F-ED4B-8F8C-9F861CEE6268}">
      <dsp:nvSpPr>
        <dsp:cNvPr id="0" name=""/>
        <dsp:cNvSpPr/>
      </dsp:nvSpPr>
      <dsp:spPr>
        <a:xfrm>
          <a:off x="0" y="1874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44004" y="45878"/>
        <a:ext cx="2411093" cy="813416"/>
      </dsp:txXfrm>
    </dsp:sp>
    <dsp:sp modelId="{FBE9ED35-B856-174C-8737-A32D2C924CA6}">
      <dsp:nvSpPr>
        <dsp:cNvPr id="0" name=""/>
        <dsp:cNvSpPr/>
      </dsp:nvSpPr>
      <dsp:spPr>
        <a:xfrm rot="5400000">
          <a:off x="4359955" y="-822341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une boule</a:t>
          </a:r>
        </a:p>
      </dsp:txBody>
      <dsp:txXfrm rot="-5400000">
        <a:off x="2499102" y="1073715"/>
        <a:ext cx="4407644" cy="650733"/>
      </dsp:txXfrm>
    </dsp:sp>
    <dsp:sp modelId="{C3381103-080C-D746-8B27-46B2DEE4028C}">
      <dsp:nvSpPr>
        <dsp:cNvPr id="0" name=""/>
        <dsp:cNvSpPr/>
      </dsp:nvSpPr>
      <dsp:spPr>
        <a:xfrm>
          <a:off x="0" y="948369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44004" y="992373"/>
        <a:ext cx="2411093" cy="813416"/>
      </dsp:txXfrm>
    </dsp:sp>
    <dsp:sp modelId="{09F84ED2-5430-D348-8351-1C588DA968EF}">
      <dsp:nvSpPr>
        <dsp:cNvPr id="0" name=""/>
        <dsp:cNvSpPr/>
      </dsp:nvSpPr>
      <dsp:spPr>
        <a:xfrm rot="5400000">
          <a:off x="4359955" y="124153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pavé droit</a:t>
          </a:r>
        </a:p>
      </dsp:txBody>
      <dsp:txXfrm rot="-5400000">
        <a:off x="2499102" y="2020210"/>
        <a:ext cx="4407644" cy="650733"/>
      </dsp:txXfrm>
    </dsp:sp>
    <dsp:sp modelId="{70B8D9E0-4A6D-2F44-B595-4E51FB1CC510}">
      <dsp:nvSpPr>
        <dsp:cNvPr id="0" name=""/>
        <dsp:cNvSpPr/>
      </dsp:nvSpPr>
      <dsp:spPr>
        <a:xfrm>
          <a:off x="0" y="1894865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44004" y="1938869"/>
        <a:ext cx="2411093" cy="813416"/>
      </dsp:txXfrm>
    </dsp:sp>
    <dsp:sp modelId="{1017B7CB-13B4-9B4A-A898-E550BB192901}">
      <dsp:nvSpPr>
        <dsp:cNvPr id="0" name=""/>
        <dsp:cNvSpPr/>
      </dsp:nvSpPr>
      <dsp:spPr>
        <a:xfrm rot="5400000">
          <a:off x="4359955" y="1070649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cône</a:t>
          </a:r>
        </a:p>
      </dsp:txBody>
      <dsp:txXfrm rot="-5400000">
        <a:off x="2499102" y="2966706"/>
        <a:ext cx="4407644" cy="650733"/>
      </dsp:txXfrm>
    </dsp:sp>
    <dsp:sp modelId="{E895D6B0-A2C0-8846-B022-1C147093D231}">
      <dsp:nvSpPr>
        <dsp:cNvPr id="0" name=""/>
        <dsp:cNvSpPr/>
      </dsp:nvSpPr>
      <dsp:spPr>
        <a:xfrm>
          <a:off x="0" y="2841360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d</a:t>
          </a:r>
        </a:p>
      </dsp:txBody>
      <dsp:txXfrm>
        <a:off x="44004" y="2885364"/>
        <a:ext cx="2411093" cy="8134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4359955" y="-1768837"/>
          <a:ext cx="721139" cy="44428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 un cube</a:t>
          </a:r>
        </a:p>
      </dsp:txBody>
      <dsp:txXfrm rot="-5400000">
        <a:off x="2499102" y="127219"/>
        <a:ext cx="4407644" cy="650733"/>
      </dsp:txXfrm>
    </dsp:sp>
    <dsp:sp modelId="{5131D196-118F-ED4B-8F8C-9F861CEE6268}">
      <dsp:nvSpPr>
        <dsp:cNvPr id="0" name=""/>
        <dsp:cNvSpPr/>
      </dsp:nvSpPr>
      <dsp:spPr>
        <a:xfrm>
          <a:off x="0" y="1874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44004" y="45878"/>
        <a:ext cx="2411093" cy="813416"/>
      </dsp:txXfrm>
    </dsp:sp>
    <dsp:sp modelId="{FBE9ED35-B856-174C-8737-A32D2C924CA6}">
      <dsp:nvSpPr>
        <dsp:cNvPr id="0" name=""/>
        <dsp:cNvSpPr/>
      </dsp:nvSpPr>
      <dsp:spPr>
        <a:xfrm rot="5400000">
          <a:off x="4359955" y="-822341"/>
          <a:ext cx="721139" cy="4442847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une boule</a:t>
          </a:r>
        </a:p>
      </dsp:txBody>
      <dsp:txXfrm rot="-5400000">
        <a:off x="2499102" y="1073715"/>
        <a:ext cx="4407644" cy="650733"/>
      </dsp:txXfrm>
    </dsp:sp>
    <dsp:sp modelId="{C3381103-080C-D746-8B27-46B2DEE4028C}">
      <dsp:nvSpPr>
        <dsp:cNvPr id="0" name=""/>
        <dsp:cNvSpPr/>
      </dsp:nvSpPr>
      <dsp:spPr>
        <a:xfrm>
          <a:off x="0" y="948369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44004" y="992373"/>
        <a:ext cx="2411093" cy="813416"/>
      </dsp:txXfrm>
    </dsp:sp>
    <dsp:sp modelId="{09F84ED2-5430-D348-8351-1C588DA968EF}">
      <dsp:nvSpPr>
        <dsp:cNvPr id="0" name=""/>
        <dsp:cNvSpPr/>
      </dsp:nvSpPr>
      <dsp:spPr>
        <a:xfrm rot="5400000">
          <a:off x="4359955" y="124153"/>
          <a:ext cx="721139" cy="4442847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pavé droit</a:t>
          </a:r>
        </a:p>
      </dsp:txBody>
      <dsp:txXfrm rot="-5400000">
        <a:off x="2499102" y="2020210"/>
        <a:ext cx="4407644" cy="650733"/>
      </dsp:txXfrm>
    </dsp:sp>
    <dsp:sp modelId="{70B8D9E0-4A6D-2F44-B595-4E51FB1CC510}">
      <dsp:nvSpPr>
        <dsp:cNvPr id="0" name=""/>
        <dsp:cNvSpPr/>
      </dsp:nvSpPr>
      <dsp:spPr>
        <a:xfrm>
          <a:off x="0" y="1894865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44004" y="1938869"/>
        <a:ext cx="2411093" cy="813416"/>
      </dsp:txXfrm>
    </dsp:sp>
    <dsp:sp modelId="{1017B7CB-13B4-9B4A-A898-E550BB192901}">
      <dsp:nvSpPr>
        <dsp:cNvPr id="0" name=""/>
        <dsp:cNvSpPr/>
      </dsp:nvSpPr>
      <dsp:spPr>
        <a:xfrm rot="5400000">
          <a:off x="4359955" y="1070649"/>
          <a:ext cx="721139" cy="4442847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cône</a:t>
          </a:r>
        </a:p>
      </dsp:txBody>
      <dsp:txXfrm rot="-5400000">
        <a:off x="2499102" y="2966706"/>
        <a:ext cx="4407644" cy="650733"/>
      </dsp:txXfrm>
    </dsp:sp>
    <dsp:sp modelId="{E895D6B0-A2C0-8846-B022-1C147093D231}">
      <dsp:nvSpPr>
        <dsp:cNvPr id="0" name=""/>
        <dsp:cNvSpPr/>
      </dsp:nvSpPr>
      <dsp:spPr>
        <a:xfrm>
          <a:off x="0" y="2841360"/>
          <a:ext cx="2499101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d</a:t>
          </a:r>
        </a:p>
      </dsp:txBody>
      <dsp:txXfrm>
        <a:off x="44004" y="2885364"/>
        <a:ext cx="2411093" cy="8134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6790038" y="-2912405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 six carrés</a:t>
          </a:r>
        </a:p>
      </dsp:txBody>
      <dsp:txXfrm rot="-5400000">
        <a:off x="3785616" y="127220"/>
        <a:ext cx="6694781" cy="650733"/>
      </dsp:txXfrm>
    </dsp:sp>
    <dsp:sp modelId="{5131D196-118F-ED4B-8F8C-9F861CEE6268}">
      <dsp:nvSpPr>
        <dsp:cNvPr id="0" name=""/>
        <dsp:cNvSpPr/>
      </dsp:nvSpPr>
      <dsp:spPr>
        <a:xfrm>
          <a:off x="0" y="1874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44004" y="45878"/>
        <a:ext cx="3697608" cy="813416"/>
      </dsp:txXfrm>
    </dsp:sp>
    <dsp:sp modelId="{FBE9ED35-B856-174C-8737-A32D2C924CA6}">
      <dsp:nvSpPr>
        <dsp:cNvPr id="0" name=""/>
        <dsp:cNvSpPr/>
      </dsp:nvSpPr>
      <dsp:spPr>
        <a:xfrm rot="5400000">
          <a:off x="6790038" y="-1965910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carré et quatre triangles</a:t>
          </a:r>
        </a:p>
      </dsp:txBody>
      <dsp:txXfrm rot="-5400000">
        <a:off x="3785616" y="1073715"/>
        <a:ext cx="6694781" cy="650733"/>
      </dsp:txXfrm>
    </dsp:sp>
    <dsp:sp modelId="{C3381103-080C-D746-8B27-46B2DEE4028C}">
      <dsp:nvSpPr>
        <dsp:cNvPr id="0" name=""/>
        <dsp:cNvSpPr/>
      </dsp:nvSpPr>
      <dsp:spPr>
        <a:xfrm>
          <a:off x="0" y="948369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44004" y="992373"/>
        <a:ext cx="3697608" cy="813416"/>
      </dsp:txXfrm>
    </dsp:sp>
    <dsp:sp modelId="{09F84ED2-5430-D348-8351-1C588DA968EF}">
      <dsp:nvSpPr>
        <dsp:cNvPr id="0" name=""/>
        <dsp:cNvSpPr/>
      </dsp:nvSpPr>
      <dsp:spPr>
        <a:xfrm rot="5400000">
          <a:off x="6790038" y="-1019414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carré et trois triangles</a:t>
          </a:r>
        </a:p>
      </dsp:txBody>
      <dsp:txXfrm rot="-5400000">
        <a:off x="3785616" y="2020211"/>
        <a:ext cx="6694781" cy="650733"/>
      </dsp:txXfrm>
    </dsp:sp>
    <dsp:sp modelId="{70B8D9E0-4A6D-2F44-B595-4E51FB1CC510}">
      <dsp:nvSpPr>
        <dsp:cNvPr id="0" name=""/>
        <dsp:cNvSpPr/>
      </dsp:nvSpPr>
      <dsp:spPr>
        <a:xfrm>
          <a:off x="0" y="1894865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44004" y="1938869"/>
        <a:ext cx="3697608" cy="813416"/>
      </dsp:txXfrm>
    </dsp:sp>
    <dsp:sp modelId="{1017B7CB-13B4-9B4A-A898-E550BB192901}">
      <dsp:nvSpPr>
        <dsp:cNvPr id="0" name=""/>
        <dsp:cNvSpPr/>
      </dsp:nvSpPr>
      <dsp:spPr>
        <a:xfrm rot="5400000">
          <a:off x="6790038" y="-72919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trois triangles</a:t>
          </a:r>
        </a:p>
      </dsp:txBody>
      <dsp:txXfrm rot="-5400000">
        <a:off x="3785616" y="2966706"/>
        <a:ext cx="6694781" cy="650733"/>
      </dsp:txXfrm>
    </dsp:sp>
    <dsp:sp modelId="{E895D6B0-A2C0-8846-B022-1C147093D231}">
      <dsp:nvSpPr>
        <dsp:cNvPr id="0" name=""/>
        <dsp:cNvSpPr/>
      </dsp:nvSpPr>
      <dsp:spPr>
        <a:xfrm>
          <a:off x="0" y="2841360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d</a:t>
          </a:r>
        </a:p>
      </dsp:txBody>
      <dsp:txXfrm>
        <a:off x="44004" y="2885364"/>
        <a:ext cx="3697608" cy="8134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6790038" y="-2912405"/>
          <a:ext cx="721139" cy="6729984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 six carrés</a:t>
          </a:r>
        </a:p>
      </dsp:txBody>
      <dsp:txXfrm rot="-5400000">
        <a:off x="3785616" y="127220"/>
        <a:ext cx="6694781" cy="650733"/>
      </dsp:txXfrm>
    </dsp:sp>
    <dsp:sp modelId="{5131D196-118F-ED4B-8F8C-9F861CEE6268}">
      <dsp:nvSpPr>
        <dsp:cNvPr id="0" name=""/>
        <dsp:cNvSpPr/>
      </dsp:nvSpPr>
      <dsp:spPr>
        <a:xfrm>
          <a:off x="0" y="1874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44004" y="45878"/>
        <a:ext cx="3697608" cy="813416"/>
      </dsp:txXfrm>
    </dsp:sp>
    <dsp:sp modelId="{FBE9ED35-B856-174C-8737-A32D2C924CA6}">
      <dsp:nvSpPr>
        <dsp:cNvPr id="0" name=""/>
        <dsp:cNvSpPr/>
      </dsp:nvSpPr>
      <dsp:spPr>
        <a:xfrm rot="5400000">
          <a:off x="6790038" y="-1965910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carré et quatre triangles</a:t>
          </a:r>
        </a:p>
      </dsp:txBody>
      <dsp:txXfrm rot="-5400000">
        <a:off x="3785616" y="1073715"/>
        <a:ext cx="6694781" cy="650733"/>
      </dsp:txXfrm>
    </dsp:sp>
    <dsp:sp modelId="{C3381103-080C-D746-8B27-46B2DEE4028C}">
      <dsp:nvSpPr>
        <dsp:cNvPr id="0" name=""/>
        <dsp:cNvSpPr/>
      </dsp:nvSpPr>
      <dsp:spPr>
        <a:xfrm>
          <a:off x="0" y="948369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44004" y="992373"/>
        <a:ext cx="3697608" cy="813416"/>
      </dsp:txXfrm>
    </dsp:sp>
    <dsp:sp modelId="{09F84ED2-5430-D348-8351-1C588DA968EF}">
      <dsp:nvSpPr>
        <dsp:cNvPr id="0" name=""/>
        <dsp:cNvSpPr/>
      </dsp:nvSpPr>
      <dsp:spPr>
        <a:xfrm rot="5400000">
          <a:off x="6790038" y="-1019414"/>
          <a:ext cx="721139" cy="6729984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carré et trois triangles</a:t>
          </a:r>
        </a:p>
      </dsp:txBody>
      <dsp:txXfrm rot="-5400000">
        <a:off x="3785616" y="2020211"/>
        <a:ext cx="6694781" cy="650733"/>
      </dsp:txXfrm>
    </dsp:sp>
    <dsp:sp modelId="{70B8D9E0-4A6D-2F44-B595-4E51FB1CC510}">
      <dsp:nvSpPr>
        <dsp:cNvPr id="0" name=""/>
        <dsp:cNvSpPr/>
      </dsp:nvSpPr>
      <dsp:spPr>
        <a:xfrm>
          <a:off x="0" y="1894865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44004" y="1938869"/>
        <a:ext cx="3697608" cy="813416"/>
      </dsp:txXfrm>
    </dsp:sp>
    <dsp:sp modelId="{1017B7CB-13B4-9B4A-A898-E550BB192901}">
      <dsp:nvSpPr>
        <dsp:cNvPr id="0" name=""/>
        <dsp:cNvSpPr/>
      </dsp:nvSpPr>
      <dsp:spPr>
        <a:xfrm rot="5400000">
          <a:off x="6790038" y="-72919"/>
          <a:ext cx="721139" cy="6729984"/>
        </a:xfrm>
        <a:prstGeom prst="round2SameRect">
          <a:avLst/>
        </a:prstGeom>
        <a:solidFill>
          <a:srgbClr val="FF0000">
            <a:alpha val="90000"/>
          </a:srgb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trois triangles</a:t>
          </a:r>
        </a:p>
      </dsp:txBody>
      <dsp:txXfrm rot="-5400000">
        <a:off x="3785616" y="2966706"/>
        <a:ext cx="6694781" cy="650733"/>
      </dsp:txXfrm>
    </dsp:sp>
    <dsp:sp modelId="{E895D6B0-A2C0-8846-B022-1C147093D231}">
      <dsp:nvSpPr>
        <dsp:cNvPr id="0" name=""/>
        <dsp:cNvSpPr/>
      </dsp:nvSpPr>
      <dsp:spPr>
        <a:xfrm>
          <a:off x="0" y="2841360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d</a:t>
          </a:r>
        </a:p>
      </dsp:txBody>
      <dsp:txXfrm>
        <a:off x="44004" y="2885364"/>
        <a:ext cx="3697608" cy="8134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FB5-3D81-DA40-B0AB-7277103CCFA5}">
      <dsp:nvSpPr>
        <dsp:cNvPr id="0" name=""/>
        <dsp:cNvSpPr/>
      </dsp:nvSpPr>
      <dsp:spPr>
        <a:xfrm rot="5400000">
          <a:off x="6790038" y="-2912405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 six carrés</a:t>
          </a:r>
        </a:p>
      </dsp:txBody>
      <dsp:txXfrm rot="-5400000">
        <a:off x="3785616" y="127220"/>
        <a:ext cx="6694781" cy="650733"/>
      </dsp:txXfrm>
    </dsp:sp>
    <dsp:sp modelId="{5131D196-118F-ED4B-8F8C-9F861CEE6268}">
      <dsp:nvSpPr>
        <dsp:cNvPr id="0" name=""/>
        <dsp:cNvSpPr/>
      </dsp:nvSpPr>
      <dsp:spPr>
        <a:xfrm>
          <a:off x="0" y="1874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44004" y="45878"/>
        <a:ext cx="3697608" cy="813416"/>
      </dsp:txXfrm>
    </dsp:sp>
    <dsp:sp modelId="{FBE9ED35-B856-174C-8737-A32D2C924CA6}">
      <dsp:nvSpPr>
        <dsp:cNvPr id="0" name=""/>
        <dsp:cNvSpPr/>
      </dsp:nvSpPr>
      <dsp:spPr>
        <a:xfrm rot="5400000">
          <a:off x="6790038" y="-1965910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carré et quatre triangles</a:t>
          </a:r>
        </a:p>
      </dsp:txBody>
      <dsp:txXfrm rot="-5400000">
        <a:off x="3785616" y="1073715"/>
        <a:ext cx="6694781" cy="650733"/>
      </dsp:txXfrm>
    </dsp:sp>
    <dsp:sp modelId="{C3381103-080C-D746-8B27-46B2DEE4028C}">
      <dsp:nvSpPr>
        <dsp:cNvPr id="0" name=""/>
        <dsp:cNvSpPr/>
      </dsp:nvSpPr>
      <dsp:spPr>
        <a:xfrm>
          <a:off x="0" y="948369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44004" y="992373"/>
        <a:ext cx="3697608" cy="813416"/>
      </dsp:txXfrm>
    </dsp:sp>
    <dsp:sp modelId="{09F84ED2-5430-D348-8351-1C588DA968EF}">
      <dsp:nvSpPr>
        <dsp:cNvPr id="0" name=""/>
        <dsp:cNvSpPr/>
      </dsp:nvSpPr>
      <dsp:spPr>
        <a:xfrm rot="5400000">
          <a:off x="6790038" y="-1019414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un carré et trois triangles</a:t>
          </a:r>
        </a:p>
      </dsp:txBody>
      <dsp:txXfrm rot="-5400000">
        <a:off x="3785616" y="2020211"/>
        <a:ext cx="6694781" cy="650733"/>
      </dsp:txXfrm>
    </dsp:sp>
    <dsp:sp modelId="{70B8D9E0-4A6D-2F44-B595-4E51FB1CC510}">
      <dsp:nvSpPr>
        <dsp:cNvPr id="0" name=""/>
        <dsp:cNvSpPr/>
      </dsp:nvSpPr>
      <dsp:spPr>
        <a:xfrm>
          <a:off x="0" y="1894865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44004" y="1938869"/>
        <a:ext cx="3697608" cy="813416"/>
      </dsp:txXfrm>
    </dsp:sp>
    <dsp:sp modelId="{1017B7CB-13B4-9B4A-A898-E550BB192901}">
      <dsp:nvSpPr>
        <dsp:cNvPr id="0" name=""/>
        <dsp:cNvSpPr/>
      </dsp:nvSpPr>
      <dsp:spPr>
        <a:xfrm rot="5400000">
          <a:off x="6790038" y="-72919"/>
          <a:ext cx="72113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600" b="1" kern="1200" dirty="0"/>
            <a:t>trois triangles</a:t>
          </a:r>
        </a:p>
      </dsp:txBody>
      <dsp:txXfrm rot="-5400000">
        <a:off x="3785616" y="2966706"/>
        <a:ext cx="6694781" cy="650733"/>
      </dsp:txXfrm>
    </dsp:sp>
    <dsp:sp modelId="{E895D6B0-A2C0-8846-B022-1C147093D231}">
      <dsp:nvSpPr>
        <dsp:cNvPr id="0" name=""/>
        <dsp:cNvSpPr/>
      </dsp:nvSpPr>
      <dsp:spPr>
        <a:xfrm>
          <a:off x="0" y="2841360"/>
          <a:ext cx="3785616" cy="9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d</a:t>
          </a:r>
        </a:p>
      </dsp:txBody>
      <dsp:txXfrm>
        <a:off x="44004" y="2885364"/>
        <a:ext cx="3697608" cy="813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3DF88-DAA2-DB42-95A7-D20EEB214776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DDD27-6673-EA4F-B067-C7C5F7D6F7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166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Présenter l’objectif de la semaine : donner le résultat des tables d’addition de plus en plus vite</a:t>
            </a:r>
          </a:p>
          <a:p>
            <a:r>
              <a:rPr lang="fr-FR" dirty="0"/>
              <a:t>Aujourd’hui ce sont des révisions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589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Donner les calculs à l’oral : </a:t>
            </a:r>
          </a:p>
          <a:p>
            <a:pPr marL="228600" indent="-228600">
              <a:buAutoNum type="alphaLcPeriod"/>
            </a:pPr>
            <a:r>
              <a:rPr lang="fr-FR" dirty="0"/>
              <a:t>7 + 8</a:t>
            </a:r>
          </a:p>
          <a:p>
            <a:pPr marL="228600" indent="-228600">
              <a:buAutoNum type="alphaLcPeriod"/>
            </a:pPr>
            <a:r>
              <a:rPr lang="fr-FR" dirty="0"/>
              <a:t>4 + 10</a:t>
            </a:r>
          </a:p>
          <a:p>
            <a:pPr marL="228600" indent="-228600">
              <a:buAutoNum type="alphaLcPeriod"/>
            </a:pPr>
            <a:r>
              <a:rPr lang="fr-FR" dirty="0"/>
              <a:t>5 + 6</a:t>
            </a:r>
          </a:p>
          <a:p>
            <a:pPr marL="228600" indent="-228600">
              <a:buAutoNum type="alphaLcPeriod"/>
            </a:pPr>
            <a:r>
              <a:rPr lang="fr-FR" dirty="0"/>
              <a:t>3 + 3</a:t>
            </a:r>
          </a:p>
          <a:p>
            <a:pPr marL="228600" indent="-228600">
              <a:buAutoNum type="alphaLcPeriod"/>
            </a:pPr>
            <a:r>
              <a:rPr lang="fr-FR" dirty="0"/>
              <a:t>9 + 4</a:t>
            </a:r>
          </a:p>
          <a:p>
            <a:pPr marL="228600" indent="-228600">
              <a:buAutoNum type="alphaLcPeriod"/>
            </a:pPr>
            <a:r>
              <a:rPr lang="fr-FR" dirty="0"/>
              <a:t>2 + 6</a:t>
            </a:r>
          </a:p>
          <a:p>
            <a:pPr marL="228600" indent="-228600">
              <a:buAutoNum type="alphaLcPeriod"/>
            </a:pPr>
            <a:r>
              <a:rPr lang="fr-FR" dirty="0"/>
              <a:t>10 + 5</a:t>
            </a:r>
          </a:p>
          <a:p>
            <a:pPr marL="228600" indent="-228600">
              <a:buAutoNum type="alphaLcPeriod"/>
            </a:pPr>
            <a:r>
              <a:rPr lang="fr-FR" dirty="0"/>
              <a:t>7 + 4</a:t>
            </a:r>
          </a:p>
          <a:p>
            <a:pPr marL="228600" indent="-228600">
              <a:buAutoNum type="alphaLcPeriod"/>
            </a:pPr>
            <a:r>
              <a:rPr lang="fr-FR" dirty="0"/>
              <a:t>3 + 5</a:t>
            </a:r>
          </a:p>
          <a:p>
            <a:pPr marL="228600" indent="-228600">
              <a:buAutoNum type="alphaLcPeriod"/>
            </a:pPr>
            <a:r>
              <a:rPr lang="fr-FR" dirty="0"/>
              <a:t>7 + 7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812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643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123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008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830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281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804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004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162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952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151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269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049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117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29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088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1111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578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578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578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14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0398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34BBE-3187-E24C-B94A-E66E8BB7DBA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264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dirty="0" err="1"/>
              <a:t>alice</a:t>
            </a:r>
            <a:r>
              <a:rPr lang="fr-FR" dirty="0"/>
              <a:t> 12, </a:t>
            </a:r>
            <a:r>
              <a:rPr lang="fr-FR" dirty="0" err="1"/>
              <a:t>stéphanie</a:t>
            </a:r>
            <a:r>
              <a:rPr lang="fr-FR" dirty="0"/>
              <a:t> 25, Yoann 31</a:t>
            </a:r>
          </a:p>
          <a:p>
            <a:r>
              <a:rPr lang="fr-FR" dirty="0"/>
              <a:t>Total : 68 €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34BBE-3187-E24C-B94A-E66E8BB7DBA8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6254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alice</a:t>
            </a:r>
            <a:r>
              <a:rPr lang="fr-FR" dirty="0"/>
              <a:t> 18, </a:t>
            </a:r>
            <a:r>
              <a:rPr lang="fr-FR" dirty="0" err="1"/>
              <a:t>stéphanie</a:t>
            </a:r>
            <a:r>
              <a:rPr lang="fr-FR" dirty="0"/>
              <a:t> 34, Yoann 29</a:t>
            </a:r>
          </a:p>
          <a:p>
            <a:r>
              <a:rPr lang="fr-FR" dirty="0"/>
              <a:t>Total :  81 €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34BBE-3187-E24C-B94A-E66E8BB7DBA8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1644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dirty="0" err="1"/>
              <a:t>alice</a:t>
            </a:r>
            <a:r>
              <a:rPr lang="fr-FR" dirty="0"/>
              <a:t> 18, </a:t>
            </a:r>
            <a:r>
              <a:rPr lang="fr-FR" dirty="0" err="1"/>
              <a:t>stéphanie</a:t>
            </a:r>
            <a:r>
              <a:rPr lang="fr-FR" dirty="0"/>
              <a:t> 26, Yoann 26</a:t>
            </a:r>
          </a:p>
          <a:p>
            <a:r>
              <a:rPr lang="fr-FR" dirty="0"/>
              <a:t>Total :  70 €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34BBE-3187-E24C-B94A-E66E8BB7DBA8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2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610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243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91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732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154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206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48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257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584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77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88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117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95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38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54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89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52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0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notesSlide" Target="../notesSlides/notesSlide1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1.tiff"/><Relationship Id="rId18" Type="http://schemas.openxmlformats.org/officeDocument/2006/relationships/image" Target="../media/image2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17" Type="http://schemas.openxmlformats.org/officeDocument/2006/relationships/image" Target="../media/image25.tif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5" Type="http://schemas.openxmlformats.org/officeDocument/2006/relationships/image" Target="../media/image23.tiff"/><Relationship Id="rId10" Type="http://schemas.openxmlformats.org/officeDocument/2006/relationships/image" Target="../media/image18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Relationship Id="rId14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1.tiff"/><Relationship Id="rId18" Type="http://schemas.openxmlformats.org/officeDocument/2006/relationships/image" Target="../media/image2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17" Type="http://schemas.openxmlformats.org/officeDocument/2006/relationships/image" Target="../media/image25.tiff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5" Type="http://schemas.openxmlformats.org/officeDocument/2006/relationships/image" Target="../media/image23.tiff"/><Relationship Id="rId10" Type="http://schemas.openxmlformats.org/officeDocument/2006/relationships/image" Target="../media/image18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Relationship Id="rId14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26" Type="http://schemas.openxmlformats.org/officeDocument/2006/relationships/tags" Target="../tags/tag47.xml"/><Relationship Id="rId39" Type="http://schemas.openxmlformats.org/officeDocument/2006/relationships/tags" Target="../tags/tag60.xml"/><Relationship Id="rId21" Type="http://schemas.openxmlformats.org/officeDocument/2006/relationships/tags" Target="../tags/tag42.xml"/><Relationship Id="rId34" Type="http://schemas.openxmlformats.org/officeDocument/2006/relationships/tags" Target="../tags/tag55.xml"/><Relationship Id="rId42" Type="http://schemas.openxmlformats.org/officeDocument/2006/relationships/tags" Target="../tags/tag63.xml"/><Relationship Id="rId47" Type="http://schemas.openxmlformats.org/officeDocument/2006/relationships/tags" Target="../tags/tag68.xml"/><Relationship Id="rId50" Type="http://schemas.openxmlformats.org/officeDocument/2006/relationships/tags" Target="../tags/tag71.xml"/><Relationship Id="rId55" Type="http://schemas.openxmlformats.org/officeDocument/2006/relationships/tags" Target="../tags/tag76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tags" Target="../tags/tag41.xml"/><Relationship Id="rId29" Type="http://schemas.openxmlformats.org/officeDocument/2006/relationships/tags" Target="../tags/tag50.xml"/><Relationship Id="rId41" Type="http://schemas.openxmlformats.org/officeDocument/2006/relationships/tags" Target="../tags/tag62.xml"/><Relationship Id="rId54" Type="http://schemas.openxmlformats.org/officeDocument/2006/relationships/tags" Target="../tags/tag75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openxmlformats.org/officeDocument/2006/relationships/tags" Target="../tags/tag45.xml"/><Relationship Id="rId32" Type="http://schemas.openxmlformats.org/officeDocument/2006/relationships/tags" Target="../tags/tag53.xml"/><Relationship Id="rId37" Type="http://schemas.openxmlformats.org/officeDocument/2006/relationships/tags" Target="../tags/tag58.xml"/><Relationship Id="rId40" Type="http://schemas.openxmlformats.org/officeDocument/2006/relationships/tags" Target="../tags/tag61.xml"/><Relationship Id="rId45" Type="http://schemas.openxmlformats.org/officeDocument/2006/relationships/tags" Target="../tags/tag66.xml"/><Relationship Id="rId53" Type="http://schemas.openxmlformats.org/officeDocument/2006/relationships/tags" Target="../tags/tag74.xml"/><Relationship Id="rId58" Type="http://schemas.openxmlformats.org/officeDocument/2006/relationships/slideLayout" Target="../slideLayouts/slideLayout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23" Type="http://schemas.openxmlformats.org/officeDocument/2006/relationships/tags" Target="../tags/tag44.xml"/><Relationship Id="rId28" Type="http://schemas.openxmlformats.org/officeDocument/2006/relationships/tags" Target="../tags/tag49.xml"/><Relationship Id="rId36" Type="http://schemas.openxmlformats.org/officeDocument/2006/relationships/tags" Target="../tags/tag57.xml"/><Relationship Id="rId49" Type="http://schemas.openxmlformats.org/officeDocument/2006/relationships/tags" Target="../tags/tag70.xml"/><Relationship Id="rId57" Type="http://schemas.openxmlformats.org/officeDocument/2006/relationships/tags" Target="../tags/tag78.xml"/><Relationship Id="rId61" Type="http://schemas.openxmlformats.org/officeDocument/2006/relationships/image" Target="../media/image28.png"/><Relationship Id="rId10" Type="http://schemas.openxmlformats.org/officeDocument/2006/relationships/tags" Target="../tags/tag31.xml"/><Relationship Id="rId19" Type="http://schemas.openxmlformats.org/officeDocument/2006/relationships/tags" Target="../tags/tag40.xml"/><Relationship Id="rId31" Type="http://schemas.openxmlformats.org/officeDocument/2006/relationships/tags" Target="../tags/tag52.xml"/><Relationship Id="rId44" Type="http://schemas.openxmlformats.org/officeDocument/2006/relationships/tags" Target="../tags/tag65.xml"/><Relationship Id="rId52" Type="http://schemas.openxmlformats.org/officeDocument/2006/relationships/tags" Target="../tags/tag73.xml"/><Relationship Id="rId60" Type="http://schemas.openxmlformats.org/officeDocument/2006/relationships/image" Target="../media/image27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tags" Target="../tags/tag43.xml"/><Relationship Id="rId27" Type="http://schemas.openxmlformats.org/officeDocument/2006/relationships/tags" Target="../tags/tag48.xml"/><Relationship Id="rId30" Type="http://schemas.openxmlformats.org/officeDocument/2006/relationships/tags" Target="../tags/tag51.xml"/><Relationship Id="rId35" Type="http://schemas.openxmlformats.org/officeDocument/2006/relationships/tags" Target="../tags/tag56.xml"/><Relationship Id="rId43" Type="http://schemas.openxmlformats.org/officeDocument/2006/relationships/tags" Target="../tags/tag64.xml"/><Relationship Id="rId48" Type="http://schemas.openxmlformats.org/officeDocument/2006/relationships/tags" Target="../tags/tag69.xml"/><Relationship Id="rId56" Type="http://schemas.openxmlformats.org/officeDocument/2006/relationships/tags" Target="../tags/tag77.xml"/><Relationship Id="rId8" Type="http://schemas.openxmlformats.org/officeDocument/2006/relationships/tags" Target="../tags/tag29.xml"/><Relationship Id="rId51" Type="http://schemas.openxmlformats.org/officeDocument/2006/relationships/tags" Target="../tags/tag72.xml"/><Relationship Id="rId3" Type="http://schemas.openxmlformats.org/officeDocument/2006/relationships/tags" Target="../tags/tag24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5" Type="http://schemas.openxmlformats.org/officeDocument/2006/relationships/tags" Target="../tags/tag46.xml"/><Relationship Id="rId33" Type="http://schemas.openxmlformats.org/officeDocument/2006/relationships/tags" Target="../tags/tag54.xml"/><Relationship Id="rId38" Type="http://schemas.openxmlformats.org/officeDocument/2006/relationships/tags" Target="../tags/tag59.xml"/><Relationship Id="rId46" Type="http://schemas.openxmlformats.org/officeDocument/2006/relationships/tags" Target="../tags/tag67.xml"/><Relationship Id="rId59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tags" Target="../tags/tag91.xml"/><Relationship Id="rId18" Type="http://schemas.openxmlformats.org/officeDocument/2006/relationships/tags" Target="../tags/tag96.xml"/><Relationship Id="rId26" Type="http://schemas.openxmlformats.org/officeDocument/2006/relationships/tags" Target="../tags/tag104.xml"/><Relationship Id="rId39" Type="http://schemas.openxmlformats.org/officeDocument/2006/relationships/tags" Target="../tags/tag117.xml"/><Relationship Id="rId21" Type="http://schemas.openxmlformats.org/officeDocument/2006/relationships/tags" Target="../tags/tag99.xml"/><Relationship Id="rId34" Type="http://schemas.openxmlformats.org/officeDocument/2006/relationships/tags" Target="../tags/tag112.xml"/><Relationship Id="rId42" Type="http://schemas.openxmlformats.org/officeDocument/2006/relationships/tags" Target="../tags/tag120.xml"/><Relationship Id="rId47" Type="http://schemas.openxmlformats.org/officeDocument/2006/relationships/tags" Target="../tags/tag125.xml"/><Relationship Id="rId50" Type="http://schemas.openxmlformats.org/officeDocument/2006/relationships/tags" Target="../tags/tag128.xml"/><Relationship Id="rId55" Type="http://schemas.openxmlformats.org/officeDocument/2006/relationships/tags" Target="../tags/tag133.xml"/><Relationship Id="rId63" Type="http://schemas.openxmlformats.org/officeDocument/2006/relationships/tags" Target="../tags/tag141.xml"/><Relationship Id="rId68" Type="http://schemas.openxmlformats.org/officeDocument/2006/relationships/tags" Target="../tags/tag146.xml"/><Relationship Id="rId76" Type="http://schemas.openxmlformats.org/officeDocument/2006/relationships/tags" Target="../tags/tag154.xml"/><Relationship Id="rId84" Type="http://schemas.openxmlformats.org/officeDocument/2006/relationships/image" Target="../media/image27.png"/><Relationship Id="rId7" Type="http://schemas.openxmlformats.org/officeDocument/2006/relationships/tags" Target="../tags/tag85.xml"/><Relationship Id="rId71" Type="http://schemas.openxmlformats.org/officeDocument/2006/relationships/tags" Target="../tags/tag149.xml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29" Type="http://schemas.openxmlformats.org/officeDocument/2006/relationships/tags" Target="../tags/tag107.xml"/><Relationship Id="rId11" Type="http://schemas.openxmlformats.org/officeDocument/2006/relationships/tags" Target="../tags/tag89.xml"/><Relationship Id="rId24" Type="http://schemas.openxmlformats.org/officeDocument/2006/relationships/tags" Target="../tags/tag102.xml"/><Relationship Id="rId32" Type="http://schemas.openxmlformats.org/officeDocument/2006/relationships/tags" Target="../tags/tag110.xml"/><Relationship Id="rId37" Type="http://schemas.openxmlformats.org/officeDocument/2006/relationships/tags" Target="../tags/tag115.xml"/><Relationship Id="rId40" Type="http://schemas.openxmlformats.org/officeDocument/2006/relationships/tags" Target="../tags/tag118.xml"/><Relationship Id="rId45" Type="http://schemas.openxmlformats.org/officeDocument/2006/relationships/tags" Target="../tags/tag123.xml"/><Relationship Id="rId53" Type="http://schemas.openxmlformats.org/officeDocument/2006/relationships/tags" Target="../tags/tag131.xml"/><Relationship Id="rId58" Type="http://schemas.openxmlformats.org/officeDocument/2006/relationships/tags" Target="../tags/tag136.xml"/><Relationship Id="rId66" Type="http://schemas.openxmlformats.org/officeDocument/2006/relationships/tags" Target="../tags/tag144.xml"/><Relationship Id="rId74" Type="http://schemas.openxmlformats.org/officeDocument/2006/relationships/tags" Target="../tags/tag152.xml"/><Relationship Id="rId79" Type="http://schemas.openxmlformats.org/officeDocument/2006/relationships/tags" Target="../tags/tag157.xml"/><Relationship Id="rId5" Type="http://schemas.openxmlformats.org/officeDocument/2006/relationships/tags" Target="../tags/tag83.xml"/><Relationship Id="rId61" Type="http://schemas.openxmlformats.org/officeDocument/2006/relationships/tags" Target="../tags/tag139.xml"/><Relationship Id="rId82" Type="http://schemas.openxmlformats.org/officeDocument/2006/relationships/slideLayout" Target="../slideLayouts/slideLayout2.xml"/><Relationship Id="rId10" Type="http://schemas.openxmlformats.org/officeDocument/2006/relationships/tags" Target="../tags/tag88.xml"/><Relationship Id="rId19" Type="http://schemas.openxmlformats.org/officeDocument/2006/relationships/tags" Target="../tags/tag97.xml"/><Relationship Id="rId31" Type="http://schemas.openxmlformats.org/officeDocument/2006/relationships/tags" Target="../tags/tag109.xml"/><Relationship Id="rId44" Type="http://schemas.openxmlformats.org/officeDocument/2006/relationships/tags" Target="../tags/tag122.xml"/><Relationship Id="rId52" Type="http://schemas.openxmlformats.org/officeDocument/2006/relationships/tags" Target="../tags/tag130.xml"/><Relationship Id="rId60" Type="http://schemas.openxmlformats.org/officeDocument/2006/relationships/tags" Target="../tags/tag138.xml"/><Relationship Id="rId65" Type="http://schemas.openxmlformats.org/officeDocument/2006/relationships/tags" Target="../tags/tag143.xml"/><Relationship Id="rId73" Type="http://schemas.openxmlformats.org/officeDocument/2006/relationships/tags" Target="../tags/tag151.xml"/><Relationship Id="rId78" Type="http://schemas.openxmlformats.org/officeDocument/2006/relationships/tags" Target="../tags/tag156.xml"/><Relationship Id="rId81" Type="http://schemas.openxmlformats.org/officeDocument/2006/relationships/tags" Target="../tags/tag159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tags" Target="../tags/tag100.xml"/><Relationship Id="rId27" Type="http://schemas.openxmlformats.org/officeDocument/2006/relationships/tags" Target="../tags/tag105.xml"/><Relationship Id="rId30" Type="http://schemas.openxmlformats.org/officeDocument/2006/relationships/tags" Target="../tags/tag108.xml"/><Relationship Id="rId35" Type="http://schemas.openxmlformats.org/officeDocument/2006/relationships/tags" Target="../tags/tag113.xml"/><Relationship Id="rId43" Type="http://schemas.openxmlformats.org/officeDocument/2006/relationships/tags" Target="../tags/tag121.xml"/><Relationship Id="rId48" Type="http://schemas.openxmlformats.org/officeDocument/2006/relationships/tags" Target="../tags/tag126.xml"/><Relationship Id="rId56" Type="http://schemas.openxmlformats.org/officeDocument/2006/relationships/tags" Target="../tags/tag134.xml"/><Relationship Id="rId64" Type="http://schemas.openxmlformats.org/officeDocument/2006/relationships/tags" Target="../tags/tag142.xml"/><Relationship Id="rId69" Type="http://schemas.openxmlformats.org/officeDocument/2006/relationships/tags" Target="../tags/tag147.xml"/><Relationship Id="rId77" Type="http://schemas.openxmlformats.org/officeDocument/2006/relationships/tags" Target="../tags/tag155.xml"/><Relationship Id="rId8" Type="http://schemas.openxmlformats.org/officeDocument/2006/relationships/tags" Target="../tags/tag86.xml"/><Relationship Id="rId51" Type="http://schemas.openxmlformats.org/officeDocument/2006/relationships/tags" Target="../tags/tag129.xml"/><Relationship Id="rId72" Type="http://schemas.openxmlformats.org/officeDocument/2006/relationships/tags" Target="../tags/tag150.xml"/><Relationship Id="rId80" Type="http://schemas.openxmlformats.org/officeDocument/2006/relationships/tags" Target="../tags/tag158.xml"/><Relationship Id="rId3" Type="http://schemas.openxmlformats.org/officeDocument/2006/relationships/tags" Target="../tags/tag81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5" Type="http://schemas.openxmlformats.org/officeDocument/2006/relationships/tags" Target="../tags/tag103.xml"/><Relationship Id="rId33" Type="http://schemas.openxmlformats.org/officeDocument/2006/relationships/tags" Target="../tags/tag111.xml"/><Relationship Id="rId38" Type="http://schemas.openxmlformats.org/officeDocument/2006/relationships/tags" Target="../tags/tag116.xml"/><Relationship Id="rId46" Type="http://schemas.openxmlformats.org/officeDocument/2006/relationships/tags" Target="../tags/tag124.xml"/><Relationship Id="rId59" Type="http://schemas.openxmlformats.org/officeDocument/2006/relationships/tags" Target="../tags/tag137.xml"/><Relationship Id="rId67" Type="http://schemas.openxmlformats.org/officeDocument/2006/relationships/tags" Target="../tags/tag145.xml"/><Relationship Id="rId20" Type="http://schemas.openxmlformats.org/officeDocument/2006/relationships/tags" Target="../tags/tag98.xml"/><Relationship Id="rId41" Type="http://schemas.openxmlformats.org/officeDocument/2006/relationships/tags" Target="../tags/tag119.xml"/><Relationship Id="rId54" Type="http://schemas.openxmlformats.org/officeDocument/2006/relationships/tags" Target="../tags/tag132.xml"/><Relationship Id="rId62" Type="http://schemas.openxmlformats.org/officeDocument/2006/relationships/tags" Target="../tags/tag140.xml"/><Relationship Id="rId70" Type="http://schemas.openxmlformats.org/officeDocument/2006/relationships/tags" Target="../tags/tag148.xml"/><Relationship Id="rId75" Type="http://schemas.openxmlformats.org/officeDocument/2006/relationships/tags" Target="../tags/tag153.xml"/><Relationship Id="rId83" Type="http://schemas.openxmlformats.org/officeDocument/2006/relationships/notesSlide" Target="../notesSlides/notesSlide31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5" Type="http://schemas.openxmlformats.org/officeDocument/2006/relationships/tags" Target="../tags/tag93.xml"/><Relationship Id="rId23" Type="http://schemas.openxmlformats.org/officeDocument/2006/relationships/tags" Target="../tags/tag101.xml"/><Relationship Id="rId28" Type="http://schemas.openxmlformats.org/officeDocument/2006/relationships/tags" Target="../tags/tag106.xml"/><Relationship Id="rId36" Type="http://schemas.openxmlformats.org/officeDocument/2006/relationships/tags" Target="../tags/tag114.xml"/><Relationship Id="rId49" Type="http://schemas.openxmlformats.org/officeDocument/2006/relationships/tags" Target="../tags/tag127.xml"/><Relationship Id="rId57" Type="http://schemas.openxmlformats.org/officeDocument/2006/relationships/tags" Target="../tags/tag135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tags" Target="../tags/tag172.xml"/><Relationship Id="rId18" Type="http://schemas.openxmlformats.org/officeDocument/2006/relationships/tags" Target="../tags/tag177.xml"/><Relationship Id="rId26" Type="http://schemas.openxmlformats.org/officeDocument/2006/relationships/tags" Target="../tags/tag185.xml"/><Relationship Id="rId39" Type="http://schemas.openxmlformats.org/officeDocument/2006/relationships/tags" Target="../tags/tag198.xml"/><Relationship Id="rId21" Type="http://schemas.openxmlformats.org/officeDocument/2006/relationships/tags" Target="../tags/tag180.xml"/><Relationship Id="rId34" Type="http://schemas.openxmlformats.org/officeDocument/2006/relationships/tags" Target="../tags/tag193.xml"/><Relationship Id="rId42" Type="http://schemas.openxmlformats.org/officeDocument/2006/relationships/tags" Target="../tags/tag201.xml"/><Relationship Id="rId47" Type="http://schemas.openxmlformats.org/officeDocument/2006/relationships/tags" Target="../tags/tag206.xml"/><Relationship Id="rId50" Type="http://schemas.openxmlformats.org/officeDocument/2006/relationships/tags" Target="../tags/tag209.xml"/><Relationship Id="rId55" Type="http://schemas.openxmlformats.org/officeDocument/2006/relationships/tags" Target="../tags/tag214.xml"/><Relationship Id="rId63" Type="http://schemas.openxmlformats.org/officeDocument/2006/relationships/tags" Target="../tags/tag222.xml"/><Relationship Id="rId68" Type="http://schemas.openxmlformats.org/officeDocument/2006/relationships/tags" Target="../tags/tag227.xml"/><Relationship Id="rId76" Type="http://schemas.openxmlformats.org/officeDocument/2006/relationships/tags" Target="../tags/tag235.xml"/><Relationship Id="rId84" Type="http://schemas.openxmlformats.org/officeDocument/2006/relationships/tags" Target="../tags/tag243.xml"/><Relationship Id="rId7" Type="http://schemas.openxmlformats.org/officeDocument/2006/relationships/tags" Target="../tags/tag166.xml"/><Relationship Id="rId71" Type="http://schemas.openxmlformats.org/officeDocument/2006/relationships/tags" Target="../tags/tag230.xml"/><Relationship Id="rId2" Type="http://schemas.openxmlformats.org/officeDocument/2006/relationships/tags" Target="../tags/tag161.xml"/><Relationship Id="rId16" Type="http://schemas.openxmlformats.org/officeDocument/2006/relationships/tags" Target="../tags/tag175.xml"/><Relationship Id="rId29" Type="http://schemas.openxmlformats.org/officeDocument/2006/relationships/tags" Target="../tags/tag188.xml"/><Relationship Id="rId11" Type="http://schemas.openxmlformats.org/officeDocument/2006/relationships/tags" Target="../tags/tag170.xml"/><Relationship Id="rId24" Type="http://schemas.openxmlformats.org/officeDocument/2006/relationships/tags" Target="../tags/tag183.xml"/><Relationship Id="rId32" Type="http://schemas.openxmlformats.org/officeDocument/2006/relationships/tags" Target="../tags/tag191.xml"/><Relationship Id="rId37" Type="http://schemas.openxmlformats.org/officeDocument/2006/relationships/tags" Target="../tags/tag196.xml"/><Relationship Id="rId40" Type="http://schemas.openxmlformats.org/officeDocument/2006/relationships/tags" Target="../tags/tag199.xml"/><Relationship Id="rId45" Type="http://schemas.openxmlformats.org/officeDocument/2006/relationships/tags" Target="../tags/tag204.xml"/><Relationship Id="rId53" Type="http://schemas.openxmlformats.org/officeDocument/2006/relationships/tags" Target="../tags/tag212.xml"/><Relationship Id="rId58" Type="http://schemas.openxmlformats.org/officeDocument/2006/relationships/tags" Target="../tags/tag217.xml"/><Relationship Id="rId66" Type="http://schemas.openxmlformats.org/officeDocument/2006/relationships/tags" Target="../tags/tag225.xml"/><Relationship Id="rId74" Type="http://schemas.openxmlformats.org/officeDocument/2006/relationships/tags" Target="../tags/tag233.xml"/><Relationship Id="rId79" Type="http://schemas.openxmlformats.org/officeDocument/2006/relationships/tags" Target="../tags/tag238.xml"/><Relationship Id="rId87" Type="http://schemas.openxmlformats.org/officeDocument/2006/relationships/image" Target="../media/image27.png"/><Relationship Id="rId5" Type="http://schemas.openxmlformats.org/officeDocument/2006/relationships/tags" Target="../tags/tag164.xml"/><Relationship Id="rId61" Type="http://schemas.openxmlformats.org/officeDocument/2006/relationships/tags" Target="../tags/tag220.xml"/><Relationship Id="rId82" Type="http://schemas.openxmlformats.org/officeDocument/2006/relationships/tags" Target="../tags/tag241.xml"/><Relationship Id="rId19" Type="http://schemas.openxmlformats.org/officeDocument/2006/relationships/tags" Target="../tags/tag178.xml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tags" Target="../tags/tag173.xml"/><Relationship Id="rId22" Type="http://schemas.openxmlformats.org/officeDocument/2006/relationships/tags" Target="../tags/tag181.xml"/><Relationship Id="rId27" Type="http://schemas.openxmlformats.org/officeDocument/2006/relationships/tags" Target="../tags/tag186.xml"/><Relationship Id="rId30" Type="http://schemas.openxmlformats.org/officeDocument/2006/relationships/tags" Target="../tags/tag189.xml"/><Relationship Id="rId35" Type="http://schemas.openxmlformats.org/officeDocument/2006/relationships/tags" Target="../tags/tag194.xml"/><Relationship Id="rId43" Type="http://schemas.openxmlformats.org/officeDocument/2006/relationships/tags" Target="../tags/tag202.xml"/><Relationship Id="rId48" Type="http://schemas.openxmlformats.org/officeDocument/2006/relationships/tags" Target="../tags/tag207.xml"/><Relationship Id="rId56" Type="http://schemas.openxmlformats.org/officeDocument/2006/relationships/tags" Target="../tags/tag215.xml"/><Relationship Id="rId64" Type="http://schemas.openxmlformats.org/officeDocument/2006/relationships/tags" Target="../tags/tag223.xml"/><Relationship Id="rId69" Type="http://schemas.openxmlformats.org/officeDocument/2006/relationships/tags" Target="../tags/tag228.xml"/><Relationship Id="rId77" Type="http://schemas.openxmlformats.org/officeDocument/2006/relationships/tags" Target="../tags/tag236.xml"/><Relationship Id="rId8" Type="http://schemas.openxmlformats.org/officeDocument/2006/relationships/tags" Target="../tags/tag167.xml"/><Relationship Id="rId51" Type="http://schemas.openxmlformats.org/officeDocument/2006/relationships/tags" Target="../tags/tag210.xml"/><Relationship Id="rId72" Type="http://schemas.openxmlformats.org/officeDocument/2006/relationships/tags" Target="../tags/tag231.xml"/><Relationship Id="rId80" Type="http://schemas.openxmlformats.org/officeDocument/2006/relationships/tags" Target="../tags/tag239.xml"/><Relationship Id="rId85" Type="http://schemas.openxmlformats.org/officeDocument/2006/relationships/slideLayout" Target="../slideLayouts/slideLayout2.xml"/><Relationship Id="rId3" Type="http://schemas.openxmlformats.org/officeDocument/2006/relationships/tags" Target="../tags/tag162.xml"/><Relationship Id="rId12" Type="http://schemas.openxmlformats.org/officeDocument/2006/relationships/tags" Target="../tags/tag171.xml"/><Relationship Id="rId17" Type="http://schemas.openxmlformats.org/officeDocument/2006/relationships/tags" Target="../tags/tag176.xml"/><Relationship Id="rId25" Type="http://schemas.openxmlformats.org/officeDocument/2006/relationships/tags" Target="../tags/tag184.xml"/><Relationship Id="rId33" Type="http://schemas.openxmlformats.org/officeDocument/2006/relationships/tags" Target="../tags/tag192.xml"/><Relationship Id="rId38" Type="http://schemas.openxmlformats.org/officeDocument/2006/relationships/tags" Target="../tags/tag197.xml"/><Relationship Id="rId46" Type="http://schemas.openxmlformats.org/officeDocument/2006/relationships/tags" Target="../tags/tag205.xml"/><Relationship Id="rId59" Type="http://schemas.openxmlformats.org/officeDocument/2006/relationships/tags" Target="../tags/tag218.xml"/><Relationship Id="rId67" Type="http://schemas.openxmlformats.org/officeDocument/2006/relationships/tags" Target="../tags/tag226.xml"/><Relationship Id="rId20" Type="http://schemas.openxmlformats.org/officeDocument/2006/relationships/tags" Target="../tags/tag179.xml"/><Relationship Id="rId41" Type="http://schemas.openxmlformats.org/officeDocument/2006/relationships/tags" Target="../tags/tag200.xml"/><Relationship Id="rId54" Type="http://schemas.openxmlformats.org/officeDocument/2006/relationships/tags" Target="../tags/tag213.xml"/><Relationship Id="rId62" Type="http://schemas.openxmlformats.org/officeDocument/2006/relationships/tags" Target="../tags/tag221.xml"/><Relationship Id="rId70" Type="http://schemas.openxmlformats.org/officeDocument/2006/relationships/tags" Target="../tags/tag229.xml"/><Relationship Id="rId75" Type="http://schemas.openxmlformats.org/officeDocument/2006/relationships/tags" Target="../tags/tag234.xml"/><Relationship Id="rId83" Type="http://schemas.openxmlformats.org/officeDocument/2006/relationships/tags" Target="../tags/tag242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5" Type="http://schemas.openxmlformats.org/officeDocument/2006/relationships/tags" Target="../tags/tag174.xml"/><Relationship Id="rId23" Type="http://schemas.openxmlformats.org/officeDocument/2006/relationships/tags" Target="../tags/tag182.xml"/><Relationship Id="rId28" Type="http://schemas.openxmlformats.org/officeDocument/2006/relationships/tags" Target="../tags/tag187.xml"/><Relationship Id="rId36" Type="http://schemas.openxmlformats.org/officeDocument/2006/relationships/tags" Target="../tags/tag195.xml"/><Relationship Id="rId49" Type="http://schemas.openxmlformats.org/officeDocument/2006/relationships/tags" Target="../tags/tag208.xml"/><Relationship Id="rId57" Type="http://schemas.openxmlformats.org/officeDocument/2006/relationships/tags" Target="../tags/tag216.xml"/><Relationship Id="rId10" Type="http://schemas.openxmlformats.org/officeDocument/2006/relationships/tags" Target="../tags/tag169.xml"/><Relationship Id="rId31" Type="http://schemas.openxmlformats.org/officeDocument/2006/relationships/tags" Target="../tags/tag190.xml"/><Relationship Id="rId44" Type="http://schemas.openxmlformats.org/officeDocument/2006/relationships/tags" Target="../tags/tag203.xml"/><Relationship Id="rId52" Type="http://schemas.openxmlformats.org/officeDocument/2006/relationships/tags" Target="../tags/tag211.xml"/><Relationship Id="rId60" Type="http://schemas.openxmlformats.org/officeDocument/2006/relationships/tags" Target="../tags/tag219.xml"/><Relationship Id="rId65" Type="http://schemas.openxmlformats.org/officeDocument/2006/relationships/tags" Target="../tags/tag224.xml"/><Relationship Id="rId73" Type="http://schemas.openxmlformats.org/officeDocument/2006/relationships/tags" Target="../tags/tag232.xml"/><Relationship Id="rId78" Type="http://schemas.openxmlformats.org/officeDocument/2006/relationships/tags" Target="../tags/tag237.xml"/><Relationship Id="rId81" Type="http://schemas.openxmlformats.org/officeDocument/2006/relationships/tags" Target="../tags/tag240.xml"/><Relationship Id="rId86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1FD31B9-7166-D642-A3AE-1BD99615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Vendredi 5 juin 2020</a:t>
            </a:r>
          </a:p>
        </p:txBody>
      </p:sp>
      <p:sp>
        <p:nvSpPr>
          <p:cNvPr id="3" name="Rectangle 2"/>
          <p:cNvSpPr/>
          <p:nvPr/>
        </p:nvSpPr>
        <p:spPr>
          <a:xfrm>
            <a:off x="701040" y="1524000"/>
            <a:ext cx="10713720" cy="495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440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3468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3 + 7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38866" y="4431575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7" y="169009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874" y="1714310"/>
            <a:ext cx="785101" cy="7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2362128"/>
            <a:ext cx="812742" cy="9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04133" y="1499334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6 + 8 =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04133" y="4431575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6 + 8 =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618516" y="190324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618517" y="23986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618515" y="347732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618517" y="2751838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618514" y="106728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599118" y="4376997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" idx="3"/>
            <a:endCxn id="7" idx="1"/>
          </p:cNvCxnSpPr>
          <p:nvPr/>
        </p:nvCxnSpPr>
        <p:spPr>
          <a:xfrm>
            <a:off x="1783081" y="3011131"/>
            <a:ext cx="1255785" cy="16512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endCxn id="36" idx="1"/>
          </p:cNvCxnSpPr>
          <p:nvPr/>
        </p:nvCxnSpPr>
        <p:spPr>
          <a:xfrm flipV="1">
            <a:off x="4760091" y="914688"/>
            <a:ext cx="1758991" cy="76998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37" idx="3"/>
            <a:endCxn id="18" idx="1"/>
          </p:cNvCxnSpPr>
          <p:nvPr/>
        </p:nvCxnSpPr>
        <p:spPr>
          <a:xfrm>
            <a:off x="8213726" y="911113"/>
            <a:ext cx="1404788" cy="38700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38" idx="3"/>
            <a:endCxn id="17" idx="1"/>
          </p:cNvCxnSpPr>
          <p:nvPr/>
        </p:nvCxnSpPr>
        <p:spPr>
          <a:xfrm>
            <a:off x="8217317" y="2455940"/>
            <a:ext cx="1401200" cy="52673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39" idx="3"/>
          </p:cNvCxnSpPr>
          <p:nvPr/>
        </p:nvCxnSpPr>
        <p:spPr>
          <a:xfrm>
            <a:off x="8213726" y="4062920"/>
            <a:ext cx="1385392" cy="5994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38" idx="3"/>
            <a:endCxn id="14" idx="1"/>
          </p:cNvCxnSpPr>
          <p:nvPr/>
        </p:nvCxnSpPr>
        <p:spPr>
          <a:xfrm flipV="1">
            <a:off x="8217317" y="2134082"/>
            <a:ext cx="1401199" cy="32185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12" idx="3"/>
            <a:endCxn id="53" idx="1"/>
          </p:cNvCxnSpPr>
          <p:nvPr/>
        </p:nvCxnSpPr>
        <p:spPr>
          <a:xfrm>
            <a:off x="4737101" y="4662408"/>
            <a:ext cx="1781977" cy="107695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42" y="3300083"/>
            <a:ext cx="581233" cy="8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041" y="4259335"/>
            <a:ext cx="696988" cy="6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rganigramme : Disque magnétique 39"/>
          <p:cNvSpPr/>
          <p:nvPr/>
        </p:nvSpPr>
        <p:spPr>
          <a:xfrm rot="16200000">
            <a:off x="10805928" y="5099895"/>
            <a:ext cx="348494" cy="609600"/>
          </a:xfrm>
          <a:prstGeom prst="flowChartMagneticDisk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6519082" y="222510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519082" y="383208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519082" y="683855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7080758" y="680280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3 + 6 =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084349" y="222510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3 + 6 =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080758" y="383208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3 + 6 =</a:t>
            </a:r>
          </a:p>
        </p:txBody>
      </p:sp>
      <p:cxnSp>
        <p:nvCxnSpPr>
          <p:cNvPr id="41" name="Connecteur droit avec flèche 40"/>
          <p:cNvCxnSpPr>
            <a:endCxn id="15" idx="1"/>
          </p:cNvCxnSpPr>
          <p:nvPr/>
        </p:nvCxnSpPr>
        <p:spPr>
          <a:xfrm flipV="1">
            <a:off x="8217317" y="470702"/>
            <a:ext cx="1401200" cy="44398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endCxn id="16" idx="1"/>
          </p:cNvCxnSpPr>
          <p:nvPr/>
        </p:nvCxnSpPr>
        <p:spPr>
          <a:xfrm flipV="1">
            <a:off x="8213726" y="370815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endCxn id="34" idx="1"/>
          </p:cNvCxnSpPr>
          <p:nvPr/>
        </p:nvCxnSpPr>
        <p:spPr>
          <a:xfrm>
            <a:off x="4737101" y="1684671"/>
            <a:ext cx="1781981" cy="77126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12" idx="3"/>
          </p:cNvCxnSpPr>
          <p:nvPr/>
        </p:nvCxnSpPr>
        <p:spPr>
          <a:xfrm flipV="1">
            <a:off x="4737101" y="4018472"/>
            <a:ext cx="1781981" cy="64393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996425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9618511" y="515376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9610000" y="5901033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cxnSp>
        <p:nvCxnSpPr>
          <p:cNvPr id="52" name="Connecteur droit avec flèche 51"/>
          <p:cNvCxnSpPr>
            <a:stCxn id="54" idx="3"/>
            <a:endCxn id="51" idx="1"/>
          </p:cNvCxnSpPr>
          <p:nvPr/>
        </p:nvCxnSpPr>
        <p:spPr>
          <a:xfrm>
            <a:off x="8213722" y="5739360"/>
            <a:ext cx="1396278" cy="39250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519078" y="550852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7080754" y="550852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3 + 6 =</a:t>
            </a:r>
          </a:p>
        </p:txBody>
      </p:sp>
      <p:cxnSp>
        <p:nvCxnSpPr>
          <p:cNvPr id="55" name="Connecteur droit avec flèche 54"/>
          <p:cNvCxnSpPr>
            <a:endCxn id="50" idx="1"/>
          </p:cNvCxnSpPr>
          <p:nvPr/>
        </p:nvCxnSpPr>
        <p:spPr>
          <a:xfrm flipV="1">
            <a:off x="8213722" y="538459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rganigramme : Disque magnétique 55"/>
          <p:cNvSpPr/>
          <p:nvPr/>
        </p:nvSpPr>
        <p:spPr>
          <a:xfrm rot="16200000">
            <a:off x="10841982" y="5827066"/>
            <a:ext cx="348494" cy="609600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xmlns="" id="{1957AEB6-F023-624D-9929-FB8339FD76A6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7178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3468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3 + 7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38866" y="4431575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7" y="169009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874" y="1714310"/>
            <a:ext cx="785101" cy="7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2362128"/>
            <a:ext cx="812742" cy="9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04133" y="1499334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6 + 8 =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04133" y="4431575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6 + 8 =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618516" y="190324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618517" y="23986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618515" y="347732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618517" y="2751838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618514" y="106728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599118" y="4376997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" idx="3"/>
            <a:endCxn id="7" idx="1"/>
          </p:cNvCxnSpPr>
          <p:nvPr/>
        </p:nvCxnSpPr>
        <p:spPr>
          <a:xfrm>
            <a:off x="1783081" y="3011131"/>
            <a:ext cx="1255785" cy="16512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endCxn id="36" idx="1"/>
          </p:cNvCxnSpPr>
          <p:nvPr/>
        </p:nvCxnSpPr>
        <p:spPr>
          <a:xfrm flipV="1">
            <a:off x="4760091" y="914688"/>
            <a:ext cx="1758991" cy="76998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37" idx="3"/>
            <a:endCxn id="18" idx="1"/>
          </p:cNvCxnSpPr>
          <p:nvPr/>
        </p:nvCxnSpPr>
        <p:spPr>
          <a:xfrm>
            <a:off x="8213726" y="911113"/>
            <a:ext cx="1404788" cy="38700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38" idx="3"/>
            <a:endCxn id="17" idx="1"/>
          </p:cNvCxnSpPr>
          <p:nvPr/>
        </p:nvCxnSpPr>
        <p:spPr>
          <a:xfrm>
            <a:off x="8217317" y="2455940"/>
            <a:ext cx="1401200" cy="52673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39" idx="3"/>
          </p:cNvCxnSpPr>
          <p:nvPr/>
        </p:nvCxnSpPr>
        <p:spPr>
          <a:xfrm>
            <a:off x="8213726" y="4062920"/>
            <a:ext cx="1385392" cy="5994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38" idx="3"/>
            <a:endCxn id="14" idx="1"/>
          </p:cNvCxnSpPr>
          <p:nvPr/>
        </p:nvCxnSpPr>
        <p:spPr>
          <a:xfrm flipV="1">
            <a:off x="8217317" y="2134082"/>
            <a:ext cx="1401199" cy="32185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12" idx="3"/>
            <a:endCxn id="53" idx="1"/>
          </p:cNvCxnSpPr>
          <p:nvPr/>
        </p:nvCxnSpPr>
        <p:spPr>
          <a:xfrm>
            <a:off x="4737101" y="4662408"/>
            <a:ext cx="1781977" cy="107695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42" y="3300083"/>
            <a:ext cx="581233" cy="8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041" y="4259335"/>
            <a:ext cx="696988" cy="6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rganigramme : Disque magnétique 39"/>
          <p:cNvSpPr/>
          <p:nvPr/>
        </p:nvSpPr>
        <p:spPr>
          <a:xfrm rot="16200000">
            <a:off x="10805928" y="5099895"/>
            <a:ext cx="348494" cy="609600"/>
          </a:xfrm>
          <a:prstGeom prst="flowChartMagneticDisk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6519082" y="222510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519082" y="383208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519082" y="683855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7080758" y="680280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3 + 6 =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084349" y="222510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3 + 6 =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080758" y="383208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3 + 6 =</a:t>
            </a:r>
          </a:p>
        </p:txBody>
      </p:sp>
      <p:cxnSp>
        <p:nvCxnSpPr>
          <p:cNvPr id="41" name="Connecteur droit avec flèche 40"/>
          <p:cNvCxnSpPr>
            <a:endCxn id="15" idx="1"/>
          </p:cNvCxnSpPr>
          <p:nvPr/>
        </p:nvCxnSpPr>
        <p:spPr>
          <a:xfrm flipV="1">
            <a:off x="8217317" y="470702"/>
            <a:ext cx="1401200" cy="44398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endCxn id="16" idx="1"/>
          </p:cNvCxnSpPr>
          <p:nvPr/>
        </p:nvCxnSpPr>
        <p:spPr>
          <a:xfrm flipV="1">
            <a:off x="8213726" y="370815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endCxn id="34" idx="1"/>
          </p:cNvCxnSpPr>
          <p:nvPr/>
        </p:nvCxnSpPr>
        <p:spPr>
          <a:xfrm>
            <a:off x="4737101" y="1684671"/>
            <a:ext cx="1781981" cy="77126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12" idx="3"/>
          </p:cNvCxnSpPr>
          <p:nvPr/>
        </p:nvCxnSpPr>
        <p:spPr>
          <a:xfrm flipV="1">
            <a:off x="4737101" y="4018472"/>
            <a:ext cx="1781981" cy="64393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996425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9618511" y="515376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9610000" y="5901033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cxnSp>
        <p:nvCxnSpPr>
          <p:cNvPr id="52" name="Connecteur droit avec flèche 51"/>
          <p:cNvCxnSpPr>
            <a:stCxn id="54" idx="3"/>
            <a:endCxn id="51" idx="1"/>
          </p:cNvCxnSpPr>
          <p:nvPr/>
        </p:nvCxnSpPr>
        <p:spPr>
          <a:xfrm>
            <a:off x="8213722" y="5739360"/>
            <a:ext cx="1396278" cy="39250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519078" y="550852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7080754" y="550852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3 + 6 =</a:t>
            </a:r>
          </a:p>
        </p:txBody>
      </p:sp>
      <p:cxnSp>
        <p:nvCxnSpPr>
          <p:cNvPr id="55" name="Connecteur droit avec flèche 54"/>
          <p:cNvCxnSpPr>
            <a:endCxn id="50" idx="1"/>
          </p:cNvCxnSpPr>
          <p:nvPr/>
        </p:nvCxnSpPr>
        <p:spPr>
          <a:xfrm flipV="1">
            <a:off x="8213722" y="538459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rganigramme : Disque magnétique 55"/>
          <p:cNvSpPr/>
          <p:nvPr/>
        </p:nvSpPr>
        <p:spPr>
          <a:xfrm rot="16200000">
            <a:off x="10841982" y="5827066"/>
            <a:ext cx="348494" cy="609600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xmlns="" id="{1957AEB6-F023-624D-9929-FB8339FD76A6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xmlns="" id="{77B191E3-0311-0A4F-B618-09C3B866099C}"/>
              </a:ext>
            </a:extLst>
          </p:cNvPr>
          <p:cNvSpPr/>
          <p:nvPr/>
        </p:nvSpPr>
        <p:spPr>
          <a:xfrm>
            <a:off x="10325884" y="-18606"/>
            <a:ext cx="1122870" cy="112287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xmlns="" id="{C0ABF11B-B5C5-C341-A333-4E7ED0A8CBF0}"/>
              </a:ext>
            </a:extLst>
          </p:cNvPr>
          <p:cNvSpPr txBox="1"/>
          <p:nvPr/>
        </p:nvSpPr>
        <p:spPr>
          <a:xfrm>
            <a:off x="10452686" y="1259949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9F37DCA3-9B7E-D043-BE3D-63D431F557ED}"/>
              </a:ext>
            </a:extLst>
          </p:cNvPr>
          <p:cNvSpPr txBox="1"/>
          <p:nvPr/>
        </p:nvSpPr>
        <p:spPr>
          <a:xfrm>
            <a:off x="10469400" y="468559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xmlns="" id="{8010625B-E7B8-9044-A42F-47FFDC3B8410}"/>
              </a:ext>
            </a:extLst>
          </p:cNvPr>
          <p:cNvSpPr txBox="1"/>
          <p:nvPr/>
        </p:nvSpPr>
        <p:spPr>
          <a:xfrm>
            <a:off x="10512638" y="2138497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xmlns="" id="{647F8ECA-F377-3A47-9765-C0095F744120}"/>
              </a:ext>
            </a:extLst>
          </p:cNvPr>
          <p:cNvSpPr txBox="1"/>
          <p:nvPr/>
        </p:nvSpPr>
        <p:spPr>
          <a:xfrm>
            <a:off x="10603688" y="2954012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xmlns="" id="{A22CA254-D3FF-C14E-A0EA-C15902D7A431}"/>
              </a:ext>
            </a:extLst>
          </p:cNvPr>
          <p:cNvSpPr txBox="1"/>
          <p:nvPr/>
        </p:nvSpPr>
        <p:spPr>
          <a:xfrm>
            <a:off x="10558163" y="3717413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xmlns="" id="{BF30D4DF-29CE-674C-9023-D450176EC7FD}"/>
              </a:ext>
            </a:extLst>
          </p:cNvPr>
          <p:cNvSpPr txBox="1"/>
          <p:nvPr/>
        </p:nvSpPr>
        <p:spPr>
          <a:xfrm>
            <a:off x="10550907" y="4562205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C2719C64-74B8-6546-B90C-481E770A30CA}"/>
              </a:ext>
            </a:extLst>
          </p:cNvPr>
          <p:cNvSpPr txBox="1"/>
          <p:nvPr/>
        </p:nvSpPr>
        <p:spPr>
          <a:xfrm>
            <a:off x="10587254" y="5288340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67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9A9976-884A-CD46-9ADB-DA828164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199" y="1628775"/>
            <a:ext cx="8567601" cy="36004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E439D015-33B2-3346-825C-65F9C375C30F}"/>
              </a:ext>
            </a:extLst>
          </p:cNvPr>
          <p:cNvSpPr txBox="1">
            <a:spLocks/>
          </p:cNvSpPr>
          <p:nvPr/>
        </p:nvSpPr>
        <p:spPr>
          <a:xfrm>
            <a:off x="3500598" y="245568"/>
            <a:ext cx="5190804" cy="1307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Je m’entraîne</a:t>
            </a:r>
          </a:p>
        </p:txBody>
      </p:sp>
    </p:spTree>
    <p:extLst>
      <p:ext uri="{BB962C8B-B14F-4D97-AF65-F5344CB8AC3E}">
        <p14:creationId xmlns:p14="http://schemas.microsoft.com/office/powerpoint/2010/main" val="1913126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9A9976-884A-CD46-9ADB-DA828164B06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00598" y="1628775"/>
            <a:ext cx="8567601" cy="36004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E439D015-33B2-3346-825C-65F9C375C30F}"/>
              </a:ext>
            </a:extLst>
          </p:cNvPr>
          <p:cNvSpPr txBox="1">
            <a:spLocks/>
          </p:cNvSpPr>
          <p:nvPr/>
        </p:nvSpPr>
        <p:spPr>
          <a:xfrm>
            <a:off x="3500598" y="245568"/>
            <a:ext cx="5190804" cy="1307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Je m’entraîne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B65F4FD-DFA3-5F46-949F-79ECD6EF6DB2}"/>
              </a:ext>
            </a:extLst>
          </p:cNvPr>
          <p:cNvSpPr txBox="1"/>
          <p:nvPr/>
        </p:nvSpPr>
        <p:spPr>
          <a:xfrm>
            <a:off x="663388" y="899070"/>
            <a:ext cx="161454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lphaLcPeriod"/>
            </a:pPr>
            <a:r>
              <a:rPr lang="fr-FR" sz="3200" dirty="0"/>
              <a:t> 7 + 8</a:t>
            </a:r>
          </a:p>
          <a:p>
            <a:pPr marL="228600" indent="-228600">
              <a:buAutoNum type="alphaLcPeriod"/>
            </a:pPr>
            <a:r>
              <a:rPr lang="fr-FR" sz="3200" dirty="0"/>
              <a:t> 4 + 10</a:t>
            </a:r>
          </a:p>
          <a:p>
            <a:pPr marL="228600" indent="-228600">
              <a:buAutoNum type="alphaLcPeriod"/>
            </a:pPr>
            <a:r>
              <a:rPr lang="fr-FR" sz="3200" dirty="0"/>
              <a:t> 5 + 6</a:t>
            </a:r>
          </a:p>
          <a:p>
            <a:pPr marL="228600" indent="-228600">
              <a:buAutoNum type="alphaLcPeriod"/>
            </a:pPr>
            <a:r>
              <a:rPr lang="fr-FR" sz="3200" dirty="0"/>
              <a:t> 3 + 3</a:t>
            </a:r>
          </a:p>
          <a:p>
            <a:pPr marL="228600" indent="-228600">
              <a:buAutoNum type="alphaLcPeriod"/>
            </a:pPr>
            <a:r>
              <a:rPr lang="fr-FR" sz="3200" dirty="0"/>
              <a:t> 9 + 4</a:t>
            </a:r>
          </a:p>
          <a:p>
            <a:pPr marL="228600" indent="-228600">
              <a:buAutoNum type="alphaLcPeriod"/>
            </a:pPr>
            <a:r>
              <a:rPr lang="fr-FR" sz="3200" dirty="0"/>
              <a:t> 2 + 6</a:t>
            </a:r>
          </a:p>
          <a:p>
            <a:pPr marL="228600" indent="-228600">
              <a:buAutoNum type="alphaLcPeriod"/>
            </a:pPr>
            <a:r>
              <a:rPr lang="fr-FR" sz="3200" dirty="0"/>
              <a:t> 10 + 5</a:t>
            </a:r>
          </a:p>
          <a:p>
            <a:pPr marL="228600" indent="-228600">
              <a:buAutoNum type="alphaLcPeriod"/>
            </a:pPr>
            <a:r>
              <a:rPr lang="fr-FR" sz="3200" dirty="0"/>
              <a:t> 7 + 4</a:t>
            </a:r>
          </a:p>
          <a:p>
            <a:pPr marL="228600" indent="-228600">
              <a:buAutoNum type="alphaLcPeriod"/>
            </a:pPr>
            <a:r>
              <a:rPr lang="fr-FR" sz="3200" dirty="0"/>
              <a:t> 3 + 5</a:t>
            </a:r>
          </a:p>
          <a:p>
            <a:pPr marL="228600" indent="-228600">
              <a:buAutoNum type="alphaLcPeriod"/>
            </a:pPr>
            <a:r>
              <a:rPr lang="fr-FR" sz="3200" dirty="0"/>
              <a:t> 7 + 7</a:t>
            </a:r>
          </a:p>
        </p:txBody>
      </p:sp>
      <p:grpSp>
        <p:nvGrpSpPr>
          <p:cNvPr id="7" name="SMARTInkShape-Group1">
            <a:extLst>
              <a:ext uri="{FF2B5EF4-FFF2-40B4-BE49-F238E27FC236}">
                <a16:creationId xmlns:a16="http://schemas.microsoft.com/office/drawing/2014/main" xmlns="" id="{BAEA640A-A119-44B8-BC2C-6610604F61CF}"/>
              </a:ext>
            </a:extLst>
          </p:cNvPr>
          <p:cNvGrpSpPr/>
          <p:nvPr/>
        </p:nvGrpSpPr>
        <p:grpSpPr>
          <a:xfrm>
            <a:off x="4806950" y="2260600"/>
            <a:ext cx="450484" cy="273051"/>
            <a:chOff x="4806950" y="2260600"/>
            <a:chExt cx="450484" cy="273051"/>
          </a:xfrm>
        </p:grpSpPr>
        <p:sp>
          <p:nvSpPr>
            <p:cNvPr id="2" name="SMARTInkShape-1">
              <a:extLst>
                <a:ext uri="{FF2B5EF4-FFF2-40B4-BE49-F238E27FC236}">
                  <a16:creationId xmlns:a16="http://schemas.microsoft.com/office/drawing/2014/main" xmlns="" id="{BB4267FE-8CDB-4299-B1F7-EDE1251B68F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806950" y="2266634"/>
              <a:ext cx="136526" cy="267017"/>
            </a:xfrm>
            <a:custGeom>
              <a:avLst/>
              <a:gdLst/>
              <a:ahLst/>
              <a:cxnLst/>
              <a:rect l="0" t="0" r="0" b="0"/>
              <a:pathLst>
                <a:path w="136526" h="267017">
                  <a:moveTo>
                    <a:pt x="0" y="152716"/>
                  </a:moveTo>
                  <a:lnTo>
                    <a:pt x="0" y="152716"/>
                  </a:lnTo>
                  <a:lnTo>
                    <a:pt x="1685" y="152716"/>
                  </a:lnTo>
                  <a:lnTo>
                    <a:pt x="15665" y="147249"/>
                  </a:lnTo>
                  <a:lnTo>
                    <a:pt x="32532" y="129150"/>
                  </a:lnTo>
                  <a:lnTo>
                    <a:pt x="61280" y="81961"/>
                  </a:lnTo>
                  <a:lnTo>
                    <a:pt x="88266" y="36498"/>
                  </a:lnTo>
                  <a:lnTo>
                    <a:pt x="102903" y="1457"/>
                  </a:lnTo>
                  <a:lnTo>
                    <a:pt x="103880" y="371"/>
                  </a:lnTo>
                  <a:lnTo>
                    <a:pt x="104884" y="0"/>
                  </a:lnTo>
                  <a:lnTo>
                    <a:pt x="106234" y="176"/>
                  </a:lnTo>
                  <a:lnTo>
                    <a:pt x="106101" y="222"/>
                  </a:lnTo>
                  <a:lnTo>
                    <a:pt x="105659" y="254"/>
                  </a:lnTo>
                  <a:lnTo>
                    <a:pt x="105302" y="14454"/>
                  </a:lnTo>
                  <a:lnTo>
                    <a:pt x="110402" y="62019"/>
                  </a:lnTo>
                  <a:lnTo>
                    <a:pt x="116554" y="106867"/>
                  </a:lnTo>
                  <a:lnTo>
                    <a:pt x="119888" y="152597"/>
                  </a:lnTo>
                  <a:lnTo>
                    <a:pt x="125615" y="200172"/>
                  </a:lnTo>
                  <a:lnTo>
                    <a:pt x="131945" y="246312"/>
                  </a:lnTo>
                  <a:lnTo>
                    <a:pt x="136525" y="26701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SMARTInkShape-2">
              <a:extLst>
                <a:ext uri="{FF2B5EF4-FFF2-40B4-BE49-F238E27FC236}">
                  <a16:creationId xmlns:a16="http://schemas.microsoft.com/office/drawing/2014/main" xmlns="" id="{12329421-F997-422F-A36B-D40AA7E8C1F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064782" y="2260600"/>
              <a:ext cx="192652" cy="272103"/>
            </a:xfrm>
            <a:custGeom>
              <a:avLst/>
              <a:gdLst/>
              <a:ahLst/>
              <a:cxnLst/>
              <a:rect l="0" t="0" r="0" b="0"/>
              <a:pathLst>
                <a:path w="192652" h="272103">
                  <a:moveTo>
                    <a:pt x="151743" y="0"/>
                  </a:moveTo>
                  <a:lnTo>
                    <a:pt x="151743" y="0"/>
                  </a:lnTo>
                  <a:lnTo>
                    <a:pt x="159944" y="19136"/>
                  </a:lnTo>
                  <a:lnTo>
                    <a:pt x="160032" y="20165"/>
                  </a:lnTo>
                  <a:lnTo>
                    <a:pt x="159739" y="20852"/>
                  </a:lnTo>
                  <a:lnTo>
                    <a:pt x="151330" y="25558"/>
                  </a:lnTo>
                  <a:lnTo>
                    <a:pt x="142370" y="30084"/>
                  </a:lnTo>
                  <a:lnTo>
                    <a:pt x="111752" y="34727"/>
                  </a:lnTo>
                  <a:lnTo>
                    <a:pt x="69825" y="23061"/>
                  </a:lnTo>
                  <a:lnTo>
                    <a:pt x="61713" y="20833"/>
                  </a:lnTo>
                  <a:lnTo>
                    <a:pt x="39441" y="19285"/>
                  </a:lnTo>
                  <a:lnTo>
                    <a:pt x="37364" y="19912"/>
                  </a:lnTo>
                  <a:lnTo>
                    <a:pt x="30303" y="26223"/>
                  </a:lnTo>
                  <a:lnTo>
                    <a:pt x="26939" y="36306"/>
                  </a:lnTo>
                  <a:lnTo>
                    <a:pt x="19718" y="83239"/>
                  </a:lnTo>
                  <a:lnTo>
                    <a:pt x="10577" y="125737"/>
                  </a:lnTo>
                  <a:lnTo>
                    <a:pt x="4972" y="138627"/>
                  </a:lnTo>
                  <a:lnTo>
                    <a:pt x="0" y="145236"/>
                  </a:lnTo>
                  <a:lnTo>
                    <a:pt x="134" y="145507"/>
                  </a:lnTo>
                  <a:lnTo>
                    <a:pt x="1223" y="145809"/>
                  </a:lnTo>
                  <a:lnTo>
                    <a:pt x="5505" y="144293"/>
                  </a:lnTo>
                  <a:lnTo>
                    <a:pt x="23516" y="132476"/>
                  </a:lnTo>
                  <a:lnTo>
                    <a:pt x="27725" y="127552"/>
                  </a:lnTo>
                  <a:lnTo>
                    <a:pt x="28848" y="125251"/>
                  </a:lnTo>
                  <a:lnTo>
                    <a:pt x="35740" y="121754"/>
                  </a:lnTo>
                  <a:lnTo>
                    <a:pt x="71935" y="114761"/>
                  </a:lnTo>
                  <a:lnTo>
                    <a:pt x="96487" y="115046"/>
                  </a:lnTo>
                  <a:lnTo>
                    <a:pt x="122537" y="121458"/>
                  </a:lnTo>
                  <a:lnTo>
                    <a:pt x="154776" y="141410"/>
                  </a:lnTo>
                  <a:lnTo>
                    <a:pt x="162833" y="148869"/>
                  </a:lnTo>
                  <a:lnTo>
                    <a:pt x="188836" y="191468"/>
                  </a:lnTo>
                  <a:lnTo>
                    <a:pt x="192192" y="210303"/>
                  </a:lnTo>
                  <a:lnTo>
                    <a:pt x="192651" y="217999"/>
                  </a:lnTo>
                  <a:lnTo>
                    <a:pt x="190033" y="225887"/>
                  </a:lnTo>
                  <a:lnTo>
                    <a:pt x="176723" y="250029"/>
                  </a:lnTo>
                  <a:lnTo>
                    <a:pt x="146936" y="264404"/>
                  </a:lnTo>
                  <a:lnTo>
                    <a:pt x="105379" y="272102"/>
                  </a:lnTo>
                  <a:lnTo>
                    <a:pt x="63767" y="270478"/>
                  </a:lnTo>
                  <a:lnTo>
                    <a:pt x="17880" y="256194"/>
                  </a:lnTo>
                  <a:lnTo>
                    <a:pt x="12043" y="2540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SMARTInkShape-3">
            <a:extLst>
              <a:ext uri="{FF2B5EF4-FFF2-40B4-BE49-F238E27FC236}">
                <a16:creationId xmlns:a16="http://schemas.microsoft.com/office/drawing/2014/main" xmlns="" id="{DA8D84C6-B9BA-4C08-B673-982C396AC6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703186" y="2301875"/>
            <a:ext cx="290032" cy="219076"/>
          </a:xfrm>
          <a:custGeom>
            <a:avLst/>
            <a:gdLst/>
            <a:ahLst/>
            <a:cxnLst/>
            <a:rect l="0" t="0" r="0" b="0"/>
            <a:pathLst>
              <a:path w="290032" h="219076">
                <a:moveTo>
                  <a:pt x="11814" y="219075"/>
                </a:moveTo>
                <a:lnTo>
                  <a:pt x="11814" y="219075"/>
                </a:lnTo>
                <a:lnTo>
                  <a:pt x="0" y="219075"/>
                </a:lnTo>
                <a:lnTo>
                  <a:pt x="1062" y="219075"/>
                </a:lnTo>
                <a:lnTo>
                  <a:pt x="6982" y="217389"/>
                </a:lnTo>
                <a:lnTo>
                  <a:pt x="9666" y="215621"/>
                </a:lnTo>
                <a:lnTo>
                  <a:pt x="10382" y="214656"/>
                </a:lnTo>
                <a:lnTo>
                  <a:pt x="57279" y="177454"/>
                </a:lnTo>
                <a:lnTo>
                  <a:pt x="104588" y="135002"/>
                </a:lnTo>
                <a:lnTo>
                  <a:pt x="151118" y="98608"/>
                </a:lnTo>
                <a:lnTo>
                  <a:pt x="190712" y="70135"/>
                </a:lnTo>
                <a:lnTo>
                  <a:pt x="236675" y="39426"/>
                </a:lnTo>
                <a:lnTo>
                  <a:pt x="282287" y="10265"/>
                </a:lnTo>
                <a:lnTo>
                  <a:pt x="289969" y="4178"/>
                </a:lnTo>
                <a:lnTo>
                  <a:pt x="290031" y="3844"/>
                </a:lnTo>
                <a:lnTo>
                  <a:pt x="289720" y="3621"/>
                </a:lnTo>
                <a:lnTo>
                  <a:pt x="288371" y="3263"/>
                </a:lnTo>
                <a:lnTo>
                  <a:pt x="284864" y="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SMARTInkShape-Group3">
            <a:extLst>
              <a:ext uri="{FF2B5EF4-FFF2-40B4-BE49-F238E27FC236}">
                <a16:creationId xmlns:a16="http://schemas.microsoft.com/office/drawing/2014/main" xmlns="" id="{462F0BE9-7ED9-41DC-93EE-7C3FC67655B1}"/>
              </a:ext>
            </a:extLst>
          </p:cNvPr>
          <p:cNvGrpSpPr/>
          <p:nvPr/>
        </p:nvGrpSpPr>
        <p:grpSpPr>
          <a:xfrm>
            <a:off x="4772040" y="2771265"/>
            <a:ext cx="396861" cy="283086"/>
            <a:chOff x="4772040" y="2771265"/>
            <a:chExt cx="396861" cy="283086"/>
          </a:xfrm>
        </p:grpSpPr>
        <p:sp>
          <p:nvSpPr>
            <p:cNvPr id="9" name="SMARTInkShape-4">
              <a:extLst>
                <a:ext uri="{FF2B5EF4-FFF2-40B4-BE49-F238E27FC236}">
                  <a16:creationId xmlns:a16="http://schemas.microsoft.com/office/drawing/2014/main" xmlns="" id="{4A4414AC-E4F3-47A9-A884-F80E0D0F7B6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772040" y="2771265"/>
              <a:ext cx="139658" cy="264036"/>
            </a:xfrm>
            <a:custGeom>
              <a:avLst/>
              <a:gdLst/>
              <a:ahLst/>
              <a:cxnLst/>
              <a:rect l="0" t="0" r="0" b="0"/>
              <a:pathLst>
                <a:path w="139658" h="264036">
                  <a:moveTo>
                    <a:pt x="6335" y="168785"/>
                  </a:moveTo>
                  <a:lnTo>
                    <a:pt x="6335" y="168785"/>
                  </a:lnTo>
                  <a:lnTo>
                    <a:pt x="4650" y="168785"/>
                  </a:lnTo>
                  <a:lnTo>
                    <a:pt x="2881" y="169726"/>
                  </a:lnTo>
                  <a:lnTo>
                    <a:pt x="0" y="171948"/>
                  </a:lnTo>
                  <a:lnTo>
                    <a:pt x="18828" y="157203"/>
                  </a:lnTo>
                  <a:lnTo>
                    <a:pt x="52027" y="114308"/>
                  </a:lnTo>
                  <a:lnTo>
                    <a:pt x="81243" y="71274"/>
                  </a:lnTo>
                  <a:lnTo>
                    <a:pt x="110651" y="28922"/>
                  </a:lnTo>
                  <a:lnTo>
                    <a:pt x="131045" y="1214"/>
                  </a:lnTo>
                  <a:lnTo>
                    <a:pt x="132514" y="274"/>
                  </a:lnTo>
                  <a:lnTo>
                    <a:pt x="134199" y="0"/>
                  </a:lnTo>
                  <a:lnTo>
                    <a:pt x="136027" y="170"/>
                  </a:lnTo>
                  <a:lnTo>
                    <a:pt x="137246" y="636"/>
                  </a:lnTo>
                  <a:lnTo>
                    <a:pt x="138059" y="1300"/>
                  </a:lnTo>
                  <a:lnTo>
                    <a:pt x="138601" y="2095"/>
                  </a:lnTo>
                  <a:lnTo>
                    <a:pt x="139657" y="29715"/>
                  </a:lnTo>
                  <a:lnTo>
                    <a:pt x="136803" y="74954"/>
                  </a:lnTo>
                  <a:lnTo>
                    <a:pt x="134863" y="115288"/>
                  </a:lnTo>
                  <a:lnTo>
                    <a:pt x="133469" y="162364"/>
                  </a:lnTo>
                  <a:lnTo>
                    <a:pt x="128928" y="206407"/>
                  </a:lnTo>
                  <a:lnTo>
                    <a:pt x="124082" y="252250"/>
                  </a:lnTo>
                  <a:lnTo>
                    <a:pt x="123810" y="26403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SMARTInkShape-5">
              <a:extLst>
                <a:ext uri="{FF2B5EF4-FFF2-40B4-BE49-F238E27FC236}">
                  <a16:creationId xmlns:a16="http://schemas.microsoft.com/office/drawing/2014/main" xmlns="" id="{21AFFB5C-1A6A-423F-B461-CD64F0F45F70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022552" y="2792314"/>
              <a:ext cx="139999" cy="180967"/>
            </a:xfrm>
            <a:custGeom>
              <a:avLst/>
              <a:gdLst/>
              <a:ahLst/>
              <a:cxnLst/>
              <a:rect l="0" t="0" r="0" b="0"/>
              <a:pathLst>
                <a:path w="139999" h="180967">
                  <a:moveTo>
                    <a:pt x="22523" y="1686"/>
                  </a:moveTo>
                  <a:lnTo>
                    <a:pt x="22523" y="1686"/>
                  </a:lnTo>
                  <a:lnTo>
                    <a:pt x="24208" y="1686"/>
                  </a:lnTo>
                  <a:lnTo>
                    <a:pt x="24352" y="1333"/>
                  </a:lnTo>
                  <a:lnTo>
                    <a:pt x="23571" y="0"/>
                  </a:lnTo>
                  <a:lnTo>
                    <a:pt x="22869" y="210"/>
                  </a:lnTo>
                  <a:lnTo>
                    <a:pt x="21148" y="2323"/>
                  </a:lnTo>
                  <a:lnTo>
                    <a:pt x="20148" y="4674"/>
                  </a:lnTo>
                  <a:lnTo>
                    <a:pt x="12458" y="46485"/>
                  </a:lnTo>
                  <a:lnTo>
                    <a:pt x="4506" y="91745"/>
                  </a:lnTo>
                  <a:lnTo>
                    <a:pt x="800" y="135897"/>
                  </a:lnTo>
                  <a:lnTo>
                    <a:pt x="0" y="168870"/>
                  </a:lnTo>
                  <a:lnTo>
                    <a:pt x="5739" y="180962"/>
                  </a:lnTo>
                  <a:lnTo>
                    <a:pt x="10007" y="180966"/>
                  </a:lnTo>
                  <a:lnTo>
                    <a:pt x="20343" y="178043"/>
                  </a:lnTo>
                  <a:lnTo>
                    <a:pt x="65170" y="163024"/>
                  </a:lnTo>
                  <a:lnTo>
                    <a:pt x="111614" y="152123"/>
                  </a:lnTo>
                  <a:lnTo>
                    <a:pt x="126391" y="151071"/>
                  </a:lnTo>
                  <a:lnTo>
                    <a:pt x="138478" y="153659"/>
                  </a:lnTo>
                  <a:lnTo>
                    <a:pt x="138984" y="154154"/>
                  </a:lnTo>
                  <a:lnTo>
                    <a:pt x="139998" y="15726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SMARTInkShape-6">
              <a:extLst>
                <a:ext uri="{FF2B5EF4-FFF2-40B4-BE49-F238E27FC236}">
                  <a16:creationId xmlns:a16="http://schemas.microsoft.com/office/drawing/2014/main" xmlns="" id="{5A8DA05A-24F4-4D36-9ED4-7F1A8979F3EB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165725" y="2882900"/>
              <a:ext cx="3176" cy="171451"/>
            </a:xfrm>
            <a:custGeom>
              <a:avLst/>
              <a:gdLst/>
              <a:ahLst/>
              <a:cxnLst/>
              <a:rect l="0" t="0" r="0" b="0"/>
              <a:pathLst>
                <a:path w="3176" h="171451">
                  <a:moveTo>
                    <a:pt x="3175" y="0"/>
                  </a:moveTo>
                  <a:lnTo>
                    <a:pt x="3175" y="0"/>
                  </a:lnTo>
                  <a:lnTo>
                    <a:pt x="1490" y="1686"/>
                  </a:lnTo>
                  <a:lnTo>
                    <a:pt x="662" y="3454"/>
                  </a:lnTo>
                  <a:lnTo>
                    <a:pt x="441" y="4419"/>
                  </a:lnTo>
                  <a:lnTo>
                    <a:pt x="2181" y="46314"/>
                  </a:lnTo>
                  <a:lnTo>
                    <a:pt x="646" y="84043"/>
                  </a:lnTo>
                  <a:lnTo>
                    <a:pt x="128" y="126080"/>
                  </a:lnTo>
                  <a:lnTo>
                    <a:pt x="0" y="1714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SMARTInkShape-Group4">
            <a:extLst>
              <a:ext uri="{FF2B5EF4-FFF2-40B4-BE49-F238E27FC236}">
                <a16:creationId xmlns:a16="http://schemas.microsoft.com/office/drawing/2014/main" xmlns="" id="{3428AD4D-AEB1-4DDE-9E5B-F48EC9353E50}"/>
              </a:ext>
            </a:extLst>
          </p:cNvPr>
          <p:cNvGrpSpPr/>
          <p:nvPr/>
        </p:nvGrpSpPr>
        <p:grpSpPr>
          <a:xfrm>
            <a:off x="4749800" y="3312305"/>
            <a:ext cx="393701" cy="240521"/>
            <a:chOff x="4749800" y="3312305"/>
            <a:chExt cx="393701" cy="240521"/>
          </a:xfrm>
        </p:grpSpPr>
        <p:sp>
          <p:nvSpPr>
            <p:cNvPr id="13" name="SMARTInkShape-7">
              <a:extLst>
                <a:ext uri="{FF2B5EF4-FFF2-40B4-BE49-F238E27FC236}">
                  <a16:creationId xmlns:a16="http://schemas.microsoft.com/office/drawing/2014/main" xmlns="" id="{B5D852A6-3567-478E-9BA5-42481CA9F56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749800" y="3331611"/>
              <a:ext cx="161926" cy="221215"/>
            </a:xfrm>
            <a:custGeom>
              <a:avLst/>
              <a:gdLst/>
              <a:ahLst/>
              <a:cxnLst/>
              <a:rect l="0" t="0" r="0" b="0"/>
              <a:pathLst>
                <a:path w="161926" h="221215">
                  <a:moveTo>
                    <a:pt x="0" y="141839"/>
                  </a:moveTo>
                  <a:lnTo>
                    <a:pt x="0" y="141839"/>
                  </a:lnTo>
                  <a:lnTo>
                    <a:pt x="6121" y="141486"/>
                  </a:lnTo>
                  <a:lnTo>
                    <a:pt x="15433" y="138795"/>
                  </a:lnTo>
                  <a:lnTo>
                    <a:pt x="19734" y="135802"/>
                  </a:lnTo>
                  <a:lnTo>
                    <a:pt x="26997" y="132571"/>
                  </a:lnTo>
                  <a:lnTo>
                    <a:pt x="70404" y="93265"/>
                  </a:lnTo>
                  <a:lnTo>
                    <a:pt x="105853" y="46903"/>
                  </a:lnTo>
                  <a:lnTo>
                    <a:pt x="116003" y="30541"/>
                  </a:lnTo>
                  <a:lnTo>
                    <a:pt x="141981" y="0"/>
                  </a:lnTo>
                  <a:lnTo>
                    <a:pt x="142632" y="360"/>
                  </a:lnTo>
                  <a:lnTo>
                    <a:pt x="144296" y="2642"/>
                  </a:lnTo>
                  <a:lnTo>
                    <a:pt x="148129" y="18876"/>
                  </a:lnTo>
                  <a:lnTo>
                    <a:pt x="151916" y="64792"/>
                  </a:lnTo>
                  <a:lnTo>
                    <a:pt x="154554" y="109802"/>
                  </a:lnTo>
                  <a:lnTo>
                    <a:pt x="155838" y="154319"/>
                  </a:lnTo>
                  <a:lnTo>
                    <a:pt x="157568" y="199701"/>
                  </a:lnTo>
                  <a:lnTo>
                    <a:pt x="161925" y="22121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SMARTInkShape-8">
              <a:extLst>
                <a:ext uri="{FF2B5EF4-FFF2-40B4-BE49-F238E27FC236}">
                  <a16:creationId xmlns:a16="http://schemas.microsoft.com/office/drawing/2014/main" xmlns="" id="{756BA40C-FDBC-4AC7-BA23-7CE38BDD66C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991111" y="3312305"/>
              <a:ext cx="152390" cy="230996"/>
            </a:xfrm>
            <a:custGeom>
              <a:avLst/>
              <a:gdLst/>
              <a:ahLst/>
              <a:cxnLst/>
              <a:rect l="0" t="0" r="0" b="0"/>
              <a:pathLst>
                <a:path w="152390" h="230996">
                  <a:moveTo>
                    <a:pt x="3164" y="135745"/>
                  </a:moveTo>
                  <a:lnTo>
                    <a:pt x="3164" y="135745"/>
                  </a:lnTo>
                  <a:lnTo>
                    <a:pt x="3164" y="139116"/>
                  </a:lnTo>
                  <a:lnTo>
                    <a:pt x="2223" y="141712"/>
                  </a:lnTo>
                  <a:lnTo>
                    <a:pt x="982" y="144041"/>
                  </a:lnTo>
                  <a:lnTo>
                    <a:pt x="0" y="148388"/>
                  </a:lnTo>
                  <a:lnTo>
                    <a:pt x="45665" y="118551"/>
                  </a:lnTo>
                  <a:lnTo>
                    <a:pt x="90742" y="78230"/>
                  </a:lnTo>
                  <a:lnTo>
                    <a:pt x="132444" y="32170"/>
                  </a:lnTo>
                  <a:lnTo>
                    <a:pt x="152115" y="0"/>
                  </a:lnTo>
                  <a:lnTo>
                    <a:pt x="152206" y="93"/>
                  </a:lnTo>
                  <a:lnTo>
                    <a:pt x="152387" y="12870"/>
                  </a:lnTo>
                  <a:lnTo>
                    <a:pt x="149273" y="58878"/>
                  </a:lnTo>
                  <a:lnTo>
                    <a:pt x="149569" y="105263"/>
                  </a:lnTo>
                  <a:lnTo>
                    <a:pt x="152193" y="150350"/>
                  </a:lnTo>
                  <a:lnTo>
                    <a:pt x="152381" y="194427"/>
                  </a:lnTo>
                  <a:lnTo>
                    <a:pt x="152389" y="23099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SMARTInkShape-9">
            <a:extLst>
              <a:ext uri="{FF2B5EF4-FFF2-40B4-BE49-F238E27FC236}">
                <a16:creationId xmlns:a16="http://schemas.microsoft.com/office/drawing/2014/main" xmlns="" id="{A440E5A1-7313-4C45-BAA8-B2C1A99D9AE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49030" y="3800475"/>
            <a:ext cx="195321" cy="280809"/>
          </a:xfrm>
          <a:custGeom>
            <a:avLst/>
            <a:gdLst/>
            <a:ahLst/>
            <a:cxnLst/>
            <a:rect l="0" t="0" r="0" b="0"/>
            <a:pathLst>
              <a:path w="195321" h="280809">
                <a:moveTo>
                  <a:pt x="176995" y="0"/>
                </a:moveTo>
                <a:lnTo>
                  <a:pt x="176995" y="0"/>
                </a:lnTo>
                <a:lnTo>
                  <a:pt x="167740" y="941"/>
                </a:lnTo>
                <a:lnTo>
                  <a:pt x="120983" y="17583"/>
                </a:lnTo>
                <a:lnTo>
                  <a:pt x="77071" y="39176"/>
                </a:lnTo>
                <a:lnTo>
                  <a:pt x="42824" y="62712"/>
                </a:lnTo>
                <a:lnTo>
                  <a:pt x="16159" y="96786"/>
                </a:lnTo>
                <a:lnTo>
                  <a:pt x="7302" y="115113"/>
                </a:lnTo>
                <a:lnTo>
                  <a:pt x="0" y="150558"/>
                </a:lnTo>
                <a:lnTo>
                  <a:pt x="3646" y="194313"/>
                </a:lnTo>
                <a:lnTo>
                  <a:pt x="16951" y="229508"/>
                </a:lnTo>
                <a:lnTo>
                  <a:pt x="30323" y="245856"/>
                </a:lnTo>
                <a:lnTo>
                  <a:pt x="51795" y="263973"/>
                </a:lnTo>
                <a:lnTo>
                  <a:pt x="93297" y="279393"/>
                </a:lnTo>
                <a:lnTo>
                  <a:pt x="103460" y="280808"/>
                </a:lnTo>
                <a:lnTo>
                  <a:pt x="137269" y="276284"/>
                </a:lnTo>
                <a:lnTo>
                  <a:pt x="150721" y="270637"/>
                </a:lnTo>
                <a:lnTo>
                  <a:pt x="173012" y="252772"/>
                </a:lnTo>
                <a:lnTo>
                  <a:pt x="189638" y="230655"/>
                </a:lnTo>
                <a:lnTo>
                  <a:pt x="194957" y="209154"/>
                </a:lnTo>
                <a:lnTo>
                  <a:pt x="195320" y="206111"/>
                </a:lnTo>
                <a:lnTo>
                  <a:pt x="192459" y="193401"/>
                </a:lnTo>
                <a:lnTo>
                  <a:pt x="185171" y="176897"/>
                </a:lnTo>
                <a:lnTo>
                  <a:pt x="181099" y="172342"/>
                </a:lnTo>
                <a:lnTo>
                  <a:pt x="173155" y="167794"/>
                </a:lnTo>
                <a:lnTo>
                  <a:pt x="142907" y="160195"/>
                </a:lnTo>
                <a:lnTo>
                  <a:pt x="127580" y="159884"/>
                </a:lnTo>
                <a:lnTo>
                  <a:pt x="86709" y="170377"/>
                </a:lnTo>
                <a:lnTo>
                  <a:pt x="53066" y="189449"/>
                </a:lnTo>
                <a:lnTo>
                  <a:pt x="40096" y="201503"/>
                </a:lnTo>
                <a:lnTo>
                  <a:pt x="32426" y="211618"/>
                </a:lnTo>
                <a:lnTo>
                  <a:pt x="28075" y="224110"/>
                </a:lnTo>
                <a:lnTo>
                  <a:pt x="25406" y="246863"/>
                </a:lnTo>
                <a:lnTo>
                  <a:pt x="27770" y="257175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SMARTInkShape-Group6">
            <a:extLst>
              <a:ext uri="{FF2B5EF4-FFF2-40B4-BE49-F238E27FC236}">
                <a16:creationId xmlns:a16="http://schemas.microsoft.com/office/drawing/2014/main" xmlns="" id="{02CD3939-760C-4AF7-B220-E3B1F560CD1B}"/>
              </a:ext>
            </a:extLst>
          </p:cNvPr>
          <p:cNvGrpSpPr/>
          <p:nvPr/>
        </p:nvGrpSpPr>
        <p:grpSpPr>
          <a:xfrm>
            <a:off x="4781550" y="4299561"/>
            <a:ext cx="394987" cy="329590"/>
            <a:chOff x="4781550" y="4299561"/>
            <a:chExt cx="394987" cy="329590"/>
          </a:xfrm>
        </p:grpSpPr>
        <p:sp>
          <p:nvSpPr>
            <p:cNvPr id="17" name="SMARTInkShape-10">
              <a:extLst>
                <a:ext uri="{FF2B5EF4-FFF2-40B4-BE49-F238E27FC236}">
                  <a16:creationId xmlns:a16="http://schemas.microsoft.com/office/drawing/2014/main" xmlns="" id="{F638A499-C457-4D5E-A6C7-AB37DC9B1B7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781550" y="4299561"/>
              <a:ext cx="136526" cy="329590"/>
            </a:xfrm>
            <a:custGeom>
              <a:avLst/>
              <a:gdLst/>
              <a:ahLst/>
              <a:cxnLst/>
              <a:rect l="0" t="0" r="0" b="0"/>
              <a:pathLst>
                <a:path w="136526" h="329590">
                  <a:moveTo>
                    <a:pt x="0" y="227989"/>
                  </a:moveTo>
                  <a:lnTo>
                    <a:pt x="0" y="227989"/>
                  </a:lnTo>
                  <a:lnTo>
                    <a:pt x="0" y="225255"/>
                  </a:lnTo>
                  <a:lnTo>
                    <a:pt x="25301" y="190145"/>
                  </a:lnTo>
                  <a:lnTo>
                    <a:pt x="49987" y="147318"/>
                  </a:lnTo>
                  <a:lnTo>
                    <a:pt x="74085" y="102661"/>
                  </a:lnTo>
                  <a:lnTo>
                    <a:pt x="98684" y="61102"/>
                  </a:lnTo>
                  <a:lnTo>
                    <a:pt x="120305" y="13984"/>
                  </a:lnTo>
                  <a:lnTo>
                    <a:pt x="123135" y="4027"/>
                  </a:lnTo>
                  <a:lnTo>
                    <a:pt x="126421" y="0"/>
                  </a:lnTo>
                  <a:lnTo>
                    <a:pt x="126949" y="12700"/>
                  </a:lnTo>
                  <a:lnTo>
                    <a:pt x="124116" y="57135"/>
                  </a:lnTo>
                  <a:lnTo>
                    <a:pt x="124783" y="104063"/>
                  </a:lnTo>
                  <a:lnTo>
                    <a:pt x="126708" y="147386"/>
                  </a:lnTo>
                  <a:lnTo>
                    <a:pt x="127883" y="183845"/>
                  </a:lnTo>
                  <a:lnTo>
                    <a:pt x="132055" y="230747"/>
                  </a:lnTo>
                  <a:lnTo>
                    <a:pt x="133179" y="277663"/>
                  </a:lnTo>
                  <a:lnTo>
                    <a:pt x="136525" y="32958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SMARTInkShape-11">
              <a:extLst>
                <a:ext uri="{FF2B5EF4-FFF2-40B4-BE49-F238E27FC236}">
                  <a16:creationId xmlns:a16="http://schemas.microsoft.com/office/drawing/2014/main" xmlns="" id="{DD4D85B2-5E9E-46A2-914D-97D7C6846DF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000625" y="4330138"/>
              <a:ext cx="175912" cy="279603"/>
            </a:xfrm>
            <a:custGeom>
              <a:avLst/>
              <a:gdLst/>
              <a:ahLst/>
              <a:cxnLst/>
              <a:rect l="0" t="0" r="0" b="0"/>
              <a:pathLst>
                <a:path w="175912" h="279603">
                  <a:moveTo>
                    <a:pt x="57150" y="35487"/>
                  </a:moveTo>
                  <a:lnTo>
                    <a:pt x="57150" y="35487"/>
                  </a:lnTo>
                  <a:lnTo>
                    <a:pt x="49687" y="35487"/>
                  </a:lnTo>
                  <a:lnTo>
                    <a:pt x="38324" y="32351"/>
                  </a:lnTo>
                  <a:lnTo>
                    <a:pt x="39852" y="27267"/>
                  </a:lnTo>
                  <a:lnTo>
                    <a:pt x="44224" y="20743"/>
                  </a:lnTo>
                  <a:lnTo>
                    <a:pt x="51674" y="14342"/>
                  </a:lnTo>
                  <a:lnTo>
                    <a:pt x="91691" y="0"/>
                  </a:lnTo>
                  <a:lnTo>
                    <a:pt x="101076" y="430"/>
                  </a:lnTo>
                  <a:lnTo>
                    <a:pt x="112304" y="3678"/>
                  </a:lnTo>
                  <a:lnTo>
                    <a:pt x="128760" y="12735"/>
                  </a:lnTo>
                  <a:lnTo>
                    <a:pt x="136654" y="20201"/>
                  </a:lnTo>
                  <a:lnTo>
                    <a:pt x="139875" y="24695"/>
                  </a:lnTo>
                  <a:lnTo>
                    <a:pt x="142612" y="54625"/>
                  </a:lnTo>
                  <a:lnTo>
                    <a:pt x="135572" y="78530"/>
                  </a:lnTo>
                  <a:lnTo>
                    <a:pt x="115804" y="111067"/>
                  </a:lnTo>
                  <a:lnTo>
                    <a:pt x="110382" y="115880"/>
                  </a:lnTo>
                  <a:lnTo>
                    <a:pt x="100114" y="122833"/>
                  </a:lnTo>
                  <a:lnTo>
                    <a:pt x="100704" y="122168"/>
                  </a:lnTo>
                  <a:lnTo>
                    <a:pt x="104706" y="121495"/>
                  </a:lnTo>
                  <a:lnTo>
                    <a:pt x="130893" y="122905"/>
                  </a:lnTo>
                  <a:lnTo>
                    <a:pt x="138776" y="125633"/>
                  </a:lnTo>
                  <a:lnTo>
                    <a:pt x="148402" y="132047"/>
                  </a:lnTo>
                  <a:lnTo>
                    <a:pt x="156821" y="142336"/>
                  </a:lnTo>
                  <a:lnTo>
                    <a:pt x="171363" y="175011"/>
                  </a:lnTo>
                  <a:lnTo>
                    <a:pt x="175911" y="208968"/>
                  </a:lnTo>
                  <a:lnTo>
                    <a:pt x="168806" y="240888"/>
                  </a:lnTo>
                  <a:lnTo>
                    <a:pt x="162239" y="255088"/>
                  </a:lnTo>
                  <a:lnTo>
                    <a:pt x="150332" y="267927"/>
                  </a:lnTo>
                  <a:lnTo>
                    <a:pt x="137606" y="275860"/>
                  </a:lnTo>
                  <a:lnTo>
                    <a:pt x="103902" y="279602"/>
                  </a:lnTo>
                  <a:lnTo>
                    <a:pt x="59505" y="276494"/>
                  </a:lnTo>
                  <a:lnTo>
                    <a:pt x="37548" y="272933"/>
                  </a:lnTo>
                  <a:lnTo>
                    <a:pt x="7255" y="257341"/>
                  </a:lnTo>
                  <a:lnTo>
                    <a:pt x="0" y="25138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SMARTInkShape-12">
            <a:extLst>
              <a:ext uri="{FF2B5EF4-FFF2-40B4-BE49-F238E27FC236}">
                <a16:creationId xmlns:a16="http://schemas.microsoft.com/office/drawing/2014/main" xmlns="" id="{556EB49C-50D6-47CA-AED2-A1C85276CA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540029" y="2254900"/>
            <a:ext cx="159160" cy="273829"/>
          </a:xfrm>
          <a:custGeom>
            <a:avLst/>
            <a:gdLst/>
            <a:ahLst/>
            <a:cxnLst/>
            <a:rect l="0" t="0" r="0" b="0"/>
            <a:pathLst>
              <a:path w="159160" h="273829">
                <a:moveTo>
                  <a:pt x="115021" y="12050"/>
                </a:moveTo>
                <a:lnTo>
                  <a:pt x="115021" y="12050"/>
                </a:lnTo>
                <a:lnTo>
                  <a:pt x="115021" y="10364"/>
                </a:lnTo>
                <a:lnTo>
                  <a:pt x="114081" y="8596"/>
                </a:lnTo>
                <a:lnTo>
                  <a:pt x="112839" y="6634"/>
                </a:lnTo>
                <a:lnTo>
                  <a:pt x="112287" y="4587"/>
                </a:lnTo>
                <a:lnTo>
                  <a:pt x="111787" y="3899"/>
                </a:lnTo>
                <a:lnTo>
                  <a:pt x="111101" y="3441"/>
                </a:lnTo>
                <a:lnTo>
                  <a:pt x="108814" y="2578"/>
                </a:lnTo>
                <a:lnTo>
                  <a:pt x="107028" y="855"/>
                </a:lnTo>
                <a:lnTo>
                  <a:pt x="90171" y="0"/>
                </a:lnTo>
                <a:lnTo>
                  <a:pt x="65567" y="5777"/>
                </a:lnTo>
                <a:lnTo>
                  <a:pt x="39892" y="22060"/>
                </a:lnTo>
                <a:lnTo>
                  <a:pt x="21402" y="40885"/>
                </a:lnTo>
                <a:lnTo>
                  <a:pt x="698" y="74396"/>
                </a:lnTo>
                <a:lnTo>
                  <a:pt x="0" y="76897"/>
                </a:lnTo>
                <a:lnTo>
                  <a:pt x="165" y="82499"/>
                </a:lnTo>
                <a:lnTo>
                  <a:pt x="7825" y="99317"/>
                </a:lnTo>
                <a:lnTo>
                  <a:pt x="16270" y="106071"/>
                </a:lnTo>
                <a:lnTo>
                  <a:pt x="63276" y="120776"/>
                </a:lnTo>
                <a:lnTo>
                  <a:pt x="109247" y="141491"/>
                </a:lnTo>
                <a:lnTo>
                  <a:pt x="123693" y="149345"/>
                </a:lnTo>
                <a:lnTo>
                  <a:pt x="148764" y="173188"/>
                </a:lnTo>
                <a:lnTo>
                  <a:pt x="155919" y="184372"/>
                </a:lnTo>
                <a:lnTo>
                  <a:pt x="158769" y="202566"/>
                </a:lnTo>
                <a:lnTo>
                  <a:pt x="159159" y="209142"/>
                </a:lnTo>
                <a:lnTo>
                  <a:pt x="156008" y="220182"/>
                </a:lnTo>
                <a:lnTo>
                  <a:pt x="145584" y="238429"/>
                </a:lnTo>
                <a:lnTo>
                  <a:pt x="138580" y="246146"/>
                </a:lnTo>
                <a:lnTo>
                  <a:pt x="115105" y="263079"/>
                </a:lnTo>
                <a:lnTo>
                  <a:pt x="99084" y="268364"/>
                </a:lnTo>
                <a:lnTo>
                  <a:pt x="73333" y="273828"/>
                </a:lnTo>
                <a:lnTo>
                  <a:pt x="40287" y="270791"/>
                </a:lnTo>
                <a:lnTo>
                  <a:pt x="28592" y="266647"/>
                </a:lnTo>
                <a:lnTo>
                  <a:pt x="20621" y="261719"/>
                </a:lnTo>
                <a:lnTo>
                  <a:pt x="12233" y="249776"/>
                </a:lnTo>
                <a:lnTo>
                  <a:pt x="8195" y="241721"/>
                </a:lnTo>
                <a:lnTo>
                  <a:pt x="7821" y="240306"/>
                </a:lnTo>
                <a:lnTo>
                  <a:pt x="11936" y="228601"/>
                </a:lnTo>
                <a:lnTo>
                  <a:pt x="14289" y="223418"/>
                </a:lnTo>
                <a:lnTo>
                  <a:pt x="34507" y="199846"/>
                </a:lnTo>
                <a:lnTo>
                  <a:pt x="81999" y="165252"/>
                </a:lnTo>
                <a:lnTo>
                  <a:pt x="98273" y="148681"/>
                </a:lnTo>
                <a:lnTo>
                  <a:pt x="119694" y="109510"/>
                </a:lnTo>
                <a:lnTo>
                  <a:pt x="120874" y="101958"/>
                </a:lnTo>
                <a:lnTo>
                  <a:pt x="121012" y="67295"/>
                </a:lnTo>
                <a:lnTo>
                  <a:pt x="116975" y="55078"/>
                </a:lnTo>
                <a:lnTo>
                  <a:pt x="111174" y="42657"/>
                </a:lnTo>
                <a:lnTo>
                  <a:pt x="106021" y="37883"/>
                </a:lnTo>
                <a:lnTo>
                  <a:pt x="81168" y="24120"/>
                </a:lnTo>
                <a:lnTo>
                  <a:pt x="72261" y="22329"/>
                </a:lnTo>
                <a:lnTo>
                  <a:pt x="48346" y="2475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SMARTInkShape-Group8">
            <a:extLst>
              <a:ext uri="{FF2B5EF4-FFF2-40B4-BE49-F238E27FC236}">
                <a16:creationId xmlns:a16="http://schemas.microsoft.com/office/drawing/2014/main" xmlns="" id="{C4985F6A-A94E-4547-AAD1-03423B337FD9}"/>
              </a:ext>
            </a:extLst>
          </p:cNvPr>
          <p:cNvGrpSpPr/>
          <p:nvPr/>
        </p:nvGrpSpPr>
        <p:grpSpPr>
          <a:xfrm>
            <a:off x="8418565" y="2790934"/>
            <a:ext cx="388886" cy="231301"/>
            <a:chOff x="8418565" y="2790934"/>
            <a:chExt cx="388886" cy="231301"/>
          </a:xfrm>
        </p:grpSpPr>
        <p:sp>
          <p:nvSpPr>
            <p:cNvPr id="21" name="SMARTInkShape-13">
              <a:extLst>
                <a:ext uri="{FF2B5EF4-FFF2-40B4-BE49-F238E27FC236}">
                  <a16:creationId xmlns:a16="http://schemas.microsoft.com/office/drawing/2014/main" xmlns="" id="{93F78603-4BA6-4E83-8C06-AEA30C54382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418565" y="2790934"/>
              <a:ext cx="128536" cy="231301"/>
            </a:xfrm>
            <a:custGeom>
              <a:avLst/>
              <a:gdLst/>
              <a:ahLst/>
              <a:cxnLst/>
              <a:rect l="0" t="0" r="0" b="0"/>
              <a:pathLst>
                <a:path w="128536" h="231301">
                  <a:moveTo>
                    <a:pt x="4710" y="133241"/>
                  </a:moveTo>
                  <a:lnTo>
                    <a:pt x="4710" y="133241"/>
                  </a:lnTo>
                  <a:lnTo>
                    <a:pt x="3025" y="134927"/>
                  </a:lnTo>
                  <a:lnTo>
                    <a:pt x="1257" y="135754"/>
                  </a:lnTo>
                  <a:lnTo>
                    <a:pt x="291" y="135975"/>
                  </a:lnTo>
                  <a:lnTo>
                    <a:pt x="0" y="136122"/>
                  </a:lnTo>
                  <a:lnTo>
                    <a:pt x="159" y="136220"/>
                  </a:lnTo>
                  <a:lnTo>
                    <a:pt x="1454" y="136404"/>
                  </a:lnTo>
                  <a:lnTo>
                    <a:pt x="46256" y="90244"/>
                  </a:lnTo>
                  <a:lnTo>
                    <a:pt x="84223" y="47275"/>
                  </a:lnTo>
                  <a:lnTo>
                    <a:pt x="111989" y="1138"/>
                  </a:lnTo>
                  <a:lnTo>
                    <a:pt x="112565" y="722"/>
                  </a:lnTo>
                  <a:lnTo>
                    <a:pt x="115335" y="0"/>
                  </a:lnTo>
                  <a:lnTo>
                    <a:pt x="117372" y="3294"/>
                  </a:lnTo>
                  <a:lnTo>
                    <a:pt x="123417" y="46847"/>
                  </a:lnTo>
                  <a:lnTo>
                    <a:pt x="124141" y="86832"/>
                  </a:lnTo>
                  <a:lnTo>
                    <a:pt x="127986" y="131711"/>
                  </a:lnTo>
                  <a:lnTo>
                    <a:pt x="128463" y="178683"/>
                  </a:lnTo>
                  <a:lnTo>
                    <a:pt x="128534" y="225413"/>
                  </a:lnTo>
                  <a:lnTo>
                    <a:pt x="128535" y="227497"/>
                  </a:lnTo>
                  <a:lnTo>
                    <a:pt x="128182" y="228887"/>
                  </a:lnTo>
                  <a:lnTo>
                    <a:pt x="127594" y="229813"/>
                  </a:lnTo>
                  <a:lnTo>
                    <a:pt x="126849" y="230431"/>
                  </a:lnTo>
                  <a:lnTo>
                    <a:pt x="125081" y="231117"/>
                  </a:lnTo>
                  <a:lnTo>
                    <a:pt x="124116" y="231300"/>
                  </a:lnTo>
                  <a:lnTo>
                    <a:pt x="123472" y="231069"/>
                  </a:lnTo>
                  <a:lnTo>
                    <a:pt x="122185" y="22849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SMARTInkShape-14">
              <a:extLst>
                <a:ext uri="{FF2B5EF4-FFF2-40B4-BE49-F238E27FC236}">
                  <a16:creationId xmlns:a16="http://schemas.microsoft.com/office/drawing/2014/main" xmlns="" id="{C37EF207-7D46-45DF-82F2-29B7EE4E624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620125" y="2800791"/>
              <a:ext cx="187326" cy="215190"/>
            </a:xfrm>
            <a:custGeom>
              <a:avLst/>
              <a:gdLst/>
              <a:ahLst/>
              <a:cxnLst/>
              <a:rect l="0" t="0" r="0" b="0"/>
              <a:pathLst>
                <a:path w="187326" h="215190">
                  <a:moveTo>
                    <a:pt x="187325" y="2734"/>
                  </a:moveTo>
                  <a:lnTo>
                    <a:pt x="187325" y="2734"/>
                  </a:lnTo>
                  <a:lnTo>
                    <a:pt x="187325" y="1048"/>
                  </a:lnTo>
                  <a:lnTo>
                    <a:pt x="186972" y="552"/>
                  </a:lnTo>
                  <a:lnTo>
                    <a:pt x="186385" y="221"/>
                  </a:lnTo>
                  <a:lnTo>
                    <a:pt x="185640" y="0"/>
                  </a:lnTo>
                  <a:lnTo>
                    <a:pt x="154651" y="3659"/>
                  </a:lnTo>
                  <a:lnTo>
                    <a:pt x="152843" y="4409"/>
                  </a:lnTo>
                  <a:lnTo>
                    <a:pt x="110124" y="3199"/>
                  </a:lnTo>
                  <a:lnTo>
                    <a:pt x="65344" y="4428"/>
                  </a:lnTo>
                  <a:lnTo>
                    <a:pt x="54521" y="8841"/>
                  </a:lnTo>
                  <a:lnTo>
                    <a:pt x="52222" y="10686"/>
                  </a:lnTo>
                  <a:lnTo>
                    <a:pt x="49668" y="14617"/>
                  </a:lnTo>
                  <a:lnTo>
                    <a:pt x="35993" y="60029"/>
                  </a:lnTo>
                  <a:lnTo>
                    <a:pt x="28694" y="106400"/>
                  </a:lnTo>
                  <a:lnTo>
                    <a:pt x="28591" y="111805"/>
                  </a:lnTo>
                  <a:lnTo>
                    <a:pt x="29291" y="112137"/>
                  </a:lnTo>
                  <a:lnTo>
                    <a:pt x="31951" y="111565"/>
                  </a:lnTo>
                  <a:lnTo>
                    <a:pt x="74675" y="93276"/>
                  </a:lnTo>
                  <a:lnTo>
                    <a:pt x="112009" y="92030"/>
                  </a:lnTo>
                  <a:lnTo>
                    <a:pt x="143095" y="101833"/>
                  </a:lnTo>
                  <a:lnTo>
                    <a:pt x="166589" y="125144"/>
                  </a:lnTo>
                  <a:lnTo>
                    <a:pt x="170818" y="130752"/>
                  </a:lnTo>
                  <a:lnTo>
                    <a:pt x="178710" y="152655"/>
                  </a:lnTo>
                  <a:lnTo>
                    <a:pt x="180304" y="165061"/>
                  </a:lnTo>
                  <a:lnTo>
                    <a:pt x="179091" y="174852"/>
                  </a:lnTo>
                  <a:lnTo>
                    <a:pt x="173126" y="185592"/>
                  </a:lnTo>
                  <a:lnTo>
                    <a:pt x="151843" y="201511"/>
                  </a:lnTo>
                  <a:lnTo>
                    <a:pt x="129712" y="212390"/>
                  </a:lnTo>
                  <a:lnTo>
                    <a:pt x="96255" y="215189"/>
                  </a:lnTo>
                  <a:lnTo>
                    <a:pt x="60444" y="211982"/>
                  </a:lnTo>
                  <a:lnTo>
                    <a:pt x="17376" y="205264"/>
                  </a:lnTo>
                  <a:lnTo>
                    <a:pt x="0" y="19958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SMARTInkShape-Group9">
            <a:extLst>
              <a:ext uri="{FF2B5EF4-FFF2-40B4-BE49-F238E27FC236}">
                <a16:creationId xmlns:a16="http://schemas.microsoft.com/office/drawing/2014/main" xmlns="" id="{09ECBAA0-98F8-44AD-9C81-EA3BFBE33EFB}"/>
              </a:ext>
            </a:extLst>
          </p:cNvPr>
          <p:cNvGrpSpPr/>
          <p:nvPr/>
        </p:nvGrpSpPr>
        <p:grpSpPr>
          <a:xfrm>
            <a:off x="8407841" y="3328140"/>
            <a:ext cx="415079" cy="221511"/>
            <a:chOff x="8407841" y="3328140"/>
            <a:chExt cx="415079" cy="221511"/>
          </a:xfrm>
        </p:grpSpPr>
        <p:sp>
          <p:nvSpPr>
            <p:cNvPr id="24" name="SMARTInkShape-15">
              <a:extLst>
                <a:ext uri="{FF2B5EF4-FFF2-40B4-BE49-F238E27FC236}">
                  <a16:creationId xmlns:a16="http://schemas.microsoft.com/office/drawing/2014/main" xmlns="" id="{4347DCCA-C01C-4167-BB41-FEF55249151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407841" y="3328140"/>
              <a:ext cx="161485" cy="221511"/>
            </a:xfrm>
            <a:custGeom>
              <a:avLst/>
              <a:gdLst/>
              <a:ahLst/>
              <a:cxnLst/>
              <a:rect l="0" t="0" r="0" b="0"/>
              <a:pathLst>
                <a:path w="161485" h="221511">
                  <a:moveTo>
                    <a:pt x="2734" y="126260"/>
                  </a:moveTo>
                  <a:lnTo>
                    <a:pt x="2734" y="126260"/>
                  </a:lnTo>
                  <a:lnTo>
                    <a:pt x="2734" y="127946"/>
                  </a:lnTo>
                  <a:lnTo>
                    <a:pt x="1794" y="129714"/>
                  </a:lnTo>
                  <a:lnTo>
                    <a:pt x="0" y="132038"/>
                  </a:lnTo>
                  <a:lnTo>
                    <a:pt x="206" y="132581"/>
                  </a:lnTo>
                  <a:lnTo>
                    <a:pt x="2615" y="135639"/>
                  </a:lnTo>
                  <a:lnTo>
                    <a:pt x="4384" y="135742"/>
                  </a:lnTo>
                  <a:lnTo>
                    <a:pt x="47380" y="104700"/>
                  </a:lnTo>
                  <a:lnTo>
                    <a:pt x="93637" y="63697"/>
                  </a:lnTo>
                  <a:lnTo>
                    <a:pt x="136005" y="18533"/>
                  </a:lnTo>
                  <a:lnTo>
                    <a:pt x="151264" y="0"/>
                  </a:lnTo>
                  <a:lnTo>
                    <a:pt x="151848" y="459"/>
                  </a:lnTo>
                  <a:lnTo>
                    <a:pt x="153439" y="2850"/>
                  </a:lnTo>
                  <a:lnTo>
                    <a:pt x="154632" y="9849"/>
                  </a:lnTo>
                  <a:lnTo>
                    <a:pt x="152037" y="53281"/>
                  </a:lnTo>
                  <a:lnTo>
                    <a:pt x="151964" y="96394"/>
                  </a:lnTo>
                  <a:lnTo>
                    <a:pt x="152900" y="139260"/>
                  </a:lnTo>
                  <a:lnTo>
                    <a:pt x="154938" y="182570"/>
                  </a:lnTo>
                  <a:lnTo>
                    <a:pt x="155484" y="215902"/>
                  </a:lnTo>
                  <a:lnTo>
                    <a:pt x="156818" y="218783"/>
                  </a:lnTo>
                  <a:lnTo>
                    <a:pt x="157668" y="219692"/>
                  </a:lnTo>
                  <a:lnTo>
                    <a:pt x="161484" y="22151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SMARTInkShape-16">
              <a:extLst>
                <a:ext uri="{FF2B5EF4-FFF2-40B4-BE49-F238E27FC236}">
                  <a16:creationId xmlns:a16="http://schemas.microsoft.com/office/drawing/2014/main" xmlns="" id="{768A2DDF-A39D-48C8-8D98-9D039C61A15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653111" y="3334152"/>
              <a:ext cx="169809" cy="210488"/>
            </a:xfrm>
            <a:custGeom>
              <a:avLst/>
              <a:gdLst/>
              <a:ahLst/>
              <a:cxnLst/>
              <a:rect l="0" t="0" r="0" b="0"/>
              <a:pathLst>
                <a:path w="169809" h="210488">
                  <a:moveTo>
                    <a:pt x="8289" y="107548"/>
                  </a:moveTo>
                  <a:lnTo>
                    <a:pt x="8289" y="107548"/>
                  </a:lnTo>
                  <a:lnTo>
                    <a:pt x="8289" y="109234"/>
                  </a:lnTo>
                  <a:lnTo>
                    <a:pt x="5467" y="111002"/>
                  </a:lnTo>
                  <a:lnTo>
                    <a:pt x="1743" y="112964"/>
                  </a:lnTo>
                  <a:lnTo>
                    <a:pt x="88" y="115011"/>
                  </a:lnTo>
                  <a:lnTo>
                    <a:pt x="0" y="115699"/>
                  </a:lnTo>
                  <a:lnTo>
                    <a:pt x="293" y="116157"/>
                  </a:lnTo>
                  <a:lnTo>
                    <a:pt x="841" y="116462"/>
                  </a:lnTo>
                  <a:lnTo>
                    <a:pt x="4576" y="117020"/>
                  </a:lnTo>
                  <a:lnTo>
                    <a:pt x="6640" y="117057"/>
                  </a:lnTo>
                  <a:lnTo>
                    <a:pt x="48327" y="89508"/>
                  </a:lnTo>
                  <a:lnTo>
                    <a:pt x="94373" y="56091"/>
                  </a:lnTo>
                  <a:lnTo>
                    <a:pt x="139803" y="14073"/>
                  </a:lnTo>
                  <a:lnTo>
                    <a:pt x="150724" y="1635"/>
                  </a:lnTo>
                  <a:lnTo>
                    <a:pt x="153625" y="0"/>
                  </a:lnTo>
                  <a:lnTo>
                    <a:pt x="153863" y="219"/>
                  </a:lnTo>
                  <a:lnTo>
                    <a:pt x="154127" y="1403"/>
                  </a:lnTo>
                  <a:lnTo>
                    <a:pt x="157382" y="48602"/>
                  </a:lnTo>
                  <a:lnTo>
                    <a:pt x="160963" y="90940"/>
                  </a:lnTo>
                  <a:lnTo>
                    <a:pt x="166428" y="134805"/>
                  </a:lnTo>
                  <a:lnTo>
                    <a:pt x="169054" y="170717"/>
                  </a:lnTo>
                  <a:lnTo>
                    <a:pt x="167657" y="190211"/>
                  </a:lnTo>
                  <a:lnTo>
                    <a:pt x="169808" y="202617"/>
                  </a:lnTo>
                  <a:lnTo>
                    <a:pt x="169092" y="205422"/>
                  </a:lnTo>
                  <a:lnTo>
                    <a:pt x="167951" y="207845"/>
                  </a:lnTo>
                  <a:lnTo>
                    <a:pt x="167310" y="210487"/>
                  </a:lnTo>
                  <a:lnTo>
                    <a:pt x="167220" y="210393"/>
                  </a:lnTo>
                  <a:lnTo>
                    <a:pt x="167075" y="207709"/>
                  </a:lnTo>
                  <a:lnTo>
                    <a:pt x="166710" y="207130"/>
                  </a:lnTo>
                  <a:lnTo>
                    <a:pt x="163864" y="20597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SMARTInkShape-17">
            <a:extLst>
              <a:ext uri="{FF2B5EF4-FFF2-40B4-BE49-F238E27FC236}">
                <a16:creationId xmlns:a16="http://schemas.microsoft.com/office/drawing/2014/main" xmlns="" id="{9640E106-89C9-44F1-B57F-3C0E9D63D3E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570178" y="3822726"/>
            <a:ext cx="198923" cy="295519"/>
          </a:xfrm>
          <a:custGeom>
            <a:avLst/>
            <a:gdLst/>
            <a:ahLst/>
            <a:cxnLst/>
            <a:rect l="0" t="0" r="0" b="0"/>
            <a:pathLst>
              <a:path w="198923" h="295519">
                <a:moveTo>
                  <a:pt x="129322" y="9499"/>
                </a:moveTo>
                <a:lnTo>
                  <a:pt x="129322" y="9499"/>
                </a:lnTo>
                <a:lnTo>
                  <a:pt x="121724" y="2254"/>
                </a:lnTo>
                <a:lnTo>
                  <a:pt x="116842" y="63"/>
                </a:lnTo>
                <a:lnTo>
                  <a:pt x="115001" y="0"/>
                </a:lnTo>
                <a:lnTo>
                  <a:pt x="71436" y="12910"/>
                </a:lnTo>
                <a:lnTo>
                  <a:pt x="40953" y="32051"/>
                </a:lnTo>
                <a:lnTo>
                  <a:pt x="7595" y="62584"/>
                </a:lnTo>
                <a:lnTo>
                  <a:pt x="5837" y="64997"/>
                </a:lnTo>
                <a:lnTo>
                  <a:pt x="834" y="82668"/>
                </a:lnTo>
                <a:lnTo>
                  <a:pt x="0" y="92249"/>
                </a:lnTo>
                <a:lnTo>
                  <a:pt x="1055" y="98488"/>
                </a:lnTo>
                <a:lnTo>
                  <a:pt x="7003" y="107950"/>
                </a:lnTo>
                <a:lnTo>
                  <a:pt x="27223" y="122106"/>
                </a:lnTo>
                <a:lnTo>
                  <a:pt x="74467" y="140338"/>
                </a:lnTo>
                <a:lnTo>
                  <a:pt x="112681" y="155823"/>
                </a:lnTo>
                <a:lnTo>
                  <a:pt x="138317" y="173955"/>
                </a:lnTo>
                <a:lnTo>
                  <a:pt x="149104" y="189994"/>
                </a:lnTo>
                <a:lnTo>
                  <a:pt x="157845" y="211546"/>
                </a:lnTo>
                <a:lnTo>
                  <a:pt x="158697" y="220300"/>
                </a:lnTo>
                <a:lnTo>
                  <a:pt x="152000" y="248644"/>
                </a:lnTo>
                <a:lnTo>
                  <a:pt x="148574" y="256544"/>
                </a:lnTo>
                <a:lnTo>
                  <a:pt x="131216" y="276814"/>
                </a:lnTo>
                <a:lnTo>
                  <a:pt x="119457" y="285553"/>
                </a:lnTo>
                <a:lnTo>
                  <a:pt x="92444" y="295518"/>
                </a:lnTo>
                <a:lnTo>
                  <a:pt x="58449" y="295435"/>
                </a:lnTo>
                <a:lnTo>
                  <a:pt x="49963" y="292510"/>
                </a:lnTo>
                <a:lnTo>
                  <a:pt x="35681" y="283377"/>
                </a:lnTo>
                <a:lnTo>
                  <a:pt x="22851" y="271225"/>
                </a:lnTo>
                <a:lnTo>
                  <a:pt x="17891" y="261281"/>
                </a:lnTo>
                <a:lnTo>
                  <a:pt x="13759" y="245984"/>
                </a:lnTo>
                <a:lnTo>
                  <a:pt x="14226" y="240310"/>
                </a:lnTo>
                <a:lnTo>
                  <a:pt x="19843" y="229778"/>
                </a:lnTo>
                <a:lnTo>
                  <a:pt x="52431" y="196353"/>
                </a:lnTo>
                <a:lnTo>
                  <a:pt x="98315" y="168583"/>
                </a:lnTo>
                <a:lnTo>
                  <a:pt x="145437" y="140536"/>
                </a:lnTo>
                <a:lnTo>
                  <a:pt x="178700" y="113847"/>
                </a:lnTo>
                <a:lnTo>
                  <a:pt x="189157" y="97165"/>
                </a:lnTo>
                <a:lnTo>
                  <a:pt x="197909" y="76902"/>
                </a:lnTo>
                <a:lnTo>
                  <a:pt x="198922" y="64480"/>
                </a:lnTo>
                <a:lnTo>
                  <a:pt x="193682" y="42416"/>
                </a:lnTo>
                <a:lnTo>
                  <a:pt x="178592" y="24150"/>
                </a:lnTo>
                <a:lnTo>
                  <a:pt x="152737" y="12321"/>
                </a:lnTo>
                <a:lnTo>
                  <a:pt x="128943" y="8227"/>
                </a:lnTo>
                <a:lnTo>
                  <a:pt x="94397" y="9499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SMARTInkShape-Group11">
            <a:extLst>
              <a:ext uri="{FF2B5EF4-FFF2-40B4-BE49-F238E27FC236}">
                <a16:creationId xmlns:a16="http://schemas.microsoft.com/office/drawing/2014/main" xmlns="" id="{01C838D7-148D-4E27-B6AD-2A04148ED625}"/>
              </a:ext>
            </a:extLst>
          </p:cNvPr>
          <p:cNvGrpSpPr/>
          <p:nvPr/>
        </p:nvGrpSpPr>
        <p:grpSpPr>
          <a:xfrm>
            <a:off x="8337550" y="4339686"/>
            <a:ext cx="406401" cy="270415"/>
            <a:chOff x="8337550" y="4339686"/>
            <a:chExt cx="406401" cy="270415"/>
          </a:xfrm>
        </p:grpSpPr>
        <p:sp>
          <p:nvSpPr>
            <p:cNvPr id="28" name="SMARTInkShape-18">
              <a:extLst>
                <a:ext uri="{FF2B5EF4-FFF2-40B4-BE49-F238E27FC236}">
                  <a16:creationId xmlns:a16="http://schemas.microsoft.com/office/drawing/2014/main" xmlns="" id="{9CA53E84-38C9-4A4B-BDE9-DD4F0222D87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337550" y="4339686"/>
              <a:ext cx="190501" cy="270415"/>
            </a:xfrm>
            <a:custGeom>
              <a:avLst/>
              <a:gdLst/>
              <a:ahLst/>
              <a:cxnLst/>
              <a:rect l="0" t="0" r="0" b="0"/>
              <a:pathLst>
                <a:path w="190501" h="270415">
                  <a:moveTo>
                    <a:pt x="0" y="197389"/>
                  </a:moveTo>
                  <a:lnTo>
                    <a:pt x="0" y="197389"/>
                  </a:lnTo>
                  <a:lnTo>
                    <a:pt x="1685" y="199074"/>
                  </a:lnTo>
                  <a:lnTo>
                    <a:pt x="2182" y="199218"/>
                  </a:lnTo>
                  <a:lnTo>
                    <a:pt x="2513" y="198961"/>
                  </a:lnTo>
                  <a:lnTo>
                    <a:pt x="2734" y="198437"/>
                  </a:lnTo>
                  <a:lnTo>
                    <a:pt x="3234" y="198088"/>
                  </a:lnTo>
                  <a:lnTo>
                    <a:pt x="5870" y="197481"/>
                  </a:lnTo>
                  <a:lnTo>
                    <a:pt x="9041" y="194664"/>
                  </a:lnTo>
                  <a:lnTo>
                    <a:pt x="9382" y="192662"/>
                  </a:lnTo>
                  <a:lnTo>
                    <a:pt x="45447" y="146317"/>
                  </a:lnTo>
                  <a:lnTo>
                    <a:pt x="78531" y="99152"/>
                  </a:lnTo>
                  <a:lnTo>
                    <a:pt x="108659" y="56065"/>
                  </a:lnTo>
                  <a:lnTo>
                    <a:pt x="141594" y="12307"/>
                  </a:lnTo>
                  <a:lnTo>
                    <a:pt x="153636" y="1178"/>
                  </a:lnTo>
                  <a:lnTo>
                    <a:pt x="155694" y="260"/>
                  </a:lnTo>
                  <a:lnTo>
                    <a:pt x="157418" y="0"/>
                  </a:lnTo>
                  <a:lnTo>
                    <a:pt x="160627" y="652"/>
                  </a:lnTo>
                  <a:lnTo>
                    <a:pt x="164405" y="2118"/>
                  </a:lnTo>
                  <a:lnTo>
                    <a:pt x="167496" y="5827"/>
                  </a:lnTo>
                  <a:lnTo>
                    <a:pt x="170279" y="11984"/>
                  </a:lnTo>
                  <a:lnTo>
                    <a:pt x="175307" y="30268"/>
                  </a:lnTo>
                  <a:lnTo>
                    <a:pt x="175084" y="76811"/>
                  </a:lnTo>
                  <a:lnTo>
                    <a:pt x="176839" y="115096"/>
                  </a:lnTo>
                  <a:lnTo>
                    <a:pt x="177516" y="155053"/>
                  </a:lnTo>
                  <a:lnTo>
                    <a:pt x="178684" y="193652"/>
                  </a:lnTo>
                  <a:lnTo>
                    <a:pt x="184228" y="238824"/>
                  </a:lnTo>
                  <a:lnTo>
                    <a:pt x="190500" y="27041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SMARTInkShape-19">
              <a:extLst>
                <a:ext uri="{FF2B5EF4-FFF2-40B4-BE49-F238E27FC236}">
                  <a16:creationId xmlns:a16="http://schemas.microsoft.com/office/drawing/2014/main" xmlns="" id="{49E9F0E6-4CAA-4B87-A784-AEE10774165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621074" y="4340225"/>
              <a:ext cx="122877" cy="193676"/>
            </a:xfrm>
            <a:custGeom>
              <a:avLst/>
              <a:gdLst/>
              <a:ahLst/>
              <a:cxnLst/>
              <a:rect l="0" t="0" r="0" b="0"/>
              <a:pathLst>
                <a:path w="122877" h="193676">
                  <a:moveTo>
                    <a:pt x="8576" y="0"/>
                  </a:moveTo>
                  <a:lnTo>
                    <a:pt x="8576" y="0"/>
                  </a:lnTo>
                  <a:lnTo>
                    <a:pt x="6394" y="44032"/>
                  </a:lnTo>
                  <a:lnTo>
                    <a:pt x="2069" y="83203"/>
                  </a:lnTo>
                  <a:lnTo>
                    <a:pt x="0" y="128396"/>
                  </a:lnTo>
                  <a:lnTo>
                    <a:pt x="3548" y="171141"/>
                  </a:lnTo>
                  <a:lnTo>
                    <a:pt x="8223" y="181432"/>
                  </a:lnTo>
                  <a:lnTo>
                    <a:pt x="14886" y="185647"/>
                  </a:lnTo>
                  <a:lnTo>
                    <a:pt x="22670" y="187990"/>
                  </a:lnTo>
                  <a:lnTo>
                    <a:pt x="31723" y="187326"/>
                  </a:lnTo>
                  <a:lnTo>
                    <a:pt x="78243" y="175560"/>
                  </a:lnTo>
                  <a:lnTo>
                    <a:pt x="95966" y="174680"/>
                  </a:lnTo>
                  <a:lnTo>
                    <a:pt x="100450" y="176531"/>
                  </a:lnTo>
                  <a:lnTo>
                    <a:pt x="120837" y="189427"/>
                  </a:lnTo>
                  <a:lnTo>
                    <a:pt x="122876" y="1936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SMARTInkShape-20">
              <a:extLst>
                <a:ext uri="{FF2B5EF4-FFF2-40B4-BE49-F238E27FC236}">
                  <a16:creationId xmlns:a16="http://schemas.microsoft.com/office/drawing/2014/main" xmlns="" id="{33B4B22E-0D2C-4DC6-A223-814DD1C4CE6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731250" y="4416425"/>
              <a:ext cx="9526" cy="184151"/>
            </a:xfrm>
            <a:custGeom>
              <a:avLst/>
              <a:gdLst/>
              <a:ahLst/>
              <a:cxnLst/>
              <a:rect l="0" t="0" r="0" b="0"/>
              <a:pathLst>
                <a:path w="9526" h="184151">
                  <a:moveTo>
                    <a:pt x="0" y="0"/>
                  </a:moveTo>
                  <a:lnTo>
                    <a:pt x="0" y="0"/>
                  </a:lnTo>
                  <a:lnTo>
                    <a:pt x="1685" y="0"/>
                  </a:lnTo>
                  <a:lnTo>
                    <a:pt x="3454" y="941"/>
                  </a:lnTo>
                  <a:lnTo>
                    <a:pt x="4419" y="1685"/>
                  </a:lnTo>
                  <a:lnTo>
                    <a:pt x="5492" y="3454"/>
                  </a:lnTo>
                  <a:lnTo>
                    <a:pt x="8419" y="21530"/>
                  </a:lnTo>
                  <a:lnTo>
                    <a:pt x="9075" y="46067"/>
                  </a:lnTo>
                  <a:lnTo>
                    <a:pt x="6779" y="58853"/>
                  </a:lnTo>
                  <a:lnTo>
                    <a:pt x="8163" y="104260"/>
                  </a:lnTo>
                  <a:lnTo>
                    <a:pt x="9256" y="149751"/>
                  </a:lnTo>
                  <a:lnTo>
                    <a:pt x="9525" y="1841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SMARTInkShape-21">
            <a:extLst>
              <a:ext uri="{FF2B5EF4-FFF2-40B4-BE49-F238E27FC236}">
                <a16:creationId xmlns:a16="http://schemas.microsoft.com/office/drawing/2014/main" xmlns="" id="{8F02FEC8-4A63-4536-8AAE-FC9914CA303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452992" y="1674879"/>
            <a:ext cx="1270215" cy="1204502"/>
          </a:xfrm>
          <a:custGeom>
            <a:avLst/>
            <a:gdLst/>
            <a:ahLst/>
            <a:cxnLst/>
            <a:rect l="0" t="0" r="0" b="0"/>
            <a:pathLst>
              <a:path w="1270215" h="1204502">
                <a:moveTo>
                  <a:pt x="592833" y="17396"/>
                </a:moveTo>
                <a:lnTo>
                  <a:pt x="592833" y="17396"/>
                </a:lnTo>
                <a:lnTo>
                  <a:pt x="549530" y="5659"/>
                </a:lnTo>
                <a:lnTo>
                  <a:pt x="508758" y="0"/>
                </a:lnTo>
                <a:lnTo>
                  <a:pt x="472409" y="174"/>
                </a:lnTo>
                <a:lnTo>
                  <a:pt x="449756" y="3093"/>
                </a:lnTo>
                <a:lnTo>
                  <a:pt x="421248" y="6802"/>
                </a:lnTo>
                <a:lnTo>
                  <a:pt x="382988" y="12805"/>
                </a:lnTo>
                <a:lnTo>
                  <a:pt x="343802" y="22033"/>
                </a:lnTo>
                <a:lnTo>
                  <a:pt x="300852" y="36108"/>
                </a:lnTo>
                <a:lnTo>
                  <a:pt x="263765" y="54298"/>
                </a:lnTo>
                <a:lnTo>
                  <a:pt x="223672" y="77001"/>
                </a:lnTo>
                <a:lnTo>
                  <a:pt x="179164" y="111994"/>
                </a:lnTo>
                <a:lnTo>
                  <a:pt x="137298" y="155599"/>
                </a:lnTo>
                <a:lnTo>
                  <a:pt x="108139" y="195458"/>
                </a:lnTo>
                <a:lnTo>
                  <a:pt x="85153" y="232668"/>
                </a:lnTo>
                <a:lnTo>
                  <a:pt x="69453" y="265473"/>
                </a:lnTo>
                <a:lnTo>
                  <a:pt x="51892" y="305923"/>
                </a:lnTo>
                <a:lnTo>
                  <a:pt x="34268" y="352103"/>
                </a:lnTo>
                <a:lnTo>
                  <a:pt x="25082" y="386994"/>
                </a:lnTo>
                <a:lnTo>
                  <a:pt x="17355" y="423314"/>
                </a:lnTo>
                <a:lnTo>
                  <a:pt x="10669" y="465360"/>
                </a:lnTo>
                <a:lnTo>
                  <a:pt x="4729" y="509489"/>
                </a:lnTo>
                <a:lnTo>
                  <a:pt x="930" y="549493"/>
                </a:lnTo>
                <a:lnTo>
                  <a:pt x="0" y="591724"/>
                </a:lnTo>
                <a:lnTo>
                  <a:pt x="1033" y="636720"/>
                </a:lnTo>
                <a:lnTo>
                  <a:pt x="5490" y="681882"/>
                </a:lnTo>
                <a:lnTo>
                  <a:pt x="11822" y="721945"/>
                </a:lnTo>
                <a:lnTo>
                  <a:pt x="21337" y="764333"/>
                </a:lnTo>
                <a:lnTo>
                  <a:pt x="31918" y="800999"/>
                </a:lnTo>
                <a:lnTo>
                  <a:pt x="47635" y="842477"/>
                </a:lnTo>
                <a:lnTo>
                  <a:pt x="67987" y="886009"/>
                </a:lnTo>
                <a:lnTo>
                  <a:pt x="87385" y="925182"/>
                </a:lnTo>
                <a:lnTo>
                  <a:pt x="111442" y="964905"/>
                </a:lnTo>
                <a:lnTo>
                  <a:pt x="141699" y="1010747"/>
                </a:lnTo>
                <a:lnTo>
                  <a:pt x="179340" y="1053318"/>
                </a:lnTo>
                <a:lnTo>
                  <a:pt x="225934" y="1092042"/>
                </a:lnTo>
                <a:lnTo>
                  <a:pt x="267692" y="1120187"/>
                </a:lnTo>
                <a:lnTo>
                  <a:pt x="314256" y="1145589"/>
                </a:lnTo>
                <a:lnTo>
                  <a:pt x="355458" y="1162802"/>
                </a:lnTo>
                <a:lnTo>
                  <a:pt x="400600" y="1179529"/>
                </a:lnTo>
                <a:lnTo>
                  <a:pt x="447250" y="1190681"/>
                </a:lnTo>
                <a:lnTo>
                  <a:pt x="486667" y="1197866"/>
                </a:lnTo>
                <a:lnTo>
                  <a:pt x="526883" y="1202229"/>
                </a:lnTo>
                <a:lnTo>
                  <a:pt x="563336" y="1204071"/>
                </a:lnTo>
                <a:lnTo>
                  <a:pt x="594069" y="1204501"/>
                </a:lnTo>
                <a:lnTo>
                  <a:pt x="628660" y="1203987"/>
                </a:lnTo>
                <a:lnTo>
                  <a:pt x="661673" y="1201407"/>
                </a:lnTo>
                <a:lnTo>
                  <a:pt x="708323" y="1194302"/>
                </a:lnTo>
                <a:lnTo>
                  <a:pt x="747284" y="1187136"/>
                </a:lnTo>
                <a:lnTo>
                  <a:pt x="781080" y="1178863"/>
                </a:lnTo>
                <a:lnTo>
                  <a:pt x="817727" y="1165429"/>
                </a:lnTo>
                <a:lnTo>
                  <a:pt x="860082" y="1148442"/>
                </a:lnTo>
                <a:lnTo>
                  <a:pt x="902837" y="1130061"/>
                </a:lnTo>
                <a:lnTo>
                  <a:pt x="944679" y="1109078"/>
                </a:lnTo>
                <a:lnTo>
                  <a:pt x="986654" y="1081546"/>
                </a:lnTo>
                <a:lnTo>
                  <a:pt x="1028207" y="1051853"/>
                </a:lnTo>
                <a:lnTo>
                  <a:pt x="1066889" y="1016672"/>
                </a:lnTo>
                <a:lnTo>
                  <a:pt x="1109363" y="971270"/>
                </a:lnTo>
                <a:lnTo>
                  <a:pt x="1148301" y="925247"/>
                </a:lnTo>
                <a:lnTo>
                  <a:pt x="1178203" y="883648"/>
                </a:lnTo>
                <a:lnTo>
                  <a:pt x="1205636" y="839095"/>
                </a:lnTo>
                <a:lnTo>
                  <a:pt x="1222432" y="795791"/>
                </a:lnTo>
                <a:lnTo>
                  <a:pt x="1235757" y="751171"/>
                </a:lnTo>
                <a:lnTo>
                  <a:pt x="1248095" y="703848"/>
                </a:lnTo>
                <a:lnTo>
                  <a:pt x="1255536" y="665151"/>
                </a:lnTo>
                <a:lnTo>
                  <a:pt x="1261665" y="626668"/>
                </a:lnTo>
                <a:lnTo>
                  <a:pt x="1267098" y="587153"/>
                </a:lnTo>
                <a:lnTo>
                  <a:pt x="1270214" y="543475"/>
                </a:lnTo>
                <a:lnTo>
                  <a:pt x="1267641" y="496002"/>
                </a:lnTo>
                <a:lnTo>
                  <a:pt x="1263068" y="458478"/>
                </a:lnTo>
                <a:lnTo>
                  <a:pt x="1251609" y="415543"/>
                </a:lnTo>
                <a:lnTo>
                  <a:pt x="1236288" y="375489"/>
                </a:lnTo>
                <a:lnTo>
                  <a:pt x="1215131" y="332279"/>
                </a:lnTo>
                <a:lnTo>
                  <a:pt x="1185499" y="293538"/>
                </a:lnTo>
                <a:lnTo>
                  <a:pt x="1143951" y="248763"/>
                </a:lnTo>
                <a:lnTo>
                  <a:pt x="1100333" y="205243"/>
                </a:lnTo>
                <a:lnTo>
                  <a:pt x="1053517" y="168239"/>
                </a:lnTo>
                <a:lnTo>
                  <a:pt x="1008512" y="137972"/>
                </a:lnTo>
                <a:lnTo>
                  <a:pt x="966475" y="115032"/>
                </a:lnTo>
                <a:lnTo>
                  <a:pt x="922638" y="93871"/>
                </a:lnTo>
                <a:lnTo>
                  <a:pt x="883247" y="77462"/>
                </a:lnTo>
                <a:lnTo>
                  <a:pt x="839268" y="61237"/>
                </a:lnTo>
                <a:lnTo>
                  <a:pt x="799320" y="48085"/>
                </a:lnTo>
                <a:lnTo>
                  <a:pt x="757720" y="35374"/>
                </a:lnTo>
                <a:lnTo>
                  <a:pt x="710754" y="26603"/>
                </a:lnTo>
                <a:lnTo>
                  <a:pt x="676992" y="22311"/>
                </a:lnTo>
                <a:lnTo>
                  <a:pt x="642232" y="18875"/>
                </a:lnTo>
                <a:lnTo>
                  <a:pt x="602088" y="14996"/>
                </a:lnTo>
                <a:lnTo>
                  <a:pt x="559552" y="14683"/>
                </a:lnTo>
                <a:lnTo>
                  <a:pt x="517011" y="17601"/>
                </a:lnTo>
                <a:lnTo>
                  <a:pt x="437258" y="30096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56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769847"/>
            <a:ext cx="9144000" cy="1318306"/>
          </a:xfrm>
        </p:spPr>
        <p:txBody>
          <a:bodyPr>
            <a:normAutofit/>
          </a:bodyPr>
          <a:lstStyle/>
          <a:p>
            <a:r>
              <a:rPr lang="fr-F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Géométrie</a:t>
            </a:r>
          </a:p>
        </p:txBody>
      </p:sp>
    </p:spTree>
    <p:extLst>
      <p:ext uri="{BB962C8B-B14F-4D97-AF65-F5344CB8AC3E}">
        <p14:creationId xmlns:p14="http://schemas.microsoft.com/office/powerpoint/2010/main" val="1574135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06227A-7BB8-AE49-883A-B3516FB3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7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7030A0"/>
                </a:solidFill>
                <a:latin typeface="Century Gothic" panose="020B0502020202020204" pitchFamily="34" charset="0"/>
              </a:rPr>
              <a:t>Le quiz du jour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xmlns="" id="{31B65F77-7849-C04F-9111-91E008C180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7723732"/>
              </p:ext>
            </p:extLst>
          </p:nvPr>
        </p:nvGraphicFramePr>
        <p:xfrm>
          <a:off x="4181211" y="1866725"/>
          <a:ext cx="6941949" cy="374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0E837CB-36EF-0D42-B9E7-40F285A2505B}"/>
              </a:ext>
            </a:extLst>
          </p:cNvPr>
          <p:cNvSpPr txBox="1"/>
          <p:nvPr/>
        </p:nvSpPr>
        <p:spPr>
          <a:xfrm>
            <a:off x="847255" y="1281950"/>
            <a:ext cx="5248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Quel est le nom de ce solide ? </a:t>
            </a:r>
          </a:p>
        </p:txBody>
      </p:sp>
    </p:spTree>
    <p:extLst>
      <p:ext uri="{BB962C8B-B14F-4D97-AF65-F5344CB8AC3E}">
        <p14:creationId xmlns:p14="http://schemas.microsoft.com/office/powerpoint/2010/main" val="3657967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06227A-7BB8-AE49-883A-B3516FB3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7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7030A0"/>
                </a:solidFill>
                <a:latin typeface="Century Gothic" panose="020B0502020202020204" pitchFamily="34" charset="0"/>
              </a:rPr>
              <a:t>Le quiz du jour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xmlns="" id="{31B65F77-7849-C04F-9111-91E008C180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168472"/>
              </p:ext>
            </p:extLst>
          </p:nvPr>
        </p:nvGraphicFramePr>
        <p:xfrm>
          <a:off x="4181211" y="1866725"/>
          <a:ext cx="6941949" cy="374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0E837CB-36EF-0D42-B9E7-40F285A2505B}"/>
              </a:ext>
            </a:extLst>
          </p:cNvPr>
          <p:cNvSpPr txBox="1"/>
          <p:nvPr/>
        </p:nvSpPr>
        <p:spPr>
          <a:xfrm>
            <a:off x="847255" y="1281950"/>
            <a:ext cx="5248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Quel est le nom de ce solide ? </a:t>
            </a:r>
          </a:p>
        </p:txBody>
      </p:sp>
    </p:spTree>
    <p:extLst>
      <p:ext uri="{BB962C8B-B14F-4D97-AF65-F5344CB8AC3E}">
        <p14:creationId xmlns:p14="http://schemas.microsoft.com/office/powerpoint/2010/main" val="4057847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06227A-7BB8-AE49-883A-B3516FB3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7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7030A0"/>
                </a:solidFill>
                <a:latin typeface="Century Gothic" panose="020B0502020202020204" pitchFamily="34" charset="0"/>
              </a:rPr>
              <a:t>Le quiz du jour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xmlns="" id="{31B65F77-7849-C04F-9111-91E008C180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81211" y="1866725"/>
          <a:ext cx="6941949" cy="374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0E837CB-36EF-0D42-B9E7-40F285A2505B}"/>
              </a:ext>
            </a:extLst>
          </p:cNvPr>
          <p:cNvSpPr txBox="1"/>
          <p:nvPr/>
        </p:nvSpPr>
        <p:spPr>
          <a:xfrm>
            <a:off x="847255" y="1281950"/>
            <a:ext cx="5248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Quel est le nom de ce solide ? </a:t>
            </a:r>
          </a:p>
        </p:txBody>
      </p:sp>
    </p:spTree>
    <p:extLst>
      <p:ext uri="{BB962C8B-B14F-4D97-AF65-F5344CB8AC3E}">
        <p14:creationId xmlns:p14="http://schemas.microsoft.com/office/powerpoint/2010/main" val="2910055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06227A-7BB8-AE49-883A-B3516FB3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7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7030A0"/>
                </a:solidFill>
                <a:latin typeface="Century Gothic" panose="020B0502020202020204" pitchFamily="34" charset="0"/>
              </a:rPr>
              <a:t>Le quiz du jour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xmlns="" id="{31B65F77-7849-C04F-9111-91E008C180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414125"/>
              </p:ext>
            </p:extLst>
          </p:nvPr>
        </p:nvGraphicFramePr>
        <p:xfrm>
          <a:off x="4181211" y="1866725"/>
          <a:ext cx="6941949" cy="374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0E837CB-36EF-0D42-B9E7-40F285A2505B}"/>
              </a:ext>
            </a:extLst>
          </p:cNvPr>
          <p:cNvSpPr txBox="1"/>
          <p:nvPr/>
        </p:nvSpPr>
        <p:spPr>
          <a:xfrm>
            <a:off x="847255" y="1281950"/>
            <a:ext cx="5248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Quel est le nom de ce solide ? </a:t>
            </a:r>
          </a:p>
        </p:txBody>
      </p:sp>
    </p:spTree>
    <p:extLst>
      <p:ext uri="{BB962C8B-B14F-4D97-AF65-F5344CB8AC3E}">
        <p14:creationId xmlns:p14="http://schemas.microsoft.com/office/powerpoint/2010/main" val="283217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06227A-7BB8-AE49-883A-B3516FB3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7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7030A0"/>
                </a:solidFill>
                <a:latin typeface="Century Gothic" panose="020B0502020202020204" pitchFamily="34" charset="0"/>
              </a:rPr>
              <a:t>Le quiz du jour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xmlns="" id="{31B65F77-7849-C04F-9111-91E008C180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81211" y="1866725"/>
          <a:ext cx="6941949" cy="374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0E837CB-36EF-0D42-B9E7-40F285A2505B}"/>
              </a:ext>
            </a:extLst>
          </p:cNvPr>
          <p:cNvSpPr txBox="1"/>
          <p:nvPr/>
        </p:nvSpPr>
        <p:spPr>
          <a:xfrm>
            <a:off x="847255" y="1281950"/>
            <a:ext cx="5248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Quel est le nom de ce solide ? </a:t>
            </a:r>
          </a:p>
        </p:txBody>
      </p:sp>
    </p:spTree>
    <p:extLst>
      <p:ext uri="{BB962C8B-B14F-4D97-AF65-F5344CB8AC3E}">
        <p14:creationId xmlns:p14="http://schemas.microsoft.com/office/powerpoint/2010/main" val="2420942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692113"/>
            <a:ext cx="9144000" cy="1473773"/>
          </a:xfrm>
        </p:spPr>
        <p:txBody>
          <a:bodyPr>
            <a:normAutofit/>
          </a:bodyPr>
          <a:lstStyle/>
          <a:p>
            <a:r>
              <a:rPr lang="fr-F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Calcul mental</a:t>
            </a:r>
          </a:p>
        </p:txBody>
      </p:sp>
    </p:spTree>
    <p:extLst>
      <p:ext uri="{BB962C8B-B14F-4D97-AF65-F5344CB8AC3E}">
        <p14:creationId xmlns:p14="http://schemas.microsoft.com/office/powerpoint/2010/main" val="3582604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06227A-7BB8-AE49-883A-B3516FB3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7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7030A0"/>
                </a:solidFill>
                <a:latin typeface="Century Gothic" panose="020B0502020202020204" pitchFamily="34" charset="0"/>
              </a:rPr>
              <a:t>Le quiz du jour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xmlns="" id="{31B65F77-7849-C04F-9111-91E008C180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8083916"/>
              </p:ext>
            </p:extLst>
          </p:nvPr>
        </p:nvGraphicFramePr>
        <p:xfrm>
          <a:off x="4181211" y="1866725"/>
          <a:ext cx="6941949" cy="374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0E837CB-36EF-0D42-B9E7-40F285A2505B}"/>
              </a:ext>
            </a:extLst>
          </p:cNvPr>
          <p:cNvSpPr txBox="1"/>
          <p:nvPr/>
        </p:nvSpPr>
        <p:spPr>
          <a:xfrm>
            <a:off x="847255" y="1281950"/>
            <a:ext cx="5248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Quel est le nom de ce solide ? </a:t>
            </a:r>
          </a:p>
        </p:txBody>
      </p:sp>
    </p:spTree>
    <p:extLst>
      <p:ext uri="{BB962C8B-B14F-4D97-AF65-F5344CB8AC3E}">
        <p14:creationId xmlns:p14="http://schemas.microsoft.com/office/powerpoint/2010/main" val="3031898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CBF6F002-8BFB-6748-8128-2E7383B73C4F}"/>
              </a:ext>
            </a:extLst>
          </p:cNvPr>
          <p:cNvSpPr txBox="1">
            <a:spLocks/>
          </p:cNvSpPr>
          <p:nvPr/>
        </p:nvSpPr>
        <p:spPr>
          <a:xfrm>
            <a:off x="4386417" y="-104296"/>
            <a:ext cx="34191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Les solides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628CD18C-E409-294B-8374-87B1A003114F}"/>
              </a:ext>
            </a:extLst>
          </p:cNvPr>
          <p:cNvCxnSpPr>
            <a:cxnSpLocks/>
          </p:cNvCxnSpPr>
          <p:nvPr/>
        </p:nvCxnSpPr>
        <p:spPr>
          <a:xfrm>
            <a:off x="3969488" y="1187116"/>
            <a:ext cx="0" cy="525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6D2E31A1-02AE-374D-BD1A-4EAF7AF24EFE}"/>
              </a:ext>
            </a:extLst>
          </p:cNvPr>
          <p:cNvCxnSpPr>
            <a:cxnSpLocks/>
          </p:cNvCxnSpPr>
          <p:nvPr/>
        </p:nvCxnSpPr>
        <p:spPr>
          <a:xfrm>
            <a:off x="7805581" y="1187116"/>
            <a:ext cx="0" cy="525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48C7B77E-E171-0D48-9A43-7758B092786F}"/>
              </a:ext>
            </a:extLst>
          </p:cNvPr>
          <p:cNvCxnSpPr/>
          <p:nvPr/>
        </p:nvCxnSpPr>
        <p:spPr>
          <a:xfrm>
            <a:off x="662762" y="3660212"/>
            <a:ext cx="10866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AB6E1CD-6A22-8741-B4A9-65A72D360E78}"/>
              </a:ext>
            </a:extLst>
          </p:cNvPr>
          <p:cNvSpPr txBox="1"/>
          <p:nvPr/>
        </p:nvSpPr>
        <p:spPr>
          <a:xfrm>
            <a:off x="1527976" y="928880"/>
            <a:ext cx="1463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cube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BE53A4E-E68C-1F4E-8099-652097A4F75B}"/>
              </a:ext>
            </a:extLst>
          </p:cNvPr>
          <p:cNvSpPr txBox="1"/>
          <p:nvPr/>
        </p:nvSpPr>
        <p:spPr>
          <a:xfrm>
            <a:off x="4925550" y="928880"/>
            <a:ext cx="2340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pavé droit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A219DCE-BF3C-3640-BF14-28F2EE3E32EE}"/>
              </a:ext>
            </a:extLst>
          </p:cNvPr>
          <p:cNvSpPr txBox="1"/>
          <p:nvPr/>
        </p:nvSpPr>
        <p:spPr>
          <a:xfrm>
            <a:off x="9184401" y="928879"/>
            <a:ext cx="159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La boule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137909F-9037-804F-A632-A84C93EB1A87}"/>
              </a:ext>
            </a:extLst>
          </p:cNvPr>
          <p:cNvSpPr txBox="1"/>
          <p:nvPr/>
        </p:nvSpPr>
        <p:spPr>
          <a:xfrm>
            <a:off x="1271783" y="3694363"/>
            <a:ext cx="1976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cylindre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ED11352-3726-334E-A5DD-1651643924A5}"/>
              </a:ext>
            </a:extLst>
          </p:cNvPr>
          <p:cNvSpPr txBox="1"/>
          <p:nvPr/>
        </p:nvSpPr>
        <p:spPr>
          <a:xfrm>
            <a:off x="8870597" y="3670141"/>
            <a:ext cx="222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La pyramide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6EC4ED5-F02B-0A46-A84D-36FC265A67F3}"/>
              </a:ext>
            </a:extLst>
          </p:cNvPr>
          <p:cNvSpPr txBox="1"/>
          <p:nvPr/>
        </p:nvSpPr>
        <p:spPr>
          <a:xfrm>
            <a:off x="5365766" y="3670141"/>
            <a:ext cx="1460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cône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6F079A6-F80C-2B41-8230-31FCFE97A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17" y="1560870"/>
            <a:ext cx="1140113" cy="106940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C21DEB6-0E73-6A4D-96C4-17323F0D7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780" y="1724641"/>
            <a:ext cx="1088233" cy="117297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27D69A5-0D85-5D42-BE29-45DE13971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856" y="1534578"/>
            <a:ext cx="1113985" cy="117296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056FA09-F728-DA41-8838-FD84C440B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25" y="4194915"/>
            <a:ext cx="815172" cy="106940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106CE54-DC40-2D40-8FFE-51CB7D70F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259" y="4334288"/>
            <a:ext cx="1213517" cy="98370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2736772-3C03-8440-8372-7E2E9F4B79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9924" y="4150706"/>
            <a:ext cx="756136" cy="146317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0CC72C1-4B6B-8344-AB88-06FFF53DF0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5540" y="4331486"/>
            <a:ext cx="572336" cy="11326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29D663E-87AA-5C48-921E-F495E82E40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4696" y="4254916"/>
            <a:ext cx="1297565" cy="150730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7748027-6B1C-FB4B-B38A-C9555A85D0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0527" y="4175737"/>
            <a:ext cx="1591625" cy="17080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6D931F5-B6AC-3649-8ABC-97D5971053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4101" y="1774730"/>
            <a:ext cx="1162289" cy="7984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7B601C3B-CD32-B040-A55C-D642E87A0F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2118" y="1385777"/>
            <a:ext cx="1162289" cy="105053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DE08BD0F-8280-4049-8CC3-3BA4EB665A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67538" y="1467251"/>
            <a:ext cx="999742" cy="106639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AFBF697F-C5A4-F447-A7E8-FC931899A2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51239" y="1297513"/>
            <a:ext cx="1385823" cy="135162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91306CCC-8647-D042-8059-9AD6942983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01286" y="4285994"/>
            <a:ext cx="1212850" cy="11938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1EC498C5-8414-7840-BAC4-6C649D5C5C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2597" y="1642848"/>
            <a:ext cx="2157973" cy="142266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DDB816ED-1305-3542-AF27-DA5DDFBCC24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096" t="19919" r="24888" b="16477"/>
          <a:stretch/>
        </p:blipFill>
        <p:spPr>
          <a:xfrm>
            <a:off x="9427203" y="4273261"/>
            <a:ext cx="2519075" cy="16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49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CBF6F002-8BFB-6748-8128-2E7383B73C4F}"/>
              </a:ext>
            </a:extLst>
          </p:cNvPr>
          <p:cNvSpPr txBox="1">
            <a:spLocks/>
          </p:cNvSpPr>
          <p:nvPr/>
        </p:nvSpPr>
        <p:spPr>
          <a:xfrm>
            <a:off x="1794294" y="-104296"/>
            <a:ext cx="955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Les polyèdres parmi ces solides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628CD18C-E409-294B-8374-87B1A003114F}"/>
              </a:ext>
            </a:extLst>
          </p:cNvPr>
          <p:cNvCxnSpPr>
            <a:cxnSpLocks/>
          </p:cNvCxnSpPr>
          <p:nvPr/>
        </p:nvCxnSpPr>
        <p:spPr>
          <a:xfrm>
            <a:off x="3969488" y="1187116"/>
            <a:ext cx="0" cy="525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6D2E31A1-02AE-374D-BD1A-4EAF7AF24EFE}"/>
              </a:ext>
            </a:extLst>
          </p:cNvPr>
          <p:cNvCxnSpPr>
            <a:cxnSpLocks/>
          </p:cNvCxnSpPr>
          <p:nvPr/>
        </p:nvCxnSpPr>
        <p:spPr>
          <a:xfrm>
            <a:off x="7805581" y="1187116"/>
            <a:ext cx="0" cy="525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48C7B77E-E171-0D48-9A43-7758B092786F}"/>
              </a:ext>
            </a:extLst>
          </p:cNvPr>
          <p:cNvCxnSpPr/>
          <p:nvPr/>
        </p:nvCxnSpPr>
        <p:spPr>
          <a:xfrm>
            <a:off x="662762" y="3660212"/>
            <a:ext cx="10866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AB6E1CD-6A22-8741-B4A9-65A72D360E78}"/>
              </a:ext>
            </a:extLst>
          </p:cNvPr>
          <p:cNvSpPr txBox="1"/>
          <p:nvPr/>
        </p:nvSpPr>
        <p:spPr>
          <a:xfrm>
            <a:off x="1527976" y="928880"/>
            <a:ext cx="1463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cube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BE53A4E-E68C-1F4E-8099-652097A4F75B}"/>
              </a:ext>
            </a:extLst>
          </p:cNvPr>
          <p:cNvSpPr txBox="1"/>
          <p:nvPr/>
        </p:nvSpPr>
        <p:spPr>
          <a:xfrm>
            <a:off x="4925550" y="928880"/>
            <a:ext cx="2340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pavé droit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A219DCE-BF3C-3640-BF14-28F2EE3E32EE}"/>
              </a:ext>
            </a:extLst>
          </p:cNvPr>
          <p:cNvSpPr txBox="1"/>
          <p:nvPr/>
        </p:nvSpPr>
        <p:spPr>
          <a:xfrm>
            <a:off x="9184401" y="928879"/>
            <a:ext cx="159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La boule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137909F-9037-804F-A632-A84C93EB1A87}"/>
              </a:ext>
            </a:extLst>
          </p:cNvPr>
          <p:cNvSpPr txBox="1"/>
          <p:nvPr/>
        </p:nvSpPr>
        <p:spPr>
          <a:xfrm>
            <a:off x="1271783" y="3694363"/>
            <a:ext cx="1976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cylindre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ED11352-3726-334E-A5DD-1651643924A5}"/>
              </a:ext>
            </a:extLst>
          </p:cNvPr>
          <p:cNvSpPr txBox="1"/>
          <p:nvPr/>
        </p:nvSpPr>
        <p:spPr>
          <a:xfrm>
            <a:off x="8870597" y="3670141"/>
            <a:ext cx="222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La pyramide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6EC4ED5-F02B-0A46-A84D-36FC265A67F3}"/>
              </a:ext>
            </a:extLst>
          </p:cNvPr>
          <p:cNvSpPr txBox="1"/>
          <p:nvPr/>
        </p:nvSpPr>
        <p:spPr>
          <a:xfrm>
            <a:off x="5365766" y="3670141"/>
            <a:ext cx="1460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cône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6F079A6-F80C-2B41-8230-31FCFE97A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17" y="1560870"/>
            <a:ext cx="1140113" cy="106940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C21DEB6-0E73-6A4D-96C4-17323F0D7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780" y="1724641"/>
            <a:ext cx="1088233" cy="117297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27D69A5-0D85-5D42-BE29-45DE13971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856" y="1534578"/>
            <a:ext cx="1113985" cy="117296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056FA09-F728-DA41-8838-FD84C440B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25" y="4194915"/>
            <a:ext cx="815172" cy="106940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106CE54-DC40-2D40-8FFE-51CB7D70F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259" y="4334288"/>
            <a:ext cx="1213517" cy="98370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2736772-3C03-8440-8372-7E2E9F4B79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9924" y="4150706"/>
            <a:ext cx="756136" cy="146317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0CC72C1-4B6B-8344-AB88-06FFF53DF0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5540" y="4331486"/>
            <a:ext cx="572336" cy="11326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29D663E-87AA-5C48-921E-F495E82E40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4696" y="4254916"/>
            <a:ext cx="1297565" cy="150730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7748027-6B1C-FB4B-B38A-C9555A85D0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0527" y="4175737"/>
            <a:ext cx="1591625" cy="17080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6D931F5-B6AC-3649-8ABC-97D5971053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4101" y="1774730"/>
            <a:ext cx="1162289" cy="7984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7B601C3B-CD32-B040-A55C-D642E87A0F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2118" y="1385777"/>
            <a:ext cx="1162289" cy="105053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DE08BD0F-8280-4049-8CC3-3BA4EB665A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67538" y="1467251"/>
            <a:ext cx="999742" cy="106639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AFBF697F-C5A4-F447-A7E8-FC931899A2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51239" y="1297513"/>
            <a:ext cx="1385823" cy="135162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91306CCC-8647-D042-8059-9AD6942983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01286" y="4285994"/>
            <a:ext cx="1212850" cy="11938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1EC498C5-8414-7840-BAC4-6C649D5C5C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2597" y="1642848"/>
            <a:ext cx="2157973" cy="142266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DDB816ED-1305-3542-AF27-DA5DDFBCC24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096" t="19919" r="24888" b="16477"/>
          <a:stretch/>
        </p:blipFill>
        <p:spPr>
          <a:xfrm>
            <a:off x="9427203" y="4273261"/>
            <a:ext cx="2519075" cy="1636918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AA1348C3-794D-A547-885E-3D0228A52FF8}"/>
              </a:ext>
            </a:extLst>
          </p:cNvPr>
          <p:cNvSpPr/>
          <p:nvPr/>
        </p:nvSpPr>
        <p:spPr>
          <a:xfrm>
            <a:off x="305717" y="928879"/>
            <a:ext cx="3663771" cy="23491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xmlns="" id="{C206DF9C-34F6-CB4F-957E-CDFDD3408678}"/>
              </a:ext>
            </a:extLst>
          </p:cNvPr>
          <p:cNvSpPr/>
          <p:nvPr/>
        </p:nvSpPr>
        <p:spPr>
          <a:xfrm>
            <a:off x="4113135" y="945078"/>
            <a:ext cx="3663771" cy="23491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xmlns="" id="{18B8E57D-1FDD-274D-BBA8-DF459D49FFC6}"/>
              </a:ext>
            </a:extLst>
          </p:cNvPr>
          <p:cNvSpPr/>
          <p:nvPr/>
        </p:nvSpPr>
        <p:spPr>
          <a:xfrm>
            <a:off x="7928234" y="3749999"/>
            <a:ext cx="4018029" cy="26880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41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06227A-7BB8-AE49-883A-B3516FB3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7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7030A0"/>
                </a:solidFill>
                <a:latin typeface="Century Gothic" panose="020B0502020202020204" pitchFamily="34" charset="0"/>
              </a:rPr>
              <a:t>Le quiz du jour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xmlns="" id="{31B65F77-7849-C04F-9111-91E008C180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6748243"/>
              </p:ext>
            </p:extLst>
          </p:nvPr>
        </p:nvGraphicFramePr>
        <p:xfrm>
          <a:off x="838200" y="2432303"/>
          <a:ext cx="10515600" cy="374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715F211-0691-4241-8F01-511574155587}"/>
              </a:ext>
            </a:extLst>
          </p:cNvPr>
          <p:cNvSpPr txBox="1"/>
          <p:nvPr/>
        </p:nvSpPr>
        <p:spPr>
          <a:xfrm>
            <a:off x="847255" y="1281950"/>
            <a:ext cx="7311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Quelles sont les faces de notre pyramide ? </a:t>
            </a:r>
          </a:p>
        </p:txBody>
      </p:sp>
    </p:spTree>
    <p:extLst>
      <p:ext uri="{BB962C8B-B14F-4D97-AF65-F5344CB8AC3E}">
        <p14:creationId xmlns:p14="http://schemas.microsoft.com/office/powerpoint/2010/main" val="1069497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06227A-7BB8-AE49-883A-B3516FB3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7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7030A0"/>
                </a:solidFill>
                <a:latin typeface="Century Gothic" panose="020B0502020202020204" pitchFamily="34" charset="0"/>
              </a:rPr>
              <a:t>Le quiz du jour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xmlns="" id="{31B65F77-7849-C04F-9111-91E008C180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2504852"/>
              </p:ext>
            </p:extLst>
          </p:nvPr>
        </p:nvGraphicFramePr>
        <p:xfrm>
          <a:off x="838200" y="2432303"/>
          <a:ext cx="10515600" cy="374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715F211-0691-4241-8F01-511574155587}"/>
              </a:ext>
            </a:extLst>
          </p:cNvPr>
          <p:cNvSpPr txBox="1"/>
          <p:nvPr/>
        </p:nvSpPr>
        <p:spPr>
          <a:xfrm>
            <a:off x="847255" y="1281950"/>
            <a:ext cx="751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Quelles sont les faces de notre pyramide ? </a:t>
            </a:r>
          </a:p>
        </p:txBody>
      </p:sp>
    </p:spTree>
    <p:extLst>
      <p:ext uri="{BB962C8B-B14F-4D97-AF65-F5344CB8AC3E}">
        <p14:creationId xmlns:p14="http://schemas.microsoft.com/office/powerpoint/2010/main" val="4024281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06227A-7BB8-AE49-883A-B3516FB3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7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7030A0"/>
                </a:solidFill>
                <a:latin typeface="Century Gothic" panose="020B0502020202020204" pitchFamily="34" charset="0"/>
              </a:rPr>
              <a:t>Le quiz du jour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xmlns="" id="{31B65F77-7849-C04F-9111-91E008C180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432303"/>
          <a:ext cx="10515600" cy="374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715F211-0691-4241-8F01-511574155587}"/>
              </a:ext>
            </a:extLst>
          </p:cNvPr>
          <p:cNvSpPr txBox="1"/>
          <p:nvPr/>
        </p:nvSpPr>
        <p:spPr>
          <a:xfrm>
            <a:off x="847255" y="1281950"/>
            <a:ext cx="5861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Quelles sont les faces d’un cube ? </a:t>
            </a:r>
          </a:p>
        </p:txBody>
      </p:sp>
    </p:spTree>
    <p:extLst>
      <p:ext uri="{BB962C8B-B14F-4D97-AF65-F5344CB8AC3E}">
        <p14:creationId xmlns:p14="http://schemas.microsoft.com/office/powerpoint/2010/main" val="1247269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06227A-7BB8-AE49-883A-B3516FB3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7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7030A0"/>
                </a:solidFill>
                <a:latin typeface="Century Gothic" panose="020B0502020202020204" pitchFamily="34" charset="0"/>
              </a:rPr>
              <a:t>Le quiz du jour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xmlns="" id="{31B65F77-7849-C04F-9111-91E008C180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7037136"/>
              </p:ext>
            </p:extLst>
          </p:nvPr>
        </p:nvGraphicFramePr>
        <p:xfrm>
          <a:off x="838200" y="2432303"/>
          <a:ext cx="10515600" cy="374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715F211-0691-4241-8F01-511574155587}"/>
              </a:ext>
            </a:extLst>
          </p:cNvPr>
          <p:cNvSpPr txBox="1"/>
          <p:nvPr/>
        </p:nvSpPr>
        <p:spPr>
          <a:xfrm>
            <a:off x="847255" y="1281950"/>
            <a:ext cx="5861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Quelles sont les faces d’un cube ? </a:t>
            </a:r>
          </a:p>
        </p:txBody>
      </p:sp>
    </p:spTree>
    <p:extLst>
      <p:ext uri="{BB962C8B-B14F-4D97-AF65-F5344CB8AC3E}">
        <p14:creationId xmlns:p14="http://schemas.microsoft.com/office/powerpoint/2010/main" val="2034734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06227A-7BB8-AE49-883A-B3516FB3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7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7030A0"/>
                </a:solidFill>
                <a:latin typeface="Century Gothic" panose="020B0502020202020204" pitchFamily="34" charset="0"/>
              </a:rPr>
              <a:t>Le quiz du jour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xmlns="" id="{31B65F77-7849-C04F-9111-91E008C180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8208405"/>
              </p:ext>
            </p:extLst>
          </p:nvPr>
        </p:nvGraphicFramePr>
        <p:xfrm>
          <a:off x="838200" y="2432303"/>
          <a:ext cx="10515600" cy="374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715F211-0691-4241-8F01-511574155587}"/>
              </a:ext>
            </a:extLst>
          </p:cNvPr>
          <p:cNvSpPr txBox="1"/>
          <p:nvPr/>
        </p:nvSpPr>
        <p:spPr>
          <a:xfrm>
            <a:off x="847255" y="1281950"/>
            <a:ext cx="6738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Quelles sont les faces d’un pavé droit ? </a:t>
            </a:r>
          </a:p>
        </p:txBody>
      </p:sp>
    </p:spTree>
    <p:extLst>
      <p:ext uri="{BB962C8B-B14F-4D97-AF65-F5344CB8AC3E}">
        <p14:creationId xmlns:p14="http://schemas.microsoft.com/office/powerpoint/2010/main" val="2664477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06227A-7BB8-AE49-883A-B3516FB3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7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7030A0"/>
                </a:solidFill>
                <a:latin typeface="Century Gothic" panose="020B0502020202020204" pitchFamily="34" charset="0"/>
              </a:rPr>
              <a:t>Le quiz du jour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xmlns="" id="{31B65F77-7849-C04F-9111-91E008C180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2798082"/>
              </p:ext>
            </p:extLst>
          </p:nvPr>
        </p:nvGraphicFramePr>
        <p:xfrm>
          <a:off x="838200" y="2432303"/>
          <a:ext cx="10515600" cy="374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715F211-0691-4241-8F01-511574155587}"/>
              </a:ext>
            </a:extLst>
          </p:cNvPr>
          <p:cNvSpPr txBox="1"/>
          <p:nvPr/>
        </p:nvSpPr>
        <p:spPr>
          <a:xfrm>
            <a:off x="847255" y="1281950"/>
            <a:ext cx="6738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Quelles sont les faces d’un pavé droit ? </a:t>
            </a:r>
          </a:p>
        </p:txBody>
      </p:sp>
    </p:spTree>
    <p:extLst>
      <p:ext uri="{BB962C8B-B14F-4D97-AF65-F5344CB8AC3E}">
        <p14:creationId xmlns:p14="http://schemas.microsoft.com/office/powerpoint/2010/main" val="2674124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CBF6F002-8BFB-6748-8128-2E7383B73C4F}"/>
              </a:ext>
            </a:extLst>
          </p:cNvPr>
          <p:cNvSpPr txBox="1">
            <a:spLocks/>
          </p:cNvSpPr>
          <p:nvPr/>
        </p:nvSpPr>
        <p:spPr>
          <a:xfrm>
            <a:off x="1271783" y="0"/>
            <a:ext cx="100739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Les faces du cube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628CD18C-E409-294B-8374-87B1A003114F}"/>
              </a:ext>
            </a:extLst>
          </p:cNvPr>
          <p:cNvCxnSpPr>
            <a:cxnSpLocks/>
          </p:cNvCxnSpPr>
          <p:nvPr/>
        </p:nvCxnSpPr>
        <p:spPr>
          <a:xfrm>
            <a:off x="3969488" y="1187116"/>
            <a:ext cx="0" cy="525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DA6955A-E067-F64C-A650-66691E66637E}"/>
              </a:ext>
            </a:extLst>
          </p:cNvPr>
          <p:cNvSpPr txBox="1"/>
          <p:nvPr/>
        </p:nvSpPr>
        <p:spPr>
          <a:xfrm>
            <a:off x="1271783" y="4254916"/>
            <a:ext cx="2148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6 faces</a:t>
            </a:r>
          </a:p>
          <a:p>
            <a:r>
              <a:rPr lang="fr-FR" sz="2800" dirty="0"/>
              <a:t>8 sommets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6F079A6-F80C-2B41-8230-31FCFE97A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17" y="1560870"/>
            <a:ext cx="1140113" cy="106940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21DEB6-0E73-6A4D-96C4-17323F0D7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780" y="1724641"/>
            <a:ext cx="1088233" cy="117297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27D69A5-0D85-5D42-BE29-45DE13971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856" y="1534578"/>
            <a:ext cx="1113985" cy="117296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C1467DF-6A2A-6141-8E8F-D2CE3C45B438}"/>
              </a:ext>
            </a:extLst>
          </p:cNvPr>
          <p:cNvSpPr/>
          <p:nvPr/>
        </p:nvSpPr>
        <p:spPr>
          <a:xfrm rot="1246850">
            <a:off x="7047922" y="3065381"/>
            <a:ext cx="2470099" cy="2470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CEEBBB4C-C16E-5943-BC87-307362FABC21}"/>
              </a:ext>
            </a:extLst>
          </p:cNvPr>
          <p:cNvSpPr txBox="1"/>
          <p:nvPr/>
        </p:nvSpPr>
        <p:spPr>
          <a:xfrm>
            <a:off x="5264153" y="1828670"/>
            <a:ext cx="5851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Les faces du cube sont des </a:t>
            </a:r>
            <a:r>
              <a:rPr lang="fr-FR" sz="3200" dirty="0">
                <a:solidFill>
                  <a:srgbClr val="FF0000"/>
                </a:solidFill>
              </a:rPr>
              <a:t>carrés</a:t>
            </a:r>
          </a:p>
        </p:txBody>
      </p:sp>
    </p:spTree>
    <p:extLst>
      <p:ext uri="{BB962C8B-B14F-4D97-AF65-F5344CB8AC3E}">
        <p14:creationId xmlns:p14="http://schemas.microsoft.com/office/powerpoint/2010/main" val="181010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xmlns="" id="{9E96179F-E1FE-0F4D-89C7-DF4806BDB82C}"/>
              </a:ext>
            </a:extLst>
          </p:cNvPr>
          <p:cNvGraphicFramePr>
            <a:graphicFrameLocks/>
          </p:cNvGraphicFramePr>
          <p:nvPr/>
        </p:nvGraphicFramePr>
        <p:xfrm>
          <a:off x="2436437" y="802042"/>
          <a:ext cx="7319125" cy="5848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375">
                  <a:extLst>
                    <a:ext uri="{9D8B030D-6E8A-4147-A177-3AD203B41FA5}">
                      <a16:colId xmlns:a16="http://schemas.microsoft.com/office/drawing/2014/main" xmlns="" val="2980180767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19144615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117105079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3967430756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3282568286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925715604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4147429904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2805875352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2127202753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1897597993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864913899"/>
                    </a:ext>
                  </a:extLst>
                </a:gridCol>
              </a:tblGrid>
              <a:tr h="642989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5025977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0725707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0970992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0672661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749347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6272814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2149178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2759624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4224158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8821185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7743783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xmlns="" id="{7AD11787-BB5B-3E48-98FD-D29FEDEC5CF2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10515600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Les tables d’addition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9027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CBF6F002-8BFB-6748-8128-2E7383B73C4F}"/>
              </a:ext>
            </a:extLst>
          </p:cNvPr>
          <p:cNvSpPr txBox="1">
            <a:spLocks/>
          </p:cNvSpPr>
          <p:nvPr/>
        </p:nvSpPr>
        <p:spPr>
          <a:xfrm>
            <a:off x="1271783" y="0"/>
            <a:ext cx="100739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Les faces du pavé droit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628CD18C-E409-294B-8374-87B1A003114F}"/>
              </a:ext>
            </a:extLst>
          </p:cNvPr>
          <p:cNvCxnSpPr>
            <a:cxnSpLocks/>
          </p:cNvCxnSpPr>
          <p:nvPr/>
        </p:nvCxnSpPr>
        <p:spPr>
          <a:xfrm>
            <a:off x="3969488" y="1187116"/>
            <a:ext cx="0" cy="525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1505B0B2-FA77-764B-A36A-FCF32708E65B}"/>
              </a:ext>
            </a:extLst>
          </p:cNvPr>
          <p:cNvSpPr txBox="1"/>
          <p:nvPr/>
        </p:nvSpPr>
        <p:spPr>
          <a:xfrm>
            <a:off x="1481598" y="4271170"/>
            <a:ext cx="1987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6 faces</a:t>
            </a:r>
          </a:p>
          <a:p>
            <a:r>
              <a:rPr lang="fr-FR" sz="2800" dirty="0"/>
              <a:t>8 sommets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6D931F5-B6AC-3649-8ABC-97D59710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08" y="1774730"/>
            <a:ext cx="1162289" cy="79841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F7E7307-C6FF-1D41-A2A1-7F7BE7113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804" y="1642848"/>
            <a:ext cx="2157973" cy="14226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C1467DF-6A2A-6141-8E8F-D2CE3C45B438}"/>
              </a:ext>
            </a:extLst>
          </p:cNvPr>
          <p:cNvSpPr/>
          <p:nvPr/>
        </p:nvSpPr>
        <p:spPr>
          <a:xfrm rot="1246850">
            <a:off x="4720740" y="3249026"/>
            <a:ext cx="2470099" cy="603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CEEBBB4C-C16E-5943-BC87-307362FABC21}"/>
              </a:ext>
            </a:extLst>
          </p:cNvPr>
          <p:cNvSpPr txBox="1"/>
          <p:nvPr/>
        </p:nvSpPr>
        <p:spPr>
          <a:xfrm>
            <a:off x="4505869" y="1486483"/>
            <a:ext cx="7270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Les faces du pavé droit sont des </a:t>
            </a:r>
            <a:r>
              <a:rPr lang="fr-FR" sz="3200" dirty="0">
                <a:solidFill>
                  <a:srgbClr val="FF0000"/>
                </a:solidFill>
              </a:rPr>
              <a:t>rectangles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C1467DF-6A2A-6141-8E8F-D2CE3C45B438}"/>
              </a:ext>
            </a:extLst>
          </p:cNvPr>
          <p:cNvSpPr/>
          <p:nvPr/>
        </p:nvSpPr>
        <p:spPr>
          <a:xfrm rot="1246850">
            <a:off x="10427976" y="3020426"/>
            <a:ext cx="1149328" cy="2470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C1467DF-6A2A-6141-8E8F-D2CE3C45B438}"/>
              </a:ext>
            </a:extLst>
          </p:cNvPr>
          <p:cNvSpPr/>
          <p:nvPr/>
        </p:nvSpPr>
        <p:spPr>
          <a:xfrm rot="21187560">
            <a:off x="7982602" y="2548256"/>
            <a:ext cx="1336518" cy="3438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C1467DF-6A2A-6141-8E8F-D2CE3C45B438}"/>
              </a:ext>
            </a:extLst>
          </p:cNvPr>
          <p:cNvSpPr/>
          <p:nvPr/>
        </p:nvSpPr>
        <p:spPr>
          <a:xfrm rot="290488">
            <a:off x="4757159" y="4170977"/>
            <a:ext cx="1336518" cy="1552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C1467DF-6A2A-6141-8E8F-D2CE3C45B438}"/>
              </a:ext>
            </a:extLst>
          </p:cNvPr>
          <p:cNvSpPr/>
          <p:nvPr/>
        </p:nvSpPr>
        <p:spPr>
          <a:xfrm>
            <a:off x="4732359" y="6244683"/>
            <a:ext cx="6613419" cy="265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75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7" grpId="0" animBg="1"/>
      <p:bldP spid="25" grpId="0"/>
      <p:bldP spid="26" grpId="0" animBg="1"/>
      <p:bldP spid="28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CBF6F002-8BFB-6748-8128-2E7383B73C4F}"/>
              </a:ext>
            </a:extLst>
          </p:cNvPr>
          <p:cNvSpPr txBox="1">
            <a:spLocks/>
          </p:cNvSpPr>
          <p:nvPr/>
        </p:nvSpPr>
        <p:spPr>
          <a:xfrm>
            <a:off x="1271783" y="0"/>
            <a:ext cx="100739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Les faces de notre pyramide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628CD18C-E409-294B-8374-87B1A003114F}"/>
              </a:ext>
            </a:extLst>
          </p:cNvPr>
          <p:cNvCxnSpPr>
            <a:cxnSpLocks/>
          </p:cNvCxnSpPr>
          <p:nvPr/>
        </p:nvCxnSpPr>
        <p:spPr>
          <a:xfrm>
            <a:off x="3969488" y="1187116"/>
            <a:ext cx="0" cy="525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95F31424-C296-3747-B896-92F0F94BE7EC}"/>
              </a:ext>
            </a:extLst>
          </p:cNvPr>
          <p:cNvSpPr txBox="1"/>
          <p:nvPr/>
        </p:nvSpPr>
        <p:spPr>
          <a:xfrm>
            <a:off x="1271783" y="4245496"/>
            <a:ext cx="2193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5 faces</a:t>
            </a:r>
          </a:p>
          <a:p>
            <a:r>
              <a:rPr lang="fr-FR" sz="2800" dirty="0"/>
              <a:t>5 sommets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1306CCC-8647-D042-8059-9AD694298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4" y="1505400"/>
            <a:ext cx="1212850" cy="11938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D702FF69-4E84-BB47-98B9-ACA257A70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96" t="19919" r="24888" b="16477"/>
          <a:stretch/>
        </p:blipFill>
        <p:spPr>
          <a:xfrm>
            <a:off x="1384851" y="1492667"/>
            <a:ext cx="2519075" cy="163691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CEEBBB4C-C16E-5943-BC87-307362FABC21}"/>
              </a:ext>
            </a:extLst>
          </p:cNvPr>
          <p:cNvSpPr txBox="1"/>
          <p:nvPr/>
        </p:nvSpPr>
        <p:spPr>
          <a:xfrm>
            <a:off x="4505869" y="1486483"/>
            <a:ext cx="60353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Les faces de notre pyramide sont :</a:t>
            </a:r>
          </a:p>
          <a:p>
            <a:r>
              <a:rPr lang="fr-FR" sz="3200" dirty="0"/>
              <a:t>	- un </a:t>
            </a:r>
            <a:r>
              <a:rPr lang="fr-FR" sz="3200" dirty="0">
                <a:solidFill>
                  <a:srgbClr val="FF0000"/>
                </a:solidFill>
              </a:rPr>
              <a:t>carré</a:t>
            </a:r>
            <a:r>
              <a:rPr lang="fr-FR" sz="3200" dirty="0"/>
              <a:t> ;</a:t>
            </a:r>
          </a:p>
          <a:p>
            <a:r>
              <a:rPr lang="fr-FR" sz="3200" dirty="0"/>
              <a:t>	- quatre </a:t>
            </a:r>
            <a:r>
              <a:rPr lang="fr-FR" sz="3200" dirty="0">
                <a:solidFill>
                  <a:srgbClr val="FF0000"/>
                </a:solidFill>
              </a:rPr>
              <a:t>triangles</a:t>
            </a:r>
            <a:r>
              <a:rPr lang="fr-FR" sz="3200" dirty="0"/>
              <a:t>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25" name="Triangle 6">
            <a:extLst>
              <a:ext uri="{FF2B5EF4-FFF2-40B4-BE49-F238E27FC236}">
                <a16:creationId xmlns:a16="http://schemas.microsoft.com/office/drawing/2014/main" xmlns="" id="{ED9A04C2-F447-B941-BB86-C5A46BAF54F8}"/>
              </a:ext>
            </a:extLst>
          </p:cNvPr>
          <p:cNvSpPr/>
          <p:nvPr/>
        </p:nvSpPr>
        <p:spPr>
          <a:xfrm rot="1941681">
            <a:off x="5245484" y="3077982"/>
            <a:ext cx="1491956" cy="16185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riangle 6">
            <a:extLst>
              <a:ext uri="{FF2B5EF4-FFF2-40B4-BE49-F238E27FC236}">
                <a16:creationId xmlns:a16="http://schemas.microsoft.com/office/drawing/2014/main" xmlns="" id="{ED9A04C2-F447-B941-BB86-C5A46BAF54F8}"/>
              </a:ext>
            </a:extLst>
          </p:cNvPr>
          <p:cNvSpPr/>
          <p:nvPr/>
        </p:nvSpPr>
        <p:spPr>
          <a:xfrm>
            <a:off x="6713728" y="3129585"/>
            <a:ext cx="1491956" cy="16185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iangle 6">
            <a:extLst>
              <a:ext uri="{FF2B5EF4-FFF2-40B4-BE49-F238E27FC236}">
                <a16:creationId xmlns:a16="http://schemas.microsoft.com/office/drawing/2014/main" xmlns="" id="{ED9A04C2-F447-B941-BB86-C5A46BAF54F8}"/>
              </a:ext>
            </a:extLst>
          </p:cNvPr>
          <p:cNvSpPr/>
          <p:nvPr/>
        </p:nvSpPr>
        <p:spPr>
          <a:xfrm rot="1941681">
            <a:off x="5432029" y="4821290"/>
            <a:ext cx="1491956" cy="16185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riangle 6">
            <a:extLst>
              <a:ext uri="{FF2B5EF4-FFF2-40B4-BE49-F238E27FC236}">
                <a16:creationId xmlns:a16="http://schemas.microsoft.com/office/drawing/2014/main" xmlns="" id="{ED9A04C2-F447-B941-BB86-C5A46BAF54F8}"/>
              </a:ext>
            </a:extLst>
          </p:cNvPr>
          <p:cNvSpPr/>
          <p:nvPr/>
        </p:nvSpPr>
        <p:spPr>
          <a:xfrm rot="20819317">
            <a:off x="6713728" y="4947714"/>
            <a:ext cx="1491956" cy="16185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C1467DF-6A2A-6141-8E8F-D2CE3C45B438}"/>
              </a:ext>
            </a:extLst>
          </p:cNvPr>
          <p:cNvSpPr/>
          <p:nvPr/>
        </p:nvSpPr>
        <p:spPr>
          <a:xfrm>
            <a:off x="9239312" y="4067294"/>
            <a:ext cx="1466490" cy="1466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57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7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BF595A78-1839-C64C-881B-75E3DA997B70}"/>
              </a:ext>
            </a:extLst>
          </p:cNvPr>
          <p:cNvSpPr txBox="1">
            <a:spLocks/>
          </p:cNvSpPr>
          <p:nvPr/>
        </p:nvSpPr>
        <p:spPr>
          <a:xfrm>
            <a:off x="1316966" y="258013"/>
            <a:ext cx="9558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Les figures des faces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C1467DF-6A2A-6141-8E8F-D2CE3C45B438}"/>
              </a:ext>
            </a:extLst>
          </p:cNvPr>
          <p:cNvSpPr/>
          <p:nvPr/>
        </p:nvSpPr>
        <p:spPr>
          <a:xfrm rot="20828697">
            <a:off x="1108241" y="2263234"/>
            <a:ext cx="1823969" cy="1792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D0838EC-1B6D-FA47-A31C-46361542E8DC}"/>
              </a:ext>
            </a:extLst>
          </p:cNvPr>
          <p:cNvSpPr/>
          <p:nvPr/>
        </p:nvSpPr>
        <p:spPr>
          <a:xfrm rot="1095984">
            <a:off x="4927119" y="1771720"/>
            <a:ext cx="2337759" cy="3610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xmlns="" id="{ED9A04C2-F447-B941-BB86-C5A46BAF54F8}"/>
              </a:ext>
            </a:extLst>
          </p:cNvPr>
          <p:cNvSpPr/>
          <p:nvPr/>
        </p:nvSpPr>
        <p:spPr>
          <a:xfrm rot="1941681">
            <a:off x="9311344" y="2042959"/>
            <a:ext cx="2098610" cy="25534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EEBBB4C-C16E-5943-BC87-307362FABC21}"/>
              </a:ext>
            </a:extLst>
          </p:cNvPr>
          <p:cNvSpPr txBox="1"/>
          <p:nvPr/>
        </p:nvSpPr>
        <p:spPr>
          <a:xfrm>
            <a:off x="931653" y="4573661"/>
            <a:ext cx="156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un carré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CB77D5D-CC0D-FD49-B70F-0D29298A2A9C}"/>
              </a:ext>
            </a:extLst>
          </p:cNvPr>
          <p:cNvSpPr txBox="1"/>
          <p:nvPr/>
        </p:nvSpPr>
        <p:spPr>
          <a:xfrm>
            <a:off x="4379604" y="5657284"/>
            <a:ext cx="2262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un rectangle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AF14790-461A-E84E-ABA1-77DCC9E0B4B2}"/>
              </a:ext>
            </a:extLst>
          </p:cNvPr>
          <p:cNvSpPr txBox="1"/>
          <p:nvPr/>
        </p:nvSpPr>
        <p:spPr>
          <a:xfrm>
            <a:off x="9070926" y="5078641"/>
            <a:ext cx="1991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un triangle</a:t>
            </a:r>
          </a:p>
        </p:txBody>
      </p:sp>
    </p:spTree>
    <p:extLst>
      <p:ext uri="{BB962C8B-B14F-4D97-AF65-F5344CB8AC3E}">
        <p14:creationId xmlns:p14="http://schemas.microsoft.com/office/powerpoint/2010/main" val="190392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32965" y="2839453"/>
            <a:ext cx="9144000" cy="1307004"/>
          </a:xfrm>
        </p:spPr>
        <p:txBody>
          <a:bodyPr>
            <a:normAutofit/>
          </a:bodyPr>
          <a:lstStyle/>
          <a:p>
            <a:r>
              <a:rPr lang="fr-F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Problèmes</a:t>
            </a:r>
          </a:p>
        </p:txBody>
      </p:sp>
    </p:spTree>
    <p:extLst>
      <p:ext uri="{BB962C8B-B14F-4D97-AF65-F5344CB8AC3E}">
        <p14:creationId xmlns:p14="http://schemas.microsoft.com/office/powerpoint/2010/main" val="2397035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DEC067E-C26D-4248-B6FE-9D4DB922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582" y="180850"/>
            <a:ext cx="6273859" cy="1325563"/>
          </a:xfrm>
        </p:spPr>
        <p:txBody>
          <a:bodyPr/>
          <a:lstStyle/>
          <a:p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La situation d’hier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29EE07-59B0-3A4C-AE72-5BA2CBF8F19E}"/>
              </a:ext>
            </a:extLst>
          </p:cNvPr>
          <p:cNvPicPr>
            <a:picLocks noChangeAspect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72176" b="2392"/>
          <a:stretch/>
        </p:blipFill>
        <p:spPr>
          <a:xfrm>
            <a:off x="483086" y="4616434"/>
            <a:ext cx="10461840" cy="20961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E00573C-6790-FD4F-8B8C-1185804BB4E9}"/>
              </a:ext>
            </a:extLst>
          </p:cNvPr>
          <p:cNvSpPr txBox="1"/>
          <p:nvPr/>
        </p:nvSpPr>
        <p:spPr>
          <a:xfrm>
            <a:off x="483086" y="1210514"/>
            <a:ext cx="115545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Alice, Stéphanie et Yoann sont au restaurant. Le menu enfant d’Alice coûte 13 €, le menu de Stéphanie coûte 28 €. </a:t>
            </a:r>
          </a:p>
          <a:p>
            <a:r>
              <a:rPr lang="fr-FR" sz="3200" dirty="0"/>
              <a:t>Le menu de Stéphanie coûte 4 € de plus que celui de Yoann. </a:t>
            </a:r>
          </a:p>
          <a:p>
            <a:r>
              <a:rPr lang="fr-FR" sz="3200" dirty="0"/>
              <a:t>Combien coûte le menu de Yoann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5DF2B43-18D9-6C41-BA63-2150492C214A}"/>
              </a:ext>
            </a:extLst>
          </p:cNvPr>
          <p:cNvSpPr txBox="1"/>
          <p:nvPr/>
        </p:nvSpPr>
        <p:spPr>
          <a:xfrm>
            <a:off x="1797804" y="4881967"/>
            <a:ext cx="6064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Cursive standard" pitchFamily="2" charset="0"/>
              </a:rPr>
              <a:t>Le menu de Yoann coûte 24 €.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AC4175A-25EB-DB4B-B1C1-BDD6D7F85B13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483085" y="4613897"/>
            <a:ext cx="10461839" cy="2186509"/>
          </a:xfrm>
          <a:prstGeom prst="rect">
            <a:avLst/>
          </a:prstGeom>
        </p:spPr>
      </p:pic>
      <p:sp>
        <p:nvSpPr>
          <p:cNvPr id="7" name="SMARTInkShape-22">
            <a:extLst>
              <a:ext uri="{FF2B5EF4-FFF2-40B4-BE49-F238E27FC236}">
                <a16:creationId xmlns:a16="http://schemas.microsoft.com/office/drawing/2014/main" xmlns="" id="{05EB57CE-19C9-486D-8469-F1F641ADA07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97025" y="2168525"/>
            <a:ext cx="777876" cy="100776"/>
          </a:xfrm>
          <a:custGeom>
            <a:avLst/>
            <a:gdLst/>
            <a:ahLst/>
            <a:cxnLst/>
            <a:rect l="0" t="0" r="0" b="0"/>
            <a:pathLst>
              <a:path w="777876" h="100776">
                <a:moveTo>
                  <a:pt x="0" y="28575"/>
                </a:moveTo>
                <a:lnTo>
                  <a:pt x="0" y="28575"/>
                </a:lnTo>
                <a:lnTo>
                  <a:pt x="47243" y="45168"/>
                </a:lnTo>
                <a:lnTo>
                  <a:pt x="87864" y="59846"/>
                </a:lnTo>
                <a:lnTo>
                  <a:pt x="120307" y="67756"/>
                </a:lnTo>
                <a:lnTo>
                  <a:pt x="156834" y="76210"/>
                </a:lnTo>
                <a:lnTo>
                  <a:pt x="202750" y="86081"/>
                </a:lnTo>
                <a:lnTo>
                  <a:pt x="240461" y="92180"/>
                </a:lnTo>
                <a:lnTo>
                  <a:pt x="283620" y="96575"/>
                </a:lnTo>
                <a:lnTo>
                  <a:pt x="326982" y="98817"/>
                </a:lnTo>
                <a:lnTo>
                  <a:pt x="368993" y="100775"/>
                </a:lnTo>
                <a:lnTo>
                  <a:pt x="405312" y="100415"/>
                </a:lnTo>
                <a:lnTo>
                  <a:pt x="450243" y="95447"/>
                </a:lnTo>
                <a:lnTo>
                  <a:pt x="492711" y="89501"/>
                </a:lnTo>
                <a:lnTo>
                  <a:pt x="526487" y="84581"/>
                </a:lnTo>
                <a:lnTo>
                  <a:pt x="566630" y="77546"/>
                </a:lnTo>
                <a:lnTo>
                  <a:pt x="613801" y="64252"/>
                </a:lnTo>
                <a:lnTo>
                  <a:pt x="659567" y="50278"/>
                </a:lnTo>
                <a:lnTo>
                  <a:pt x="707075" y="32099"/>
                </a:lnTo>
                <a:lnTo>
                  <a:pt x="751277" y="13671"/>
                </a:lnTo>
                <a:lnTo>
                  <a:pt x="777875" y="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SMARTInkShape-23">
            <a:extLst>
              <a:ext uri="{FF2B5EF4-FFF2-40B4-BE49-F238E27FC236}">
                <a16:creationId xmlns:a16="http://schemas.microsoft.com/office/drawing/2014/main" xmlns="" id="{4CE241D8-E9E3-499A-BC71-8F997CA41FA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143750" y="2146300"/>
            <a:ext cx="904876" cy="118650"/>
          </a:xfrm>
          <a:custGeom>
            <a:avLst/>
            <a:gdLst/>
            <a:ahLst/>
            <a:cxnLst/>
            <a:rect l="0" t="0" r="0" b="0"/>
            <a:pathLst>
              <a:path w="904876" h="118650">
                <a:moveTo>
                  <a:pt x="0" y="15875"/>
                </a:moveTo>
                <a:lnTo>
                  <a:pt x="0" y="15875"/>
                </a:lnTo>
                <a:lnTo>
                  <a:pt x="0" y="17561"/>
                </a:lnTo>
                <a:lnTo>
                  <a:pt x="3371" y="23665"/>
                </a:lnTo>
                <a:lnTo>
                  <a:pt x="7848" y="27334"/>
                </a:lnTo>
                <a:lnTo>
                  <a:pt x="53938" y="50779"/>
                </a:lnTo>
                <a:lnTo>
                  <a:pt x="101384" y="68552"/>
                </a:lnTo>
                <a:lnTo>
                  <a:pt x="138898" y="80209"/>
                </a:lnTo>
                <a:lnTo>
                  <a:pt x="178384" y="89624"/>
                </a:lnTo>
                <a:lnTo>
                  <a:pt x="215102" y="96630"/>
                </a:lnTo>
                <a:lnTo>
                  <a:pt x="257722" y="102910"/>
                </a:lnTo>
                <a:lnTo>
                  <a:pt x="303041" y="108730"/>
                </a:lnTo>
                <a:lnTo>
                  <a:pt x="340106" y="112493"/>
                </a:lnTo>
                <a:lnTo>
                  <a:pt x="376213" y="114117"/>
                </a:lnTo>
                <a:lnTo>
                  <a:pt x="417054" y="116676"/>
                </a:lnTo>
                <a:lnTo>
                  <a:pt x="449470" y="118649"/>
                </a:lnTo>
                <a:lnTo>
                  <a:pt x="493009" y="118371"/>
                </a:lnTo>
                <a:lnTo>
                  <a:pt x="528148" y="116933"/>
                </a:lnTo>
                <a:lnTo>
                  <a:pt x="564580" y="115117"/>
                </a:lnTo>
                <a:lnTo>
                  <a:pt x="606687" y="111759"/>
                </a:lnTo>
                <a:lnTo>
                  <a:pt x="650482" y="106452"/>
                </a:lnTo>
                <a:lnTo>
                  <a:pt x="687957" y="100059"/>
                </a:lnTo>
                <a:lnTo>
                  <a:pt x="730362" y="88596"/>
                </a:lnTo>
                <a:lnTo>
                  <a:pt x="769234" y="76140"/>
                </a:lnTo>
                <a:lnTo>
                  <a:pt x="815782" y="55291"/>
                </a:lnTo>
                <a:lnTo>
                  <a:pt x="857263" y="35672"/>
                </a:lnTo>
                <a:lnTo>
                  <a:pt x="903703" y="4155"/>
                </a:lnTo>
                <a:lnTo>
                  <a:pt x="904354" y="2670"/>
                </a:lnTo>
                <a:lnTo>
                  <a:pt x="904875" y="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SMARTInkShape-Group15">
            <a:extLst>
              <a:ext uri="{FF2B5EF4-FFF2-40B4-BE49-F238E27FC236}">
                <a16:creationId xmlns:a16="http://schemas.microsoft.com/office/drawing/2014/main" xmlns="" id="{D2ACE590-AC7C-491F-822A-E8AB0632C98B}"/>
              </a:ext>
            </a:extLst>
          </p:cNvPr>
          <p:cNvGrpSpPr/>
          <p:nvPr/>
        </p:nvGrpSpPr>
        <p:grpSpPr>
          <a:xfrm>
            <a:off x="809625" y="3209235"/>
            <a:ext cx="2193926" cy="460074"/>
            <a:chOff x="809625" y="3209235"/>
            <a:chExt cx="2193926" cy="460074"/>
          </a:xfrm>
        </p:grpSpPr>
        <p:sp>
          <p:nvSpPr>
            <p:cNvPr id="9" name="SMARTInkShape-24">
              <a:extLst>
                <a:ext uri="{FF2B5EF4-FFF2-40B4-BE49-F238E27FC236}">
                  <a16:creationId xmlns:a16="http://schemas.microsoft.com/office/drawing/2014/main" xmlns="" id="{94C4D2E4-7879-4615-BECD-016E9E78551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2619375" y="3511550"/>
              <a:ext cx="190501" cy="26050"/>
            </a:xfrm>
            <a:custGeom>
              <a:avLst/>
              <a:gdLst/>
              <a:ahLst/>
              <a:cxnLst/>
              <a:rect l="0" t="0" r="0" b="0"/>
              <a:pathLst>
                <a:path w="190501" h="26050">
                  <a:moveTo>
                    <a:pt x="0" y="0"/>
                  </a:moveTo>
                  <a:lnTo>
                    <a:pt x="0" y="0"/>
                  </a:lnTo>
                  <a:lnTo>
                    <a:pt x="1686" y="1686"/>
                  </a:lnTo>
                  <a:lnTo>
                    <a:pt x="4394" y="2513"/>
                  </a:lnTo>
                  <a:lnTo>
                    <a:pt x="44862" y="9084"/>
                  </a:lnTo>
                  <a:lnTo>
                    <a:pt x="86953" y="12637"/>
                  </a:lnTo>
                  <a:lnTo>
                    <a:pt x="127638" y="19423"/>
                  </a:lnTo>
                  <a:lnTo>
                    <a:pt x="169303" y="26049"/>
                  </a:lnTo>
                  <a:lnTo>
                    <a:pt x="190500" y="254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SMARTInkShape-25">
              <a:extLst>
                <a:ext uri="{FF2B5EF4-FFF2-40B4-BE49-F238E27FC236}">
                  <a16:creationId xmlns:a16="http://schemas.microsoft.com/office/drawing/2014/main" xmlns="" id="{471E5E55-E2C8-4F49-B343-971EF62161CE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2641600" y="3482975"/>
              <a:ext cx="187326" cy="9526"/>
            </a:xfrm>
            <a:custGeom>
              <a:avLst/>
              <a:gdLst/>
              <a:ahLst/>
              <a:cxnLst/>
              <a:rect l="0" t="0" r="0" b="0"/>
              <a:pathLst>
                <a:path w="187326" h="9526">
                  <a:moveTo>
                    <a:pt x="0" y="9525"/>
                  </a:moveTo>
                  <a:lnTo>
                    <a:pt x="0" y="9525"/>
                  </a:lnTo>
                  <a:lnTo>
                    <a:pt x="3371" y="7839"/>
                  </a:lnTo>
                  <a:lnTo>
                    <a:pt x="47510" y="2917"/>
                  </a:lnTo>
                  <a:lnTo>
                    <a:pt x="82499" y="1532"/>
                  </a:lnTo>
                  <a:lnTo>
                    <a:pt x="123959" y="2132"/>
                  </a:lnTo>
                  <a:lnTo>
                    <a:pt x="170331" y="156"/>
                  </a:lnTo>
                  <a:lnTo>
                    <a:pt x="18732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SMARTInkShape-26">
              <a:extLst>
                <a:ext uri="{FF2B5EF4-FFF2-40B4-BE49-F238E27FC236}">
                  <a16:creationId xmlns:a16="http://schemas.microsoft.com/office/drawing/2014/main" xmlns="" id="{B37D6335-B04C-4ACA-B137-87ED04C36E9C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2654204" y="3362331"/>
              <a:ext cx="349347" cy="306978"/>
            </a:xfrm>
            <a:custGeom>
              <a:avLst/>
              <a:gdLst/>
              <a:ahLst/>
              <a:cxnLst/>
              <a:rect l="0" t="0" r="0" b="0"/>
              <a:pathLst>
                <a:path w="349347" h="306978">
                  <a:moveTo>
                    <a:pt x="181071" y="12694"/>
                  </a:moveTo>
                  <a:lnTo>
                    <a:pt x="181071" y="12694"/>
                  </a:lnTo>
                  <a:lnTo>
                    <a:pt x="178183" y="10159"/>
                  </a:lnTo>
                  <a:lnTo>
                    <a:pt x="160761" y="1860"/>
                  </a:lnTo>
                  <a:lnTo>
                    <a:pt x="150642" y="0"/>
                  </a:lnTo>
                  <a:lnTo>
                    <a:pt x="139678" y="1408"/>
                  </a:lnTo>
                  <a:lnTo>
                    <a:pt x="107709" y="15691"/>
                  </a:lnTo>
                  <a:lnTo>
                    <a:pt x="60615" y="47703"/>
                  </a:lnTo>
                  <a:lnTo>
                    <a:pt x="57450" y="50714"/>
                  </a:lnTo>
                  <a:lnTo>
                    <a:pt x="38639" y="81685"/>
                  </a:lnTo>
                  <a:lnTo>
                    <a:pt x="15110" y="123437"/>
                  </a:lnTo>
                  <a:lnTo>
                    <a:pt x="3476" y="150225"/>
                  </a:lnTo>
                  <a:lnTo>
                    <a:pt x="0" y="189303"/>
                  </a:lnTo>
                  <a:lnTo>
                    <a:pt x="8495" y="224870"/>
                  </a:lnTo>
                  <a:lnTo>
                    <a:pt x="37353" y="261122"/>
                  </a:lnTo>
                  <a:lnTo>
                    <a:pt x="65384" y="283505"/>
                  </a:lnTo>
                  <a:lnTo>
                    <a:pt x="91015" y="295154"/>
                  </a:lnTo>
                  <a:lnTo>
                    <a:pt x="129968" y="303074"/>
                  </a:lnTo>
                  <a:lnTo>
                    <a:pt x="173886" y="306519"/>
                  </a:lnTo>
                  <a:lnTo>
                    <a:pt x="219594" y="306977"/>
                  </a:lnTo>
                  <a:lnTo>
                    <a:pt x="262542" y="299123"/>
                  </a:lnTo>
                  <a:lnTo>
                    <a:pt x="307505" y="287564"/>
                  </a:lnTo>
                  <a:lnTo>
                    <a:pt x="330873" y="275621"/>
                  </a:lnTo>
                  <a:lnTo>
                    <a:pt x="349346" y="25081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SMARTInkShape-27">
              <a:extLst>
                <a:ext uri="{FF2B5EF4-FFF2-40B4-BE49-F238E27FC236}">
                  <a16:creationId xmlns:a16="http://schemas.microsoft.com/office/drawing/2014/main" xmlns="" id="{92A1E5E2-323B-474D-875A-A6FDDD3578AF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2368550" y="3321631"/>
              <a:ext cx="190683" cy="328167"/>
            </a:xfrm>
            <a:custGeom>
              <a:avLst/>
              <a:gdLst/>
              <a:ahLst/>
              <a:cxnLst/>
              <a:rect l="0" t="0" r="0" b="0"/>
              <a:pathLst>
                <a:path w="190683" h="328167">
                  <a:moveTo>
                    <a:pt x="0" y="62919"/>
                  </a:moveTo>
                  <a:lnTo>
                    <a:pt x="0" y="62919"/>
                  </a:lnTo>
                  <a:lnTo>
                    <a:pt x="0" y="59548"/>
                  </a:lnTo>
                  <a:lnTo>
                    <a:pt x="8663" y="43425"/>
                  </a:lnTo>
                  <a:lnTo>
                    <a:pt x="30591" y="16185"/>
                  </a:lnTo>
                  <a:lnTo>
                    <a:pt x="59214" y="0"/>
                  </a:lnTo>
                  <a:lnTo>
                    <a:pt x="97077" y="11390"/>
                  </a:lnTo>
                  <a:lnTo>
                    <a:pt x="122054" y="23662"/>
                  </a:lnTo>
                  <a:lnTo>
                    <a:pt x="124761" y="28634"/>
                  </a:lnTo>
                  <a:lnTo>
                    <a:pt x="124946" y="40743"/>
                  </a:lnTo>
                  <a:lnTo>
                    <a:pt x="119620" y="52475"/>
                  </a:lnTo>
                  <a:lnTo>
                    <a:pt x="105199" y="71008"/>
                  </a:lnTo>
                  <a:lnTo>
                    <a:pt x="81249" y="81973"/>
                  </a:lnTo>
                  <a:lnTo>
                    <a:pt x="51350" y="93203"/>
                  </a:lnTo>
                  <a:lnTo>
                    <a:pt x="50813" y="93692"/>
                  </a:lnTo>
                  <a:lnTo>
                    <a:pt x="50809" y="94017"/>
                  </a:lnTo>
                  <a:lnTo>
                    <a:pt x="51159" y="94235"/>
                  </a:lnTo>
                  <a:lnTo>
                    <a:pt x="98406" y="111276"/>
                  </a:lnTo>
                  <a:lnTo>
                    <a:pt x="141353" y="136811"/>
                  </a:lnTo>
                  <a:lnTo>
                    <a:pt x="173937" y="173320"/>
                  </a:lnTo>
                  <a:lnTo>
                    <a:pt x="188528" y="211422"/>
                  </a:lnTo>
                  <a:lnTo>
                    <a:pt x="190682" y="227345"/>
                  </a:lnTo>
                  <a:lnTo>
                    <a:pt x="189287" y="245006"/>
                  </a:lnTo>
                  <a:lnTo>
                    <a:pt x="179479" y="269427"/>
                  </a:lnTo>
                  <a:lnTo>
                    <a:pt x="159657" y="294734"/>
                  </a:lnTo>
                  <a:lnTo>
                    <a:pt x="130560" y="318705"/>
                  </a:lnTo>
                  <a:lnTo>
                    <a:pt x="106731" y="325837"/>
                  </a:lnTo>
                  <a:lnTo>
                    <a:pt x="72850" y="328166"/>
                  </a:lnTo>
                  <a:lnTo>
                    <a:pt x="45042" y="321623"/>
                  </a:lnTo>
                  <a:lnTo>
                    <a:pt x="30279" y="314197"/>
                  </a:lnTo>
                  <a:lnTo>
                    <a:pt x="19050" y="30104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SMARTInkShape-28">
              <a:extLst>
                <a:ext uri="{FF2B5EF4-FFF2-40B4-BE49-F238E27FC236}">
                  <a16:creationId xmlns:a16="http://schemas.microsoft.com/office/drawing/2014/main" xmlns="" id="{76A0A6A6-8CEA-4B7D-BC4E-42E4B920C955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2082800" y="3328903"/>
              <a:ext cx="187326" cy="306473"/>
            </a:xfrm>
            <a:custGeom>
              <a:avLst/>
              <a:gdLst/>
              <a:ahLst/>
              <a:cxnLst/>
              <a:rect l="0" t="0" r="0" b="0"/>
              <a:pathLst>
                <a:path w="187326" h="306473">
                  <a:moveTo>
                    <a:pt x="0" y="306472"/>
                  </a:moveTo>
                  <a:lnTo>
                    <a:pt x="0" y="306472"/>
                  </a:lnTo>
                  <a:lnTo>
                    <a:pt x="38631" y="265372"/>
                  </a:lnTo>
                  <a:lnTo>
                    <a:pt x="65382" y="229291"/>
                  </a:lnTo>
                  <a:lnTo>
                    <a:pt x="86679" y="194676"/>
                  </a:lnTo>
                  <a:lnTo>
                    <a:pt x="109526" y="148464"/>
                  </a:lnTo>
                  <a:lnTo>
                    <a:pt x="129467" y="102086"/>
                  </a:lnTo>
                  <a:lnTo>
                    <a:pt x="147529" y="54859"/>
                  </a:lnTo>
                  <a:lnTo>
                    <a:pt x="163557" y="8853"/>
                  </a:lnTo>
                  <a:lnTo>
                    <a:pt x="167584" y="0"/>
                  </a:lnTo>
                  <a:lnTo>
                    <a:pt x="169756" y="7370"/>
                  </a:lnTo>
                  <a:lnTo>
                    <a:pt x="171704" y="52857"/>
                  </a:lnTo>
                  <a:lnTo>
                    <a:pt x="173943" y="94947"/>
                  </a:lnTo>
                  <a:lnTo>
                    <a:pt x="176176" y="136278"/>
                  </a:lnTo>
                  <a:lnTo>
                    <a:pt x="180014" y="181353"/>
                  </a:lnTo>
                  <a:lnTo>
                    <a:pt x="185221" y="228734"/>
                  </a:lnTo>
                  <a:lnTo>
                    <a:pt x="187048" y="275325"/>
                  </a:lnTo>
                  <a:lnTo>
                    <a:pt x="187325" y="30012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SMARTInkShape-29">
              <a:extLst>
                <a:ext uri="{FF2B5EF4-FFF2-40B4-BE49-F238E27FC236}">
                  <a16:creationId xmlns:a16="http://schemas.microsoft.com/office/drawing/2014/main" xmlns="" id="{5CA3924F-3966-4CDB-82D9-C431D3183A09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955800" y="3517900"/>
              <a:ext cx="3176" cy="12701"/>
            </a:xfrm>
            <a:custGeom>
              <a:avLst/>
              <a:gdLst/>
              <a:ahLst/>
              <a:cxnLst/>
              <a:rect l="0" t="0" r="0" b="0"/>
              <a:pathLst>
                <a:path w="3176" h="12701">
                  <a:moveTo>
                    <a:pt x="0" y="12700"/>
                  </a:moveTo>
                  <a:lnTo>
                    <a:pt x="0" y="12700"/>
                  </a:lnTo>
                  <a:lnTo>
                    <a:pt x="0" y="6595"/>
                  </a:lnTo>
                  <a:lnTo>
                    <a:pt x="317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SMARTInkShape-30">
              <a:extLst>
                <a:ext uri="{FF2B5EF4-FFF2-40B4-BE49-F238E27FC236}">
                  <a16:creationId xmlns:a16="http://schemas.microsoft.com/office/drawing/2014/main" xmlns="" id="{15F11206-602E-4372-A72D-FF4E9B9FD285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955800" y="3657600"/>
              <a:ext cx="3176" cy="3176"/>
            </a:xfrm>
            <a:custGeom>
              <a:avLst/>
              <a:gdLst/>
              <a:ahLst/>
              <a:cxnLst/>
              <a:rect l="0" t="0" r="0" b="0"/>
              <a:pathLst>
                <a:path w="3176" h="3176">
                  <a:moveTo>
                    <a:pt x="3175" y="0"/>
                  </a:moveTo>
                  <a:lnTo>
                    <a:pt x="3175" y="0"/>
                  </a:lnTo>
                  <a:lnTo>
                    <a:pt x="0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SMARTInkShape-31">
              <a:extLst>
                <a:ext uri="{FF2B5EF4-FFF2-40B4-BE49-F238E27FC236}">
                  <a16:creationId xmlns:a16="http://schemas.microsoft.com/office/drawing/2014/main" xmlns="" id="{07AFF174-9196-4AC8-8EB7-3F38499D11C7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539766" y="3477006"/>
              <a:ext cx="282685" cy="177468"/>
            </a:xfrm>
            <a:custGeom>
              <a:avLst/>
              <a:gdLst/>
              <a:ahLst/>
              <a:cxnLst/>
              <a:rect l="0" t="0" r="0" b="0"/>
              <a:pathLst>
                <a:path w="282685" h="177468">
                  <a:moveTo>
                    <a:pt x="89009" y="44069"/>
                  </a:moveTo>
                  <a:lnTo>
                    <a:pt x="89009" y="44069"/>
                  </a:lnTo>
                  <a:lnTo>
                    <a:pt x="88656" y="38646"/>
                  </a:lnTo>
                  <a:lnTo>
                    <a:pt x="80063" y="12880"/>
                  </a:lnTo>
                  <a:lnTo>
                    <a:pt x="76919" y="8335"/>
                  </a:lnTo>
                  <a:lnTo>
                    <a:pt x="68328" y="906"/>
                  </a:lnTo>
                  <a:lnTo>
                    <a:pt x="66529" y="191"/>
                  </a:lnTo>
                  <a:lnTo>
                    <a:pt x="65556" y="0"/>
                  </a:lnTo>
                  <a:lnTo>
                    <a:pt x="29147" y="18143"/>
                  </a:lnTo>
                  <a:lnTo>
                    <a:pt x="12662" y="33958"/>
                  </a:lnTo>
                  <a:lnTo>
                    <a:pt x="3924" y="56273"/>
                  </a:lnTo>
                  <a:lnTo>
                    <a:pt x="0" y="97358"/>
                  </a:lnTo>
                  <a:lnTo>
                    <a:pt x="10190" y="125867"/>
                  </a:lnTo>
                  <a:lnTo>
                    <a:pt x="24929" y="148229"/>
                  </a:lnTo>
                  <a:lnTo>
                    <a:pt x="48895" y="166026"/>
                  </a:lnTo>
                  <a:lnTo>
                    <a:pt x="69911" y="175729"/>
                  </a:lnTo>
                  <a:lnTo>
                    <a:pt x="99108" y="177467"/>
                  </a:lnTo>
                  <a:lnTo>
                    <a:pt x="119400" y="174062"/>
                  </a:lnTo>
                  <a:lnTo>
                    <a:pt x="138858" y="163528"/>
                  </a:lnTo>
                  <a:lnTo>
                    <a:pt x="156892" y="145865"/>
                  </a:lnTo>
                  <a:lnTo>
                    <a:pt x="163276" y="135879"/>
                  </a:lnTo>
                  <a:lnTo>
                    <a:pt x="170449" y="115115"/>
                  </a:lnTo>
                  <a:lnTo>
                    <a:pt x="173025" y="105688"/>
                  </a:lnTo>
                  <a:lnTo>
                    <a:pt x="177737" y="101324"/>
                  </a:lnTo>
                  <a:lnTo>
                    <a:pt x="183830" y="97738"/>
                  </a:lnTo>
                  <a:lnTo>
                    <a:pt x="204132" y="93561"/>
                  </a:lnTo>
                  <a:lnTo>
                    <a:pt x="244506" y="90057"/>
                  </a:lnTo>
                  <a:lnTo>
                    <a:pt x="261376" y="82233"/>
                  </a:lnTo>
                  <a:lnTo>
                    <a:pt x="268863" y="73025"/>
                  </a:lnTo>
                  <a:lnTo>
                    <a:pt x="272661" y="63288"/>
                  </a:lnTo>
                  <a:lnTo>
                    <a:pt x="273173" y="56609"/>
                  </a:lnTo>
                  <a:lnTo>
                    <a:pt x="268107" y="40454"/>
                  </a:lnTo>
                  <a:lnTo>
                    <a:pt x="259903" y="26770"/>
                  </a:lnTo>
                  <a:lnTo>
                    <a:pt x="240656" y="14327"/>
                  </a:lnTo>
                  <a:lnTo>
                    <a:pt x="224958" y="8446"/>
                  </a:lnTo>
                  <a:lnTo>
                    <a:pt x="205177" y="10074"/>
                  </a:lnTo>
                  <a:lnTo>
                    <a:pt x="189869" y="15025"/>
                  </a:lnTo>
                  <a:lnTo>
                    <a:pt x="176945" y="27702"/>
                  </a:lnTo>
                  <a:lnTo>
                    <a:pt x="169235" y="41493"/>
                  </a:lnTo>
                  <a:lnTo>
                    <a:pt x="161993" y="78368"/>
                  </a:lnTo>
                  <a:lnTo>
                    <a:pt x="163803" y="114710"/>
                  </a:lnTo>
                  <a:lnTo>
                    <a:pt x="165330" y="120796"/>
                  </a:lnTo>
                  <a:lnTo>
                    <a:pt x="180963" y="142846"/>
                  </a:lnTo>
                  <a:lnTo>
                    <a:pt x="198413" y="158826"/>
                  </a:lnTo>
                  <a:lnTo>
                    <a:pt x="242990" y="172649"/>
                  </a:lnTo>
                  <a:lnTo>
                    <a:pt x="282684" y="17741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SMARTInkShape-32">
              <a:extLst>
                <a:ext uri="{FF2B5EF4-FFF2-40B4-BE49-F238E27FC236}">
                  <a16:creationId xmlns:a16="http://schemas.microsoft.com/office/drawing/2014/main" xmlns="" id="{F1A3126A-221D-4125-A046-474583004CE7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411762" y="3379840"/>
              <a:ext cx="7464" cy="4711"/>
            </a:xfrm>
            <a:custGeom>
              <a:avLst/>
              <a:gdLst/>
              <a:ahLst/>
              <a:cxnLst/>
              <a:rect l="0" t="0" r="0" b="0"/>
              <a:pathLst>
                <a:path w="7464" h="4711">
                  <a:moveTo>
                    <a:pt x="7463" y="4710"/>
                  </a:moveTo>
                  <a:lnTo>
                    <a:pt x="7463" y="4710"/>
                  </a:lnTo>
                  <a:lnTo>
                    <a:pt x="5778" y="4710"/>
                  </a:lnTo>
                  <a:lnTo>
                    <a:pt x="4009" y="3769"/>
                  </a:lnTo>
                  <a:lnTo>
                    <a:pt x="0" y="291"/>
                  </a:lnTo>
                  <a:lnTo>
                    <a:pt x="18" y="0"/>
                  </a:lnTo>
                  <a:lnTo>
                    <a:pt x="4288" y="153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SMARTInkShape-33">
              <a:extLst>
                <a:ext uri="{FF2B5EF4-FFF2-40B4-BE49-F238E27FC236}">
                  <a16:creationId xmlns:a16="http://schemas.microsoft.com/office/drawing/2014/main" xmlns="" id="{45751718-9E7B-4D0C-9790-94D843B7898D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130300" y="3227964"/>
              <a:ext cx="371476" cy="435881"/>
            </a:xfrm>
            <a:custGeom>
              <a:avLst/>
              <a:gdLst/>
              <a:ahLst/>
              <a:cxnLst/>
              <a:rect l="0" t="0" r="0" b="0"/>
              <a:pathLst>
                <a:path w="371476" h="435881">
                  <a:moveTo>
                    <a:pt x="0" y="286761"/>
                  </a:moveTo>
                  <a:lnTo>
                    <a:pt x="0" y="286761"/>
                  </a:lnTo>
                  <a:lnTo>
                    <a:pt x="1686" y="290132"/>
                  </a:lnTo>
                  <a:lnTo>
                    <a:pt x="2535" y="291125"/>
                  </a:lnTo>
                  <a:lnTo>
                    <a:pt x="4419" y="292228"/>
                  </a:lnTo>
                  <a:lnTo>
                    <a:pt x="27639" y="298501"/>
                  </a:lnTo>
                  <a:lnTo>
                    <a:pt x="49961" y="296171"/>
                  </a:lnTo>
                  <a:lnTo>
                    <a:pt x="55013" y="294706"/>
                  </a:lnTo>
                  <a:lnTo>
                    <a:pt x="99203" y="263245"/>
                  </a:lnTo>
                  <a:lnTo>
                    <a:pt x="143303" y="219948"/>
                  </a:lnTo>
                  <a:lnTo>
                    <a:pt x="165185" y="186362"/>
                  </a:lnTo>
                  <a:lnTo>
                    <a:pt x="182912" y="143065"/>
                  </a:lnTo>
                  <a:lnTo>
                    <a:pt x="193308" y="104406"/>
                  </a:lnTo>
                  <a:lnTo>
                    <a:pt x="198035" y="75156"/>
                  </a:lnTo>
                  <a:lnTo>
                    <a:pt x="192693" y="42970"/>
                  </a:lnTo>
                  <a:lnTo>
                    <a:pt x="183859" y="21792"/>
                  </a:lnTo>
                  <a:lnTo>
                    <a:pt x="169482" y="7129"/>
                  </a:lnTo>
                  <a:lnTo>
                    <a:pt x="156935" y="1966"/>
                  </a:lnTo>
                  <a:lnTo>
                    <a:pt x="138809" y="0"/>
                  </a:lnTo>
                  <a:lnTo>
                    <a:pt x="129426" y="1620"/>
                  </a:lnTo>
                  <a:lnTo>
                    <a:pt x="121728" y="5868"/>
                  </a:lnTo>
                  <a:lnTo>
                    <a:pt x="108074" y="29379"/>
                  </a:lnTo>
                  <a:lnTo>
                    <a:pt x="95967" y="75249"/>
                  </a:lnTo>
                  <a:lnTo>
                    <a:pt x="93934" y="114965"/>
                  </a:lnTo>
                  <a:lnTo>
                    <a:pt x="95958" y="149494"/>
                  </a:lnTo>
                  <a:lnTo>
                    <a:pt x="100151" y="188124"/>
                  </a:lnTo>
                  <a:lnTo>
                    <a:pt x="105895" y="227047"/>
                  </a:lnTo>
                  <a:lnTo>
                    <a:pt x="113151" y="261985"/>
                  </a:lnTo>
                  <a:lnTo>
                    <a:pt x="123485" y="302978"/>
                  </a:lnTo>
                  <a:lnTo>
                    <a:pt x="136811" y="345546"/>
                  </a:lnTo>
                  <a:lnTo>
                    <a:pt x="151725" y="383380"/>
                  </a:lnTo>
                  <a:lnTo>
                    <a:pt x="162666" y="408522"/>
                  </a:lnTo>
                  <a:lnTo>
                    <a:pt x="179005" y="427974"/>
                  </a:lnTo>
                  <a:lnTo>
                    <a:pt x="192094" y="433366"/>
                  </a:lnTo>
                  <a:lnTo>
                    <a:pt x="206731" y="435880"/>
                  </a:lnTo>
                  <a:lnTo>
                    <a:pt x="217940" y="434645"/>
                  </a:lnTo>
                  <a:lnTo>
                    <a:pt x="238925" y="419870"/>
                  </a:lnTo>
                  <a:lnTo>
                    <a:pt x="254590" y="402675"/>
                  </a:lnTo>
                  <a:lnTo>
                    <a:pt x="273376" y="360014"/>
                  </a:lnTo>
                  <a:lnTo>
                    <a:pt x="285667" y="316176"/>
                  </a:lnTo>
                  <a:lnTo>
                    <a:pt x="288639" y="288471"/>
                  </a:lnTo>
                  <a:lnTo>
                    <a:pt x="288382" y="286843"/>
                  </a:lnTo>
                  <a:lnTo>
                    <a:pt x="287857" y="285757"/>
                  </a:lnTo>
                  <a:lnTo>
                    <a:pt x="287155" y="285034"/>
                  </a:lnTo>
                  <a:lnTo>
                    <a:pt x="286687" y="284904"/>
                  </a:lnTo>
                  <a:lnTo>
                    <a:pt x="286374" y="285170"/>
                  </a:lnTo>
                  <a:lnTo>
                    <a:pt x="286166" y="285700"/>
                  </a:lnTo>
                  <a:lnTo>
                    <a:pt x="288309" y="330102"/>
                  </a:lnTo>
                  <a:lnTo>
                    <a:pt x="298273" y="373999"/>
                  </a:lnTo>
                  <a:lnTo>
                    <a:pt x="307923" y="395316"/>
                  </a:lnTo>
                  <a:lnTo>
                    <a:pt x="327563" y="418819"/>
                  </a:lnTo>
                  <a:lnTo>
                    <a:pt x="336907" y="426122"/>
                  </a:lnTo>
                  <a:lnTo>
                    <a:pt x="342785" y="427294"/>
                  </a:lnTo>
                  <a:lnTo>
                    <a:pt x="371475" y="42328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SMARTInkShape-34">
              <a:extLst>
                <a:ext uri="{FF2B5EF4-FFF2-40B4-BE49-F238E27FC236}">
                  <a16:creationId xmlns:a16="http://schemas.microsoft.com/office/drawing/2014/main" xmlns="" id="{EDFACCDE-7340-4FE5-8EC3-FCF4199F4CC2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79475" y="3422650"/>
              <a:ext cx="184151" cy="15876"/>
            </a:xfrm>
            <a:custGeom>
              <a:avLst/>
              <a:gdLst/>
              <a:ahLst/>
              <a:cxnLst/>
              <a:rect l="0" t="0" r="0" b="0"/>
              <a:pathLst>
                <a:path w="184151" h="15876">
                  <a:moveTo>
                    <a:pt x="0" y="15875"/>
                  </a:moveTo>
                  <a:lnTo>
                    <a:pt x="0" y="15875"/>
                  </a:lnTo>
                  <a:lnTo>
                    <a:pt x="1686" y="14189"/>
                  </a:lnTo>
                  <a:lnTo>
                    <a:pt x="43854" y="9567"/>
                  </a:lnTo>
                  <a:lnTo>
                    <a:pt x="73230" y="7662"/>
                  </a:lnTo>
                  <a:lnTo>
                    <a:pt x="112275" y="4816"/>
                  </a:lnTo>
                  <a:lnTo>
                    <a:pt x="156468" y="1056"/>
                  </a:lnTo>
                  <a:lnTo>
                    <a:pt x="18415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SMARTInkShape-35">
              <a:extLst>
                <a:ext uri="{FF2B5EF4-FFF2-40B4-BE49-F238E27FC236}">
                  <a16:creationId xmlns:a16="http://schemas.microsoft.com/office/drawing/2014/main" xmlns="" id="{A63832BC-9F99-448F-A7D9-758EC31BBD92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09625" y="3209235"/>
              <a:ext cx="301391" cy="439915"/>
            </a:xfrm>
            <a:custGeom>
              <a:avLst/>
              <a:gdLst/>
              <a:ahLst/>
              <a:cxnLst/>
              <a:rect l="0" t="0" r="0" b="0"/>
              <a:pathLst>
                <a:path w="301391" h="439915">
                  <a:moveTo>
                    <a:pt x="0" y="403915"/>
                  </a:moveTo>
                  <a:lnTo>
                    <a:pt x="0" y="403915"/>
                  </a:lnTo>
                  <a:lnTo>
                    <a:pt x="3371" y="405601"/>
                  </a:lnTo>
                  <a:lnTo>
                    <a:pt x="4717" y="405744"/>
                  </a:lnTo>
                  <a:lnTo>
                    <a:pt x="7153" y="404963"/>
                  </a:lnTo>
                  <a:lnTo>
                    <a:pt x="18490" y="396518"/>
                  </a:lnTo>
                  <a:lnTo>
                    <a:pt x="37633" y="375156"/>
                  </a:lnTo>
                  <a:lnTo>
                    <a:pt x="51361" y="343893"/>
                  </a:lnTo>
                  <a:lnTo>
                    <a:pt x="69428" y="297231"/>
                  </a:lnTo>
                  <a:lnTo>
                    <a:pt x="85892" y="250597"/>
                  </a:lnTo>
                  <a:lnTo>
                    <a:pt x="96015" y="213979"/>
                  </a:lnTo>
                  <a:lnTo>
                    <a:pt x="105002" y="172307"/>
                  </a:lnTo>
                  <a:lnTo>
                    <a:pt x="115834" y="128938"/>
                  </a:lnTo>
                  <a:lnTo>
                    <a:pt x="131314" y="81474"/>
                  </a:lnTo>
                  <a:lnTo>
                    <a:pt x="142899" y="38296"/>
                  </a:lnTo>
                  <a:lnTo>
                    <a:pt x="158394" y="7389"/>
                  </a:lnTo>
                  <a:lnTo>
                    <a:pt x="162237" y="2726"/>
                  </a:lnTo>
                  <a:lnTo>
                    <a:pt x="164250" y="989"/>
                  </a:lnTo>
                  <a:lnTo>
                    <a:pt x="165944" y="184"/>
                  </a:lnTo>
                  <a:lnTo>
                    <a:pt x="167427" y="0"/>
                  </a:lnTo>
                  <a:lnTo>
                    <a:pt x="168768" y="230"/>
                  </a:lnTo>
                  <a:lnTo>
                    <a:pt x="171199" y="2367"/>
                  </a:lnTo>
                  <a:lnTo>
                    <a:pt x="172341" y="3924"/>
                  </a:lnTo>
                  <a:lnTo>
                    <a:pt x="182384" y="46773"/>
                  </a:lnTo>
                  <a:lnTo>
                    <a:pt x="192268" y="84425"/>
                  </a:lnTo>
                  <a:lnTo>
                    <a:pt x="205731" y="129596"/>
                  </a:lnTo>
                  <a:lnTo>
                    <a:pt x="219889" y="167317"/>
                  </a:lnTo>
                  <a:lnTo>
                    <a:pt x="233097" y="211304"/>
                  </a:lnTo>
                  <a:lnTo>
                    <a:pt x="245909" y="257772"/>
                  </a:lnTo>
                  <a:lnTo>
                    <a:pt x="260539" y="302037"/>
                  </a:lnTo>
                  <a:lnTo>
                    <a:pt x="275269" y="345417"/>
                  </a:lnTo>
                  <a:lnTo>
                    <a:pt x="286855" y="388166"/>
                  </a:lnTo>
                  <a:lnTo>
                    <a:pt x="298946" y="433164"/>
                  </a:lnTo>
                  <a:lnTo>
                    <a:pt x="301096" y="439914"/>
                  </a:lnTo>
                  <a:lnTo>
                    <a:pt x="301272" y="439909"/>
                  </a:lnTo>
                  <a:lnTo>
                    <a:pt x="301390" y="439552"/>
                  </a:lnTo>
                  <a:lnTo>
                    <a:pt x="295275" y="42931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6" name="SMARTInkShape-Group16">
            <a:extLst>
              <a:ext uri="{FF2B5EF4-FFF2-40B4-BE49-F238E27FC236}">
                <a16:creationId xmlns:a16="http://schemas.microsoft.com/office/drawing/2014/main" xmlns="" id="{63D113F5-DE6D-454C-A7FF-ECB292B035AD}"/>
              </a:ext>
            </a:extLst>
          </p:cNvPr>
          <p:cNvGrpSpPr/>
          <p:nvPr/>
        </p:nvGrpSpPr>
        <p:grpSpPr>
          <a:xfrm>
            <a:off x="889399" y="3763145"/>
            <a:ext cx="2793602" cy="542156"/>
            <a:chOff x="889399" y="3763145"/>
            <a:chExt cx="2793602" cy="542156"/>
          </a:xfrm>
        </p:grpSpPr>
        <p:sp>
          <p:nvSpPr>
            <p:cNvPr id="22" name="SMARTInkShape-36">
              <a:extLst>
                <a:ext uri="{FF2B5EF4-FFF2-40B4-BE49-F238E27FC236}">
                  <a16:creationId xmlns:a16="http://schemas.microsoft.com/office/drawing/2014/main" xmlns="" id="{5C6F4A73-387C-4AE4-842C-363F75BEC5A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250950" y="3895725"/>
              <a:ext cx="47626" cy="2735"/>
            </a:xfrm>
            <a:custGeom>
              <a:avLst/>
              <a:gdLst/>
              <a:ahLst/>
              <a:cxnLst/>
              <a:rect l="0" t="0" r="0" b="0"/>
              <a:pathLst>
                <a:path w="47626" h="2735">
                  <a:moveTo>
                    <a:pt x="0" y="0"/>
                  </a:moveTo>
                  <a:lnTo>
                    <a:pt x="0" y="0"/>
                  </a:lnTo>
                  <a:lnTo>
                    <a:pt x="3240" y="353"/>
                  </a:lnTo>
                  <a:lnTo>
                    <a:pt x="14616" y="2734"/>
                  </a:lnTo>
                  <a:lnTo>
                    <a:pt x="4762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SMARTInkShape-37">
              <a:extLst>
                <a:ext uri="{FF2B5EF4-FFF2-40B4-BE49-F238E27FC236}">
                  <a16:creationId xmlns:a16="http://schemas.microsoft.com/office/drawing/2014/main" xmlns="" id="{76ABF721-1264-44A7-9F79-A79E9B6704BD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476375" y="3781425"/>
              <a:ext cx="28576" cy="41276"/>
            </a:xfrm>
            <a:custGeom>
              <a:avLst/>
              <a:gdLst/>
              <a:ahLst/>
              <a:cxnLst/>
              <a:rect l="0" t="0" r="0" b="0"/>
              <a:pathLst>
                <a:path w="28576" h="41276">
                  <a:moveTo>
                    <a:pt x="28575" y="0"/>
                  </a:moveTo>
                  <a:lnTo>
                    <a:pt x="28575" y="0"/>
                  </a:lnTo>
                  <a:lnTo>
                    <a:pt x="0" y="412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SMARTInkShape-38">
              <a:extLst>
                <a:ext uri="{FF2B5EF4-FFF2-40B4-BE49-F238E27FC236}">
                  <a16:creationId xmlns:a16="http://schemas.microsoft.com/office/drawing/2014/main" xmlns="" id="{5201AF10-9130-4E11-ACE5-0488AFC48CEC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2352675" y="3851275"/>
              <a:ext cx="3176" cy="1"/>
            </a:xfrm>
            <a:custGeom>
              <a:avLst/>
              <a:gdLst/>
              <a:ahLst/>
              <a:cxnLst/>
              <a:rect l="0" t="0" r="0" b="0"/>
              <a:pathLst>
                <a:path w="3176" h="1">
                  <a:moveTo>
                    <a:pt x="3175" y="0"/>
                  </a:moveTo>
                  <a:lnTo>
                    <a:pt x="3175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SMARTInkShape-39">
              <a:extLst>
                <a:ext uri="{FF2B5EF4-FFF2-40B4-BE49-F238E27FC236}">
                  <a16:creationId xmlns:a16="http://schemas.microsoft.com/office/drawing/2014/main" xmlns="" id="{23181B0F-7720-42F9-B033-192929F25071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2022475" y="3918770"/>
              <a:ext cx="622301" cy="231784"/>
            </a:xfrm>
            <a:custGeom>
              <a:avLst/>
              <a:gdLst/>
              <a:ahLst/>
              <a:cxnLst/>
              <a:rect l="0" t="0" r="0" b="0"/>
              <a:pathLst>
                <a:path w="622301" h="231784">
                  <a:moveTo>
                    <a:pt x="0" y="81730"/>
                  </a:moveTo>
                  <a:lnTo>
                    <a:pt x="0" y="81730"/>
                  </a:lnTo>
                  <a:lnTo>
                    <a:pt x="3371" y="124195"/>
                  </a:lnTo>
                  <a:lnTo>
                    <a:pt x="20394" y="169984"/>
                  </a:lnTo>
                  <a:lnTo>
                    <a:pt x="36380" y="189409"/>
                  </a:lnTo>
                  <a:lnTo>
                    <a:pt x="43685" y="194616"/>
                  </a:lnTo>
                  <a:lnTo>
                    <a:pt x="52342" y="196225"/>
                  </a:lnTo>
                  <a:lnTo>
                    <a:pt x="63369" y="195147"/>
                  </a:lnTo>
                  <a:lnTo>
                    <a:pt x="65529" y="194383"/>
                  </a:lnTo>
                  <a:lnTo>
                    <a:pt x="78702" y="171702"/>
                  </a:lnTo>
                  <a:lnTo>
                    <a:pt x="95470" y="128055"/>
                  </a:lnTo>
                  <a:lnTo>
                    <a:pt x="107143" y="98597"/>
                  </a:lnTo>
                  <a:lnTo>
                    <a:pt x="118593" y="84230"/>
                  </a:lnTo>
                  <a:lnTo>
                    <a:pt x="120337" y="84808"/>
                  </a:lnTo>
                  <a:lnTo>
                    <a:pt x="127142" y="91657"/>
                  </a:lnTo>
                  <a:lnTo>
                    <a:pt x="130356" y="96255"/>
                  </a:lnTo>
                  <a:lnTo>
                    <a:pt x="144352" y="142284"/>
                  </a:lnTo>
                  <a:lnTo>
                    <a:pt x="148514" y="188887"/>
                  </a:lnTo>
                  <a:lnTo>
                    <a:pt x="146162" y="230967"/>
                  </a:lnTo>
                  <a:lnTo>
                    <a:pt x="145772" y="231669"/>
                  </a:lnTo>
                  <a:lnTo>
                    <a:pt x="145159" y="231783"/>
                  </a:lnTo>
                  <a:lnTo>
                    <a:pt x="144398" y="231507"/>
                  </a:lnTo>
                  <a:lnTo>
                    <a:pt x="143890" y="230617"/>
                  </a:lnTo>
                  <a:lnTo>
                    <a:pt x="143176" y="224583"/>
                  </a:lnTo>
                  <a:lnTo>
                    <a:pt x="147287" y="185514"/>
                  </a:lnTo>
                  <a:lnTo>
                    <a:pt x="156447" y="145661"/>
                  </a:lnTo>
                  <a:lnTo>
                    <a:pt x="168800" y="115525"/>
                  </a:lnTo>
                  <a:lnTo>
                    <a:pt x="176387" y="104746"/>
                  </a:lnTo>
                  <a:lnTo>
                    <a:pt x="190277" y="94116"/>
                  </a:lnTo>
                  <a:lnTo>
                    <a:pt x="197574" y="91703"/>
                  </a:lnTo>
                  <a:lnTo>
                    <a:pt x="200508" y="91554"/>
                  </a:lnTo>
                  <a:lnTo>
                    <a:pt x="203169" y="93218"/>
                  </a:lnTo>
                  <a:lnTo>
                    <a:pt x="208008" y="99771"/>
                  </a:lnTo>
                  <a:lnTo>
                    <a:pt x="218217" y="144529"/>
                  </a:lnTo>
                  <a:lnTo>
                    <a:pt x="228292" y="183852"/>
                  </a:lnTo>
                  <a:lnTo>
                    <a:pt x="237524" y="196616"/>
                  </a:lnTo>
                  <a:lnTo>
                    <a:pt x="242679" y="201347"/>
                  </a:lnTo>
                  <a:lnTo>
                    <a:pt x="254605" y="205993"/>
                  </a:lnTo>
                  <a:lnTo>
                    <a:pt x="264264" y="204691"/>
                  </a:lnTo>
                  <a:lnTo>
                    <a:pt x="274437" y="199879"/>
                  </a:lnTo>
                  <a:lnTo>
                    <a:pt x="284838" y="191861"/>
                  </a:lnTo>
                  <a:lnTo>
                    <a:pt x="302294" y="166148"/>
                  </a:lnTo>
                  <a:lnTo>
                    <a:pt x="315043" y="121839"/>
                  </a:lnTo>
                  <a:lnTo>
                    <a:pt x="320515" y="74460"/>
                  </a:lnTo>
                  <a:lnTo>
                    <a:pt x="320604" y="71443"/>
                  </a:lnTo>
                  <a:lnTo>
                    <a:pt x="321379" y="112519"/>
                  </a:lnTo>
                  <a:lnTo>
                    <a:pt x="326450" y="132245"/>
                  </a:lnTo>
                  <a:lnTo>
                    <a:pt x="341069" y="159186"/>
                  </a:lnTo>
                  <a:lnTo>
                    <a:pt x="354705" y="173433"/>
                  </a:lnTo>
                  <a:lnTo>
                    <a:pt x="370465" y="182083"/>
                  </a:lnTo>
                  <a:lnTo>
                    <a:pt x="379140" y="183599"/>
                  </a:lnTo>
                  <a:lnTo>
                    <a:pt x="382935" y="183509"/>
                  </a:lnTo>
                  <a:lnTo>
                    <a:pt x="391855" y="179647"/>
                  </a:lnTo>
                  <a:lnTo>
                    <a:pt x="406898" y="169040"/>
                  </a:lnTo>
                  <a:lnTo>
                    <a:pt x="425485" y="141981"/>
                  </a:lnTo>
                  <a:lnTo>
                    <a:pt x="450710" y="101733"/>
                  </a:lnTo>
                  <a:lnTo>
                    <a:pt x="458099" y="95457"/>
                  </a:lnTo>
                  <a:lnTo>
                    <a:pt x="472965" y="89550"/>
                  </a:lnTo>
                  <a:lnTo>
                    <a:pt x="516532" y="81806"/>
                  </a:lnTo>
                  <a:lnTo>
                    <a:pt x="552453" y="71550"/>
                  </a:lnTo>
                  <a:lnTo>
                    <a:pt x="557861" y="66387"/>
                  </a:lnTo>
                  <a:lnTo>
                    <a:pt x="560290" y="63035"/>
                  </a:lnTo>
                  <a:lnTo>
                    <a:pt x="562990" y="53665"/>
                  </a:lnTo>
                  <a:lnTo>
                    <a:pt x="563569" y="38372"/>
                  </a:lnTo>
                  <a:lnTo>
                    <a:pt x="561625" y="28946"/>
                  </a:lnTo>
                  <a:lnTo>
                    <a:pt x="557233" y="18877"/>
                  </a:lnTo>
                  <a:lnTo>
                    <a:pt x="550813" y="11344"/>
                  </a:lnTo>
                  <a:lnTo>
                    <a:pt x="542197" y="5645"/>
                  </a:lnTo>
                  <a:lnTo>
                    <a:pt x="530137" y="760"/>
                  </a:lnTo>
                  <a:lnTo>
                    <a:pt x="515604" y="0"/>
                  </a:lnTo>
                  <a:lnTo>
                    <a:pt x="496260" y="3539"/>
                  </a:lnTo>
                  <a:lnTo>
                    <a:pt x="491706" y="5261"/>
                  </a:lnTo>
                  <a:lnTo>
                    <a:pt x="476871" y="19483"/>
                  </a:lnTo>
                  <a:lnTo>
                    <a:pt x="468046" y="34280"/>
                  </a:lnTo>
                  <a:lnTo>
                    <a:pt x="466568" y="62771"/>
                  </a:lnTo>
                  <a:lnTo>
                    <a:pt x="470049" y="86774"/>
                  </a:lnTo>
                  <a:lnTo>
                    <a:pt x="483977" y="118541"/>
                  </a:lnTo>
                  <a:lnTo>
                    <a:pt x="512171" y="155314"/>
                  </a:lnTo>
                  <a:lnTo>
                    <a:pt x="549021" y="181222"/>
                  </a:lnTo>
                  <a:lnTo>
                    <a:pt x="575501" y="193328"/>
                  </a:lnTo>
                  <a:lnTo>
                    <a:pt x="591388" y="194711"/>
                  </a:lnTo>
                  <a:lnTo>
                    <a:pt x="622300" y="18650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SMARTInkShape-40">
              <a:extLst>
                <a:ext uri="{FF2B5EF4-FFF2-40B4-BE49-F238E27FC236}">
                  <a16:creationId xmlns:a16="http://schemas.microsoft.com/office/drawing/2014/main" xmlns="" id="{56B8535F-9427-4144-BFAE-4C7F4E2EA5AC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530350" y="3784370"/>
              <a:ext cx="515291" cy="339683"/>
            </a:xfrm>
            <a:custGeom>
              <a:avLst/>
              <a:gdLst/>
              <a:ahLst/>
              <a:cxnLst/>
              <a:rect l="0" t="0" r="0" b="0"/>
              <a:pathLst>
                <a:path w="515291" h="339683">
                  <a:moveTo>
                    <a:pt x="0" y="279630"/>
                  </a:moveTo>
                  <a:lnTo>
                    <a:pt x="0" y="279630"/>
                  </a:lnTo>
                  <a:lnTo>
                    <a:pt x="353" y="270196"/>
                  </a:lnTo>
                  <a:lnTo>
                    <a:pt x="6105" y="253558"/>
                  </a:lnTo>
                  <a:lnTo>
                    <a:pt x="13568" y="242272"/>
                  </a:lnTo>
                  <a:lnTo>
                    <a:pt x="40217" y="229276"/>
                  </a:lnTo>
                  <a:lnTo>
                    <a:pt x="67206" y="254328"/>
                  </a:lnTo>
                  <a:lnTo>
                    <a:pt x="72908" y="264857"/>
                  </a:lnTo>
                  <a:lnTo>
                    <a:pt x="88200" y="308633"/>
                  </a:lnTo>
                  <a:lnTo>
                    <a:pt x="94939" y="317568"/>
                  </a:lnTo>
                  <a:lnTo>
                    <a:pt x="101462" y="322714"/>
                  </a:lnTo>
                  <a:lnTo>
                    <a:pt x="117826" y="327595"/>
                  </a:lnTo>
                  <a:lnTo>
                    <a:pt x="129390" y="327289"/>
                  </a:lnTo>
                  <a:lnTo>
                    <a:pt x="149501" y="321343"/>
                  </a:lnTo>
                  <a:lnTo>
                    <a:pt x="190969" y="290484"/>
                  </a:lnTo>
                  <a:lnTo>
                    <a:pt x="218174" y="259732"/>
                  </a:lnTo>
                  <a:lnTo>
                    <a:pt x="241475" y="216968"/>
                  </a:lnTo>
                  <a:lnTo>
                    <a:pt x="256582" y="177372"/>
                  </a:lnTo>
                  <a:lnTo>
                    <a:pt x="265124" y="134469"/>
                  </a:lnTo>
                  <a:lnTo>
                    <a:pt x="264703" y="87267"/>
                  </a:lnTo>
                  <a:lnTo>
                    <a:pt x="257132" y="47695"/>
                  </a:lnTo>
                  <a:lnTo>
                    <a:pt x="247637" y="23191"/>
                  </a:lnTo>
                  <a:lnTo>
                    <a:pt x="234750" y="6994"/>
                  </a:lnTo>
                  <a:lnTo>
                    <a:pt x="227688" y="1473"/>
                  </a:lnTo>
                  <a:lnTo>
                    <a:pt x="224817" y="0"/>
                  </a:lnTo>
                  <a:lnTo>
                    <a:pt x="221845" y="77"/>
                  </a:lnTo>
                  <a:lnTo>
                    <a:pt x="215720" y="2984"/>
                  </a:lnTo>
                  <a:lnTo>
                    <a:pt x="210411" y="10626"/>
                  </a:lnTo>
                  <a:lnTo>
                    <a:pt x="206052" y="22842"/>
                  </a:lnTo>
                  <a:lnTo>
                    <a:pt x="202673" y="53653"/>
                  </a:lnTo>
                  <a:lnTo>
                    <a:pt x="205317" y="96649"/>
                  </a:lnTo>
                  <a:lnTo>
                    <a:pt x="208845" y="131496"/>
                  </a:lnTo>
                  <a:lnTo>
                    <a:pt x="213849" y="174904"/>
                  </a:lnTo>
                  <a:lnTo>
                    <a:pt x="217723" y="213087"/>
                  </a:lnTo>
                  <a:lnTo>
                    <a:pt x="221584" y="259735"/>
                  </a:lnTo>
                  <a:lnTo>
                    <a:pt x="224300" y="306954"/>
                  </a:lnTo>
                  <a:lnTo>
                    <a:pt x="224262" y="326524"/>
                  </a:lnTo>
                  <a:lnTo>
                    <a:pt x="223591" y="328884"/>
                  </a:lnTo>
                  <a:lnTo>
                    <a:pt x="223144" y="329400"/>
                  </a:lnTo>
                  <a:lnTo>
                    <a:pt x="222846" y="328685"/>
                  </a:lnTo>
                  <a:lnTo>
                    <a:pt x="221486" y="323563"/>
                  </a:lnTo>
                  <a:lnTo>
                    <a:pt x="220682" y="321619"/>
                  </a:lnTo>
                  <a:lnTo>
                    <a:pt x="222280" y="294914"/>
                  </a:lnTo>
                  <a:lnTo>
                    <a:pt x="233375" y="250408"/>
                  </a:lnTo>
                  <a:lnTo>
                    <a:pt x="249546" y="213775"/>
                  </a:lnTo>
                  <a:lnTo>
                    <a:pt x="258286" y="202575"/>
                  </a:lnTo>
                  <a:lnTo>
                    <a:pt x="268715" y="195337"/>
                  </a:lnTo>
                  <a:lnTo>
                    <a:pt x="271924" y="194507"/>
                  </a:lnTo>
                  <a:lnTo>
                    <a:pt x="274768" y="194659"/>
                  </a:lnTo>
                  <a:lnTo>
                    <a:pt x="279811" y="196709"/>
                  </a:lnTo>
                  <a:lnTo>
                    <a:pt x="284404" y="199973"/>
                  </a:lnTo>
                  <a:lnTo>
                    <a:pt x="297662" y="247178"/>
                  </a:lnTo>
                  <a:lnTo>
                    <a:pt x="313150" y="292904"/>
                  </a:lnTo>
                  <a:lnTo>
                    <a:pt x="321816" y="308728"/>
                  </a:lnTo>
                  <a:lnTo>
                    <a:pt x="332236" y="316551"/>
                  </a:lnTo>
                  <a:lnTo>
                    <a:pt x="338966" y="320119"/>
                  </a:lnTo>
                  <a:lnTo>
                    <a:pt x="352088" y="322202"/>
                  </a:lnTo>
                  <a:lnTo>
                    <a:pt x="358550" y="321770"/>
                  </a:lnTo>
                  <a:lnTo>
                    <a:pt x="363211" y="320070"/>
                  </a:lnTo>
                  <a:lnTo>
                    <a:pt x="366671" y="317527"/>
                  </a:lnTo>
                  <a:lnTo>
                    <a:pt x="371809" y="310231"/>
                  </a:lnTo>
                  <a:lnTo>
                    <a:pt x="378976" y="291123"/>
                  </a:lnTo>
                  <a:lnTo>
                    <a:pt x="382394" y="260226"/>
                  </a:lnTo>
                  <a:lnTo>
                    <a:pt x="381082" y="248602"/>
                  </a:lnTo>
                  <a:lnTo>
                    <a:pt x="383540" y="272551"/>
                  </a:lnTo>
                  <a:lnTo>
                    <a:pt x="387475" y="287959"/>
                  </a:lnTo>
                  <a:lnTo>
                    <a:pt x="398519" y="305969"/>
                  </a:lnTo>
                  <a:lnTo>
                    <a:pt x="422116" y="328355"/>
                  </a:lnTo>
                  <a:lnTo>
                    <a:pt x="432082" y="333741"/>
                  </a:lnTo>
                  <a:lnTo>
                    <a:pt x="452854" y="339682"/>
                  </a:lnTo>
                  <a:lnTo>
                    <a:pt x="472023" y="339325"/>
                  </a:lnTo>
                  <a:lnTo>
                    <a:pt x="482250" y="336618"/>
                  </a:lnTo>
                  <a:lnTo>
                    <a:pt x="497626" y="324385"/>
                  </a:lnTo>
                  <a:lnTo>
                    <a:pt x="509983" y="300612"/>
                  </a:lnTo>
                  <a:lnTo>
                    <a:pt x="515290" y="281339"/>
                  </a:lnTo>
                  <a:lnTo>
                    <a:pt x="510121" y="253208"/>
                  </a:lnTo>
                  <a:lnTo>
                    <a:pt x="494596" y="224804"/>
                  </a:lnTo>
                  <a:lnTo>
                    <a:pt x="479412" y="208626"/>
                  </a:lnTo>
                  <a:lnTo>
                    <a:pt x="446366" y="195363"/>
                  </a:lnTo>
                  <a:lnTo>
                    <a:pt x="433923" y="192789"/>
                  </a:lnTo>
                  <a:lnTo>
                    <a:pt x="421807" y="195408"/>
                  </a:lnTo>
                  <a:lnTo>
                    <a:pt x="404968" y="204816"/>
                  </a:lnTo>
                  <a:lnTo>
                    <a:pt x="400154" y="208587"/>
                  </a:lnTo>
                  <a:lnTo>
                    <a:pt x="388321" y="227379"/>
                  </a:lnTo>
                  <a:lnTo>
                    <a:pt x="384855" y="254192"/>
                  </a:lnTo>
                  <a:lnTo>
                    <a:pt x="387747" y="272681"/>
                  </a:lnTo>
                  <a:lnTo>
                    <a:pt x="400050" y="29233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SMARTInkShape-41">
              <a:extLst>
                <a:ext uri="{FF2B5EF4-FFF2-40B4-BE49-F238E27FC236}">
                  <a16:creationId xmlns:a16="http://schemas.microsoft.com/office/drawing/2014/main" xmlns="" id="{C1A61BEB-61FC-444F-90AC-E6EE27675CAA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95375" y="3791014"/>
              <a:ext cx="439950" cy="514287"/>
            </a:xfrm>
            <a:custGeom>
              <a:avLst/>
              <a:gdLst/>
              <a:ahLst/>
              <a:cxnLst/>
              <a:rect l="0" t="0" r="0" b="0"/>
              <a:pathLst>
                <a:path w="439950" h="514287">
                  <a:moveTo>
                    <a:pt x="0" y="365061"/>
                  </a:moveTo>
                  <a:lnTo>
                    <a:pt x="0" y="365061"/>
                  </a:lnTo>
                  <a:lnTo>
                    <a:pt x="2888" y="362526"/>
                  </a:lnTo>
                  <a:lnTo>
                    <a:pt x="34253" y="337045"/>
                  </a:lnTo>
                  <a:lnTo>
                    <a:pt x="68864" y="290733"/>
                  </a:lnTo>
                  <a:lnTo>
                    <a:pt x="90108" y="255239"/>
                  </a:lnTo>
                  <a:lnTo>
                    <a:pt x="113129" y="209166"/>
                  </a:lnTo>
                  <a:lnTo>
                    <a:pt x="131864" y="161994"/>
                  </a:lnTo>
                  <a:lnTo>
                    <a:pt x="140687" y="115817"/>
                  </a:lnTo>
                  <a:lnTo>
                    <a:pt x="145827" y="70059"/>
                  </a:lnTo>
                  <a:lnTo>
                    <a:pt x="150607" y="25790"/>
                  </a:lnTo>
                  <a:lnTo>
                    <a:pt x="149337" y="32"/>
                  </a:lnTo>
                  <a:lnTo>
                    <a:pt x="149300" y="0"/>
                  </a:lnTo>
                  <a:lnTo>
                    <a:pt x="146493" y="40742"/>
                  </a:lnTo>
                  <a:lnTo>
                    <a:pt x="146181" y="73606"/>
                  </a:lnTo>
                  <a:lnTo>
                    <a:pt x="146108" y="106174"/>
                  </a:lnTo>
                  <a:lnTo>
                    <a:pt x="147008" y="152887"/>
                  </a:lnTo>
                  <a:lnTo>
                    <a:pt x="149509" y="192128"/>
                  </a:lnTo>
                  <a:lnTo>
                    <a:pt x="153425" y="234800"/>
                  </a:lnTo>
                  <a:lnTo>
                    <a:pt x="160935" y="272020"/>
                  </a:lnTo>
                  <a:lnTo>
                    <a:pt x="172744" y="307563"/>
                  </a:lnTo>
                  <a:lnTo>
                    <a:pt x="186415" y="326858"/>
                  </a:lnTo>
                  <a:lnTo>
                    <a:pt x="198815" y="337553"/>
                  </a:lnTo>
                  <a:lnTo>
                    <a:pt x="209600" y="338606"/>
                  </a:lnTo>
                  <a:lnTo>
                    <a:pt x="215933" y="337899"/>
                  </a:lnTo>
                  <a:lnTo>
                    <a:pt x="226733" y="332411"/>
                  </a:lnTo>
                  <a:lnTo>
                    <a:pt x="243479" y="316200"/>
                  </a:lnTo>
                  <a:lnTo>
                    <a:pt x="257333" y="284447"/>
                  </a:lnTo>
                  <a:lnTo>
                    <a:pt x="268783" y="249894"/>
                  </a:lnTo>
                  <a:lnTo>
                    <a:pt x="270911" y="247361"/>
                  </a:lnTo>
                  <a:lnTo>
                    <a:pt x="280922" y="241130"/>
                  </a:lnTo>
                  <a:lnTo>
                    <a:pt x="326385" y="224865"/>
                  </a:lnTo>
                  <a:lnTo>
                    <a:pt x="337260" y="214066"/>
                  </a:lnTo>
                  <a:lnTo>
                    <a:pt x="342157" y="207288"/>
                  </a:lnTo>
                  <a:lnTo>
                    <a:pt x="344334" y="201924"/>
                  </a:lnTo>
                  <a:lnTo>
                    <a:pt x="344360" y="196247"/>
                  </a:lnTo>
                  <a:lnTo>
                    <a:pt x="343874" y="193252"/>
                  </a:lnTo>
                  <a:lnTo>
                    <a:pt x="339570" y="187101"/>
                  </a:lnTo>
                  <a:lnTo>
                    <a:pt x="333306" y="181898"/>
                  </a:lnTo>
                  <a:lnTo>
                    <a:pt x="326994" y="179586"/>
                  </a:lnTo>
                  <a:lnTo>
                    <a:pt x="312434" y="178284"/>
                  </a:lnTo>
                  <a:lnTo>
                    <a:pt x="296400" y="182955"/>
                  </a:lnTo>
                  <a:lnTo>
                    <a:pt x="282164" y="196098"/>
                  </a:lnTo>
                  <a:lnTo>
                    <a:pt x="270694" y="218454"/>
                  </a:lnTo>
                  <a:lnTo>
                    <a:pt x="267335" y="238445"/>
                  </a:lnTo>
                  <a:lnTo>
                    <a:pt x="270259" y="260596"/>
                  </a:lnTo>
                  <a:lnTo>
                    <a:pt x="278965" y="283347"/>
                  </a:lnTo>
                  <a:lnTo>
                    <a:pt x="299266" y="311748"/>
                  </a:lnTo>
                  <a:lnTo>
                    <a:pt x="309984" y="321258"/>
                  </a:lnTo>
                  <a:lnTo>
                    <a:pt x="336048" y="330876"/>
                  </a:lnTo>
                  <a:lnTo>
                    <a:pt x="358234" y="333139"/>
                  </a:lnTo>
                  <a:lnTo>
                    <a:pt x="381036" y="328203"/>
                  </a:lnTo>
                  <a:lnTo>
                    <a:pt x="398924" y="318353"/>
                  </a:lnTo>
                  <a:lnTo>
                    <a:pt x="414847" y="301441"/>
                  </a:lnTo>
                  <a:lnTo>
                    <a:pt x="423994" y="284161"/>
                  </a:lnTo>
                  <a:lnTo>
                    <a:pt x="435554" y="237716"/>
                  </a:lnTo>
                  <a:lnTo>
                    <a:pt x="438402" y="195569"/>
                  </a:lnTo>
                  <a:lnTo>
                    <a:pt x="439023" y="193858"/>
                  </a:lnTo>
                  <a:lnTo>
                    <a:pt x="439949" y="192310"/>
                  </a:lnTo>
                  <a:lnTo>
                    <a:pt x="439702" y="192391"/>
                  </a:lnTo>
                  <a:lnTo>
                    <a:pt x="439185" y="192797"/>
                  </a:lnTo>
                  <a:lnTo>
                    <a:pt x="438610" y="194190"/>
                  </a:lnTo>
                  <a:lnTo>
                    <a:pt x="435677" y="234549"/>
                  </a:lnTo>
                  <a:lnTo>
                    <a:pt x="435420" y="281853"/>
                  </a:lnTo>
                  <a:lnTo>
                    <a:pt x="437184" y="324414"/>
                  </a:lnTo>
                  <a:lnTo>
                    <a:pt x="437959" y="370411"/>
                  </a:lnTo>
                  <a:lnTo>
                    <a:pt x="437153" y="409568"/>
                  </a:lnTo>
                  <a:lnTo>
                    <a:pt x="435405" y="456089"/>
                  </a:lnTo>
                  <a:lnTo>
                    <a:pt x="438150" y="51428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SMARTInkShape-42">
              <a:extLst>
                <a:ext uri="{FF2B5EF4-FFF2-40B4-BE49-F238E27FC236}">
                  <a16:creationId xmlns:a16="http://schemas.microsoft.com/office/drawing/2014/main" xmlns="" id="{403957B9-E072-4A9C-8164-3C6660B228AA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89399" y="3774479"/>
              <a:ext cx="190676" cy="359480"/>
            </a:xfrm>
            <a:custGeom>
              <a:avLst/>
              <a:gdLst/>
              <a:ahLst/>
              <a:cxnLst/>
              <a:rect l="0" t="0" r="0" b="0"/>
              <a:pathLst>
                <a:path w="190676" h="359480">
                  <a:moveTo>
                    <a:pt x="155176" y="45046"/>
                  </a:moveTo>
                  <a:lnTo>
                    <a:pt x="155176" y="45046"/>
                  </a:lnTo>
                  <a:lnTo>
                    <a:pt x="154235" y="24642"/>
                  </a:lnTo>
                  <a:lnTo>
                    <a:pt x="147713" y="8111"/>
                  </a:lnTo>
                  <a:lnTo>
                    <a:pt x="115923" y="0"/>
                  </a:lnTo>
                  <a:lnTo>
                    <a:pt x="72869" y="100"/>
                  </a:lnTo>
                  <a:lnTo>
                    <a:pt x="34027" y="9960"/>
                  </a:lnTo>
                  <a:lnTo>
                    <a:pt x="19958" y="19222"/>
                  </a:lnTo>
                  <a:lnTo>
                    <a:pt x="2799" y="35673"/>
                  </a:lnTo>
                  <a:lnTo>
                    <a:pt x="1027" y="39855"/>
                  </a:lnTo>
                  <a:lnTo>
                    <a:pt x="0" y="50147"/>
                  </a:lnTo>
                  <a:lnTo>
                    <a:pt x="1660" y="58014"/>
                  </a:lnTo>
                  <a:lnTo>
                    <a:pt x="5808" y="64921"/>
                  </a:lnTo>
                  <a:lnTo>
                    <a:pt x="24425" y="83768"/>
                  </a:lnTo>
                  <a:lnTo>
                    <a:pt x="67299" y="107164"/>
                  </a:lnTo>
                  <a:lnTo>
                    <a:pt x="112211" y="132915"/>
                  </a:lnTo>
                  <a:lnTo>
                    <a:pt x="141162" y="152583"/>
                  </a:lnTo>
                  <a:lnTo>
                    <a:pt x="167825" y="186297"/>
                  </a:lnTo>
                  <a:lnTo>
                    <a:pt x="183744" y="217384"/>
                  </a:lnTo>
                  <a:lnTo>
                    <a:pt x="190675" y="251165"/>
                  </a:lnTo>
                  <a:lnTo>
                    <a:pt x="186875" y="289265"/>
                  </a:lnTo>
                  <a:lnTo>
                    <a:pt x="172753" y="320371"/>
                  </a:lnTo>
                  <a:lnTo>
                    <a:pt x="163049" y="333273"/>
                  </a:lnTo>
                  <a:lnTo>
                    <a:pt x="140582" y="348977"/>
                  </a:lnTo>
                  <a:lnTo>
                    <a:pt x="118749" y="357232"/>
                  </a:lnTo>
                  <a:lnTo>
                    <a:pt x="101945" y="359479"/>
                  </a:lnTo>
                  <a:lnTo>
                    <a:pt x="57115" y="353397"/>
                  </a:lnTo>
                  <a:lnTo>
                    <a:pt x="21029" y="343406"/>
                  </a:lnTo>
                  <a:lnTo>
                    <a:pt x="17061" y="341319"/>
                  </a:lnTo>
                  <a:lnTo>
                    <a:pt x="10771" y="333356"/>
                  </a:lnTo>
                  <a:lnTo>
                    <a:pt x="2776" y="31809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SMARTInkShape-43">
              <a:extLst>
                <a:ext uri="{FF2B5EF4-FFF2-40B4-BE49-F238E27FC236}">
                  <a16:creationId xmlns:a16="http://schemas.microsoft.com/office/drawing/2014/main" xmlns="" id="{39EFE0C5-6266-4EAC-8F19-E3802841E3AC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2755900" y="4127500"/>
              <a:ext cx="3176" cy="6351"/>
            </a:xfrm>
            <a:custGeom>
              <a:avLst/>
              <a:gdLst/>
              <a:ahLst/>
              <a:cxnLst/>
              <a:rect l="0" t="0" r="0" b="0"/>
              <a:pathLst>
                <a:path w="3176" h="6351">
                  <a:moveTo>
                    <a:pt x="3175" y="0"/>
                  </a:moveTo>
                  <a:lnTo>
                    <a:pt x="3175" y="0"/>
                  </a:lnTo>
                  <a:lnTo>
                    <a:pt x="3175" y="3371"/>
                  </a:lnTo>
                  <a:lnTo>
                    <a:pt x="2822" y="4364"/>
                  </a:lnTo>
                  <a:lnTo>
                    <a:pt x="2234" y="5026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SMARTInkShape-44">
              <a:extLst>
                <a:ext uri="{FF2B5EF4-FFF2-40B4-BE49-F238E27FC236}">
                  <a16:creationId xmlns:a16="http://schemas.microsoft.com/office/drawing/2014/main" xmlns="" id="{E058ECC7-8449-4C43-89BF-B0ABAECBC3C4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2747721" y="4000500"/>
              <a:ext cx="1830" cy="1"/>
            </a:xfrm>
            <a:custGeom>
              <a:avLst/>
              <a:gdLst/>
              <a:ahLst/>
              <a:cxnLst/>
              <a:rect l="0" t="0" r="0" b="0"/>
              <a:pathLst>
                <a:path w="1830" h="1">
                  <a:moveTo>
                    <a:pt x="1829" y="0"/>
                  </a:moveTo>
                  <a:lnTo>
                    <a:pt x="182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SMARTInkShape-45">
              <a:extLst>
                <a:ext uri="{FF2B5EF4-FFF2-40B4-BE49-F238E27FC236}">
                  <a16:creationId xmlns:a16="http://schemas.microsoft.com/office/drawing/2014/main" xmlns="" id="{3BBA8E67-58C9-4773-B1A5-DE85A445592B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2901898" y="3763145"/>
              <a:ext cx="208423" cy="381041"/>
            </a:xfrm>
            <a:custGeom>
              <a:avLst/>
              <a:gdLst/>
              <a:ahLst/>
              <a:cxnLst/>
              <a:rect l="0" t="0" r="0" b="0"/>
              <a:pathLst>
                <a:path w="208423" h="381041">
                  <a:moveTo>
                    <a:pt x="136577" y="126230"/>
                  </a:moveTo>
                  <a:lnTo>
                    <a:pt x="136577" y="126230"/>
                  </a:lnTo>
                  <a:lnTo>
                    <a:pt x="136577" y="127916"/>
                  </a:lnTo>
                  <a:lnTo>
                    <a:pt x="135636" y="129684"/>
                  </a:lnTo>
                  <a:lnTo>
                    <a:pt x="127352" y="138618"/>
                  </a:lnTo>
                  <a:lnTo>
                    <a:pt x="95054" y="131982"/>
                  </a:lnTo>
                  <a:lnTo>
                    <a:pt x="87431" y="127728"/>
                  </a:lnTo>
                  <a:lnTo>
                    <a:pt x="81691" y="122310"/>
                  </a:lnTo>
                  <a:lnTo>
                    <a:pt x="72807" y="104882"/>
                  </a:lnTo>
                  <a:lnTo>
                    <a:pt x="68528" y="81844"/>
                  </a:lnTo>
                  <a:lnTo>
                    <a:pt x="70632" y="62200"/>
                  </a:lnTo>
                  <a:lnTo>
                    <a:pt x="84562" y="31738"/>
                  </a:lnTo>
                  <a:lnTo>
                    <a:pt x="96000" y="16858"/>
                  </a:lnTo>
                  <a:lnTo>
                    <a:pt x="106549" y="8005"/>
                  </a:lnTo>
                  <a:lnTo>
                    <a:pt x="119233" y="3130"/>
                  </a:lnTo>
                  <a:lnTo>
                    <a:pt x="139070" y="0"/>
                  </a:lnTo>
                  <a:lnTo>
                    <a:pt x="167615" y="12942"/>
                  </a:lnTo>
                  <a:lnTo>
                    <a:pt x="181298" y="24139"/>
                  </a:lnTo>
                  <a:lnTo>
                    <a:pt x="193807" y="46004"/>
                  </a:lnTo>
                  <a:lnTo>
                    <a:pt x="205620" y="81416"/>
                  </a:lnTo>
                  <a:lnTo>
                    <a:pt x="208422" y="123182"/>
                  </a:lnTo>
                  <a:lnTo>
                    <a:pt x="205881" y="158919"/>
                  </a:lnTo>
                  <a:lnTo>
                    <a:pt x="192233" y="205922"/>
                  </a:lnTo>
                  <a:lnTo>
                    <a:pt x="170985" y="253201"/>
                  </a:lnTo>
                  <a:lnTo>
                    <a:pt x="136893" y="295832"/>
                  </a:lnTo>
                  <a:lnTo>
                    <a:pt x="104072" y="321804"/>
                  </a:lnTo>
                  <a:lnTo>
                    <a:pt x="93320" y="327334"/>
                  </a:lnTo>
                  <a:lnTo>
                    <a:pt x="68923" y="331043"/>
                  </a:lnTo>
                  <a:lnTo>
                    <a:pt x="49464" y="328771"/>
                  </a:lnTo>
                  <a:lnTo>
                    <a:pt x="29705" y="320258"/>
                  </a:lnTo>
                  <a:lnTo>
                    <a:pt x="14953" y="308799"/>
                  </a:lnTo>
                  <a:lnTo>
                    <a:pt x="5565" y="294781"/>
                  </a:lnTo>
                  <a:lnTo>
                    <a:pt x="0" y="272714"/>
                  </a:lnTo>
                  <a:lnTo>
                    <a:pt x="146" y="260831"/>
                  </a:lnTo>
                  <a:lnTo>
                    <a:pt x="4196" y="248192"/>
                  </a:lnTo>
                  <a:lnTo>
                    <a:pt x="5989" y="244579"/>
                  </a:lnTo>
                  <a:lnTo>
                    <a:pt x="8244" y="242171"/>
                  </a:lnTo>
                  <a:lnTo>
                    <a:pt x="13571" y="239496"/>
                  </a:lnTo>
                  <a:lnTo>
                    <a:pt x="22288" y="242069"/>
                  </a:lnTo>
                  <a:lnTo>
                    <a:pt x="38389" y="251848"/>
                  </a:lnTo>
                  <a:lnTo>
                    <a:pt x="68384" y="293681"/>
                  </a:lnTo>
                  <a:lnTo>
                    <a:pt x="105772" y="341285"/>
                  </a:lnTo>
                  <a:lnTo>
                    <a:pt x="123020" y="362027"/>
                  </a:lnTo>
                  <a:lnTo>
                    <a:pt x="145495" y="375424"/>
                  </a:lnTo>
                  <a:lnTo>
                    <a:pt x="167207" y="381040"/>
                  </a:lnTo>
                  <a:lnTo>
                    <a:pt x="203252" y="38023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SMARTInkShape-46">
              <a:extLst>
                <a:ext uri="{FF2B5EF4-FFF2-40B4-BE49-F238E27FC236}">
                  <a16:creationId xmlns:a16="http://schemas.microsoft.com/office/drawing/2014/main" xmlns="" id="{AAA55805-0C24-4B9B-A670-7DB7ACF08C7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3203575" y="3815851"/>
              <a:ext cx="147198" cy="335121"/>
            </a:xfrm>
            <a:custGeom>
              <a:avLst/>
              <a:gdLst/>
              <a:ahLst/>
              <a:cxnLst/>
              <a:rect l="0" t="0" r="0" b="0"/>
              <a:pathLst>
                <a:path w="147198" h="335121">
                  <a:moveTo>
                    <a:pt x="60325" y="19549"/>
                  </a:moveTo>
                  <a:lnTo>
                    <a:pt x="60325" y="19549"/>
                  </a:lnTo>
                  <a:lnTo>
                    <a:pt x="60325" y="10710"/>
                  </a:lnTo>
                  <a:lnTo>
                    <a:pt x="57855" y="9071"/>
                  </a:lnTo>
                  <a:lnTo>
                    <a:pt x="44346" y="5782"/>
                  </a:lnTo>
                  <a:lnTo>
                    <a:pt x="32283" y="6787"/>
                  </a:lnTo>
                  <a:lnTo>
                    <a:pt x="26851" y="10202"/>
                  </a:lnTo>
                  <a:lnTo>
                    <a:pt x="15168" y="32537"/>
                  </a:lnTo>
                  <a:lnTo>
                    <a:pt x="12151" y="47664"/>
                  </a:lnTo>
                  <a:lnTo>
                    <a:pt x="12334" y="54167"/>
                  </a:lnTo>
                  <a:lnTo>
                    <a:pt x="34006" y="101261"/>
                  </a:lnTo>
                  <a:lnTo>
                    <a:pt x="69416" y="148464"/>
                  </a:lnTo>
                  <a:lnTo>
                    <a:pt x="98242" y="192126"/>
                  </a:lnTo>
                  <a:lnTo>
                    <a:pt x="123309" y="235693"/>
                  </a:lnTo>
                  <a:lnTo>
                    <a:pt x="144662" y="281943"/>
                  </a:lnTo>
                  <a:lnTo>
                    <a:pt x="147197" y="296800"/>
                  </a:lnTo>
                  <a:lnTo>
                    <a:pt x="145502" y="309753"/>
                  </a:lnTo>
                  <a:lnTo>
                    <a:pt x="143568" y="315677"/>
                  </a:lnTo>
                  <a:lnTo>
                    <a:pt x="136715" y="325081"/>
                  </a:lnTo>
                  <a:lnTo>
                    <a:pt x="132418" y="329070"/>
                  </a:lnTo>
                  <a:lnTo>
                    <a:pt x="122941" y="333503"/>
                  </a:lnTo>
                  <a:lnTo>
                    <a:pt x="112143" y="335120"/>
                  </a:lnTo>
                  <a:lnTo>
                    <a:pt x="99113" y="334663"/>
                  </a:lnTo>
                  <a:lnTo>
                    <a:pt x="74522" y="325680"/>
                  </a:lnTo>
                  <a:lnTo>
                    <a:pt x="40998" y="302682"/>
                  </a:lnTo>
                  <a:lnTo>
                    <a:pt x="17950" y="271373"/>
                  </a:lnTo>
                  <a:lnTo>
                    <a:pt x="11741" y="257883"/>
                  </a:lnTo>
                  <a:lnTo>
                    <a:pt x="11318" y="230258"/>
                  </a:lnTo>
                  <a:lnTo>
                    <a:pt x="26577" y="188628"/>
                  </a:lnTo>
                  <a:lnTo>
                    <a:pt x="40330" y="167288"/>
                  </a:lnTo>
                  <a:lnTo>
                    <a:pt x="81555" y="123155"/>
                  </a:lnTo>
                  <a:lnTo>
                    <a:pt x="109043" y="91419"/>
                  </a:lnTo>
                  <a:lnTo>
                    <a:pt x="116662" y="71496"/>
                  </a:lnTo>
                  <a:lnTo>
                    <a:pt x="119468" y="55010"/>
                  </a:lnTo>
                  <a:lnTo>
                    <a:pt x="115421" y="41895"/>
                  </a:lnTo>
                  <a:lnTo>
                    <a:pt x="105107" y="24289"/>
                  </a:lnTo>
                  <a:lnTo>
                    <a:pt x="91585" y="12722"/>
                  </a:lnTo>
                  <a:lnTo>
                    <a:pt x="77393" y="5579"/>
                  </a:lnTo>
                  <a:lnTo>
                    <a:pt x="44189" y="0"/>
                  </a:lnTo>
                  <a:lnTo>
                    <a:pt x="38985" y="166"/>
                  </a:lnTo>
                  <a:lnTo>
                    <a:pt x="0" y="2272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SMARTInkShape-47">
              <a:extLst>
                <a:ext uri="{FF2B5EF4-FFF2-40B4-BE49-F238E27FC236}">
                  <a16:creationId xmlns:a16="http://schemas.microsoft.com/office/drawing/2014/main" xmlns="" id="{D26AB8EE-7847-4750-864E-036869AF0D1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3460375" y="3898900"/>
              <a:ext cx="222626" cy="279563"/>
            </a:xfrm>
            <a:custGeom>
              <a:avLst/>
              <a:gdLst/>
              <a:ahLst/>
              <a:cxnLst/>
              <a:rect l="0" t="0" r="0" b="0"/>
              <a:pathLst>
                <a:path w="222626" h="279563">
                  <a:moveTo>
                    <a:pt x="155950" y="0"/>
                  </a:moveTo>
                  <a:lnTo>
                    <a:pt x="155950" y="0"/>
                  </a:lnTo>
                  <a:lnTo>
                    <a:pt x="118969" y="475"/>
                  </a:lnTo>
                  <a:lnTo>
                    <a:pt x="100520" y="6388"/>
                  </a:lnTo>
                  <a:lnTo>
                    <a:pt x="56075" y="49047"/>
                  </a:lnTo>
                  <a:lnTo>
                    <a:pt x="23542" y="93398"/>
                  </a:lnTo>
                  <a:lnTo>
                    <a:pt x="6651" y="126059"/>
                  </a:lnTo>
                  <a:lnTo>
                    <a:pt x="0" y="162038"/>
                  </a:lnTo>
                  <a:lnTo>
                    <a:pt x="3086" y="195002"/>
                  </a:lnTo>
                  <a:lnTo>
                    <a:pt x="19131" y="226563"/>
                  </a:lnTo>
                  <a:lnTo>
                    <a:pt x="36702" y="246459"/>
                  </a:lnTo>
                  <a:lnTo>
                    <a:pt x="70763" y="264492"/>
                  </a:lnTo>
                  <a:lnTo>
                    <a:pt x="115016" y="275580"/>
                  </a:lnTo>
                  <a:lnTo>
                    <a:pt x="155463" y="279562"/>
                  </a:lnTo>
                  <a:lnTo>
                    <a:pt x="189790" y="275685"/>
                  </a:lnTo>
                  <a:lnTo>
                    <a:pt x="222625" y="2667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SMARTInkShape-48">
              <a:extLst>
                <a:ext uri="{FF2B5EF4-FFF2-40B4-BE49-F238E27FC236}">
                  <a16:creationId xmlns:a16="http://schemas.microsoft.com/office/drawing/2014/main" xmlns="" id="{DA8FD404-8382-4260-AD06-8942DF927749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3422650" y="4013200"/>
              <a:ext cx="174626" cy="5903"/>
            </a:xfrm>
            <a:custGeom>
              <a:avLst/>
              <a:gdLst/>
              <a:ahLst/>
              <a:cxnLst/>
              <a:rect l="0" t="0" r="0" b="0"/>
              <a:pathLst>
                <a:path w="174626" h="5903">
                  <a:moveTo>
                    <a:pt x="0" y="0"/>
                  </a:moveTo>
                  <a:lnTo>
                    <a:pt x="0" y="0"/>
                  </a:lnTo>
                  <a:lnTo>
                    <a:pt x="42957" y="3920"/>
                  </a:lnTo>
                  <a:lnTo>
                    <a:pt x="85152" y="5902"/>
                  </a:lnTo>
                  <a:lnTo>
                    <a:pt x="174625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SMARTInkShape-49">
              <a:extLst>
                <a:ext uri="{FF2B5EF4-FFF2-40B4-BE49-F238E27FC236}">
                  <a16:creationId xmlns:a16="http://schemas.microsoft.com/office/drawing/2014/main" xmlns="" id="{9075FA77-6187-456C-847E-2F0F9E9AB97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3416300" y="4032250"/>
              <a:ext cx="95251" cy="22226"/>
            </a:xfrm>
            <a:custGeom>
              <a:avLst/>
              <a:gdLst/>
              <a:ahLst/>
              <a:cxnLst/>
              <a:rect l="0" t="0" r="0" b="0"/>
              <a:pathLst>
                <a:path w="95251" h="22226">
                  <a:moveTo>
                    <a:pt x="0" y="0"/>
                  </a:moveTo>
                  <a:lnTo>
                    <a:pt x="0" y="0"/>
                  </a:lnTo>
                  <a:lnTo>
                    <a:pt x="7251" y="353"/>
                  </a:lnTo>
                  <a:lnTo>
                    <a:pt x="48528" y="12931"/>
                  </a:lnTo>
                  <a:lnTo>
                    <a:pt x="95250" y="222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" name="SMARTInkShape-Group17">
            <a:extLst>
              <a:ext uri="{FF2B5EF4-FFF2-40B4-BE49-F238E27FC236}">
                <a16:creationId xmlns:a16="http://schemas.microsoft.com/office/drawing/2014/main" xmlns="" id="{FB48F241-C6F0-4429-8BC2-AB83BA0345B3}"/>
              </a:ext>
            </a:extLst>
          </p:cNvPr>
          <p:cNvGrpSpPr/>
          <p:nvPr/>
        </p:nvGrpSpPr>
        <p:grpSpPr>
          <a:xfrm>
            <a:off x="206375" y="2498725"/>
            <a:ext cx="328358" cy="142876"/>
            <a:chOff x="206375" y="2498725"/>
            <a:chExt cx="328358" cy="142876"/>
          </a:xfrm>
        </p:grpSpPr>
        <p:sp>
          <p:nvSpPr>
            <p:cNvPr id="37" name="SMARTInkShape-50">
              <a:extLst>
                <a:ext uri="{FF2B5EF4-FFF2-40B4-BE49-F238E27FC236}">
                  <a16:creationId xmlns:a16="http://schemas.microsoft.com/office/drawing/2014/main" xmlns="" id="{25B0CA37-EAD3-4D86-8374-73019AAD6DFB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206375" y="2546350"/>
              <a:ext cx="254001" cy="6351"/>
            </a:xfrm>
            <a:custGeom>
              <a:avLst/>
              <a:gdLst/>
              <a:ahLst/>
              <a:cxnLst/>
              <a:rect l="0" t="0" r="0" b="0"/>
              <a:pathLst>
                <a:path w="254001" h="6351">
                  <a:moveTo>
                    <a:pt x="0" y="0"/>
                  </a:moveTo>
                  <a:lnTo>
                    <a:pt x="0" y="0"/>
                  </a:lnTo>
                  <a:lnTo>
                    <a:pt x="42716" y="0"/>
                  </a:lnTo>
                  <a:lnTo>
                    <a:pt x="80900" y="0"/>
                  </a:lnTo>
                  <a:lnTo>
                    <a:pt x="121298" y="1686"/>
                  </a:lnTo>
                  <a:lnTo>
                    <a:pt x="167184" y="3044"/>
                  </a:lnTo>
                  <a:lnTo>
                    <a:pt x="212202" y="5671"/>
                  </a:lnTo>
                  <a:lnTo>
                    <a:pt x="254000" y="63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SMARTInkShape-51">
              <a:extLst>
                <a:ext uri="{FF2B5EF4-FFF2-40B4-BE49-F238E27FC236}">
                  <a16:creationId xmlns:a16="http://schemas.microsoft.com/office/drawing/2014/main" xmlns="" id="{C527C305-D396-4892-80E6-2EB6915B820C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390966" y="2498725"/>
              <a:ext cx="143767" cy="142876"/>
            </a:xfrm>
            <a:custGeom>
              <a:avLst/>
              <a:gdLst/>
              <a:ahLst/>
              <a:cxnLst/>
              <a:rect l="0" t="0" r="0" b="0"/>
              <a:pathLst>
                <a:path w="143767" h="142876">
                  <a:moveTo>
                    <a:pt x="2734" y="0"/>
                  </a:moveTo>
                  <a:lnTo>
                    <a:pt x="2734" y="0"/>
                  </a:lnTo>
                  <a:lnTo>
                    <a:pt x="0" y="0"/>
                  </a:lnTo>
                  <a:lnTo>
                    <a:pt x="3061" y="1686"/>
                  </a:lnTo>
                  <a:lnTo>
                    <a:pt x="45656" y="8438"/>
                  </a:lnTo>
                  <a:lnTo>
                    <a:pt x="80960" y="16451"/>
                  </a:lnTo>
                  <a:lnTo>
                    <a:pt x="118584" y="25043"/>
                  </a:lnTo>
                  <a:lnTo>
                    <a:pt x="142316" y="39473"/>
                  </a:lnTo>
                  <a:lnTo>
                    <a:pt x="143766" y="42543"/>
                  </a:lnTo>
                  <a:lnTo>
                    <a:pt x="143497" y="49717"/>
                  </a:lnTo>
                  <a:lnTo>
                    <a:pt x="140084" y="56669"/>
                  </a:lnTo>
                  <a:lnTo>
                    <a:pt x="133276" y="64344"/>
                  </a:lnTo>
                  <a:lnTo>
                    <a:pt x="89548" y="97661"/>
                  </a:lnTo>
                  <a:lnTo>
                    <a:pt x="31309" y="1428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SMARTInkShape-52">
            <a:extLst>
              <a:ext uri="{FF2B5EF4-FFF2-40B4-BE49-F238E27FC236}">
                <a16:creationId xmlns:a16="http://schemas.microsoft.com/office/drawing/2014/main" xmlns="" id="{7FF1777A-B3C1-43D4-B79F-6635486B042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53852" y="2184419"/>
            <a:ext cx="1803949" cy="640879"/>
          </a:xfrm>
          <a:custGeom>
            <a:avLst/>
            <a:gdLst/>
            <a:ahLst/>
            <a:cxnLst/>
            <a:rect l="0" t="0" r="0" b="0"/>
            <a:pathLst>
              <a:path w="1803949" h="640879">
                <a:moveTo>
                  <a:pt x="395723" y="76181"/>
                </a:moveTo>
                <a:lnTo>
                  <a:pt x="395723" y="76181"/>
                </a:lnTo>
                <a:lnTo>
                  <a:pt x="390993" y="60633"/>
                </a:lnTo>
                <a:lnTo>
                  <a:pt x="344355" y="46913"/>
                </a:lnTo>
                <a:lnTo>
                  <a:pt x="305792" y="43638"/>
                </a:lnTo>
                <a:lnTo>
                  <a:pt x="266732" y="46822"/>
                </a:lnTo>
                <a:lnTo>
                  <a:pt x="219943" y="56248"/>
                </a:lnTo>
                <a:lnTo>
                  <a:pt x="175912" y="71383"/>
                </a:lnTo>
                <a:lnTo>
                  <a:pt x="129074" y="98908"/>
                </a:lnTo>
                <a:lnTo>
                  <a:pt x="86658" y="127874"/>
                </a:lnTo>
                <a:lnTo>
                  <a:pt x="39666" y="171101"/>
                </a:lnTo>
                <a:lnTo>
                  <a:pt x="25445" y="187561"/>
                </a:lnTo>
                <a:lnTo>
                  <a:pt x="6958" y="235174"/>
                </a:lnTo>
                <a:lnTo>
                  <a:pt x="450" y="282369"/>
                </a:lnTo>
                <a:lnTo>
                  <a:pt x="0" y="324368"/>
                </a:lnTo>
                <a:lnTo>
                  <a:pt x="8365" y="356079"/>
                </a:lnTo>
                <a:lnTo>
                  <a:pt x="28010" y="398246"/>
                </a:lnTo>
                <a:lnTo>
                  <a:pt x="64673" y="441424"/>
                </a:lnTo>
                <a:lnTo>
                  <a:pt x="103729" y="471159"/>
                </a:lnTo>
                <a:lnTo>
                  <a:pt x="143469" y="495573"/>
                </a:lnTo>
                <a:lnTo>
                  <a:pt x="178979" y="514532"/>
                </a:lnTo>
                <a:lnTo>
                  <a:pt x="224493" y="535009"/>
                </a:lnTo>
                <a:lnTo>
                  <a:pt x="269494" y="551659"/>
                </a:lnTo>
                <a:lnTo>
                  <a:pt x="306385" y="562589"/>
                </a:lnTo>
                <a:lnTo>
                  <a:pt x="342259" y="571645"/>
                </a:lnTo>
                <a:lnTo>
                  <a:pt x="379134" y="580609"/>
                </a:lnTo>
                <a:lnTo>
                  <a:pt x="425145" y="590766"/>
                </a:lnTo>
                <a:lnTo>
                  <a:pt x="469822" y="598832"/>
                </a:lnTo>
                <a:lnTo>
                  <a:pt x="505914" y="605156"/>
                </a:lnTo>
                <a:lnTo>
                  <a:pt x="547611" y="611053"/>
                </a:lnTo>
                <a:lnTo>
                  <a:pt x="582233" y="615057"/>
                </a:lnTo>
                <a:lnTo>
                  <a:pt x="624238" y="619592"/>
                </a:lnTo>
                <a:lnTo>
                  <a:pt x="665769" y="623170"/>
                </a:lnTo>
                <a:lnTo>
                  <a:pt x="702612" y="624779"/>
                </a:lnTo>
                <a:lnTo>
                  <a:pt x="747659" y="627857"/>
                </a:lnTo>
                <a:lnTo>
                  <a:pt x="780504" y="629816"/>
                </a:lnTo>
                <a:lnTo>
                  <a:pt x="823089" y="631862"/>
                </a:lnTo>
                <a:lnTo>
                  <a:pt x="865769" y="633595"/>
                </a:lnTo>
                <a:lnTo>
                  <a:pt x="911527" y="634570"/>
                </a:lnTo>
                <a:lnTo>
                  <a:pt x="948349" y="634798"/>
                </a:lnTo>
                <a:lnTo>
                  <a:pt x="991891" y="634927"/>
                </a:lnTo>
                <a:lnTo>
                  <a:pt x="1035563" y="636650"/>
                </a:lnTo>
                <a:lnTo>
                  <a:pt x="1073589" y="637710"/>
                </a:lnTo>
                <a:lnTo>
                  <a:pt x="1116854" y="638421"/>
                </a:lnTo>
                <a:lnTo>
                  <a:pt x="1149201" y="639802"/>
                </a:lnTo>
                <a:lnTo>
                  <a:pt x="1194984" y="640878"/>
                </a:lnTo>
                <a:lnTo>
                  <a:pt x="1232537" y="639511"/>
                </a:lnTo>
                <a:lnTo>
                  <a:pt x="1277120" y="637718"/>
                </a:lnTo>
                <a:lnTo>
                  <a:pt x="1322373" y="633518"/>
                </a:lnTo>
                <a:lnTo>
                  <a:pt x="1366513" y="629883"/>
                </a:lnTo>
                <a:lnTo>
                  <a:pt x="1411694" y="626572"/>
                </a:lnTo>
                <a:lnTo>
                  <a:pt x="1446718" y="622298"/>
                </a:lnTo>
                <a:lnTo>
                  <a:pt x="1480781" y="616174"/>
                </a:lnTo>
                <a:lnTo>
                  <a:pt x="1519399" y="608163"/>
                </a:lnTo>
                <a:lnTo>
                  <a:pt x="1558829" y="597951"/>
                </a:lnTo>
                <a:lnTo>
                  <a:pt x="1600105" y="584302"/>
                </a:lnTo>
                <a:lnTo>
                  <a:pt x="1646059" y="565364"/>
                </a:lnTo>
                <a:lnTo>
                  <a:pt x="1689159" y="541763"/>
                </a:lnTo>
                <a:lnTo>
                  <a:pt x="1727110" y="511401"/>
                </a:lnTo>
                <a:lnTo>
                  <a:pt x="1761183" y="469221"/>
                </a:lnTo>
                <a:lnTo>
                  <a:pt x="1781026" y="434172"/>
                </a:lnTo>
                <a:lnTo>
                  <a:pt x="1799741" y="391566"/>
                </a:lnTo>
                <a:lnTo>
                  <a:pt x="1803948" y="349323"/>
                </a:lnTo>
                <a:lnTo>
                  <a:pt x="1797485" y="302550"/>
                </a:lnTo>
                <a:lnTo>
                  <a:pt x="1779883" y="255063"/>
                </a:lnTo>
                <a:lnTo>
                  <a:pt x="1749265" y="212528"/>
                </a:lnTo>
                <a:lnTo>
                  <a:pt x="1702503" y="165555"/>
                </a:lnTo>
                <a:lnTo>
                  <a:pt x="1675915" y="143349"/>
                </a:lnTo>
                <a:lnTo>
                  <a:pt x="1629636" y="112458"/>
                </a:lnTo>
                <a:lnTo>
                  <a:pt x="1591217" y="92457"/>
                </a:lnTo>
                <a:lnTo>
                  <a:pt x="1545956" y="72157"/>
                </a:lnTo>
                <a:lnTo>
                  <a:pt x="1508371" y="60290"/>
                </a:lnTo>
                <a:lnTo>
                  <a:pt x="1471964" y="50891"/>
                </a:lnTo>
                <a:lnTo>
                  <a:pt x="1433910" y="41775"/>
                </a:lnTo>
                <a:lnTo>
                  <a:pt x="1397948" y="33726"/>
                </a:lnTo>
                <a:lnTo>
                  <a:pt x="1353902" y="25227"/>
                </a:lnTo>
                <a:lnTo>
                  <a:pt x="1313334" y="18593"/>
                </a:lnTo>
                <a:lnTo>
                  <a:pt x="1270701" y="14237"/>
                </a:lnTo>
                <a:lnTo>
                  <a:pt x="1226750" y="10712"/>
                </a:lnTo>
                <a:lnTo>
                  <a:pt x="1191106" y="8513"/>
                </a:lnTo>
                <a:lnTo>
                  <a:pt x="1158567" y="6360"/>
                </a:lnTo>
                <a:lnTo>
                  <a:pt x="1114464" y="4105"/>
                </a:lnTo>
                <a:lnTo>
                  <a:pt x="1072351" y="2497"/>
                </a:lnTo>
                <a:lnTo>
                  <a:pt x="1030827" y="726"/>
                </a:lnTo>
                <a:lnTo>
                  <a:pt x="989479" y="202"/>
                </a:lnTo>
                <a:lnTo>
                  <a:pt x="959476" y="79"/>
                </a:lnTo>
                <a:lnTo>
                  <a:pt x="922622" y="25"/>
                </a:lnTo>
                <a:lnTo>
                  <a:pt x="889310" y="0"/>
                </a:lnTo>
                <a:lnTo>
                  <a:pt x="844772" y="927"/>
                </a:lnTo>
                <a:lnTo>
                  <a:pt x="803471" y="2496"/>
                </a:lnTo>
                <a:lnTo>
                  <a:pt x="763482" y="3901"/>
                </a:lnTo>
                <a:lnTo>
                  <a:pt x="717884" y="5611"/>
                </a:lnTo>
                <a:lnTo>
                  <a:pt x="684603" y="6364"/>
                </a:lnTo>
                <a:lnTo>
                  <a:pt x="642066" y="8771"/>
                </a:lnTo>
                <a:lnTo>
                  <a:pt x="601593" y="11718"/>
                </a:lnTo>
                <a:lnTo>
                  <a:pt x="554441" y="15179"/>
                </a:lnTo>
                <a:lnTo>
                  <a:pt x="515300" y="18612"/>
                </a:lnTo>
                <a:lnTo>
                  <a:pt x="470155" y="22827"/>
                </a:lnTo>
                <a:lnTo>
                  <a:pt x="437388" y="27068"/>
                </a:lnTo>
                <a:lnTo>
                  <a:pt x="403658" y="32128"/>
                </a:lnTo>
                <a:lnTo>
                  <a:pt x="363776" y="39649"/>
                </a:lnTo>
                <a:lnTo>
                  <a:pt x="309998" y="53956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SMARTInkShape-53">
            <a:extLst>
              <a:ext uri="{FF2B5EF4-FFF2-40B4-BE49-F238E27FC236}">
                <a16:creationId xmlns:a16="http://schemas.microsoft.com/office/drawing/2014/main" xmlns="" id="{70F59C6D-4967-45A2-93AE-F0562AB7BD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94250" y="2706460"/>
            <a:ext cx="2416176" cy="51644"/>
          </a:xfrm>
          <a:custGeom>
            <a:avLst/>
            <a:gdLst/>
            <a:ahLst/>
            <a:cxnLst/>
            <a:rect l="0" t="0" r="0" b="0"/>
            <a:pathLst>
              <a:path w="2416176" h="51644">
                <a:moveTo>
                  <a:pt x="0" y="14515"/>
                </a:moveTo>
                <a:lnTo>
                  <a:pt x="0" y="14515"/>
                </a:lnTo>
                <a:lnTo>
                  <a:pt x="42395" y="9245"/>
                </a:lnTo>
                <a:lnTo>
                  <a:pt x="82479" y="8207"/>
                </a:lnTo>
                <a:lnTo>
                  <a:pt x="114857" y="7243"/>
                </a:lnTo>
                <a:lnTo>
                  <a:pt x="154764" y="5991"/>
                </a:lnTo>
                <a:lnTo>
                  <a:pt x="188964" y="5435"/>
                </a:lnTo>
                <a:lnTo>
                  <a:pt x="235600" y="5431"/>
                </a:lnTo>
                <a:lnTo>
                  <a:pt x="276484" y="7520"/>
                </a:lnTo>
                <a:lnTo>
                  <a:pt x="315695" y="7974"/>
                </a:lnTo>
                <a:lnTo>
                  <a:pt x="360339" y="8127"/>
                </a:lnTo>
                <a:lnTo>
                  <a:pt x="401846" y="4783"/>
                </a:lnTo>
                <a:lnTo>
                  <a:pt x="433539" y="2193"/>
                </a:lnTo>
                <a:lnTo>
                  <a:pt x="467145" y="572"/>
                </a:lnTo>
                <a:lnTo>
                  <a:pt x="503248" y="1027"/>
                </a:lnTo>
                <a:lnTo>
                  <a:pt x="550218" y="4547"/>
                </a:lnTo>
                <a:lnTo>
                  <a:pt x="587145" y="9719"/>
                </a:lnTo>
                <a:lnTo>
                  <a:pt x="624388" y="15367"/>
                </a:lnTo>
                <a:lnTo>
                  <a:pt x="665487" y="19079"/>
                </a:lnTo>
                <a:lnTo>
                  <a:pt x="698792" y="19278"/>
                </a:lnTo>
                <a:lnTo>
                  <a:pt x="731203" y="15573"/>
                </a:lnTo>
                <a:lnTo>
                  <a:pt x="764187" y="10399"/>
                </a:lnTo>
                <a:lnTo>
                  <a:pt x="804981" y="3418"/>
                </a:lnTo>
                <a:lnTo>
                  <a:pt x="843057" y="56"/>
                </a:lnTo>
                <a:lnTo>
                  <a:pt x="884206" y="0"/>
                </a:lnTo>
                <a:lnTo>
                  <a:pt x="918624" y="3159"/>
                </a:lnTo>
                <a:lnTo>
                  <a:pt x="962702" y="10547"/>
                </a:lnTo>
                <a:lnTo>
                  <a:pt x="1007656" y="21767"/>
                </a:lnTo>
                <a:lnTo>
                  <a:pt x="1044886" y="29520"/>
                </a:lnTo>
                <a:lnTo>
                  <a:pt x="1085589" y="30681"/>
                </a:lnTo>
                <a:lnTo>
                  <a:pt x="1132953" y="27913"/>
                </a:lnTo>
                <a:lnTo>
                  <a:pt x="1180304" y="23969"/>
                </a:lnTo>
                <a:lnTo>
                  <a:pt x="1216025" y="20844"/>
                </a:lnTo>
                <a:lnTo>
                  <a:pt x="1254830" y="17684"/>
                </a:lnTo>
                <a:lnTo>
                  <a:pt x="1294550" y="17336"/>
                </a:lnTo>
                <a:lnTo>
                  <a:pt x="1338422" y="20760"/>
                </a:lnTo>
                <a:lnTo>
                  <a:pt x="1375881" y="25890"/>
                </a:lnTo>
                <a:lnTo>
                  <a:pt x="1423316" y="34113"/>
                </a:lnTo>
                <a:lnTo>
                  <a:pt x="1467239" y="41371"/>
                </a:lnTo>
                <a:lnTo>
                  <a:pt x="1505889" y="45298"/>
                </a:lnTo>
                <a:lnTo>
                  <a:pt x="1547287" y="44293"/>
                </a:lnTo>
                <a:lnTo>
                  <a:pt x="1582210" y="41743"/>
                </a:lnTo>
                <a:lnTo>
                  <a:pt x="1629206" y="36341"/>
                </a:lnTo>
                <a:lnTo>
                  <a:pt x="1665709" y="30272"/>
                </a:lnTo>
                <a:lnTo>
                  <a:pt x="1709017" y="25271"/>
                </a:lnTo>
                <a:lnTo>
                  <a:pt x="1748780" y="27776"/>
                </a:lnTo>
                <a:lnTo>
                  <a:pt x="1789201" y="32761"/>
                </a:lnTo>
                <a:lnTo>
                  <a:pt x="1835546" y="41115"/>
                </a:lnTo>
                <a:lnTo>
                  <a:pt x="1880149" y="49481"/>
                </a:lnTo>
                <a:lnTo>
                  <a:pt x="1923296" y="51643"/>
                </a:lnTo>
                <a:lnTo>
                  <a:pt x="1963804" y="47157"/>
                </a:lnTo>
                <a:lnTo>
                  <a:pt x="2009945" y="39660"/>
                </a:lnTo>
                <a:lnTo>
                  <a:pt x="2051214" y="32600"/>
                </a:lnTo>
                <a:lnTo>
                  <a:pt x="2096763" y="27994"/>
                </a:lnTo>
                <a:lnTo>
                  <a:pt x="2143858" y="33284"/>
                </a:lnTo>
                <a:lnTo>
                  <a:pt x="2189769" y="41463"/>
                </a:lnTo>
                <a:lnTo>
                  <a:pt x="2234561" y="42523"/>
                </a:lnTo>
                <a:lnTo>
                  <a:pt x="2279240" y="37303"/>
                </a:lnTo>
                <a:lnTo>
                  <a:pt x="2325826" y="28555"/>
                </a:lnTo>
                <a:lnTo>
                  <a:pt x="2340369" y="25887"/>
                </a:lnTo>
                <a:lnTo>
                  <a:pt x="2384553" y="28047"/>
                </a:lnTo>
                <a:lnTo>
                  <a:pt x="2394341" y="30636"/>
                </a:lnTo>
                <a:lnTo>
                  <a:pt x="2404370" y="36127"/>
                </a:lnTo>
                <a:lnTo>
                  <a:pt x="2412746" y="36972"/>
                </a:lnTo>
                <a:lnTo>
                  <a:pt x="2413889" y="37600"/>
                </a:lnTo>
                <a:lnTo>
                  <a:pt x="2414651" y="38372"/>
                </a:lnTo>
                <a:lnTo>
                  <a:pt x="2414806" y="38886"/>
                </a:lnTo>
                <a:lnTo>
                  <a:pt x="2414557" y="39229"/>
                </a:lnTo>
                <a:lnTo>
                  <a:pt x="2413308" y="39779"/>
                </a:lnTo>
                <a:lnTo>
                  <a:pt x="2415760" y="42637"/>
                </a:lnTo>
                <a:lnTo>
                  <a:pt x="2416175" y="4944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SMARTInkShape-54">
            <a:extLst>
              <a:ext uri="{FF2B5EF4-FFF2-40B4-BE49-F238E27FC236}">
                <a16:creationId xmlns:a16="http://schemas.microsoft.com/office/drawing/2014/main" xmlns="" id="{FB358E4C-E94F-4662-B6E5-8417D07EBA0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218329" y="2145478"/>
            <a:ext cx="1294941" cy="727514"/>
          </a:xfrm>
          <a:custGeom>
            <a:avLst/>
            <a:gdLst/>
            <a:ahLst/>
            <a:cxnLst/>
            <a:rect l="0" t="0" r="0" b="0"/>
            <a:pathLst>
              <a:path w="1294941" h="727514">
                <a:moveTo>
                  <a:pt x="449546" y="54797"/>
                </a:moveTo>
                <a:lnTo>
                  <a:pt x="449546" y="54797"/>
                </a:lnTo>
                <a:lnTo>
                  <a:pt x="411232" y="27645"/>
                </a:lnTo>
                <a:lnTo>
                  <a:pt x="370460" y="16021"/>
                </a:lnTo>
                <a:lnTo>
                  <a:pt x="329922" y="13714"/>
                </a:lnTo>
                <a:lnTo>
                  <a:pt x="289415" y="16950"/>
                </a:lnTo>
                <a:lnTo>
                  <a:pt x="264608" y="19615"/>
                </a:lnTo>
                <a:lnTo>
                  <a:pt x="242703" y="28223"/>
                </a:lnTo>
                <a:lnTo>
                  <a:pt x="217459" y="45195"/>
                </a:lnTo>
                <a:lnTo>
                  <a:pt x="181580" y="70974"/>
                </a:lnTo>
                <a:lnTo>
                  <a:pt x="138610" y="102623"/>
                </a:lnTo>
                <a:lnTo>
                  <a:pt x="106789" y="127956"/>
                </a:lnTo>
                <a:lnTo>
                  <a:pt x="62965" y="167393"/>
                </a:lnTo>
                <a:lnTo>
                  <a:pt x="27186" y="211709"/>
                </a:lnTo>
                <a:lnTo>
                  <a:pt x="8784" y="249417"/>
                </a:lnTo>
                <a:lnTo>
                  <a:pt x="0" y="286852"/>
                </a:lnTo>
                <a:lnTo>
                  <a:pt x="218" y="333182"/>
                </a:lnTo>
                <a:lnTo>
                  <a:pt x="8123" y="376465"/>
                </a:lnTo>
                <a:lnTo>
                  <a:pt x="22774" y="414415"/>
                </a:lnTo>
                <a:lnTo>
                  <a:pt x="50280" y="461651"/>
                </a:lnTo>
                <a:lnTo>
                  <a:pt x="89528" y="506259"/>
                </a:lnTo>
                <a:lnTo>
                  <a:pt x="130620" y="544517"/>
                </a:lnTo>
                <a:lnTo>
                  <a:pt x="164573" y="571606"/>
                </a:lnTo>
                <a:lnTo>
                  <a:pt x="211809" y="602723"/>
                </a:lnTo>
                <a:lnTo>
                  <a:pt x="259161" y="629112"/>
                </a:lnTo>
                <a:lnTo>
                  <a:pt x="306352" y="650649"/>
                </a:lnTo>
                <a:lnTo>
                  <a:pt x="336751" y="663931"/>
                </a:lnTo>
                <a:lnTo>
                  <a:pt x="375191" y="676890"/>
                </a:lnTo>
                <a:lnTo>
                  <a:pt x="416499" y="688999"/>
                </a:lnTo>
                <a:lnTo>
                  <a:pt x="452498" y="699085"/>
                </a:lnTo>
                <a:lnTo>
                  <a:pt x="485194" y="706390"/>
                </a:lnTo>
                <a:lnTo>
                  <a:pt x="532310" y="714469"/>
                </a:lnTo>
                <a:lnTo>
                  <a:pt x="564294" y="719107"/>
                </a:lnTo>
                <a:lnTo>
                  <a:pt x="597324" y="723520"/>
                </a:lnTo>
                <a:lnTo>
                  <a:pt x="629878" y="725952"/>
                </a:lnTo>
                <a:lnTo>
                  <a:pt x="665160" y="727032"/>
                </a:lnTo>
                <a:lnTo>
                  <a:pt x="709063" y="727513"/>
                </a:lnTo>
                <a:lnTo>
                  <a:pt x="748332" y="726785"/>
                </a:lnTo>
                <a:lnTo>
                  <a:pt x="783776" y="725286"/>
                </a:lnTo>
                <a:lnTo>
                  <a:pt x="818344" y="723444"/>
                </a:lnTo>
                <a:lnTo>
                  <a:pt x="852522" y="719568"/>
                </a:lnTo>
                <a:lnTo>
                  <a:pt x="886174" y="714317"/>
                </a:lnTo>
                <a:lnTo>
                  <a:pt x="918769" y="708456"/>
                </a:lnTo>
                <a:lnTo>
                  <a:pt x="950895" y="701383"/>
                </a:lnTo>
                <a:lnTo>
                  <a:pt x="985282" y="692477"/>
                </a:lnTo>
                <a:lnTo>
                  <a:pt x="1026435" y="680287"/>
                </a:lnTo>
                <a:lnTo>
                  <a:pt x="1061189" y="670401"/>
                </a:lnTo>
                <a:lnTo>
                  <a:pt x="1104554" y="657944"/>
                </a:lnTo>
                <a:lnTo>
                  <a:pt x="1142332" y="644376"/>
                </a:lnTo>
                <a:lnTo>
                  <a:pt x="1188099" y="622599"/>
                </a:lnTo>
                <a:lnTo>
                  <a:pt x="1224408" y="603134"/>
                </a:lnTo>
                <a:lnTo>
                  <a:pt x="1264024" y="572450"/>
                </a:lnTo>
                <a:lnTo>
                  <a:pt x="1276498" y="556857"/>
                </a:lnTo>
                <a:lnTo>
                  <a:pt x="1294940" y="511633"/>
                </a:lnTo>
                <a:lnTo>
                  <a:pt x="1292354" y="475852"/>
                </a:lnTo>
                <a:lnTo>
                  <a:pt x="1284150" y="433844"/>
                </a:lnTo>
                <a:lnTo>
                  <a:pt x="1267277" y="387672"/>
                </a:lnTo>
                <a:lnTo>
                  <a:pt x="1244326" y="343495"/>
                </a:lnTo>
                <a:lnTo>
                  <a:pt x="1220588" y="309049"/>
                </a:lnTo>
                <a:lnTo>
                  <a:pt x="1181504" y="261731"/>
                </a:lnTo>
                <a:lnTo>
                  <a:pt x="1138517" y="218024"/>
                </a:lnTo>
                <a:lnTo>
                  <a:pt x="1098185" y="181634"/>
                </a:lnTo>
                <a:lnTo>
                  <a:pt x="1059072" y="148509"/>
                </a:lnTo>
                <a:lnTo>
                  <a:pt x="1018241" y="116705"/>
                </a:lnTo>
                <a:lnTo>
                  <a:pt x="975020" y="87016"/>
                </a:lnTo>
                <a:lnTo>
                  <a:pt x="927407" y="57758"/>
                </a:lnTo>
                <a:lnTo>
                  <a:pt x="884531" y="37298"/>
                </a:lnTo>
                <a:lnTo>
                  <a:pt x="844780" y="22090"/>
                </a:lnTo>
                <a:lnTo>
                  <a:pt x="807944" y="11333"/>
                </a:lnTo>
                <a:lnTo>
                  <a:pt x="771582" y="4200"/>
                </a:lnTo>
                <a:lnTo>
                  <a:pt x="733550" y="559"/>
                </a:lnTo>
                <a:lnTo>
                  <a:pt x="694303" y="0"/>
                </a:lnTo>
                <a:lnTo>
                  <a:pt x="654517" y="3279"/>
                </a:lnTo>
                <a:lnTo>
                  <a:pt x="611670" y="11086"/>
                </a:lnTo>
                <a:lnTo>
                  <a:pt x="544796" y="26222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SMARTInkShape-55">
            <a:extLst>
              <a:ext uri="{FF2B5EF4-FFF2-40B4-BE49-F238E27FC236}">
                <a16:creationId xmlns:a16="http://schemas.microsoft.com/office/drawing/2014/main" xmlns="" id="{9655F8C3-F4C2-43A8-B12E-FD60432BE00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11282" y="3619948"/>
            <a:ext cx="3197807" cy="831383"/>
          </a:xfrm>
          <a:custGeom>
            <a:avLst/>
            <a:gdLst/>
            <a:ahLst/>
            <a:cxnLst/>
            <a:rect l="0" t="0" r="0" b="0"/>
            <a:pathLst>
              <a:path w="3197807" h="831383">
                <a:moveTo>
                  <a:pt x="685718" y="101152"/>
                </a:moveTo>
                <a:lnTo>
                  <a:pt x="685718" y="101152"/>
                </a:lnTo>
                <a:lnTo>
                  <a:pt x="682830" y="98617"/>
                </a:lnTo>
                <a:lnTo>
                  <a:pt x="637296" y="70793"/>
                </a:lnTo>
                <a:lnTo>
                  <a:pt x="629586" y="67129"/>
                </a:lnTo>
                <a:lnTo>
                  <a:pt x="597542" y="60761"/>
                </a:lnTo>
                <a:lnTo>
                  <a:pt x="557276" y="52862"/>
                </a:lnTo>
                <a:lnTo>
                  <a:pt x="524093" y="48175"/>
                </a:lnTo>
                <a:lnTo>
                  <a:pt x="489354" y="46797"/>
                </a:lnTo>
                <a:lnTo>
                  <a:pt x="444444" y="47064"/>
                </a:lnTo>
                <a:lnTo>
                  <a:pt x="407972" y="49025"/>
                </a:lnTo>
                <a:lnTo>
                  <a:pt x="368355" y="54075"/>
                </a:lnTo>
                <a:lnTo>
                  <a:pt x="327689" y="61921"/>
                </a:lnTo>
                <a:lnTo>
                  <a:pt x="286124" y="71301"/>
                </a:lnTo>
                <a:lnTo>
                  <a:pt x="245587" y="82312"/>
                </a:lnTo>
                <a:lnTo>
                  <a:pt x="202413" y="96158"/>
                </a:lnTo>
                <a:lnTo>
                  <a:pt x="160645" y="113689"/>
                </a:lnTo>
                <a:lnTo>
                  <a:pt x="116947" y="134843"/>
                </a:lnTo>
                <a:lnTo>
                  <a:pt x="76382" y="165909"/>
                </a:lnTo>
                <a:lnTo>
                  <a:pt x="34897" y="209378"/>
                </a:lnTo>
                <a:lnTo>
                  <a:pt x="11583" y="249831"/>
                </a:lnTo>
                <a:lnTo>
                  <a:pt x="1386" y="286409"/>
                </a:lnTo>
                <a:lnTo>
                  <a:pt x="0" y="324318"/>
                </a:lnTo>
                <a:lnTo>
                  <a:pt x="5853" y="369365"/>
                </a:lnTo>
                <a:lnTo>
                  <a:pt x="25772" y="413568"/>
                </a:lnTo>
                <a:lnTo>
                  <a:pt x="54441" y="454859"/>
                </a:lnTo>
                <a:lnTo>
                  <a:pt x="96899" y="501898"/>
                </a:lnTo>
                <a:lnTo>
                  <a:pt x="141236" y="539716"/>
                </a:lnTo>
                <a:lnTo>
                  <a:pt x="180938" y="567227"/>
                </a:lnTo>
                <a:lnTo>
                  <a:pt x="226760" y="596588"/>
                </a:lnTo>
                <a:lnTo>
                  <a:pt x="272565" y="621618"/>
                </a:lnTo>
                <a:lnTo>
                  <a:pt x="316279" y="642714"/>
                </a:lnTo>
                <a:lnTo>
                  <a:pt x="361330" y="664883"/>
                </a:lnTo>
                <a:lnTo>
                  <a:pt x="407466" y="681270"/>
                </a:lnTo>
                <a:lnTo>
                  <a:pt x="452628" y="699062"/>
                </a:lnTo>
                <a:lnTo>
                  <a:pt x="489106" y="710111"/>
                </a:lnTo>
                <a:lnTo>
                  <a:pt x="534839" y="720087"/>
                </a:lnTo>
                <a:lnTo>
                  <a:pt x="574260" y="729393"/>
                </a:lnTo>
                <a:lnTo>
                  <a:pt x="612947" y="736423"/>
                </a:lnTo>
                <a:lnTo>
                  <a:pt x="652946" y="741250"/>
                </a:lnTo>
                <a:lnTo>
                  <a:pt x="694235" y="747344"/>
                </a:lnTo>
                <a:lnTo>
                  <a:pt x="729132" y="752768"/>
                </a:lnTo>
                <a:lnTo>
                  <a:pt x="774664" y="758400"/>
                </a:lnTo>
                <a:lnTo>
                  <a:pt x="814966" y="760618"/>
                </a:lnTo>
                <a:lnTo>
                  <a:pt x="853718" y="762961"/>
                </a:lnTo>
                <a:lnTo>
                  <a:pt x="892012" y="765889"/>
                </a:lnTo>
                <a:lnTo>
                  <a:pt x="923101" y="767007"/>
                </a:lnTo>
                <a:lnTo>
                  <a:pt x="970660" y="767637"/>
                </a:lnTo>
                <a:lnTo>
                  <a:pt x="1011563" y="767823"/>
                </a:lnTo>
                <a:lnTo>
                  <a:pt x="1052375" y="767879"/>
                </a:lnTo>
                <a:lnTo>
                  <a:pt x="1093865" y="767895"/>
                </a:lnTo>
                <a:lnTo>
                  <a:pt x="1132970" y="767900"/>
                </a:lnTo>
                <a:lnTo>
                  <a:pt x="1177953" y="768842"/>
                </a:lnTo>
                <a:lnTo>
                  <a:pt x="1212111" y="770084"/>
                </a:lnTo>
                <a:lnTo>
                  <a:pt x="1255495" y="770783"/>
                </a:lnTo>
                <a:lnTo>
                  <a:pt x="1297238" y="770990"/>
                </a:lnTo>
                <a:lnTo>
                  <a:pt x="1338651" y="771404"/>
                </a:lnTo>
                <a:lnTo>
                  <a:pt x="1382084" y="773251"/>
                </a:lnTo>
                <a:lnTo>
                  <a:pt x="1417607" y="773807"/>
                </a:lnTo>
                <a:lnTo>
                  <a:pt x="1465176" y="775806"/>
                </a:lnTo>
                <a:lnTo>
                  <a:pt x="1508316" y="776947"/>
                </a:lnTo>
                <a:lnTo>
                  <a:pt x="1542854" y="777213"/>
                </a:lnTo>
                <a:lnTo>
                  <a:pt x="1589736" y="778304"/>
                </a:lnTo>
                <a:lnTo>
                  <a:pt x="1630556" y="779921"/>
                </a:lnTo>
                <a:lnTo>
                  <a:pt x="1664093" y="780299"/>
                </a:lnTo>
                <a:lnTo>
                  <a:pt x="1708757" y="780865"/>
                </a:lnTo>
                <a:lnTo>
                  <a:pt x="1751037" y="782757"/>
                </a:lnTo>
                <a:lnTo>
                  <a:pt x="1792609" y="783475"/>
                </a:lnTo>
                <a:lnTo>
                  <a:pt x="1836089" y="784393"/>
                </a:lnTo>
                <a:lnTo>
                  <a:pt x="1871623" y="787108"/>
                </a:lnTo>
                <a:lnTo>
                  <a:pt x="1919199" y="790918"/>
                </a:lnTo>
                <a:lnTo>
                  <a:pt x="1962340" y="794281"/>
                </a:lnTo>
                <a:lnTo>
                  <a:pt x="2002483" y="797512"/>
                </a:lnTo>
                <a:lnTo>
                  <a:pt x="2041188" y="799018"/>
                </a:lnTo>
                <a:lnTo>
                  <a:pt x="2079468" y="799464"/>
                </a:lnTo>
                <a:lnTo>
                  <a:pt x="2110554" y="800509"/>
                </a:lnTo>
                <a:lnTo>
                  <a:pt x="2158111" y="803081"/>
                </a:lnTo>
                <a:lnTo>
                  <a:pt x="2199954" y="806078"/>
                </a:lnTo>
                <a:lnTo>
                  <a:pt x="2240456" y="809199"/>
                </a:lnTo>
                <a:lnTo>
                  <a:pt x="2279268" y="812359"/>
                </a:lnTo>
                <a:lnTo>
                  <a:pt x="2323224" y="816470"/>
                </a:lnTo>
                <a:lnTo>
                  <a:pt x="2356473" y="819826"/>
                </a:lnTo>
                <a:lnTo>
                  <a:pt x="2400270" y="823700"/>
                </a:lnTo>
                <a:lnTo>
                  <a:pt x="2442371" y="826729"/>
                </a:lnTo>
                <a:lnTo>
                  <a:pt x="2482335" y="827561"/>
                </a:lnTo>
                <a:lnTo>
                  <a:pt x="2520558" y="828872"/>
                </a:lnTo>
                <a:lnTo>
                  <a:pt x="2558477" y="830278"/>
                </a:lnTo>
                <a:lnTo>
                  <a:pt x="2601201" y="830902"/>
                </a:lnTo>
                <a:lnTo>
                  <a:pt x="2635711" y="831180"/>
                </a:lnTo>
                <a:lnTo>
                  <a:pt x="2677898" y="831337"/>
                </a:lnTo>
                <a:lnTo>
                  <a:pt x="2715327" y="831382"/>
                </a:lnTo>
                <a:lnTo>
                  <a:pt x="2754404" y="830455"/>
                </a:lnTo>
                <a:lnTo>
                  <a:pt x="2786587" y="828512"/>
                </a:lnTo>
                <a:lnTo>
                  <a:pt x="2823233" y="825296"/>
                </a:lnTo>
                <a:lnTo>
                  <a:pt x="2861862" y="820574"/>
                </a:lnTo>
                <a:lnTo>
                  <a:pt x="2898905" y="814948"/>
                </a:lnTo>
                <a:lnTo>
                  <a:pt x="2945322" y="805125"/>
                </a:lnTo>
                <a:lnTo>
                  <a:pt x="2978919" y="796205"/>
                </a:lnTo>
                <a:lnTo>
                  <a:pt x="3016381" y="784637"/>
                </a:lnTo>
                <a:lnTo>
                  <a:pt x="3053782" y="769450"/>
                </a:lnTo>
                <a:lnTo>
                  <a:pt x="3095891" y="743945"/>
                </a:lnTo>
                <a:lnTo>
                  <a:pt x="3137658" y="705458"/>
                </a:lnTo>
                <a:lnTo>
                  <a:pt x="3168342" y="663963"/>
                </a:lnTo>
                <a:lnTo>
                  <a:pt x="3187796" y="621534"/>
                </a:lnTo>
                <a:lnTo>
                  <a:pt x="3196133" y="580384"/>
                </a:lnTo>
                <a:lnTo>
                  <a:pt x="3197806" y="537304"/>
                </a:lnTo>
                <a:lnTo>
                  <a:pt x="3193968" y="503393"/>
                </a:lnTo>
                <a:lnTo>
                  <a:pt x="3174879" y="455873"/>
                </a:lnTo>
                <a:lnTo>
                  <a:pt x="3148577" y="408423"/>
                </a:lnTo>
                <a:lnTo>
                  <a:pt x="3113894" y="365616"/>
                </a:lnTo>
                <a:lnTo>
                  <a:pt x="3069613" y="323405"/>
                </a:lnTo>
                <a:lnTo>
                  <a:pt x="3026059" y="290398"/>
                </a:lnTo>
                <a:lnTo>
                  <a:pt x="2984046" y="262738"/>
                </a:lnTo>
                <a:lnTo>
                  <a:pt x="2941358" y="236107"/>
                </a:lnTo>
                <a:lnTo>
                  <a:pt x="2904279" y="214399"/>
                </a:lnTo>
                <a:lnTo>
                  <a:pt x="2861895" y="190328"/>
                </a:lnTo>
                <a:lnTo>
                  <a:pt x="2823232" y="170143"/>
                </a:lnTo>
                <a:lnTo>
                  <a:pt x="2784259" y="150404"/>
                </a:lnTo>
                <a:lnTo>
                  <a:pt x="2739485" y="129617"/>
                </a:lnTo>
                <a:lnTo>
                  <a:pt x="2696670" y="111923"/>
                </a:lnTo>
                <a:lnTo>
                  <a:pt x="2649538" y="92958"/>
                </a:lnTo>
                <a:lnTo>
                  <a:pt x="2609910" y="78028"/>
                </a:lnTo>
                <a:lnTo>
                  <a:pt x="2563229" y="63502"/>
                </a:lnTo>
                <a:lnTo>
                  <a:pt x="2528285" y="53660"/>
                </a:lnTo>
                <a:lnTo>
                  <a:pt x="2489945" y="45355"/>
                </a:lnTo>
                <a:lnTo>
                  <a:pt x="2443272" y="36137"/>
                </a:lnTo>
                <a:lnTo>
                  <a:pt x="2397833" y="27336"/>
                </a:lnTo>
                <a:lnTo>
                  <a:pt x="2363292" y="20602"/>
                </a:lnTo>
                <a:lnTo>
                  <a:pt x="2330537" y="15258"/>
                </a:lnTo>
                <a:lnTo>
                  <a:pt x="2285405" y="10530"/>
                </a:lnTo>
                <a:lnTo>
                  <a:pt x="2248884" y="7019"/>
                </a:lnTo>
                <a:lnTo>
                  <a:pt x="2215836" y="4634"/>
                </a:lnTo>
                <a:lnTo>
                  <a:pt x="2175278" y="3575"/>
                </a:lnTo>
                <a:lnTo>
                  <a:pt x="2129036" y="2978"/>
                </a:lnTo>
                <a:lnTo>
                  <a:pt x="2090369" y="2839"/>
                </a:lnTo>
                <a:lnTo>
                  <a:pt x="2045196" y="2424"/>
                </a:lnTo>
                <a:lnTo>
                  <a:pt x="2000425" y="1064"/>
                </a:lnTo>
                <a:lnTo>
                  <a:pt x="1953795" y="0"/>
                </a:lnTo>
                <a:lnTo>
                  <a:pt x="1917351" y="692"/>
                </a:lnTo>
                <a:lnTo>
                  <a:pt x="1878694" y="2175"/>
                </a:lnTo>
                <a:lnTo>
                  <a:pt x="1834275" y="4994"/>
                </a:lnTo>
                <a:lnTo>
                  <a:pt x="1800143" y="7027"/>
                </a:lnTo>
                <a:lnTo>
                  <a:pt x="1758711" y="8470"/>
                </a:lnTo>
                <a:lnTo>
                  <a:pt x="1719036" y="10582"/>
                </a:lnTo>
                <a:lnTo>
                  <a:pt x="1676864" y="14457"/>
                </a:lnTo>
                <a:lnTo>
                  <a:pt x="1630800" y="19560"/>
                </a:lnTo>
                <a:lnTo>
                  <a:pt x="1585808" y="25236"/>
                </a:lnTo>
                <a:lnTo>
                  <a:pt x="1539632" y="30104"/>
                </a:lnTo>
                <a:lnTo>
                  <a:pt x="1498839" y="33600"/>
                </a:lnTo>
                <a:lnTo>
                  <a:pt x="1456358" y="36647"/>
                </a:lnTo>
                <a:lnTo>
                  <a:pt x="1414330" y="40837"/>
                </a:lnTo>
                <a:lnTo>
                  <a:pt x="1367392" y="43377"/>
                </a:lnTo>
                <a:lnTo>
                  <a:pt x="1327335" y="47373"/>
                </a:lnTo>
                <a:lnTo>
                  <a:pt x="1288755" y="50665"/>
                </a:lnTo>
                <a:lnTo>
                  <a:pt x="1248880" y="55768"/>
                </a:lnTo>
                <a:lnTo>
                  <a:pt x="1208808" y="56870"/>
                </a:lnTo>
                <a:lnTo>
                  <a:pt x="1167615" y="58829"/>
                </a:lnTo>
                <a:lnTo>
                  <a:pt x="1128795" y="59919"/>
                </a:lnTo>
                <a:lnTo>
                  <a:pt x="1087228" y="61967"/>
                </a:lnTo>
                <a:lnTo>
                  <a:pt x="1054137" y="63083"/>
                </a:lnTo>
                <a:lnTo>
                  <a:pt x="1009368" y="65491"/>
                </a:lnTo>
                <a:lnTo>
                  <a:pt x="962465" y="69466"/>
                </a:lnTo>
                <a:lnTo>
                  <a:pt x="922116" y="72596"/>
                </a:lnTo>
                <a:lnTo>
                  <a:pt x="882644" y="75758"/>
                </a:lnTo>
                <a:lnTo>
                  <a:pt x="845784" y="78929"/>
                </a:lnTo>
                <a:lnTo>
                  <a:pt x="804041" y="83160"/>
                </a:lnTo>
                <a:lnTo>
                  <a:pt x="765305" y="86335"/>
                </a:lnTo>
                <a:lnTo>
                  <a:pt x="724879" y="88387"/>
                </a:lnTo>
                <a:lnTo>
                  <a:pt x="677382" y="90882"/>
                </a:lnTo>
                <a:lnTo>
                  <a:pt x="631299" y="91529"/>
                </a:lnTo>
                <a:lnTo>
                  <a:pt x="584177" y="97117"/>
                </a:lnTo>
                <a:lnTo>
                  <a:pt x="580264" y="97948"/>
                </a:lnTo>
                <a:lnTo>
                  <a:pt x="574593" y="101152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SMARTInkShape-Group22">
            <a:extLst>
              <a:ext uri="{FF2B5EF4-FFF2-40B4-BE49-F238E27FC236}">
                <a16:creationId xmlns:a16="http://schemas.microsoft.com/office/drawing/2014/main" xmlns="" id="{814CA11F-D756-4094-ADBB-5BCF7812E4F4}"/>
              </a:ext>
            </a:extLst>
          </p:cNvPr>
          <p:cNvGrpSpPr/>
          <p:nvPr/>
        </p:nvGrpSpPr>
        <p:grpSpPr>
          <a:xfrm>
            <a:off x="4566144" y="3335791"/>
            <a:ext cx="1028181" cy="440740"/>
            <a:chOff x="4566144" y="3335791"/>
            <a:chExt cx="1028181" cy="440740"/>
          </a:xfrm>
        </p:grpSpPr>
        <p:sp>
          <p:nvSpPr>
            <p:cNvPr id="44" name="SMARTInkShape-56">
              <a:extLst>
                <a:ext uri="{FF2B5EF4-FFF2-40B4-BE49-F238E27FC236}">
                  <a16:creationId xmlns:a16="http://schemas.microsoft.com/office/drawing/2014/main" xmlns="" id="{B0493630-688A-4DA3-BFB0-7FA0A8F1A4F5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566144" y="3335791"/>
              <a:ext cx="323357" cy="392622"/>
            </a:xfrm>
            <a:custGeom>
              <a:avLst/>
              <a:gdLst/>
              <a:ahLst/>
              <a:cxnLst/>
              <a:rect l="0" t="0" r="0" b="0"/>
              <a:pathLst>
                <a:path w="323357" h="392622">
                  <a:moveTo>
                    <a:pt x="158256" y="144009"/>
                  </a:moveTo>
                  <a:lnTo>
                    <a:pt x="158256" y="144009"/>
                  </a:lnTo>
                  <a:lnTo>
                    <a:pt x="150883" y="150442"/>
                  </a:lnTo>
                  <a:lnTo>
                    <a:pt x="142604" y="156525"/>
                  </a:lnTo>
                  <a:lnTo>
                    <a:pt x="113001" y="146533"/>
                  </a:lnTo>
                  <a:lnTo>
                    <a:pt x="91240" y="130221"/>
                  </a:lnTo>
                  <a:lnTo>
                    <a:pt x="80269" y="114720"/>
                  </a:lnTo>
                  <a:lnTo>
                    <a:pt x="74824" y="94487"/>
                  </a:lnTo>
                  <a:lnTo>
                    <a:pt x="73210" y="76223"/>
                  </a:lnTo>
                  <a:lnTo>
                    <a:pt x="77789" y="54584"/>
                  </a:lnTo>
                  <a:lnTo>
                    <a:pt x="84163" y="40411"/>
                  </a:lnTo>
                  <a:lnTo>
                    <a:pt x="104606" y="18391"/>
                  </a:lnTo>
                  <a:lnTo>
                    <a:pt x="122055" y="8089"/>
                  </a:lnTo>
                  <a:lnTo>
                    <a:pt x="151759" y="169"/>
                  </a:lnTo>
                  <a:lnTo>
                    <a:pt x="166657" y="0"/>
                  </a:lnTo>
                  <a:lnTo>
                    <a:pt x="210498" y="14717"/>
                  </a:lnTo>
                  <a:lnTo>
                    <a:pt x="230180" y="27540"/>
                  </a:lnTo>
                  <a:lnTo>
                    <a:pt x="248494" y="56836"/>
                  </a:lnTo>
                  <a:lnTo>
                    <a:pt x="264279" y="103645"/>
                  </a:lnTo>
                  <a:lnTo>
                    <a:pt x="269555" y="128757"/>
                  </a:lnTo>
                  <a:lnTo>
                    <a:pt x="266610" y="166458"/>
                  </a:lnTo>
                  <a:lnTo>
                    <a:pt x="257963" y="208716"/>
                  </a:lnTo>
                  <a:lnTo>
                    <a:pt x="242457" y="253177"/>
                  </a:lnTo>
                  <a:lnTo>
                    <a:pt x="219504" y="292362"/>
                  </a:lnTo>
                  <a:lnTo>
                    <a:pt x="191769" y="318841"/>
                  </a:lnTo>
                  <a:lnTo>
                    <a:pt x="147879" y="348674"/>
                  </a:lnTo>
                  <a:lnTo>
                    <a:pt x="101747" y="365350"/>
                  </a:lnTo>
                  <a:lnTo>
                    <a:pt x="74955" y="364853"/>
                  </a:lnTo>
                  <a:lnTo>
                    <a:pt x="33626" y="351384"/>
                  </a:lnTo>
                  <a:lnTo>
                    <a:pt x="23843" y="345184"/>
                  </a:lnTo>
                  <a:lnTo>
                    <a:pt x="11107" y="330146"/>
                  </a:lnTo>
                  <a:lnTo>
                    <a:pt x="5132" y="319635"/>
                  </a:lnTo>
                  <a:lnTo>
                    <a:pt x="618" y="294856"/>
                  </a:lnTo>
                  <a:lnTo>
                    <a:pt x="0" y="285841"/>
                  </a:lnTo>
                  <a:lnTo>
                    <a:pt x="6394" y="266388"/>
                  </a:lnTo>
                  <a:lnTo>
                    <a:pt x="13855" y="252863"/>
                  </a:lnTo>
                  <a:lnTo>
                    <a:pt x="28962" y="242702"/>
                  </a:lnTo>
                  <a:lnTo>
                    <a:pt x="49077" y="236360"/>
                  </a:lnTo>
                  <a:lnTo>
                    <a:pt x="63935" y="235617"/>
                  </a:lnTo>
                  <a:lnTo>
                    <a:pt x="73415" y="240580"/>
                  </a:lnTo>
                  <a:lnTo>
                    <a:pt x="88816" y="254768"/>
                  </a:lnTo>
                  <a:lnTo>
                    <a:pt x="115704" y="299186"/>
                  </a:lnTo>
                  <a:lnTo>
                    <a:pt x="147295" y="344630"/>
                  </a:lnTo>
                  <a:lnTo>
                    <a:pt x="172123" y="369552"/>
                  </a:lnTo>
                  <a:lnTo>
                    <a:pt x="190901" y="380091"/>
                  </a:lnTo>
                  <a:lnTo>
                    <a:pt x="236952" y="392161"/>
                  </a:lnTo>
                  <a:lnTo>
                    <a:pt x="268816" y="392621"/>
                  </a:lnTo>
                  <a:lnTo>
                    <a:pt x="279830" y="390205"/>
                  </a:lnTo>
                  <a:lnTo>
                    <a:pt x="307532" y="376318"/>
                  </a:lnTo>
                  <a:lnTo>
                    <a:pt x="310690" y="374024"/>
                  </a:lnTo>
                  <a:lnTo>
                    <a:pt x="320191" y="358995"/>
                  </a:lnTo>
                  <a:lnTo>
                    <a:pt x="322773" y="347743"/>
                  </a:lnTo>
                  <a:lnTo>
                    <a:pt x="323356" y="33133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SMARTInkShape-57">
              <a:extLst>
                <a:ext uri="{FF2B5EF4-FFF2-40B4-BE49-F238E27FC236}">
                  <a16:creationId xmlns:a16="http://schemas.microsoft.com/office/drawing/2014/main" xmlns="" id="{32B77653-13B5-4F7F-B9CA-FCAB1150B76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4998977" y="3394883"/>
              <a:ext cx="242325" cy="381648"/>
            </a:xfrm>
            <a:custGeom>
              <a:avLst/>
              <a:gdLst/>
              <a:ahLst/>
              <a:cxnLst/>
              <a:rect l="0" t="0" r="0" b="0"/>
              <a:pathLst>
                <a:path w="242325" h="381648">
                  <a:moveTo>
                    <a:pt x="115948" y="37292"/>
                  </a:moveTo>
                  <a:lnTo>
                    <a:pt x="115948" y="37292"/>
                  </a:lnTo>
                  <a:lnTo>
                    <a:pt x="115948" y="29502"/>
                  </a:lnTo>
                  <a:lnTo>
                    <a:pt x="113126" y="23952"/>
                  </a:lnTo>
                  <a:lnTo>
                    <a:pt x="110892" y="20990"/>
                  </a:lnTo>
                  <a:lnTo>
                    <a:pt x="76097" y="0"/>
                  </a:lnTo>
                  <a:lnTo>
                    <a:pt x="39700" y="7859"/>
                  </a:lnTo>
                  <a:lnTo>
                    <a:pt x="14020" y="17988"/>
                  </a:lnTo>
                  <a:lnTo>
                    <a:pt x="6206" y="27301"/>
                  </a:lnTo>
                  <a:lnTo>
                    <a:pt x="764" y="41622"/>
                  </a:lnTo>
                  <a:lnTo>
                    <a:pt x="0" y="45471"/>
                  </a:lnTo>
                  <a:lnTo>
                    <a:pt x="9038" y="66056"/>
                  </a:lnTo>
                  <a:lnTo>
                    <a:pt x="20065" y="83836"/>
                  </a:lnTo>
                  <a:lnTo>
                    <a:pt x="67573" y="122248"/>
                  </a:lnTo>
                  <a:lnTo>
                    <a:pt x="114046" y="154470"/>
                  </a:lnTo>
                  <a:lnTo>
                    <a:pt x="154587" y="186393"/>
                  </a:lnTo>
                  <a:lnTo>
                    <a:pt x="195172" y="224796"/>
                  </a:lnTo>
                  <a:lnTo>
                    <a:pt x="222300" y="256363"/>
                  </a:lnTo>
                  <a:lnTo>
                    <a:pt x="236477" y="286822"/>
                  </a:lnTo>
                  <a:lnTo>
                    <a:pt x="242324" y="313839"/>
                  </a:lnTo>
                  <a:lnTo>
                    <a:pt x="241139" y="335609"/>
                  </a:lnTo>
                  <a:lnTo>
                    <a:pt x="236807" y="347462"/>
                  </a:lnTo>
                  <a:lnTo>
                    <a:pt x="213042" y="367142"/>
                  </a:lnTo>
                  <a:lnTo>
                    <a:pt x="192931" y="378346"/>
                  </a:lnTo>
                  <a:lnTo>
                    <a:pt x="181207" y="381135"/>
                  </a:lnTo>
                  <a:lnTo>
                    <a:pt x="151512" y="381647"/>
                  </a:lnTo>
                  <a:lnTo>
                    <a:pt x="115159" y="372875"/>
                  </a:lnTo>
                  <a:lnTo>
                    <a:pt x="76777" y="351294"/>
                  </a:lnTo>
                  <a:lnTo>
                    <a:pt x="67259" y="343359"/>
                  </a:lnTo>
                  <a:lnTo>
                    <a:pt x="56249" y="324515"/>
                  </a:lnTo>
                  <a:lnTo>
                    <a:pt x="53314" y="312878"/>
                  </a:lnTo>
                  <a:lnTo>
                    <a:pt x="53025" y="307800"/>
                  </a:lnTo>
                  <a:lnTo>
                    <a:pt x="56468" y="296512"/>
                  </a:lnTo>
                  <a:lnTo>
                    <a:pt x="63054" y="285145"/>
                  </a:lnTo>
                  <a:lnTo>
                    <a:pt x="104302" y="244539"/>
                  </a:lnTo>
                  <a:lnTo>
                    <a:pt x="151260" y="203432"/>
                  </a:lnTo>
                  <a:lnTo>
                    <a:pt x="177435" y="175480"/>
                  </a:lnTo>
                  <a:lnTo>
                    <a:pt x="186691" y="155808"/>
                  </a:lnTo>
                  <a:lnTo>
                    <a:pt x="193942" y="113733"/>
                  </a:lnTo>
                  <a:lnTo>
                    <a:pt x="193365" y="88101"/>
                  </a:lnTo>
                  <a:lnTo>
                    <a:pt x="184784" y="62289"/>
                  </a:lnTo>
                  <a:lnTo>
                    <a:pt x="178997" y="54163"/>
                  </a:lnTo>
                  <a:lnTo>
                    <a:pt x="150949" y="34279"/>
                  </a:lnTo>
                  <a:lnTo>
                    <a:pt x="110310" y="20995"/>
                  </a:lnTo>
                  <a:lnTo>
                    <a:pt x="75041" y="22058"/>
                  </a:lnTo>
                  <a:lnTo>
                    <a:pt x="63900" y="24877"/>
                  </a:lnTo>
                  <a:lnTo>
                    <a:pt x="39748" y="3729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SMARTInkShape-58">
              <a:extLst>
                <a:ext uri="{FF2B5EF4-FFF2-40B4-BE49-F238E27FC236}">
                  <a16:creationId xmlns:a16="http://schemas.microsoft.com/office/drawing/2014/main" xmlns="" id="{7C484B40-3E04-429F-AC35-F00168E61AB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407025" y="3616325"/>
              <a:ext cx="187300" cy="19050"/>
            </a:xfrm>
            <a:custGeom>
              <a:avLst/>
              <a:gdLst/>
              <a:ahLst/>
              <a:cxnLst/>
              <a:rect l="0" t="0" r="0" b="0"/>
              <a:pathLst>
                <a:path w="187300" h="19050">
                  <a:moveTo>
                    <a:pt x="0" y="0"/>
                  </a:moveTo>
                  <a:lnTo>
                    <a:pt x="0" y="0"/>
                  </a:lnTo>
                  <a:lnTo>
                    <a:pt x="9111" y="2513"/>
                  </a:lnTo>
                  <a:lnTo>
                    <a:pt x="9501" y="3136"/>
                  </a:lnTo>
                  <a:lnTo>
                    <a:pt x="12661" y="38"/>
                  </a:lnTo>
                  <a:lnTo>
                    <a:pt x="9963" y="3"/>
                  </a:lnTo>
                  <a:lnTo>
                    <a:pt x="11340" y="1686"/>
                  </a:lnTo>
                  <a:lnTo>
                    <a:pt x="11793" y="1830"/>
                  </a:lnTo>
                  <a:lnTo>
                    <a:pt x="12096" y="1573"/>
                  </a:lnTo>
                  <a:lnTo>
                    <a:pt x="12664" y="92"/>
                  </a:lnTo>
                  <a:lnTo>
                    <a:pt x="55048" y="3454"/>
                  </a:lnTo>
                  <a:lnTo>
                    <a:pt x="98654" y="7036"/>
                  </a:lnTo>
                  <a:lnTo>
                    <a:pt x="141714" y="13798"/>
                  </a:lnTo>
                  <a:lnTo>
                    <a:pt x="187299" y="19049"/>
                  </a:lnTo>
                  <a:lnTo>
                    <a:pt x="180975" y="158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2" name="SMARTInkShape-Group23">
            <a:extLst>
              <a:ext uri="{FF2B5EF4-FFF2-40B4-BE49-F238E27FC236}">
                <a16:creationId xmlns:a16="http://schemas.microsoft.com/office/drawing/2014/main" xmlns="" id="{2894BC8A-49B9-4F14-AD45-898B6831DD37}"/>
              </a:ext>
            </a:extLst>
          </p:cNvPr>
          <p:cNvGrpSpPr/>
          <p:nvPr/>
        </p:nvGrpSpPr>
        <p:grpSpPr>
          <a:xfrm>
            <a:off x="5830477" y="3400510"/>
            <a:ext cx="548099" cy="428541"/>
            <a:chOff x="5830477" y="3400510"/>
            <a:chExt cx="548099" cy="428541"/>
          </a:xfrm>
        </p:grpSpPr>
        <p:sp>
          <p:nvSpPr>
            <p:cNvPr id="48" name="SMARTInkShape-59">
              <a:extLst>
                <a:ext uri="{FF2B5EF4-FFF2-40B4-BE49-F238E27FC236}">
                  <a16:creationId xmlns:a16="http://schemas.microsoft.com/office/drawing/2014/main" xmlns="" id="{862E7EA3-380F-4865-B8AF-A247D42A873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830477" y="3400510"/>
              <a:ext cx="239121" cy="320420"/>
            </a:xfrm>
            <a:custGeom>
              <a:avLst/>
              <a:gdLst/>
              <a:ahLst/>
              <a:cxnLst/>
              <a:rect l="0" t="0" r="0" b="0"/>
              <a:pathLst>
                <a:path w="239121" h="320420">
                  <a:moveTo>
                    <a:pt x="30573" y="15790"/>
                  </a:moveTo>
                  <a:lnTo>
                    <a:pt x="30573" y="15790"/>
                  </a:lnTo>
                  <a:lnTo>
                    <a:pt x="43193" y="3170"/>
                  </a:lnTo>
                  <a:lnTo>
                    <a:pt x="48764" y="1362"/>
                  </a:lnTo>
                  <a:lnTo>
                    <a:pt x="58540" y="0"/>
                  </a:lnTo>
                  <a:lnTo>
                    <a:pt x="64869" y="34073"/>
                  </a:lnTo>
                  <a:lnTo>
                    <a:pt x="61980" y="55740"/>
                  </a:lnTo>
                  <a:lnTo>
                    <a:pt x="44787" y="102691"/>
                  </a:lnTo>
                  <a:lnTo>
                    <a:pt x="29043" y="143153"/>
                  </a:lnTo>
                  <a:lnTo>
                    <a:pt x="15585" y="179942"/>
                  </a:lnTo>
                  <a:lnTo>
                    <a:pt x="2996" y="223899"/>
                  </a:lnTo>
                  <a:lnTo>
                    <a:pt x="0" y="249005"/>
                  </a:lnTo>
                  <a:lnTo>
                    <a:pt x="3351" y="272763"/>
                  </a:lnTo>
                  <a:lnTo>
                    <a:pt x="9689" y="282430"/>
                  </a:lnTo>
                  <a:lnTo>
                    <a:pt x="16585" y="288626"/>
                  </a:lnTo>
                  <a:lnTo>
                    <a:pt x="28153" y="292696"/>
                  </a:lnTo>
                  <a:lnTo>
                    <a:pt x="71705" y="295044"/>
                  </a:lnTo>
                  <a:lnTo>
                    <a:pt x="113444" y="295177"/>
                  </a:lnTo>
                  <a:lnTo>
                    <a:pt x="154351" y="298076"/>
                  </a:lnTo>
                  <a:lnTo>
                    <a:pt x="197301" y="307280"/>
                  </a:lnTo>
                  <a:lnTo>
                    <a:pt x="239120" y="320419"/>
                  </a:lnTo>
                  <a:lnTo>
                    <a:pt x="239101" y="320123"/>
                  </a:lnTo>
                  <a:lnTo>
                    <a:pt x="236948" y="31741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SMARTInkShape-60">
              <a:extLst>
                <a:ext uri="{FF2B5EF4-FFF2-40B4-BE49-F238E27FC236}">
                  <a16:creationId xmlns:a16="http://schemas.microsoft.com/office/drawing/2014/main" xmlns="" id="{38AEEA01-0104-4292-A42E-3FD7B679E27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003925" y="3590925"/>
              <a:ext cx="19051" cy="238126"/>
            </a:xfrm>
            <a:custGeom>
              <a:avLst/>
              <a:gdLst/>
              <a:ahLst/>
              <a:cxnLst/>
              <a:rect l="0" t="0" r="0" b="0"/>
              <a:pathLst>
                <a:path w="19051" h="238126">
                  <a:moveTo>
                    <a:pt x="19050" y="0"/>
                  </a:moveTo>
                  <a:lnTo>
                    <a:pt x="19050" y="0"/>
                  </a:lnTo>
                  <a:lnTo>
                    <a:pt x="17365" y="0"/>
                  </a:lnTo>
                  <a:lnTo>
                    <a:pt x="16868" y="353"/>
                  </a:lnTo>
                  <a:lnTo>
                    <a:pt x="16537" y="941"/>
                  </a:lnTo>
                  <a:lnTo>
                    <a:pt x="16316" y="1686"/>
                  </a:lnTo>
                  <a:lnTo>
                    <a:pt x="16522" y="2182"/>
                  </a:lnTo>
                  <a:lnTo>
                    <a:pt x="17012" y="2513"/>
                  </a:lnTo>
                  <a:lnTo>
                    <a:pt x="17691" y="2734"/>
                  </a:lnTo>
                  <a:lnTo>
                    <a:pt x="18446" y="5801"/>
                  </a:lnTo>
                  <a:lnTo>
                    <a:pt x="18104" y="50837"/>
                  </a:lnTo>
                  <a:lnTo>
                    <a:pt x="15595" y="95967"/>
                  </a:lnTo>
                  <a:lnTo>
                    <a:pt x="9901" y="137764"/>
                  </a:lnTo>
                  <a:lnTo>
                    <a:pt x="2687" y="176699"/>
                  </a:lnTo>
                  <a:lnTo>
                    <a:pt x="236" y="222988"/>
                  </a:lnTo>
                  <a:lnTo>
                    <a:pt x="0" y="2381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SMARTInkShape-61">
              <a:extLst>
                <a:ext uri="{FF2B5EF4-FFF2-40B4-BE49-F238E27FC236}">
                  <a16:creationId xmlns:a16="http://schemas.microsoft.com/office/drawing/2014/main" xmlns="" id="{A367E35B-81A1-443F-ABF8-AD3EC8726E6F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6254750" y="3743325"/>
              <a:ext cx="123826" cy="9526"/>
            </a:xfrm>
            <a:custGeom>
              <a:avLst/>
              <a:gdLst/>
              <a:ahLst/>
              <a:cxnLst/>
              <a:rect l="0" t="0" r="0" b="0"/>
              <a:pathLst>
                <a:path w="123826" h="9526">
                  <a:moveTo>
                    <a:pt x="0" y="9525"/>
                  </a:moveTo>
                  <a:lnTo>
                    <a:pt x="0" y="9525"/>
                  </a:lnTo>
                  <a:lnTo>
                    <a:pt x="25324" y="3495"/>
                  </a:lnTo>
                  <a:lnTo>
                    <a:pt x="62105" y="3217"/>
                  </a:lnTo>
                  <a:lnTo>
                    <a:pt x="12382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SMARTInkShape-62">
              <a:extLst>
                <a:ext uri="{FF2B5EF4-FFF2-40B4-BE49-F238E27FC236}">
                  <a16:creationId xmlns:a16="http://schemas.microsoft.com/office/drawing/2014/main" xmlns="" id="{5A18DA1D-EC47-4F39-8C5B-BEA240695D82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207566" y="3648075"/>
              <a:ext cx="151960" cy="9526"/>
            </a:xfrm>
            <a:custGeom>
              <a:avLst/>
              <a:gdLst/>
              <a:ahLst/>
              <a:cxnLst/>
              <a:rect l="0" t="0" r="0" b="0"/>
              <a:pathLst>
                <a:path w="151960" h="9526">
                  <a:moveTo>
                    <a:pt x="2734" y="0"/>
                  </a:moveTo>
                  <a:lnTo>
                    <a:pt x="2734" y="0"/>
                  </a:lnTo>
                  <a:lnTo>
                    <a:pt x="0" y="2734"/>
                  </a:lnTo>
                  <a:lnTo>
                    <a:pt x="44678" y="35"/>
                  </a:lnTo>
                  <a:lnTo>
                    <a:pt x="89128" y="3382"/>
                  </a:lnTo>
                  <a:lnTo>
                    <a:pt x="131134" y="7946"/>
                  </a:lnTo>
                  <a:lnTo>
                    <a:pt x="151959" y="95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8" name="SMARTInkShape-Group24">
            <a:extLst>
              <a:ext uri="{FF2B5EF4-FFF2-40B4-BE49-F238E27FC236}">
                <a16:creationId xmlns:a16="http://schemas.microsoft.com/office/drawing/2014/main" xmlns="" id="{61A4B03B-2334-4D42-8EBA-76E70E625A2D}"/>
              </a:ext>
            </a:extLst>
          </p:cNvPr>
          <p:cNvGrpSpPr/>
          <p:nvPr/>
        </p:nvGrpSpPr>
        <p:grpSpPr>
          <a:xfrm>
            <a:off x="6064250" y="4114800"/>
            <a:ext cx="4527394" cy="642180"/>
            <a:chOff x="6064250" y="4114800"/>
            <a:chExt cx="4527394" cy="642180"/>
          </a:xfrm>
        </p:grpSpPr>
        <p:sp>
          <p:nvSpPr>
            <p:cNvPr id="53" name="SMARTInkShape-63">
              <a:extLst>
                <a:ext uri="{FF2B5EF4-FFF2-40B4-BE49-F238E27FC236}">
                  <a16:creationId xmlns:a16="http://schemas.microsoft.com/office/drawing/2014/main" xmlns="" id="{911B15E4-3462-40D4-B641-5846548FFE3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064250" y="4238628"/>
              <a:ext cx="4435476" cy="38098"/>
            </a:xfrm>
            <a:custGeom>
              <a:avLst/>
              <a:gdLst/>
              <a:ahLst/>
              <a:cxnLst/>
              <a:rect l="0" t="0" r="0" b="0"/>
              <a:pathLst>
                <a:path w="4435476" h="38098">
                  <a:moveTo>
                    <a:pt x="0" y="15872"/>
                  </a:moveTo>
                  <a:lnTo>
                    <a:pt x="0" y="15872"/>
                  </a:lnTo>
                  <a:lnTo>
                    <a:pt x="1685" y="17558"/>
                  </a:lnTo>
                  <a:lnTo>
                    <a:pt x="3454" y="18385"/>
                  </a:lnTo>
                  <a:lnTo>
                    <a:pt x="44352" y="23895"/>
                  </a:lnTo>
                  <a:lnTo>
                    <a:pt x="85422" y="24952"/>
                  </a:lnTo>
                  <a:lnTo>
                    <a:pt x="132123" y="25265"/>
                  </a:lnTo>
                  <a:lnTo>
                    <a:pt x="168264" y="27043"/>
                  </a:lnTo>
                  <a:lnTo>
                    <a:pt x="214761" y="27917"/>
                  </a:lnTo>
                  <a:lnTo>
                    <a:pt x="258962" y="25999"/>
                  </a:lnTo>
                  <a:lnTo>
                    <a:pt x="297804" y="25576"/>
                  </a:lnTo>
                  <a:lnTo>
                    <a:pt x="337181" y="24509"/>
                  </a:lnTo>
                  <a:lnTo>
                    <a:pt x="382245" y="22900"/>
                  </a:lnTo>
                  <a:lnTo>
                    <a:pt x="420998" y="22423"/>
                  </a:lnTo>
                  <a:lnTo>
                    <a:pt x="461642" y="22281"/>
                  </a:lnTo>
                  <a:lnTo>
                    <a:pt x="497557" y="22239"/>
                  </a:lnTo>
                  <a:lnTo>
                    <a:pt x="542351" y="22225"/>
                  </a:lnTo>
                  <a:lnTo>
                    <a:pt x="585850" y="19688"/>
                  </a:lnTo>
                  <a:lnTo>
                    <a:pt x="623622" y="17803"/>
                  </a:lnTo>
                  <a:lnTo>
                    <a:pt x="662751" y="15789"/>
                  </a:lnTo>
                  <a:lnTo>
                    <a:pt x="697781" y="14071"/>
                  </a:lnTo>
                  <a:lnTo>
                    <a:pt x="737250" y="13104"/>
                  </a:lnTo>
                  <a:lnTo>
                    <a:pt x="771226" y="12878"/>
                  </a:lnTo>
                  <a:lnTo>
                    <a:pt x="809609" y="13718"/>
                  </a:lnTo>
                  <a:lnTo>
                    <a:pt x="846307" y="14915"/>
                  </a:lnTo>
                  <a:lnTo>
                    <a:pt x="889756" y="15941"/>
                  </a:lnTo>
                  <a:lnTo>
                    <a:pt x="929788" y="17431"/>
                  </a:lnTo>
                  <a:lnTo>
                    <a:pt x="974345" y="18568"/>
                  </a:lnTo>
                  <a:lnTo>
                    <a:pt x="1006542" y="19775"/>
                  </a:lnTo>
                  <a:lnTo>
                    <a:pt x="1040371" y="21134"/>
                  </a:lnTo>
                  <a:lnTo>
                    <a:pt x="1082292" y="21900"/>
                  </a:lnTo>
                  <a:lnTo>
                    <a:pt x="1123405" y="22479"/>
                  </a:lnTo>
                  <a:lnTo>
                    <a:pt x="1169274" y="24943"/>
                  </a:lnTo>
                  <a:lnTo>
                    <a:pt x="1200185" y="26136"/>
                  </a:lnTo>
                  <a:lnTo>
                    <a:pt x="1240382" y="27842"/>
                  </a:lnTo>
                  <a:lnTo>
                    <a:pt x="1280590" y="29776"/>
                  </a:lnTo>
                  <a:lnTo>
                    <a:pt x="1325741" y="31163"/>
                  </a:lnTo>
                  <a:lnTo>
                    <a:pt x="1362272" y="31488"/>
                  </a:lnTo>
                  <a:lnTo>
                    <a:pt x="1402732" y="31632"/>
                  </a:lnTo>
                  <a:lnTo>
                    <a:pt x="1438353" y="31696"/>
                  </a:lnTo>
                  <a:lnTo>
                    <a:pt x="1483101" y="31732"/>
                  </a:lnTo>
                  <a:lnTo>
                    <a:pt x="1519799" y="31742"/>
                  </a:lnTo>
                  <a:lnTo>
                    <a:pt x="1559758" y="31745"/>
                  </a:lnTo>
                  <a:lnTo>
                    <a:pt x="1596135" y="31747"/>
                  </a:lnTo>
                  <a:lnTo>
                    <a:pt x="1626850" y="31747"/>
                  </a:lnTo>
                  <a:lnTo>
                    <a:pt x="1660728" y="32100"/>
                  </a:lnTo>
                  <a:lnTo>
                    <a:pt x="1706995" y="33929"/>
                  </a:lnTo>
                  <a:lnTo>
                    <a:pt x="1740681" y="34481"/>
                  </a:lnTo>
                  <a:lnTo>
                    <a:pt x="1779877" y="34791"/>
                  </a:lnTo>
                  <a:lnTo>
                    <a:pt x="1813642" y="34864"/>
                  </a:lnTo>
                  <a:lnTo>
                    <a:pt x="1849933" y="34896"/>
                  </a:lnTo>
                  <a:lnTo>
                    <a:pt x="1891036" y="34914"/>
                  </a:lnTo>
                  <a:lnTo>
                    <a:pt x="1937121" y="34920"/>
                  </a:lnTo>
                  <a:lnTo>
                    <a:pt x="1973196" y="34921"/>
                  </a:lnTo>
                  <a:lnTo>
                    <a:pt x="2019012" y="34922"/>
                  </a:lnTo>
                  <a:lnTo>
                    <a:pt x="2059029" y="34922"/>
                  </a:lnTo>
                  <a:lnTo>
                    <a:pt x="2100490" y="34922"/>
                  </a:lnTo>
                  <a:lnTo>
                    <a:pt x="2145153" y="34922"/>
                  </a:lnTo>
                  <a:lnTo>
                    <a:pt x="2191464" y="34922"/>
                  </a:lnTo>
                  <a:lnTo>
                    <a:pt x="2237562" y="34922"/>
                  </a:lnTo>
                  <a:lnTo>
                    <a:pt x="2283878" y="34922"/>
                  </a:lnTo>
                  <a:lnTo>
                    <a:pt x="2314690" y="35275"/>
                  </a:lnTo>
                  <a:lnTo>
                    <a:pt x="2350727" y="36608"/>
                  </a:lnTo>
                  <a:lnTo>
                    <a:pt x="2390159" y="37656"/>
                  </a:lnTo>
                  <a:lnTo>
                    <a:pt x="2429829" y="37966"/>
                  </a:lnTo>
                  <a:lnTo>
                    <a:pt x="2464436" y="38058"/>
                  </a:lnTo>
                  <a:lnTo>
                    <a:pt x="2511652" y="38085"/>
                  </a:lnTo>
                  <a:lnTo>
                    <a:pt x="2552924" y="38094"/>
                  </a:lnTo>
                  <a:lnTo>
                    <a:pt x="2592552" y="38096"/>
                  </a:lnTo>
                  <a:lnTo>
                    <a:pt x="2639424" y="38097"/>
                  </a:lnTo>
                  <a:lnTo>
                    <a:pt x="2675488" y="38097"/>
                  </a:lnTo>
                  <a:lnTo>
                    <a:pt x="2710166" y="38097"/>
                  </a:lnTo>
                  <a:lnTo>
                    <a:pt x="2743452" y="38097"/>
                  </a:lnTo>
                  <a:lnTo>
                    <a:pt x="2786196" y="37156"/>
                  </a:lnTo>
                  <a:lnTo>
                    <a:pt x="2830559" y="35363"/>
                  </a:lnTo>
                  <a:lnTo>
                    <a:pt x="2866458" y="34177"/>
                  </a:lnTo>
                  <a:lnTo>
                    <a:pt x="2907342" y="32827"/>
                  </a:lnTo>
                  <a:lnTo>
                    <a:pt x="2954073" y="31714"/>
                  </a:lnTo>
                  <a:lnTo>
                    <a:pt x="2992496" y="30204"/>
                  </a:lnTo>
                  <a:lnTo>
                    <a:pt x="3038924" y="29055"/>
                  </a:lnTo>
                  <a:lnTo>
                    <a:pt x="3070542" y="27846"/>
                  </a:lnTo>
                  <a:lnTo>
                    <a:pt x="3116415" y="26123"/>
                  </a:lnTo>
                  <a:lnTo>
                    <a:pt x="3154585" y="24671"/>
                  </a:lnTo>
                  <a:lnTo>
                    <a:pt x="3200819" y="22948"/>
                  </a:lnTo>
                  <a:lnTo>
                    <a:pt x="3240097" y="22192"/>
                  </a:lnTo>
                  <a:lnTo>
                    <a:pt x="3277546" y="20680"/>
                  </a:lnTo>
                  <a:lnTo>
                    <a:pt x="3322231" y="19531"/>
                  </a:lnTo>
                  <a:lnTo>
                    <a:pt x="3360049" y="17505"/>
                  </a:lnTo>
                  <a:lnTo>
                    <a:pt x="3399061" y="15657"/>
                  </a:lnTo>
                  <a:lnTo>
                    <a:pt x="3442505" y="14012"/>
                  </a:lnTo>
                  <a:lnTo>
                    <a:pt x="3474748" y="13281"/>
                  </a:lnTo>
                  <a:lnTo>
                    <a:pt x="3511422" y="12016"/>
                  </a:lnTo>
                  <a:lnTo>
                    <a:pt x="3548535" y="10630"/>
                  </a:lnTo>
                  <a:lnTo>
                    <a:pt x="3591378" y="9850"/>
                  </a:lnTo>
                  <a:lnTo>
                    <a:pt x="3637469" y="9267"/>
                  </a:lnTo>
                  <a:lnTo>
                    <a:pt x="3678211" y="7369"/>
                  </a:lnTo>
                  <a:lnTo>
                    <a:pt x="3720308" y="6297"/>
                  </a:lnTo>
                  <a:lnTo>
                    <a:pt x="3764022" y="4796"/>
                  </a:lnTo>
                  <a:lnTo>
                    <a:pt x="3811203" y="2953"/>
                  </a:lnTo>
                  <a:lnTo>
                    <a:pt x="3854985" y="1311"/>
                  </a:lnTo>
                  <a:lnTo>
                    <a:pt x="3887378" y="581"/>
                  </a:lnTo>
                  <a:lnTo>
                    <a:pt x="3927881" y="256"/>
                  </a:lnTo>
                  <a:lnTo>
                    <a:pt x="3970341" y="112"/>
                  </a:lnTo>
                  <a:lnTo>
                    <a:pt x="4002148" y="48"/>
                  </a:lnTo>
                  <a:lnTo>
                    <a:pt x="4036746" y="20"/>
                  </a:lnTo>
                  <a:lnTo>
                    <a:pt x="4071289" y="7"/>
                  </a:lnTo>
                  <a:lnTo>
                    <a:pt x="4111629" y="0"/>
                  </a:lnTo>
                  <a:lnTo>
                    <a:pt x="4150392" y="351"/>
                  </a:lnTo>
                  <a:lnTo>
                    <a:pt x="4189669" y="2510"/>
                  </a:lnTo>
                  <a:lnTo>
                    <a:pt x="4224472" y="2976"/>
                  </a:lnTo>
                  <a:lnTo>
                    <a:pt x="4269004" y="3114"/>
                  </a:lnTo>
                  <a:lnTo>
                    <a:pt x="4311653" y="3160"/>
                  </a:lnTo>
                  <a:lnTo>
                    <a:pt x="4352337" y="3170"/>
                  </a:lnTo>
                  <a:lnTo>
                    <a:pt x="4399098" y="5685"/>
                  </a:lnTo>
                  <a:lnTo>
                    <a:pt x="4435475" y="634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SMARTInkShape-64">
              <a:extLst>
                <a:ext uri="{FF2B5EF4-FFF2-40B4-BE49-F238E27FC236}">
                  <a16:creationId xmlns:a16="http://schemas.microsoft.com/office/drawing/2014/main" xmlns="" id="{1A3CB4A9-E4A5-4CDB-A2F3-51D45823276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0445750" y="4127500"/>
              <a:ext cx="145894" cy="247651"/>
            </a:xfrm>
            <a:custGeom>
              <a:avLst/>
              <a:gdLst/>
              <a:ahLst/>
              <a:cxnLst/>
              <a:rect l="0" t="0" r="0" b="0"/>
              <a:pathLst>
                <a:path w="145894" h="247651">
                  <a:moveTo>
                    <a:pt x="0" y="0"/>
                  </a:moveTo>
                  <a:lnTo>
                    <a:pt x="0" y="0"/>
                  </a:lnTo>
                  <a:lnTo>
                    <a:pt x="32616" y="21924"/>
                  </a:lnTo>
                  <a:lnTo>
                    <a:pt x="69263" y="35035"/>
                  </a:lnTo>
                  <a:lnTo>
                    <a:pt x="107541" y="48011"/>
                  </a:lnTo>
                  <a:lnTo>
                    <a:pt x="140888" y="58229"/>
                  </a:lnTo>
                  <a:lnTo>
                    <a:pt x="143666" y="59986"/>
                  </a:lnTo>
                  <a:lnTo>
                    <a:pt x="145166" y="61510"/>
                  </a:lnTo>
                  <a:lnTo>
                    <a:pt x="145814" y="62879"/>
                  </a:lnTo>
                  <a:lnTo>
                    <a:pt x="145893" y="64144"/>
                  </a:lnTo>
                  <a:lnTo>
                    <a:pt x="144099" y="67432"/>
                  </a:lnTo>
                  <a:lnTo>
                    <a:pt x="117777" y="92366"/>
                  </a:lnTo>
                  <a:lnTo>
                    <a:pt x="77523" y="128472"/>
                  </a:lnTo>
                  <a:lnTo>
                    <a:pt x="48766" y="167502"/>
                  </a:lnTo>
                  <a:lnTo>
                    <a:pt x="29897" y="214291"/>
                  </a:lnTo>
                  <a:lnTo>
                    <a:pt x="19050" y="2476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SMARTInkShape-65">
              <a:extLst>
                <a:ext uri="{FF2B5EF4-FFF2-40B4-BE49-F238E27FC236}">
                  <a16:creationId xmlns:a16="http://schemas.microsoft.com/office/drawing/2014/main" xmlns="" id="{938C5D6D-59B4-4BA0-A9DC-4BCFA332C25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0039350" y="4114800"/>
              <a:ext cx="9526" cy="288926"/>
            </a:xfrm>
            <a:custGeom>
              <a:avLst/>
              <a:gdLst/>
              <a:ahLst/>
              <a:cxnLst/>
              <a:rect l="0" t="0" r="0" b="0"/>
              <a:pathLst>
                <a:path w="9526" h="288926">
                  <a:moveTo>
                    <a:pt x="0" y="0"/>
                  </a:moveTo>
                  <a:lnTo>
                    <a:pt x="0" y="0"/>
                  </a:lnTo>
                  <a:lnTo>
                    <a:pt x="1685" y="0"/>
                  </a:lnTo>
                  <a:lnTo>
                    <a:pt x="4419" y="8427"/>
                  </a:lnTo>
                  <a:lnTo>
                    <a:pt x="8914" y="49937"/>
                  </a:lnTo>
                  <a:lnTo>
                    <a:pt x="9444" y="91857"/>
                  </a:lnTo>
                  <a:lnTo>
                    <a:pt x="9522" y="136427"/>
                  </a:lnTo>
                  <a:lnTo>
                    <a:pt x="9523" y="160096"/>
                  </a:lnTo>
                  <a:lnTo>
                    <a:pt x="9523" y="189280"/>
                  </a:lnTo>
                  <a:lnTo>
                    <a:pt x="9524" y="226411"/>
                  </a:lnTo>
                  <a:lnTo>
                    <a:pt x="9525" y="269678"/>
                  </a:lnTo>
                  <a:lnTo>
                    <a:pt x="9525" y="2889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SMARTInkShape-66">
              <a:extLst>
                <a:ext uri="{FF2B5EF4-FFF2-40B4-BE49-F238E27FC236}">
                  <a16:creationId xmlns:a16="http://schemas.microsoft.com/office/drawing/2014/main" xmlns="" id="{C64863F0-E5D0-41D4-B3C7-A9240EFC1306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9811965" y="4433932"/>
              <a:ext cx="189286" cy="275404"/>
            </a:xfrm>
            <a:custGeom>
              <a:avLst/>
              <a:gdLst/>
              <a:ahLst/>
              <a:cxnLst/>
              <a:rect l="0" t="0" r="0" b="0"/>
              <a:pathLst>
                <a:path w="189286" h="275404">
                  <a:moveTo>
                    <a:pt x="90860" y="74568"/>
                  </a:moveTo>
                  <a:lnTo>
                    <a:pt x="90860" y="74568"/>
                  </a:lnTo>
                  <a:lnTo>
                    <a:pt x="78651" y="85092"/>
                  </a:lnTo>
                  <a:lnTo>
                    <a:pt x="72969" y="88065"/>
                  </a:lnTo>
                  <a:lnTo>
                    <a:pt x="66327" y="89386"/>
                  </a:lnTo>
                  <a:lnTo>
                    <a:pt x="44280" y="90402"/>
                  </a:lnTo>
                  <a:lnTo>
                    <a:pt x="7250" y="57459"/>
                  </a:lnTo>
                  <a:lnTo>
                    <a:pt x="3370" y="52579"/>
                  </a:lnTo>
                  <a:lnTo>
                    <a:pt x="0" y="41511"/>
                  </a:lnTo>
                  <a:lnTo>
                    <a:pt x="710" y="20531"/>
                  </a:lnTo>
                  <a:lnTo>
                    <a:pt x="3286" y="13392"/>
                  </a:lnTo>
                  <a:lnTo>
                    <a:pt x="4961" y="10501"/>
                  </a:lnTo>
                  <a:lnTo>
                    <a:pt x="11525" y="5407"/>
                  </a:lnTo>
                  <a:lnTo>
                    <a:pt x="21028" y="1496"/>
                  </a:lnTo>
                  <a:lnTo>
                    <a:pt x="38497" y="0"/>
                  </a:lnTo>
                  <a:lnTo>
                    <a:pt x="45950" y="2151"/>
                  </a:lnTo>
                  <a:lnTo>
                    <a:pt x="60856" y="12385"/>
                  </a:lnTo>
                  <a:lnTo>
                    <a:pt x="78678" y="38387"/>
                  </a:lnTo>
                  <a:lnTo>
                    <a:pt x="88935" y="62789"/>
                  </a:lnTo>
                  <a:lnTo>
                    <a:pt x="95915" y="101613"/>
                  </a:lnTo>
                  <a:lnTo>
                    <a:pt x="101842" y="140379"/>
                  </a:lnTo>
                  <a:lnTo>
                    <a:pt x="102275" y="183841"/>
                  </a:lnTo>
                  <a:lnTo>
                    <a:pt x="91272" y="225661"/>
                  </a:lnTo>
                  <a:lnTo>
                    <a:pt x="75693" y="256382"/>
                  </a:lnTo>
                  <a:lnTo>
                    <a:pt x="65187" y="265794"/>
                  </a:lnTo>
                  <a:lnTo>
                    <a:pt x="49151" y="274221"/>
                  </a:lnTo>
                  <a:lnTo>
                    <a:pt x="45062" y="275403"/>
                  </a:lnTo>
                  <a:lnTo>
                    <a:pt x="40925" y="274780"/>
                  </a:lnTo>
                  <a:lnTo>
                    <a:pt x="32566" y="270325"/>
                  </a:lnTo>
                  <a:lnTo>
                    <a:pt x="23297" y="259884"/>
                  </a:lnTo>
                  <a:lnTo>
                    <a:pt x="19454" y="242796"/>
                  </a:lnTo>
                  <a:lnTo>
                    <a:pt x="20000" y="228836"/>
                  </a:lnTo>
                  <a:lnTo>
                    <a:pt x="26586" y="207385"/>
                  </a:lnTo>
                  <a:lnTo>
                    <a:pt x="36146" y="192551"/>
                  </a:lnTo>
                  <a:lnTo>
                    <a:pt x="41378" y="187213"/>
                  </a:lnTo>
                  <a:lnTo>
                    <a:pt x="49818" y="184605"/>
                  </a:lnTo>
                  <a:lnTo>
                    <a:pt x="63647" y="184077"/>
                  </a:lnTo>
                  <a:lnTo>
                    <a:pt x="72063" y="186386"/>
                  </a:lnTo>
                  <a:lnTo>
                    <a:pt x="89053" y="196678"/>
                  </a:lnTo>
                  <a:lnTo>
                    <a:pt x="133367" y="241224"/>
                  </a:lnTo>
                  <a:lnTo>
                    <a:pt x="150527" y="259966"/>
                  </a:lnTo>
                  <a:lnTo>
                    <a:pt x="162592" y="267711"/>
                  </a:lnTo>
                  <a:lnTo>
                    <a:pt x="169661" y="269770"/>
                  </a:lnTo>
                  <a:lnTo>
                    <a:pt x="189285" y="26189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SMARTInkShape-67">
              <a:extLst>
                <a:ext uri="{FF2B5EF4-FFF2-40B4-BE49-F238E27FC236}">
                  <a16:creationId xmlns:a16="http://schemas.microsoft.com/office/drawing/2014/main" xmlns="" id="{1C385C46-FC27-41FD-9064-0CD0C4F7FBFD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0042993" y="4508210"/>
              <a:ext cx="143015" cy="248770"/>
            </a:xfrm>
            <a:custGeom>
              <a:avLst/>
              <a:gdLst/>
              <a:ahLst/>
              <a:cxnLst/>
              <a:rect l="0" t="0" r="0" b="0"/>
              <a:pathLst>
                <a:path w="143015" h="248770">
                  <a:moveTo>
                    <a:pt x="43982" y="290"/>
                  </a:moveTo>
                  <a:lnTo>
                    <a:pt x="43982" y="290"/>
                  </a:lnTo>
                  <a:lnTo>
                    <a:pt x="0" y="34801"/>
                  </a:lnTo>
                  <a:lnTo>
                    <a:pt x="5047" y="59488"/>
                  </a:lnTo>
                  <a:lnTo>
                    <a:pt x="10096" y="66934"/>
                  </a:lnTo>
                  <a:lnTo>
                    <a:pt x="48614" y="90684"/>
                  </a:lnTo>
                  <a:lnTo>
                    <a:pt x="91054" y="114591"/>
                  </a:lnTo>
                  <a:lnTo>
                    <a:pt x="120915" y="138527"/>
                  </a:lnTo>
                  <a:lnTo>
                    <a:pt x="138880" y="167675"/>
                  </a:lnTo>
                  <a:lnTo>
                    <a:pt x="142603" y="178047"/>
                  </a:lnTo>
                  <a:lnTo>
                    <a:pt x="143014" y="199950"/>
                  </a:lnTo>
                  <a:lnTo>
                    <a:pt x="138913" y="213676"/>
                  </a:lnTo>
                  <a:lnTo>
                    <a:pt x="129613" y="228498"/>
                  </a:lnTo>
                  <a:lnTo>
                    <a:pt x="126469" y="231803"/>
                  </a:lnTo>
                  <a:lnTo>
                    <a:pt x="100134" y="243198"/>
                  </a:lnTo>
                  <a:lnTo>
                    <a:pt x="73397" y="248769"/>
                  </a:lnTo>
                  <a:lnTo>
                    <a:pt x="61289" y="248191"/>
                  </a:lnTo>
                  <a:lnTo>
                    <a:pt x="56578" y="247049"/>
                  </a:lnTo>
                  <a:lnTo>
                    <a:pt x="47581" y="241076"/>
                  </a:lnTo>
                  <a:lnTo>
                    <a:pt x="40290" y="233601"/>
                  </a:lnTo>
                  <a:lnTo>
                    <a:pt x="37049" y="227926"/>
                  </a:lnTo>
                  <a:lnTo>
                    <a:pt x="38209" y="193539"/>
                  </a:lnTo>
                  <a:lnTo>
                    <a:pt x="49141" y="147652"/>
                  </a:lnTo>
                  <a:lnTo>
                    <a:pt x="70832" y="105020"/>
                  </a:lnTo>
                  <a:lnTo>
                    <a:pt x="101553" y="60427"/>
                  </a:lnTo>
                  <a:lnTo>
                    <a:pt x="107959" y="49741"/>
                  </a:lnTo>
                  <a:lnTo>
                    <a:pt x="109105" y="44493"/>
                  </a:lnTo>
                  <a:lnTo>
                    <a:pt x="108439" y="39809"/>
                  </a:lnTo>
                  <a:lnTo>
                    <a:pt x="100413" y="24046"/>
                  </a:lnTo>
                  <a:lnTo>
                    <a:pt x="76882" y="3679"/>
                  </a:lnTo>
                  <a:lnTo>
                    <a:pt x="73324" y="1491"/>
                  </a:lnTo>
                  <a:lnTo>
                    <a:pt x="66548" y="0"/>
                  </a:lnTo>
                  <a:lnTo>
                    <a:pt x="60714" y="514"/>
                  </a:lnTo>
                  <a:lnTo>
                    <a:pt x="53507" y="346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4" name="SMARTInkShape-Group25">
            <a:extLst>
              <a:ext uri="{FF2B5EF4-FFF2-40B4-BE49-F238E27FC236}">
                <a16:creationId xmlns:a16="http://schemas.microsoft.com/office/drawing/2014/main" xmlns="" id="{4D480F1C-9422-42D3-A1C5-42CF28B2E86C}"/>
              </a:ext>
            </a:extLst>
          </p:cNvPr>
          <p:cNvGrpSpPr/>
          <p:nvPr/>
        </p:nvGrpSpPr>
        <p:grpSpPr>
          <a:xfrm>
            <a:off x="9039667" y="3600450"/>
            <a:ext cx="990159" cy="636416"/>
            <a:chOff x="9039667" y="3600450"/>
            <a:chExt cx="990159" cy="636416"/>
          </a:xfrm>
        </p:grpSpPr>
        <p:sp>
          <p:nvSpPr>
            <p:cNvPr id="59" name="SMARTInkShape-68">
              <a:extLst>
                <a:ext uri="{FF2B5EF4-FFF2-40B4-BE49-F238E27FC236}">
                  <a16:creationId xmlns:a16="http://schemas.microsoft.com/office/drawing/2014/main" xmlns="" id="{94895FE4-7AEE-472C-95ED-20AED4E3065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9086850" y="3903268"/>
              <a:ext cx="942976" cy="329008"/>
            </a:xfrm>
            <a:custGeom>
              <a:avLst/>
              <a:gdLst/>
              <a:ahLst/>
              <a:cxnLst/>
              <a:rect l="0" t="0" r="0" b="0"/>
              <a:pathLst>
                <a:path w="942976" h="329008">
                  <a:moveTo>
                    <a:pt x="942975" y="313132"/>
                  </a:moveTo>
                  <a:lnTo>
                    <a:pt x="942975" y="313132"/>
                  </a:lnTo>
                  <a:lnTo>
                    <a:pt x="942975" y="314818"/>
                  </a:lnTo>
                  <a:lnTo>
                    <a:pt x="942622" y="315314"/>
                  </a:lnTo>
                  <a:lnTo>
                    <a:pt x="942035" y="315645"/>
                  </a:lnTo>
                  <a:lnTo>
                    <a:pt x="940242" y="316176"/>
                  </a:lnTo>
                  <a:lnTo>
                    <a:pt x="940095" y="315867"/>
                  </a:lnTo>
                  <a:lnTo>
                    <a:pt x="939803" y="310126"/>
                  </a:lnTo>
                  <a:lnTo>
                    <a:pt x="938116" y="310007"/>
                  </a:lnTo>
                  <a:lnTo>
                    <a:pt x="919741" y="263609"/>
                  </a:lnTo>
                  <a:lnTo>
                    <a:pt x="893411" y="222248"/>
                  </a:lnTo>
                  <a:lnTo>
                    <a:pt x="859969" y="178268"/>
                  </a:lnTo>
                  <a:lnTo>
                    <a:pt x="816780" y="137761"/>
                  </a:lnTo>
                  <a:lnTo>
                    <a:pt x="773583" y="104390"/>
                  </a:lnTo>
                  <a:lnTo>
                    <a:pt x="737242" y="78341"/>
                  </a:lnTo>
                  <a:lnTo>
                    <a:pt x="698102" y="57494"/>
                  </a:lnTo>
                  <a:lnTo>
                    <a:pt x="655983" y="38112"/>
                  </a:lnTo>
                  <a:lnTo>
                    <a:pt x="613432" y="22942"/>
                  </a:lnTo>
                  <a:lnTo>
                    <a:pt x="567240" y="11257"/>
                  </a:lnTo>
                  <a:lnTo>
                    <a:pt x="527149" y="3827"/>
                  </a:lnTo>
                  <a:lnTo>
                    <a:pt x="489646" y="451"/>
                  </a:lnTo>
                  <a:lnTo>
                    <a:pt x="452428" y="0"/>
                  </a:lnTo>
                  <a:lnTo>
                    <a:pt x="409533" y="4374"/>
                  </a:lnTo>
                  <a:lnTo>
                    <a:pt x="363192" y="11863"/>
                  </a:lnTo>
                  <a:lnTo>
                    <a:pt x="319078" y="21834"/>
                  </a:lnTo>
                  <a:lnTo>
                    <a:pt x="275440" y="32205"/>
                  </a:lnTo>
                  <a:lnTo>
                    <a:pt x="231319" y="49162"/>
                  </a:lnTo>
                  <a:lnTo>
                    <a:pt x="189489" y="69868"/>
                  </a:lnTo>
                  <a:lnTo>
                    <a:pt x="148830" y="97667"/>
                  </a:lnTo>
                  <a:lnTo>
                    <a:pt x="106183" y="136170"/>
                  </a:lnTo>
                  <a:lnTo>
                    <a:pt x="73952" y="178087"/>
                  </a:lnTo>
                  <a:lnTo>
                    <a:pt x="46382" y="225270"/>
                  </a:lnTo>
                  <a:lnTo>
                    <a:pt x="27144" y="268305"/>
                  </a:lnTo>
                  <a:lnTo>
                    <a:pt x="11361" y="311298"/>
                  </a:lnTo>
                  <a:lnTo>
                    <a:pt x="9128" y="320232"/>
                  </a:lnTo>
                  <a:lnTo>
                    <a:pt x="8202" y="322099"/>
                  </a:lnTo>
                  <a:lnTo>
                    <a:pt x="5292" y="325113"/>
                  </a:lnTo>
                  <a:lnTo>
                    <a:pt x="0" y="32900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SMARTInkShape-69">
              <a:extLst>
                <a:ext uri="{FF2B5EF4-FFF2-40B4-BE49-F238E27FC236}">
                  <a16:creationId xmlns:a16="http://schemas.microsoft.com/office/drawing/2014/main" xmlns="" id="{074F81BA-4422-46BF-8682-810A3F109FD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039667" y="4105275"/>
              <a:ext cx="151959" cy="131591"/>
            </a:xfrm>
            <a:custGeom>
              <a:avLst/>
              <a:gdLst/>
              <a:ahLst/>
              <a:cxnLst/>
              <a:rect l="0" t="0" r="0" b="0"/>
              <a:pathLst>
                <a:path w="151959" h="131591">
                  <a:moveTo>
                    <a:pt x="2733" y="0"/>
                  </a:moveTo>
                  <a:lnTo>
                    <a:pt x="2733" y="0"/>
                  </a:lnTo>
                  <a:lnTo>
                    <a:pt x="1048" y="0"/>
                  </a:lnTo>
                  <a:lnTo>
                    <a:pt x="551" y="1058"/>
                  </a:lnTo>
                  <a:lnTo>
                    <a:pt x="0" y="5057"/>
                  </a:lnTo>
                  <a:lnTo>
                    <a:pt x="2331" y="17333"/>
                  </a:lnTo>
                  <a:lnTo>
                    <a:pt x="5188" y="28014"/>
                  </a:lnTo>
                  <a:lnTo>
                    <a:pt x="11871" y="75164"/>
                  </a:lnTo>
                  <a:lnTo>
                    <a:pt x="24239" y="116370"/>
                  </a:lnTo>
                  <a:lnTo>
                    <a:pt x="27814" y="121570"/>
                  </a:lnTo>
                  <a:lnTo>
                    <a:pt x="37054" y="129389"/>
                  </a:lnTo>
                  <a:lnTo>
                    <a:pt x="42211" y="131590"/>
                  </a:lnTo>
                  <a:lnTo>
                    <a:pt x="52452" y="131143"/>
                  </a:lnTo>
                  <a:lnTo>
                    <a:pt x="97955" y="116322"/>
                  </a:lnTo>
                  <a:lnTo>
                    <a:pt x="151958" y="1016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SMARTInkShape-70">
              <a:extLst>
                <a:ext uri="{FF2B5EF4-FFF2-40B4-BE49-F238E27FC236}">
                  <a16:creationId xmlns:a16="http://schemas.microsoft.com/office/drawing/2014/main" xmlns="" id="{99E332F6-CA5D-4819-8F37-1B4967315E7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286875" y="3729974"/>
              <a:ext cx="155576" cy="19702"/>
            </a:xfrm>
            <a:custGeom>
              <a:avLst/>
              <a:gdLst/>
              <a:ahLst/>
              <a:cxnLst/>
              <a:rect l="0" t="0" r="0" b="0"/>
              <a:pathLst>
                <a:path w="155576" h="19702">
                  <a:moveTo>
                    <a:pt x="0" y="19701"/>
                  </a:moveTo>
                  <a:lnTo>
                    <a:pt x="0" y="19701"/>
                  </a:lnTo>
                  <a:lnTo>
                    <a:pt x="1685" y="19701"/>
                  </a:lnTo>
                  <a:lnTo>
                    <a:pt x="3454" y="18760"/>
                  </a:lnTo>
                  <a:lnTo>
                    <a:pt x="4419" y="18015"/>
                  </a:lnTo>
                  <a:lnTo>
                    <a:pt x="47730" y="9238"/>
                  </a:lnTo>
                  <a:lnTo>
                    <a:pt x="95179" y="1720"/>
                  </a:lnTo>
                  <a:lnTo>
                    <a:pt x="129926" y="0"/>
                  </a:lnTo>
                  <a:lnTo>
                    <a:pt x="141588" y="2243"/>
                  </a:lnTo>
                  <a:lnTo>
                    <a:pt x="155575" y="700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SMARTInkShape-71">
              <a:extLst>
                <a:ext uri="{FF2B5EF4-FFF2-40B4-BE49-F238E27FC236}">
                  <a16:creationId xmlns:a16="http://schemas.microsoft.com/office/drawing/2014/main" xmlns="" id="{80509F3C-691E-4C54-B9A4-94C258BBC33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9512448" y="3600450"/>
              <a:ext cx="93062" cy="174495"/>
            </a:xfrm>
            <a:custGeom>
              <a:avLst/>
              <a:gdLst/>
              <a:ahLst/>
              <a:cxnLst/>
              <a:rect l="0" t="0" r="0" b="0"/>
              <a:pathLst>
                <a:path w="93062" h="174495">
                  <a:moveTo>
                    <a:pt x="22077" y="0"/>
                  </a:moveTo>
                  <a:lnTo>
                    <a:pt x="22077" y="0"/>
                  </a:lnTo>
                  <a:lnTo>
                    <a:pt x="20392" y="0"/>
                  </a:lnTo>
                  <a:lnTo>
                    <a:pt x="19895" y="353"/>
                  </a:lnTo>
                  <a:lnTo>
                    <a:pt x="19344" y="1686"/>
                  </a:lnTo>
                  <a:lnTo>
                    <a:pt x="14984" y="48086"/>
                  </a:lnTo>
                  <a:lnTo>
                    <a:pt x="6290" y="89932"/>
                  </a:lnTo>
                  <a:lnTo>
                    <a:pt x="0" y="131620"/>
                  </a:lnTo>
                  <a:lnTo>
                    <a:pt x="4246" y="150280"/>
                  </a:lnTo>
                  <a:lnTo>
                    <a:pt x="6862" y="156514"/>
                  </a:lnTo>
                  <a:lnTo>
                    <a:pt x="12022" y="161402"/>
                  </a:lnTo>
                  <a:lnTo>
                    <a:pt x="25147" y="168603"/>
                  </a:lnTo>
                  <a:lnTo>
                    <a:pt x="51756" y="171283"/>
                  </a:lnTo>
                  <a:lnTo>
                    <a:pt x="83753" y="171448"/>
                  </a:lnTo>
                  <a:lnTo>
                    <a:pt x="93061" y="174331"/>
                  </a:lnTo>
                  <a:lnTo>
                    <a:pt x="93036" y="174429"/>
                  </a:lnTo>
                  <a:lnTo>
                    <a:pt x="92666" y="174494"/>
                  </a:lnTo>
                  <a:lnTo>
                    <a:pt x="92420" y="174185"/>
                  </a:lnTo>
                  <a:lnTo>
                    <a:pt x="91927" y="1714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SMARTInkShape-72">
              <a:extLst>
                <a:ext uri="{FF2B5EF4-FFF2-40B4-BE49-F238E27FC236}">
                  <a16:creationId xmlns:a16="http://schemas.microsoft.com/office/drawing/2014/main" xmlns="" id="{B54DC075-14C8-4A16-A89C-D6866050EDB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9577564" y="3657600"/>
              <a:ext cx="23637" cy="171451"/>
            </a:xfrm>
            <a:custGeom>
              <a:avLst/>
              <a:gdLst/>
              <a:ahLst/>
              <a:cxnLst/>
              <a:rect l="0" t="0" r="0" b="0"/>
              <a:pathLst>
                <a:path w="23637" h="171451">
                  <a:moveTo>
                    <a:pt x="23636" y="0"/>
                  </a:moveTo>
                  <a:lnTo>
                    <a:pt x="23636" y="0"/>
                  </a:lnTo>
                  <a:lnTo>
                    <a:pt x="21951" y="1686"/>
                  </a:lnTo>
                  <a:lnTo>
                    <a:pt x="16173" y="16302"/>
                  </a:lnTo>
                  <a:lnTo>
                    <a:pt x="8816" y="59082"/>
                  </a:lnTo>
                  <a:lnTo>
                    <a:pt x="2469" y="94564"/>
                  </a:lnTo>
                  <a:lnTo>
                    <a:pt x="0" y="139575"/>
                  </a:lnTo>
                  <a:lnTo>
                    <a:pt x="1411" y="1714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8" name="SMARTInkShape-Group26">
            <a:extLst>
              <a:ext uri="{FF2B5EF4-FFF2-40B4-BE49-F238E27FC236}">
                <a16:creationId xmlns:a16="http://schemas.microsoft.com/office/drawing/2014/main" xmlns="" id="{53BD5FED-9B13-43C6-AE7C-F11493636D07}"/>
              </a:ext>
            </a:extLst>
          </p:cNvPr>
          <p:cNvGrpSpPr/>
          <p:nvPr/>
        </p:nvGrpSpPr>
        <p:grpSpPr>
          <a:xfrm>
            <a:off x="8906225" y="4308045"/>
            <a:ext cx="345726" cy="298881"/>
            <a:chOff x="8906225" y="4308045"/>
            <a:chExt cx="345726" cy="298881"/>
          </a:xfrm>
        </p:grpSpPr>
        <p:sp>
          <p:nvSpPr>
            <p:cNvPr id="65" name="SMARTInkShape-73">
              <a:extLst>
                <a:ext uri="{FF2B5EF4-FFF2-40B4-BE49-F238E27FC236}">
                  <a16:creationId xmlns:a16="http://schemas.microsoft.com/office/drawing/2014/main" xmlns="" id="{52837768-F22A-4950-B8C9-51F0BC34CE1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906225" y="4308045"/>
              <a:ext cx="190151" cy="288006"/>
            </a:xfrm>
            <a:custGeom>
              <a:avLst/>
              <a:gdLst/>
              <a:ahLst/>
              <a:cxnLst/>
              <a:rect l="0" t="0" r="0" b="0"/>
              <a:pathLst>
                <a:path w="190151" h="288006">
                  <a:moveTo>
                    <a:pt x="190150" y="102030"/>
                  </a:moveTo>
                  <a:lnTo>
                    <a:pt x="190150" y="102030"/>
                  </a:lnTo>
                  <a:lnTo>
                    <a:pt x="188465" y="103715"/>
                  </a:lnTo>
                  <a:lnTo>
                    <a:pt x="186696" y="104543"/>
                  </a:lnTo>
                  <a:lnTo>
                    <a:pt x="156713" y="110053"/>
                  </a:lnTo>
                  <a:lnTo>
                    <a:pt x="113720" y="104450"/>
                  </a:lnTo>
                  <a:lnTo>
                    <a:pt x="102206" y="99930"/>
                  </a:lnTo>
                  <a:lnTo>
                    <a:pt x="90127" y="89806"/>
                  </a:lnTo>
                  <a:lnTo>
                    <a:pt x="81570" y="78535"/>
                  </a:lnTo>
                  <a:lnTo>
                    <a:pt x="73546" y="60535"/>
                  </a:lnTo>
                  <a:lnTo>
                    <a:pt x="71052" y="42698"/>
                  </a:lnTo>
                  <a:lnTo>
                    <a:pt x="71718" y="34032"/>
                  </a:lnTo>
                  <a:lnTo>
                    <a:pt x="81919" y="11823"/>
                  </a:lnTo>
                  <a:lnTo>
                    <a:pt x="89212" y="3610"/>
                  </a:lnTo>
                  <a:lnTo>
                    <a:pt x="93665" y="315"/>
                  </a:lnTo>
                  <a:lnTo>
                    <a:pt x="96546" y="0"/>
                  </a:lnTo>
                  <a:lnTo>
                    <a:pt x="103510" y="1533"/>
                  </a:lnTo>
                  <a:lnTo>
                    <a:pt x="109429" y="5506"/>
                  </a:lnTo>
                  <a:lnTo>
                    <a:pt x="111994" y="8047"/>
                  </a:lnTo>
                  <a:lnTo>
                    <a:pt x="130980" y="50134"/>
                  </a:lnTo>
                  <a:lnTo>
                    <a:pt x="135491" y="91947"/>
                  </a:lnTo>
                  <a:lnTo>
                    <a:pt x="132668" y="134649"/>
                  </a:lnTo>
                  <a:lnTo>
                    <a:pt x="127147" y="173855"/>
                  </a:lnTo>
                  <a:lnTo>
                    <a:pt x="117537" y="213375"/>
                  </a:lnTo>
                  <a:lnTo>
                    <a:pt x="105368" y="243694"/>
                  </a:lnTo>
                  <a:lnTo>
                    <a:pt x="95180" y="260225"/>
                  </a:lnTo>
                  <a:lnTo>
                    <a:pt x="87734" y="266766"/>
                  </a:lnTo>
                  <a:lnTo>
                    <a:pt x="68084" y="275524"/>
                  </a:lnTo>
                  <a:lnTo>
                    <a:pt x="50014" y="278980"/>
                  </a:lnTo>
                  <a:lnTo>
                    <a:pt x="23769" y="278033"/>
                  </a:lnTo>
                  <a:lnTo>
                    <a:pt x="11225" y="272007"/>
                  </a:lnTo>
                  <a:lnTo>
                    <a:pt x="5618" y="263653"/>
                  </a:lnTo>
                  <a:lnTo>
                    <a:pt x="436" y="247243"/>
                  </a:lnTo>
                  <a:lnTo>
                    <a:pt x="0" y="242887"/>
                  </a:lnTo>
                  <a:lnTo>
                    <a:pt x="4810" y="231411"/>
                  </a:lnTo>
                  <a:lnTo>
                    <a:pt x="10998" y="224679"/>
                  </a:lnTo>
                  <a:lnTo>
                    <a:pt x="18099" y="220041"/>
                  </a:lnTo>
                  <a:lnTo>
                    <a:pt x="24783" y="217979"/>
                  </a:lnTo>
                  <a:lnTo>
                    <a:pt x="39552" y="218504"/>
                  </a:lnTo>
                  <a:lnTo>
                    <a:pt x="47488" y="220942"/>
                  </a:lnTo>
                  <a:lnTo>
                    <a:pt x="70782" y="234223"/>
                  </a:lnTo>
                  <a:lnTo>
                    <a:pt x="114800" y="272096"/>
                  </a:lnTo>
                  <a:lnTo>
                    <a:pt x="134380" y="284800"/>
                  </a:lnTo>
                  <a:lnTo>
                    <a:pt x="145168" y="288005"/>
                  </a:lnTo>
                  <a:lnTo>
                    <a:pt x="160124" y="283899"/>
                  </a:lnTo>
                  <a:lnTo>
                    <a:pt x="176275" y="272608"/>
                  </a:lnTo>
                  <a:lnTo>
                    <a:pt x="190150" y="25443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SMARTInkShape-74">
              <a:extLst>
                <a:ext uri="{FF2B5EF4-FFF2-40B4-BE49-F238E27FC236}">
                  <a16:creationId xmlns:a16="http://schemas.microsoft.com/office/drawing/2014/main" xmlns="" id="{A10C17A2-6801-4975-A48A-36C993E4F3F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156700" y="4337050"/>
              <a:ext cx="95251" cy="213990"/>
            </a:xfrm>
            <a:custGeom>
              <a:avLst/>
              <a:gdLst/>
              <a:ahLst/>
              <a:cxnLst/>
              <a:rect l="0" t="0" r="0" b="0"/>
              <a:pathLst>
                <a:path w="95251" h="213990">
                  <a:moveTo>
                    <a:pt x="0" y="0"/>
                  </a:moveTo>
                  <a:lnTo>
                    <a:pt x="0" y="0"/>
                  </a:lnTo>
                  <a:lnTo>
                    <a:pt x="2182" y="41740"/>
                  </a:lnTo>
                  <a:lnTo>
                    <a:pt x="3149" y="79480"/>
                  </a:lnTo>
                  <a:lnTo>
                    <a:pt x="3163" y="115640"/>
                  </a:lnTo>
                  <a:lnTo>
                    <a:pt x="4857" y="160597"/>
                  </a:lnTo>
                  <a:lnTo>
                    <a:pt x="11124" y="199854"/>
                  </a:lnTo>
                  <a:lnTo>
                    <a:pt x="15057" y="208533"/>
                  </a:lnTo>
                  <a:lnTo>
                    <a:pt x="19156" y="212626"/>
                  </a:lnTo>
                  <a:lnTo>
                    <a:pt x="21237" y="213717"/>
                  </a:lnTo>
                  <a:lnTo>
                    <a:pt x="26373" y="213989"/>
                  </a:lnTo>
                  <a:lnTo>
                    <a:pt x="31476" y="212934"/>
                  </a:lnTo>
                  <a:lnTo>
                    <a:pt x="78894" y="193691"/>
                  </a:lnTo>
                  <a:lnTo>
                    <a:pt x="83394" y="191918"/>
                  </a:lnTo>
                  <a:lnTo>
                    <a:pt x="87747" y="191131"/>
                  </a:lnTo>
                  <a:lnTo>
                    <a:pt x="89189" y="191273"/>
                  </a:lnTo>
                  <a:lnTo>
                    <a:pt x="90152" y="191721"/>
                  </a:lnTo>
                  <a:lnTo>
                    <a:pt x="94004" y="195952"/>
                  </a:lnTo>
                  <a:lnTo>
                    <a:pt x="95250" y="2000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SMARTInkShape-75">
              <a:extLst>
                <a:ext uri="{FF2B5EF4-FFF2-40B4-BE49-F238E27FC236}">
                  <a16:creationId xmlns:a16="http://schemas.microsoft.com/office/drawing/2014/main" xmlns="" id="{C2CC8655-8B67-41F5-B49C-9B395343FDF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240624" y="4429125"/>
              <a:ext cx="8152" cy="177801"/>
            </a:xfrm>
            <a:custGeom>
              <a:avLst/>
              <a:gdLst/>
              <a:ahLst/>
              <a:cxnLst/>
              <a:rect l="0" t="0" r="0" b="0"/>
              <a:pathLst>
                <a:path w="8152" h="177801">
                  <a:moveTo>
                    <a:pt x="8151" y="0"/>
                  </a:moveTo>
                  <a:lnTo>
                    <a:pt x="8151" y="0"/>
                  </a:lnTo>
                  <a:lnTo>
                    <a:pt x="6466" y="1685"/>
                  </a:lnTo>
                  <a:lnTo>
                    <a:pt x="1944" y="30838"/>
                  </a:lnTo>
                  <a:lnTo>
                    <a:pt x="924" y="64270"/>
                  </a:lnTo>
                  <a:lnTo>
                    <a:pt x="0" y="111820"/>
                  </a:lnTo>
                  <a:lnTo>
                    <a:pt x="1801" y="1778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2" name="SMARTInkShape-Group27">
            <a:extLst>
              <a:ext uri="{FF2B5EF4-FFF2-40B4-BE49-F238E27FC236}">
                <a16:creationId xmlns:a16="http://schemas.microsoft.com/office/drawing/2014/main" xmlns="" id="{AB782DB1-2006-48B9-9EC2-72A9ED35D8B0}"/>
              </a:ext>
            </a:extLst>
          </p:cNvPr>
          <p:cNvGrpSpPr/>
          <p:nvPr/>
        </p:nvGrpSpPr>
        <p:grpSpPr>
          <a:xfrm>
            <a:off x="6558477" y="3330575"/>
            <a:ext cx="506489" cy="434976"/>
            <a:chOff x="6558477" y="3330575"/>
            <a:chExt cx="506489" cy="434976"/>
          </a:xfrm>
        </p:grpSpPr>
        <p:sp>
          <p:nvSpPr>
            <p:cNvPr id="69" name="SMARTInkShape-76">
              <a:extLst>
                <a:ext uri="{FF2B5EF4-FFF2-40B4-BE49-F238E27FC236}">
                  <a16:creationId xmlns:a16="http://schemas.microsoft.com/office/drawing/2014/main" xmlns="" id="{F2AA1C2F-6AE3-46E9-A5C6-E473F4D074D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558477" y="3332185"/>
              <a:ext cx="245549" cy="386170"/>
            </a:xfrm>
            <a:custGeom>
              <a:avLst/>
              <a:gdLst/>
              <a:ahLst/>
              <a:cxnLst/>
              <a:rect l="0" t="0" r="0" b="0"/>
              <a:pathLst>
                <a:path w="245549" h="386170">
                  <a:moveTo>
                    <a:pt x="102673" y="141265"/>
                  </a:moveTo>
                  <a:lnTo>
                    <a:pt x="102673" y="141265"/>
                  </a:lnTo>
                  <a:lnTo>
                    <a:pt x="99433" y="141618"/>
                  </a:lnTo>
                  <a:lnTo>
                    <a:pt x="77299" y="147361"/>
                  </a:lnTo>
                  <a:lnTo>
                    <a:pt x="66240" y="147600"/>
                  </a:lnTo>
                  <a:lnTo>
                    <a:pt x="42607" y="137497"/>
                  </a:lnTo>
                  <a:lnTo>
                    <a:pt x="30939" y="127831"/>
                  </a:lnTo>
                  <a:lnTo>
                    <a:pt x="20574" y="110625"/>
                  </a:lnTo>
                  <a:lnTo>
                    <a:pt x="19708" y="93577"/>
                  </a:lnTo>
                  <a:lnTo>
                    <a:pt x="25816" y="67522"/>
                  </a:lnTo>
                  <a:lnTo>
                    <a:pt x="37058" y="44469"/>
                  </a:lnTo>
                  <a:lnTo>
                    <a:pt x="64447" y="11988"/>
                  </a:lnTo>
                  <a:lnTo>
                    <a:pt x="75453" y="5257"/>
                  </a:lnTo>
                  <a:lnTo>
                    <a:pt x="91668" y="424"/>
                  </a:lnTo>
                  <a:lnTo>
                    <a:pt x="101310" y="0"/>
                  </a:lnTo>
                  <a:lnTo>
                    <a:pt x="111475" y="2163"/>
                  </a:lnTo>
                  <a:lnTo>
                    <a:pt x="128799" y="14089"/>
                  </a:lnTo>
                  <a:lnTo>
                    <a:pt x="145653" y="36085"/>
                  </a:lnTo>
                  <a:lnTo>
                    <a:pt x="160132" y="72824"/>
                  </a:lnTo>
                  <a:lnTo>
                    <a:pt x="170062" y="112302"/>
                  </a:lnTo>
                  <a:lnTo>
                    <a:pt x="173539" y="158879"/>
                  </a:lnTo>
                  <a:lnTo>
                    <a:pt x="169353" y="205736"/>
                  </a:lnTo>
                  <a:lnTo>
                    <a:pt x="160673" y="245552"/>
                  </a:lnTo>
                  <a:lnTo>
                    <a:pt x="144952" y="289949"/>
                  </a:lnTo>
                  <a:lnTo>
                    <a:pt x="120248" y="330701"/>
                  </a:lnTo>
                  <a:lnTo>
                    <a:pt x="92148" y="367382"/>
                  </a:lnTo>
                  <a:lnTo>
                    <a:pt x="68622" y="381369"/>
                  </a:lnTo>
                  <a:lnTo>
                    <a:pt x="54171" y="386169"/>
                  </a:lnTo>
                  <a:lnTo>
                    <a:pt x="36300" y="385866"/>
                  </a:lnTo>
                  <a:lnTo>
                    <a:pt x="18136" y="375664"/>
                  </a:lnTo>
                  <a:lnTo>
                    <a:pt x="4992" y="364292"/>
                  </a:lnTo>
                  <a:lnTo>
                    <a:pt x="1051" y="358451"/>
                  </a:lnTo>
                  <a:lnTo>
                    <a:pt x="0" y="355906"/>
                  </a:lnTo>
                  <a:lnTo>
                    <a:pt x="714" y="348374"/>
                  </a:lnTo>
                  <a:lnTo>
                    <a:pt x="4142" y="337980"/>
                  </a:lnTo>
                  <a:lnTo>
                    <a:pt x="5236" y="335908"/>
                  </a:lnTo>
                  <a:lnTo>
                    <a:pt x="13516" y="329622"/>
                  </a:lnTo>
                  <a:lnTo>
                    <a:pt x="30015" y="323711"/>
                  </a:lnTo>
                  <a:lnTo>
                    <a:pt x="54635" y="319746"/>
                  </a:lnTo>
                  <a:lnTo>
                    <a:pt x="88769" y="329516"/>
                  </a:lnTo>
                  <a:lnTo>
                    <a:pt x="100727" y="335352"/>
                  </a:lnTo>
                  <a:lnTo>
                    <a:pt x="144419" y="366871"/>
                  </a:lnTo>
                  <a:lnTo>
                    <a:pt x="174576" y="380707"/>
                  </a:lnTo>
                  <a:lnTo>
                    <a:pt x="194957" y="384746"/>
                  </a:lnTo>
                  <a:lnTo>
                    <a:pt x="216682" y="380389"/>
                  </a:lnTo>
                  <a:lnTo>
                    <a:pt x="245548" y="35716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SMARTInkShape-77">
              <a:extLst>
                <a:ext uri="{FF2B5EF4-FFF2-40B4-BE49-F238E27FC236}">
                  <a16:creationId xmlns:a16="http://schemas.microsoft.com/office/drawing/2014/main" xmlns="" id="{D6893761-1526-477B-AB9B-B019AA56F9E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908901" y="3330575"/>
              <a:ext cx="142775" cy="316726"/>
            </a:xfrm>
            <a:custGeom>
              <a:avLst/>
              <a:gdLst/>
              <a:ahLst/>
              <a:cxnLst/>
              <a:rect l="0" t="0" r="0" b="0"/>
              <a:pathLst>
                <a:path w="142775" h="316726">
                  <a:moveTo>
                    <a:pt x="15774" y="0"/>
                  </a:moveTo>
                  <a:lnTo>
                    <a:pt x="15774" y="0"/>
                  </a:lnTo>
                  <a:lnTo>
                    <a:pt x="14089" y="3371"/>
                  </a:lnTo>
                  <a:lnTo>
                    <a:pt x="12607" y="48861"/>
                  </a:lnTo>
                  <a:lnTo>
                    <a:pt x="9229" y="88828"/>
                  </a:lnTo>
                  <a:lnTo>
                    <a:pt x="5692" y="124851"/>
                  </a:lnTo>
                  <a:lnTo>
                    <a:pt x="2473" y="165203"/>
                  </a:lnTo>
                  <a:lnTo>
                    <a:pt x="407" y="209296"/>
                  </a:lnTo>
                  <a:lnTo>
                    <a:pt x="0" y="248423"/>
                  </a:lnTo>
                  <a:lnTo>
                    <a:pt x="1593" y="283983"/>
                  </a:lnTo>
                  <a:lnTo>
                    <a:pt x="14045" y="305770"/>
                  </a:lnTo>
                  <a:lnTo>
                    <a:pt x="18298" y="310523"/>
                  </a:lnTo>
                  <a:lnTo>
                    <a:pt x="27732" y="314884"/>
                  </a:lnTo>
                  <a:lnTo>
                    <a:pt x="37779" y="316725"/>
                  </a:lnTo>
                  <a:lnTo>
                    <a:pt x="54667" y="312630"/>
                  </a:lnTo>
                  <a:lnTo>
                    <a:pt x="101647" y="301632"/>
                  </a:lnTo>
                  <a:lnTo>
                    <a:pt x="125829" y="295902"/>
                  </a:lnTo>
                  <a:lnTo>
                    <a:pt x="140782" y="295291"/>
                  </a:lnTo>
                  <a:lnTo>
                    <a:pt x="141446" y="294933"/>
                  </a:lnTo>
                  <a:lnTo>
                    <a:pt x="141889" y="294341"/>
                  </a:lnTo>
                  <a:lnTo>
                    <a:pt x="142774" y="2921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SMARTInkShape-78">
              <a:extLst>
                <a:ext uri="{FF2B5EF4-FFF2-40B4-BE49-F238E27FC236}">
                  <a16:creationId xmlns:a16="http://schemas.microsoft.com/office/drawing/2014/main" xmlns="" id="{26FB90BD-7D6A-4177-B160-9D3D1CCB290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039416" y="3505200"/>
              <a:ext cx="25550" cy="260351"/>
            </a:xfrm>
            <a:custGeom>
              <a:avLst/>
              <a:gdLst/>
              <a:ahLst/>
              <a:cxnLst/>
              <a:rect l="0" t="0" r="0" b="0"/>
              <a:pathLst>
                <a:path w="25550" h="260351">
                  <a:moveTo>
                    <a:pt x="2734" y="0"/>
                  </a:moveTo>
                  <a:lnTo>
                    <a:pt x="2734" y="0"/>
                  </a:lnTo>
                  <a:lnTo>
                    <a:pt x="1049" y="1686"/>
                  </a:lnTo>
                  <a:lnTo>
                    <a:pt x="0" y="7790"/>
                  </a:lnTo>
                  <a:lnTo>
                    <a:pt x="8476" y="50339"/>
                  </a:lnTo>
                  <a:lnTo>
                    <a:pt x="12275" y="88293"/>
                  </a:lnTo>
                  <a:lnTo>
                    <a:pt x="17793" y="135432"/>
                  </a:lnTo>
                  <a:lnTo>
                    <a:pt x="21240" y="163313"/>
                  </a:lnTo>
                  <a:lnTo>
                    <a:pt x="25070" y="201818"/>
                  </a:lnTo>
                  <a:lnTo>
                    <a:pt x="25549" y="246109"/>
                  </a:lnTo>
                  <a:lnTo>
                    <a:pt x="24959" y="2603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80888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DEC067E-C26D-4248-B6FE-9D4DB922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582" y="180850"/>
            <a:ext cx="5247409" cy="1325563"/>
          </a:xfrm>
        </p:spPr>
        <p:txBody>
          <a:bodyPr/>
          <a:lstStyle/>
          <a:p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Première situation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29EE07-59B0-3A4C-AE72-5BA2CBF8F19E}"/>
              </a:ext>
            </a:extLst>
          </p:cNvPr>
          <p:cNvPicPr>
            <a:picLocks noChangeAspect="1"/>
          </p:cNvPicPr>
          <p:nvPr/>
        </p:nvPicPr>
        <p:blipFill rotWithShape="1"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72176" b="2392"/>
          <a:stretch/>
        </p:blipFill>
        <p:spPr>
          <a:xfrm>
            <a:off x="483086" y="4616434"/>
            <a:ext cx="10461840" cy="20961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8857376-6E22-554C-8A02-E8E051083BD5}"/>
              </a:ext>
            </a:extLst>
          </p:cNvPr>
          <p:cNvSpPr txBox="1"/>
          <p:nvPr/>
        </p:nvSpPr>
        <p:spPr>
          <a:xfrm>
            <a:off x="657374" y="1210514"/>
            <a:ext cx="10113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Alice, Stéphanie et Yoann sont au restaurant. Le menu enfant d’Alice coûte 10 €, le menu de Stéphanie coûte 30 €. </a:t>
            </a:r>
          </a:p>
          <a:p>
            <a:r>
              <a:rPr lang="fr-FR" sz="3200" dirty="0"/>
              <a:t>Le menu de Yoann coûte 12 € de plus que celui de d’Alice. </a:t>
            </a:r>
          </a:p>
          <a:p>
            <a:r>
              <a:rPr lang="fr-FR" sz="3200" dirty="0"/>
              <a:t>Quel sera le montant de l’addition ? </a:t>
            </a:r>
          </a:p>
        </p:txBody>
      </p:sp>
      <p:grpSp>
        <p:nvGrpSpPr>
          <p:cNvPr id="52" name="SMARTInkShape-Group35">
            <a:extLst>
              <a:ext uri="{FF2B5EF4-FFF2-40B4-BE49-F238E27FC236}">
                <a16:creationId xmlns:a16="http://schemas.microsoft.com/office/drawing/2014/main" xmlns="" id="{1900245D-BCA9-4BA2-86BB-6ED5275A7014}"/>
              </a:ext>
            </a:extLst>
          </p:cNvPr>
          <p:cNvGrpSpPr/>
          <p:nvPr/>
        </p:nvGrpSpPr>
        <p:grpSpPr>
          <a:xfrm>
            <a:off x="6563874" y="3263319"/>
            <a:ext cx="621152" cy="414119"/>
            <a:chOff x="6563874" y="3263319"/>
            <a:chExt cx="621152" cy="414119"/>
          </a:xfrm>
        </p:grpSpPr>
        <p:sp>
          <p:nvSpPr>
            <p:cNvPr id="50" name="SMARTInkShape-118">
              <a:extLst>
                <a:ext uri="{FF2B5EF4-FFF2-40B4-BE49-F238E27FC236}">
                  <a16:creationId xmlns:a16="http://schemas.microsoft.com/office/drawing/2014/main" xmlns="" id="{8DB6870A-7018-4118-AAC5-0ACDE183C51D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6857143" y="3290463"/>
              <a:ext cx="327883" cy="386975"/>
            </a:xfrm>
            <a:custGeom>
              <a:avLst/>
              <a:gdLst/>
              <a:ahLst/>
              <a:cxnLst/>
              <a:rect l="0" t="0" r="0" b="0"/>
              <a:pathLst>
                <a:path w="327883" h="386975">
                  <a:moveTo>
                    <a:pt x="92932" y="87737"/>
                  </a:moveTo>
                  <a:lnTo>
                    <a:pt x="92932" y="87737"/>
                  </a:lnTo>
                  <a:lnTo>
                    <a:pt x="92932" y="89423"/>
                  </a:lnTo>
                  <a:lnTo>
                    <a:pt x="91992" y="91191"/>
                  </a:lnTo>
                  <a:lnTo>
                    <a:pt x="91247" y="92156"/>
                  </a:lnTo>
                  <a:lnTo>
                    <a:pt x="89479" y="93229"/>
                  </a:lnTo>
                  <a:lnTo>
                    <a:pt x="86811" y="94411"/>
                  </a:lnTo>
                  <a:lnTo>
                    <a:pt x="75180" y="101190"/>
                  </a:lnTo>
                  <a:lnTo>
                    <a:pt x="68932" y="101595"/>
                  </a:lnTo>
                  <a:lnTo>
                    <a:pt x="58646" y="100505"/>
                  </a:lnTo>
                  <a:lnTo>
                    <a:pt x="21888" y="65316"/>
                  </a:lnTo>
                  <a:lnTo>
                    <a:pt x="12655" y="48638"/>
                  </a:lnTo>
                  <a:lnTo>
                    <a:pt x="10569" y="39316"/>
                  </a:lnTo>
                  <a:lnTo>
                    <a:pt x="10506" y="35348"/>
                  </a:lnTo>
                  <a:lnTo>
                    <a:pt x="17161" y="19650"/>
                  </a:lnTo>
                  <a:lnTo>
                    <a:pt x="27036" y="10557"/>
                  </a:lnTo>
                  <a:lnTo>
                    <a:pt x="38597" y="4046"/>
                  </a:lnTo>
                  <a:lnTo>
                    <a:pt x="55509" y="380"/>
                  </a:lnTo>
                  <a:lnTo>
                    <a:pt x="81178" y="0"/>
                  </a:lnTo>
                  <a:lnTo>
                    <a:pt x="92294" y="2411"/>
                  </a:lnTo>
                  <a:lnTo>
                    <a:pt x="112930" y="12792"/>
                  </a:lnTo>
                  <a:lnTo>
                    <a:pt x="130176" y="28725"/>
                  </a:lnTo>
                  <a:lnTo>
                    <a:pt x="153005" y="75031"/>
                  </a:lnTo>
                  <a:lnTo>
                    <a:pt x="162119" y="108079"/>
                  </a:lnTo>
                  <a:lnTo>
                    <a:pt x="165199" y="154432"/>
                  </a:lnTo>
                  <a:lnTo>
                    <a:pt x="164396" y="195717"/>
                  </a:lnTo>
                  <a:lnTo>
                    <a:pt x="156479" y="235873"/>
                  </a:lnTo>
                  <a:lnTo>
                    <a:pt x="144303" y="275997"/>
                  </a:lnTo>
                  <a:lnTo>
                    <a:pt x="123541" y="312523"/>
                  </a:lnTo>
                  <a:lnTo>
                    <a:pt x="98054" y="340845"/>
                  </a:lnTo>
                  <a:lnTo>
                    <a:pt x="66336" y="355384"/>
                  </a:lnTo>
                  <a:lnTo>
                    <a:pt x="55359" y="358386"/>
                  </a:lnTo>
                  <a:lnTo>
                    <a:pt x="36487" y="356705"/>
                  </a:lnTo>
                  <a:lnTo>
                    <a:pt x="26217" y="352623"/>
                  </a:lnTo>
                  <a:lnTo>
                    <a:pt x="7630" y="338008"/>
                  </a:lnTo>
                  <a:lnTo>
                    <a:pt x="2103" y="329261"/>
                  </a:lnTo>
                  <a:lnTo>
                    <a:pt x="0" y="320317"/>
                  </a:lnTo>
                  <a:lnTo>
                    <a:pt x="1152" y="305718"/>
                  </a:lnTo>
                  <a:lnTo>
                    <a:pt x="4045" y="296683"/>
                  </a:lnTo>
                  <a:lnTo>
                    <a:pt x="11446" y="287964"/>
                  </a:lnTo>
                  <a:lnTo>
                    <a:pt x="16383" y="283663"/>
                  </a:lnTo>
                  <a:lnTo>
                    <a:pt x="36815" y="275925"/>
                  </a:lnTo>
                  <a:lnTo>
                    <a:pt x="52316" y="274769"/>
                  </a:lnTo>
                  <a:lnTo>
                    <a:pt x="68668" y="280032"/>
                  </a:lnTo>
                  <a:lnTo>
                    <a:pt x="80176" y="286608"/>
                  </a:lnTo>
                  <a:lnTo>
                    <a:pt x="118813" y="326228"/>
                  </a:lnTo>
                  <a:lnTo>
                    <a:pt x="161853" y="361763"/>
                  </a:lnTo>
                  <a:lnTo>
                    <a:pt x="204592" y="381302"/>
                  </a:lnTo>
                  <a:lnTo>
                    <a:pt x="228283" y="386974"/>
                  </a:lnTo>
                  <a:lnTo>
                    <a:pt x="256586" y="383598"/>
                  </a:lnTo>
                  <a:lnTo>
                    <a:pt x="281122" y="374209"/>
                  </a:lnTo>
                  <a:lnTo>
                    <a:pt x="327882" y="33221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SMARTInkShape-119">
              <a:extLst>
                <a:ext uri="{FF2B5EF4-FFF2-40B4-BE49-F238E27FC236}">
                  <a16:creationId xmlns:a16="http://schemas.microsoft.com/office/drawing/2014/main" xmlns="" id="{D7D43582-09D8-4764-BE0C-24C9FFB4A280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6563874" y="3263319"/>
              <a:ext cx="230627" cy="369601"/>
            </a:xfrm>
            <a:custGeom>
              <a:avLst/>
              <a:gdLst/>
              <a:ahLst/>
              <a:cxnLst/>
              <a:rect l="0" t="0" r="0" b="0"/>
              <a:pathLst>
                <a:path w="230627" h="369601">
                  <a:moveTo>
                    <a:pt x="125851" y="102181"/>
                  </a:moveTo>
                  <a:lnTo>
                    <a:pt x="125851" y="102181"/>
                  </a:lnTo>
                  <a:lnTo>
                    <a:pt x="127536" y="102181"/>
                  </a:lnTo>
                  <a:lnTo>
                    <a:pt x="128033" y="102534"/>
                  </a:lnTo>
                  <a:lnTo>
                    <a:pt x="128364" y="103122"/>
                  </a:lnTo>
                  <a:lnTo>
                    <a:pt x="128585" y="103867"/>
                  </a:lnTo>
                  <a:lnTo>
                    <a:pt x="132159" y="108481"/>
                  </a:lnTo>
                  <a:lnTo>
                    <a:pt x="111915" y="107462"/>
                  </a:lnTo>
                  <a:lnTo>
                    <a:pt x="89580" y="100218"/>
                  </a:lnTo>
                  <a:lnTo>
                    <a:pt x="62984" y="82359"/>
                  </a:lnTo>
                  <a:lnTo>
                    <a:pt x="54699" y="64950"/>
                  </a:lnTo>
                  <a:lnTo>
                    <a:pt x="52832" y="46974"/>
                  </a:lnTo>
                  <a:lnTo>
                    <a:pt x="54513" y="33847"/>
                  </a:lnTo>
                  <a:lnTo>
                    <a:pt x="62302" y="18199"/>
                  </a:lnTo>
                  <a:lnTo>
                    <a:pt x="71861" y="6898"/>
                  </a:lnTo>
                  <a:lnTo>
                    <a:pt x="81982" y="2448"/>
                  </a:lnTo>
                  <a:lnTo>
                    <a:pt x="94006" y="0"/>
                  </a:lnTo>
                  <a:lnTo>
                    <a:pt x="128207" y="3806"/>
                  </a:lnTo>
                  <a:lnTo>
                    <a:pt x="153439" y="17804"/>
                  </a:lnTo>
                  <a:lnTo>
                    <a:pt x="175418" y="35905"/>
                  </a:lnTo>
                  <a:lnTo>
                    <a:pt x="191965" y="61416"/>
                  </a:lnTo>
                  <a:lnTo>
                    <a:pt x="199062" y="84575"/>
                  </a:lnTo>
                  <a:lnTo>
                    <a:pt x="202851" y="123384"/>
                  </a:lnTo>
                  <a:lnTo>
                    <a:pt x="203698" y="166995"/>
                  </a:lnTo>
                  <a:lnTo>
                    <a:pt x="197130" y="203308"/>
                  </a:lnTo>
                  <a:lnTo>
                    <a:pt x="186050" y="235116"/>
                  </a:lnTo>
                  <a:lnTo>
                    <a:pt x="156482" y="278480"/>
                  </a:lnTo>
                  <a:lnTo>
                    <a:pt x="119241" y="316589"/>
                  </a:lnTo>
                  <a:lnTo>
                    <a:pt x="80967" y="339259"/>
                  </a:lnTo>
                  <a:lnTo>
                    <a:pt x="52623" y="344476"/>
                  </a:lnTo>
                  <a:lnTo>
                    <a:pt x="41329" y="344158"/>
                  </a:lnTo>
                  <a:lnTo>
                    <a:pt x="23667" y="336940"/>
                  </a:lnTo>
                  <a:lnTo>
                    <a:pt x="10084" y="324178"/>
                  </a:lnTo>
                  <a:lnTo>
                    <a:pt x="2728" y="307540"/>
                  </a:lnTo>
                  <a:lnTo>
                    <a:pt x="0" y="292576"/>
                  </a:lnTo>
                  <a:lnTo>
                    <a:pt x="4248" y="274148"/>
                  </a:lnTo>
                  <a:lnTo>
                    <a:pt x="11245" y="263983"/>
                  </a:lnTo>
                  <a:lnTo>
                    <a:pt x="23219" y="254192"/>
                  </a:lnTo>
                  <a:lnTo>
                    <a:pt x="26738" y="252205"/>
                  </a:lnTo>
                  <a:lnTo>
                    <a:pt x="37233" y="250938"/>
                  </a:lnTo>
                  <a:lnTo>
                    <a:pt x="48365" y="251903"/>
                  </a:lnTo>
                  <a:lnTo>
                    <a:pt x="55665" y="254684"/>
                  </a:lnTo>
                  <a:lnTo>
                    <a:pt x="82785" y="275246"/>
                  </a:lnTo>
                  <a:lnTo>
                    <a:pt x="127658" y="322829"/>
                  </a:lnTo>
                  <a:lnTo>
                    <a:pt x="162804" y="354232"/>
                  </a:lnTo>
                  <a:lnTo>
                    <a:pt x="187365" y="366148"/>
                  </a:lnTo>
                  <a:lnTo>
                    <a:pt x="210909" y="369600"/>
                  </a:lnTo>
                  <a:lnTo>
                    <a:pt x="230626" y="36570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1" name="SMARTInkShape-Group36">
            <a:extLst>
              <a:ext uri="{FF2B5EF4-FFF2-40B4-BE49-F238E27FC236}">
                <a16:creationId xmlns:a16="http://schemas.microsoft.com/office/drawing/2014/main" xmlns="" id="{3225E145-887E-4F9C-BBFE-BEF0406243BF}"/>
              </a:ext>
            </a:extLst>
          </p:cNvPr>
          <p:cNvGrpSpPr/>
          <p:nvPr/>
        </p:nvGrpSpPr>
        <p:grpSpPr>
          <a:xfrm>
            <a:off x="4733925" y="3236509"/>
            <a:ext cx="1666876" cy="376642"/>
            <a:chOff x="4733925" y="3236509"/>
            <a:chExt cx="1666876" cy="376642"/>
          </a:xfrm>
        </p:grpSpPr>
        <p:sp>
          <p:nvSpPr>
            <p:cNvPr id="53" name="SMARTInkShape-120">
              <a:extLst>
                <a:ext uri="{FF2B5EF4-FFF2-40B4-BE49-F238E27FC236}">
                  <a16:creationId xmlns:a16="http://schemas.microsoft.com/office/drawing/2014/main" xmlns="" id="{0304394D-BDD5-42A7-AAC6-F2C8C52116D7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6246571" y="3467100"/>
              <a:ext cx="154230" cy="15876"/>
            </a:xfrm>
            <a:custGeom>
              <a:avLst/>
              <a:gdLst/>
              <a:ahLst/>
              <a:cxnLst/>
              <a:rect l="0" t="0" r="0" b="0"/>
              <a:pathLst>
                <a:path w="154230" h="15876">
                  <a:moveTo>
                    <a:pt x="1829" y="0"/>
                  </a:moveTo>
                  <a:lnTo>
                    <a:pt x="1829" y="0"/>
                  </a:lnTo>
                  <a:lnTo>
                    <a:pt x="0" y="0"/>
                  </a:lnTo>
                  <a:lnTo>
                    <a:pt x="43659" y="4099"/>
                  </a:lnTo>
                  <a:lnTo>
                    <a:pt x="82662" y="6624"/>
                  </a:lnTo>
                  <a:lnTo>
                    <a:pt x="123865" y="10637"/>
                  </a:lnTo>
                  <a:lnTo>
                    <a:pt x="154229" y="158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SMARTInkShape-121">
              <a:extLst>
                <a:ext uri="{FF2B5EF4-FFF2-40B4-BE49-F238E27FC236}">
                  <a16:creationId xmlns:a16="http://schemas.microsoft.com/office/drawing/2014/main" xmlns="" id="{D6788641-73C0-4226-8EBE-E2008E212E68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6273800" y="3546475"/>
              <a:ext cx="114301" cy="60326"/>
            </a:xfrm>
            <a:custGeom>
              <a:avLst/>
              <a:gdLst/>
              <a:ahLst/>
              <a:cxnLst/>
              <a:rect l="0" t="0" r="0" b="0"/>
              <a:pathLst>
                <a:path w="114301" h="60326">
                  <a:moveTo>
                    <a:pt x="0" y="60325"/>
                  </a:moveTo>
                  <a:lnTo>
                    <a:pt x="0" y="60325"/>
                  </a:lnTo>
                  <a:lnTo>
                    <a:pt x="1685" y="56954"/>
                  </a:lnTo>
                  <a:lnTo>
                    <a:pt x="10132" y="49847"/>
                  </a:lnTo>
                  <a:lnTo>
                    <a:pt x="26669" y="41018"/>
                  </a:lnTo>
                  <a:lnTo>
                    <a:pt x="66973" y="25754"/>
                  </a:lnTo>
                  <a:lnTo>
                    <a:pt x="100071" y="1090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SMARTInkShape-122">
              <a:extLst>
                <a:ext uri="{FF2B5EF4-FFF2-40B4-BE49-F238E27FC236}">
                  <a16:creationId xmlns:a16="http://schemas.microsoft.com/office/drawing/2014/main" xmlns="" id="{B49FED9D-1D0B-43A9-A286-87A1B0B3662C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5881483" y="3236509"/>
              <a:ext cx="227218" cy="376642"/>
            </a:xfrm>
            <a:custGeom>
              <a:avLst/>
              <a:gdLst/>
              <a:ahLst/>
              <a:cxnLst/>
              <a:rect l="0" t="0" r="0" b="0"/>
              <a:pathLst>
                <a:path w="227218" h="376642">
                  <a:moveTo>
                    <a:pt x="135142" y="119466"/>
                  </a:moveTo>
                  <a:lnTo>
                    <a:pt x="135142" y="119466"/>
                  </a:lnTo>
                  <a:lnTo>
                    <a:pt x="133457" y="119466"/>
                  </a:lnTo>
                  <a:lnTo>
                    <a:pt x="116647" y="130450"/>
                  </a:lnTo>
                  <a:lnTo>
                    <a:pt x="110146" y="132066"/>
                  </a:lnTo>
                  <a:lnTo>
                    <a:pt x="73603" y="112384"/>
                  </a:lnTo>
                  <a:lnTo>
                    <a:pt x="62698" y="94947"/>
                  </a:lnTo>
                  <a:lnTo>
                    <a:pt x="57821" y="73591"/>
                  </a:lnTo>
                  <a:lnTo>
                    <a:pt x="58561" y="61801"/>
                  </a:lnTo>
                  <a:lnTo>
                    <a:pt x="62300" y="50798"/>
                  </a:lnTo>
                  <a:lnTo>
                    <a:pt x="78133" y="27376"/>
                  </a:lnTo>
                  <a:lnTo>
                    <a:pt x="88285" y="18918"/>
                  </a:lnTo>
                  <a:lnTo>
                    <a:pt x="119616" y="2813"/>
                  </a:lnTo>
                  <a:lnTo>
                    <a:pt x="136186" y="0"/>
                  </a:lnTo>
                  <a:lnTo>
                    <a:pt x="145484" y="1224"/>
                  </a:lnTo>
                  <a:lnTo>
                    <a:pt x="153849" y="5178"/>
                  </a:lnTo>
                  <a:lnTo>
                    <a:pt x="168829" y="19085"/>
                  </a:lnTo>
                  <a:lnTo>
                    <a:pt x="184399" y="43000"/>
                  </a:lnTo>
                  <a:lnTo>
                    <a:pt x="196309" y="83478"/>
                  </a:lnTo>
                  <a:lnTo>
                    <a:pt x="205093" y="124195"/>
                  </a:lnTo>
                  <a:lnTo>
                    <a:pt x="206619" y="171383"/>
                  </a:lnTo>
                  <a:lnTo>
                    <a:pt x="201711" y="205757"/>
                  </a:lnTo>
                  <a:lnTo>
                    <a:pt x="190782" y="251085"/>
                  </a:lnTo>
                  <a:lnTo>
                    <a:pt x="163344" y="298088"/>
                  </a:lnTo>
                  <a:lnTo>
                    <a:pt x="139929" y="322868"/>
                  </a:lnTo>
                  <a:lnTo>
                    <a:pt x="117325" y="338659"/>
                  </a:lnTo>
                  <a:lnTo>
                    <a:pt x="71892" y="356435"/>
                  </a:lnTo>
                  <a:lnTo>
                    <a:pt x="47609" y="356112"/>
                  </a:lnTo>
                  <a:lnTo>
                    <a:pt x="28734" y="349862"/>
                  </a:lnTo>
                  <a:lnTo>
                    <a:pt x="12518" y="337936"/>
                  </a:lnTo>
                  <a:lnTo>
                    <a:pt x="5619" y="325455"/>
                  </a:lnTo>
                  <a:lnTo>
                    <a:pt x="0" y="302873"/>
                  </a:lnTo>
                  <a:lnTo>
                    <a:pt x="4083" y="286580"/>
                  </a:lnTo>
                  <a:lnTo>
                    <a:pt x="11996" y="271718"/>
                  </a:lnTo>
                  <a:lnTo>
                    <a:pt x="31475" y="254326"/>
                  </a:lnTo>
                  <a:lnTo>
                    <a:pt x="35691" y="253470"/>
                  </a:lnTo>
                  <a:lnTo>
                    <a:pt x="55499" y="256225"/>
                  </a:lnTo>
                  <a:lnTo>
                    <a:pt x="58763" y="257205"/>
                  </a:lnTo>
                  <a:lnTo>
                    <a:pt x="70099" y="265327"/>
                  </a:lnTo>
                  <a:lnTo>
                    <a:pt x="103249" y="307528"/>
                  </a:lnTo>
                  <a:lnTo>
                    <a:pt x="138329" y="346072"/>
                  </a:lnTo>
                  <a:lnTo>
                    <a:pt x="174733" y="368152"/>
                  </a:lnTo>
                  <a:lnTo>
                    <a:pt x="227217" y="37664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SMARTInkShape-123">
              <a:extLst>
                <a:ext uri="{FF2B5EF4-FFF2-40B4-BE49-F238E27FC236}">
                  <a16:creationId xmlns:a16="http://schemas.microsoft.com/office/drawing/2014/main" xmlns="" id="{C3ED851C-10D8-4C5E-B754-893C3A1D6615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5619750" y="3259335"/>
              <a:ext cx="155045" cy="311286"/>
            </a:xfrm>
            <a:custGeom>
              <a:avLst/>
              <a:gdLst/>
              <a:ahLst/>
              <a:cxnLst/>
              <a:rect l="0" t="0" r="0" b="0"/>
              <a:pathLst>
                <a:path w="155045" h="311286">
                  <a:moveTo>
                    <a:pt x="0" y="239515"/>
                  </a:moveTo>
                  <a:lnTo>
                    <a:pt x="0" y="239515"/>
                  </a:lnTo>
                  <a:lnTo>
                    <a:pt x="2734" y="239515"/>
                  </a:lnTo>
                  <a:lnTo>
                    <a:pt x="34250" y="217691"/>
                  </a:lnTo>
                  <a:lnTo>
                    <a:pt x="55321" y="188305"/>
                  </a:lnTo>
                  <a:lnTo>
                    <a:pt x="83854" y="147611"/>
                  </a:lnTo>
                  <a:lnTo>
                    <a:pt x="112676" y="100476"/>
                  </a:lnTo>
                  <a:lnTo>
                    <a:pt x="135122" y="56419"/>
                  </a:lnTo>
                  <a:lnTo>
                    <a:pt x="151544" y="11240"/>
                  </a:lnTo>
                  <a:lnTo>
                    <a:pt x="155044" y="0"/>
                  </a:lnTo>
                  <a:lnTo>
                    <a:pt x="154868" y="111"/>
                  </a:lnTo>
                  <a:lnTo>
                    <a:pt x="153732" y="2115"/>
                  </a:lnTo>
                  <a:lnTo>
                    <a:pt x="148998" y="42451"/>
                  </a:lnTo>
                  <a:lnTo>
                    <a:pt x="146438" y="87309"/>
                  </a:lnTo>
                  <a:lnTo>
                    <a:pt x="146165" y="124645"/>
                  </a:lnTo>
                  <a:lnTo>
                    <a:pt x="146084" y="169535"/>
                  </a:lnTo>
                  <a:lnTo>
                    <a:pt x="145116" y="217081"/>
                  </a:lnTo>
                  <a:lnTo>
                    <a:pt x="143318" y="259661"/>
                  </a:lnTo>
                  <a:lnTo>
                    <a:pt x="141951" y="307114"/>
                  </a:lnTo>
                  <a:lnTo>
                    <a:pt x="140701" y="311187"/>
                  </a:lnTo>
                  <a:lnTo>
                    <a:pt x="140367" y="311285"/>
                  </a:lnTo>
                  <a:lnTo>
                    <a:pt x="139700" y="30936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SMARTInkShape-124">
              <a:extLst>
                <a:ext uri="{FF2B5EF4-FFF2-40B4-BE49-F238E27FC236}">
                  <a16:creationId xmlns:a16="http://schemas.microsoft.com/office/drawing/2014/main" xmlns="" id="{C252147B-7D9E-415A-B592-970E2E3DFEC1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5373336" y="3441741"/>
              <a:ext cx="189265" cy="25360"/>
            </a:xfrm>
            <a:custGeom>
              <a:avLst/>
              <a:gdLst/>
              <a:ahLst/>
              <a:cxnLst/>
              <a:rect l="0" t="0" r="0" b="0"/>
              <a:pathLst>
                <a:path w="189265" h="25360">
                  <a:moveTo>
                    <a:pt x="8289" y="3134"/>
                  </a:moveTo>
                  <a:lnTo>
                    <a:pt x="8289" y="3134"/>
                  </a:lnTo>
                  <a:lnTo>
                    <a:pt x="8289" y="4820"/>
                  </a:lnTo>
                  <a:lnTo>
                    <a:pt x="7231" y="4963"/>
                  </a:lnTo>
                  <a:lnTo>
                    <a:pt x="88" y="3444"/>
                  </a:lnTo>
                  <a:lnTo>
                    <a:pt x="0" y="2988"/>
                  </a:lnTo>
                  <a:lnTo>
                    <a:pt x="842" y="1540"/>
                  </a:lnTo>
                  <a:lnTo>
                    <a:pt x="3333" y="662"/>
                  </a:lnTo>
                  <a:lnTo>
                    <a:pt x="7999" y="0"/>
                  </a:lnTo>
                  <a:lnTo>
                    <a:pt x="42762" y="5300"/>
                  </a:lnTo>
                  <a:lnTo>
                    <a:pt x="89294" y="11419"/>
                  </a:lnTo>
                  <a:lnTo>
                    <a:pt x="129457" y="18333"/>
                  </a:lnTo>
                  <a:lnTo>
                    <a:pt x="175214" y="24839"/>
                  </a:lnTo>
                  <a:lnTo>
                    <a:pt x="189264" y="2535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SMARTInkShape-125">
              <a:extLst>
                <a:ext uri="{FF2B5EF4-FFF2-40B4-BE49-F238E27FC236}">
                  <a16:creationId xmlns:a16="http://schemas.microsoft.com/office/drawing/2014/main" xmlns="" id="{1A4E70A1-C0FA-482B-AF45-954C636AA99C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5454650" y="3384550"/>
              <a:ext cx="21368" cy="196851"/>
            </a:xfrm>
            <a:custGeom>
              <a:avLst/>
              <a:gdLst/>
              <a:ahLst/>
              <a:cxnLst/>
              <a:rect l="0" t="0" r="0" b="0"/>
              <a:pathLst>
                <a:path w="21368" h="196851">
                  <a:moveTo>
                    <a:pt x="15875" y="0"/>
                  </a:moveTo>
                  <a:lnTo>
                    <a:pt x="15875" y="0"/>
                  </a:lnTo>
                  <a:lnTo>
                    <a:pt x="17560" y="1686"/>
                  </a:lnTo>
                  <a:lnTo>
                    <a:pt x="19329" y="2513"/>
                  </a:lnTo>
                  <a:lnTo>
                    <a:pt x="20294" y="2734"/>
                  </a:lnTo>
                  <a:lnTo>
                    <a:pt x="21367" y="7682"/>
                  </a:lnTo>
                  <a:lnTo>
                    <a:pt x="20010" y="51531"/>
                  </a:lnTo>
                  <a:lnTo>
                    <a:pt x="17311" y="92331"/>
                  </a:lnTo>
                  <a:lnTo>
                    <a:pt x="10633" y="125585"/>
                  </a:lnTo>
                  <a:lnTo>
                    <a:pt x="2466" y="170726"/>
                  </a:lnTo>
                  <a:lnTo>
                    <a:pt x="0" y="1968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SMARTInkShape-126">
              <a:extLst>
                <a:ext uri="{FF2B5EF4-FFF2-40B4-BE49-F238E27FC236}">
                  <a16:creationId xmlns:a16="http://schemas.microsoft.com/office/drawing/2014/main" xmlns="" id="{74BEE303-B53D-4703-AA40-4F18AFBF06D1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5089580" y="3307289"/>
              <a:ext cx="235803" cy="273860"/>
            </a:xfrm>
            <a:custGeom>
              <a:avLst/>
              <a:gdLst/>
              <a:ahLst/>
              <a:cxnLst/>
              <a:rect l="0" t="0" r="0" b="0"/>
              <a:pathLst>
                <a:path w="235803" h="273860">
                  <a:moveTo>
                    <a:pt x="12645" y="67736"/>
                  </a:moveTo>
                  <a:lnTo>
                    <a:pt x="12645" y="67736"/>
                  </a:lnTo>
                  <a:lnTo>
                    <a:pt x="10960" y="67736"/>
                  </a:lnTo>
                  <a:lnTo>
                    <a:pt x="9191" y="70558"/>
                  </a:lnTo>
                  <a:lnTo>
                    <a:pt x="4142" y="84623"/>
                  </a:lnTo>
                  <a:lnTo>
                    <a:pt x="68" y="131906"/>
                  </a:lnTo>
                  <a:lnTo>
                    <a:pt x="0" y="133298"/>
                  </a:lnTo>
                  <a:lnTo>
                    <a:pt x="10318" y="162138"/>
                  </a:lnTo>
                  <a:lnTo>
                    <a:pt x="28897" y="203884"/>
                  </a:lnTo>
                  <a:lnTo>
                    <a:pt x="63949" y="247659"/>
                  </a:lnTo>
                  <a:lnTo>
                    <a:pt x="80132" y="261884"/>
                  </a:lnTo>
                  <a:lnTo>
                    <a:pt x="105901" y="273859"/>
                  </a:lnTo>
                  <a:lnTo>
                    <a:pt x="127117" y="272823"/>
                  </a:lnTo>
                  <a:lnTo>
                    <a:pt x="165118" y="261156"/>
                  </a:lnTo>
                  <a:lnTo>
                    <a:pt x="189722" y="243383"/>
                  </a:lnTo>
                  <a:lnTo>
                    <a:pt x="209829" y="220243"/>
                  </a:lnTo>
                  <a:lnTo>
                    <a:pt x="225273" y="188770"/>
                  </a:lnTo>
                  <a:lnTo>
                    <a:pt x="233730" y="145892"/>
                  </a:lnTo>
                  <a:lnTo>
                    <a:pt x="235802" y="104419"/>
                  </a:lnTo>
                  <a:lnTo>
                    <a:pt x="223145" y="63510"/>
                  </a:lnTo>
                  <a:lnTo>
                    <a:pt x="212387" y="45397"/>
                  </a:lnTo>
                  <a:lnTo>
                    <a:pt x="183373" y="16417"/>
                  </a:lnTo>
                  <a:lnTo>
                    <a:pt x="168252" y="8592"/>
                  </a:lnTo>
                  <a:lnTo>
                    <a:pt x="133383" y="0"/>
                  </a:lnTo>
                  <a:lnTo>
                    <a:pt x="88665" y="2467"/>
                  </a:lnTo>
                  <a:lnTo>
                    <a:pt x="68056" y="10454"/>
                  </a:lnTo>
                  <a:lnTo>
                    <a:pt x="46310" y="33556"/>
                  </a:lnTo>
                  <a:lnTo>
                    <a:pt x="32655" y="61607"/>
                  </a:lnTo>
                  <a:lnTo>
                    <a:pt x="28520" y="9631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SMARTInkShape-127">
              <a:extLst>
                <a:ext uri="{FF2B5EF4-FFF2-40B4-BE49-F238E27FC236}">
                  <a16:creationId xmlns:a16="http://schemas.microsoft.com/office/drawing/2014/main" xmlns="" id="{59BEA4A5-55E0-45F8-93C4-7BF6CE4A2479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4733925" y="3288845"/>
              <a:ext cx="257172" cy="295731"/>
            </a:xfrm>
            <a:custGeom>
              <a:avLst/>
              <a:gdLst/>
              <a:ahLst/>
              <a:cxnLst/>
              <a:rect l="0" t="0" r="0" b="0"/>
              <a:pathLst>
                <a:path w="257172" h="295731">
                  <a:moveTo>
                    <a:pt x="0" y="254455"/>
                  </a:moveTo>
                  <a:lnTo>
                    <a:pt x="0" y="254455"/>
                  </a:lnTo>
                  <a:lnTo>
                    <a:pt x="15221" y="248367"/>
                  </a:lnTo>
                  <a:lnTo>
                    <a:pt x="17367" y="248183"/>
                  </a:lnTo>
                  <a:lnTo>
                    <a:pt x="62998" y="224184"/>
                  </a:lnTo>
                  <a:lnTo>
                    <a:pt x="104153" y="194775"/>
                  </a:lnTo>
                  <a:lnTo>
                    <a:pt x="148365" y="153439"/>
                  </a:lnTo>
                  <a:lnTo>
                    <a:pt x="193599" y="109088"/>
                  </a:lnTo>
                  <a:lnTo>
                    <a:pt x="214866" y="79730"/>
                  </a:lnTo>
                  <a:lnTo>
                    <a:pt x="236665" y="35502"/>
                  </a:lnTo>
                  <a:lnTo>
                    <a:pt x="252983" y="3549"/>
                  </a:lnTo>
                  <a:lnTo>
                    <a:pt x="253548" y="301"/>
                  </a:lnTo>
                  <a:lnTo>
                    <a:pt x="254052" y="0"/>
                  </a:lnTo>
                  <a:lnTo>
                    <a:pt x="254740" y="504"/>
                  </a:lnTo>
                  <a:lnTo>
                    <a:pt x="256093" y="2594"/>
                  </a:lnTo>
                  <a:lnTo>
                    <a:pt x="256694" y="4698"/>
                  </a:lnTo>
                  <a:lnTo>
                    <a:pt x="257147" y="48948"/>
                  </a:lnTo>
                  <a:lnTo>
                    <a:pt x="257171" y="95183"/>
                  </a:lnTo>
                  <a:lnTo>
                    <a:pt x="256822" y="133663"/>
                  </a:lnTo>
                  <a:lnTo>
                    <a:pt x="254662" y="179102"/>
                  </a:lnTo>
                  <a:lnTo>
                    <a:pt x="252445" y="220756"/>
                  </a:lnTo>
                  <a:lnTo>
                    <a:pt x="248526" y="266942"/>
                  </a:lnTo>
                  <a:lnTo>
                    <a:pt x="250825" y="29573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SMARTInkShape-128">
            <a:extLst>
              <a:ext uri="{FF2B5EF4-FFF2-40B4-BE49-F238E27FC236}">
                <a16:creationId xmlns:a16="http://schemas.microsoft.com/office/drawing/2014/main" xmlns="" id="{FF5ED9A7-F97F-4D92-9C8A-B42C2463BA3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980873" y="2244803"/>
            <a:ext cx="1244405" cy="530140"/>
          </a:xfrm>
          <a:custGeom>
            <a:avLst/>
            <a:gdLst/>
            <a:ahLst/>
            <a:cxnLst/>
            <a:rect l="0" t="0" r="0" b="0"/>
            <a:pathLst>
              <a:path w="1244405" h="530140">
                <a:moveTo>
                  <a:pt x="394902" y="22147"/>
                </a:moveTo>
                <a:lnTo>
                  <a:pt x="394902" y="22147"/>
                </a:lnTo>
                <a:lnTo>
                  <a:pt x="393217" y="17091"/>
                </a:lnTo>
                <a:lnTo>
                  <a:pt x="387112" y="8889"/>
                </a:lnTo>
                <a:lnTo>
                  <a:pt x="380621" y="5671"/>
                </a:lnTo>
                <a:lnTo>
                  <a:pt x="336444" y="0"/>
                </a:lnTo>
                <a:lnTo>
                  <a:pt x="297971" y="4649"/>
                </a:lnTo>
                <a:lnTo>
                  <a:pt x="255866" y="11901"/>
                </a:lnTo>
                <a:lnTo>
                  <a:pt x="216514" y="22992"/>
                </a:lnTo>
                <a:lnTo>
                  <a:pt x="170890" y="44225"/>
                </a:lnTo>
                <a:lnTo>
                  <a:pt x="128100" y="72222"/>
                </a:lnTo>
                <a:lnTo>
                  <a:pt x="86241" y="104868"/>
                </a:lnTo>
                <a:lnTo>
                  <a:pt x="41019" y="148604"/>
                </a:lnTo>
                <a:lnTo>
                  <a:pt x="22995" y="174621"/>
                </a:lnTo>
                <a:lnTo>
                  <a:pt x="4684" y="214386"/>
                </a:lnTo>
                <a:lnTo>
                  <a:pt x="0" y="253536"/>
                </a:lnTo>
                <a:lnTo>
                  <a:pt x="297" y="284029"/>
                </a:lnTo>
                <a:lnTo>
                  <a:pt x="15526" y="324205"/>
                </a:lnTo>
                <a:lnTo>
                  <a:pt x="30337" y="348124"/>
                </a:lnTo>
                <a:lnTo>
                  <a:pt x="71398" y="392880"/>
                </a:lnTo>
                <a:lnTo>
                  <a:pt x="116331" y="430331"/>
                </a:lnTo>
                <a:lnTo>
                  <a:pt x="162873" y="458337"/>
                </a:lnTo>
                <a:lnTo>
                  <a:pt x="206926" y="477039"/>
                </a:lnTo>
                <a:lnTo>
                  <a:pt x="254054" y="492454"/>
                </a:lnTo>
                <a:lnTo>
                  <a:pt x="294134" y="502292"/>
                </a:lnTo>
                <a:lnTo>
                  <a:pt x="337956" y="510090"/>
                </a:lnTo>
                <a:lnTo>
                  <a:pt x="377578" y="515131"/>
                </a:lnTo>
                <a:lnTo>
                  <a:pt x="418971" y="520132"/>
                </a:lnTo>
                <a:lnTo>
                  <a:pt x="455186" y="524397"/>
                </a:lnTo>
                <a:lnTo>
                  <a:pt x="502412" y="528645"/>
                </a:lnTo>
                <a:lnTo>
                  <a:pt x="549999" y="529850"/>
                </a:lnTo>
                <a:lnTo>
                  <a:pt x="590082" y="530059"/>
                </a:lnTo>
                <a:lnTo>
                  <a:pt x="632414" y="530121"/>
                </a:lnTo>
                <a:lnTo>
                  <a:pt x="677413" y="530139"/>
                </a:lnTo>
                <a:lnTo>
                  <a:pt x="714852" y="529204"/>
                </a:lnTo>
                <a:lnTo>
                  <a:pt x="754168" y="527633"/>
                </a:lnTo>
                <a:lnTo>
                  <a:pt x="794040" y="525286"/>
                </a:lnTo>
                <a:lnTo>
                  <a:pt x="827707" y="522342"/>
                </a:lnTo>
                <a:lnTo>
                  <a:pt x="871960" y="519054"/>
                </a:lnTo>
                <a:lnTo>
                  <a:pt x="915931" y="515883"/>
                </a:lnTo>
                <a:lnTo>
                  <a:pt x="961411" y="508671"/>
                </a:lnTo>
                <a:lnTo>
                  <a:pt x="1005896" y="498356"/>
                </a:lnTo>
                <a:lnTo>
                  <a:pt x="1042662" y="489213"/>
                </a:lnTo>
                <a:lnTo>
                  <a:pt x="1081073" y="476273"/>
                </a:lnTo>
                <a:lnTo>
                  <a:pt x="1127343" y="459383"/>
                </a:lnTo>
                <a:lnTo>
                  <a:pt x="1169695" y="439929"/>
                </a:lnTo>
                <a:lnTo>
                  <a:pt x="1205384" y="412390"/>
                </a:lnTo>
                <a:lnTo>
                  <a:pt x="1223315" y="388941"/>
                </a:lnTo>
                <a:lnTo>
                  <a:pt x="1236238" y="361143"/>
                </a:lnTo>
                <a:lnTo>
                  <a:pt x="1244404" y="315223"/>
                </a:lnTo>
                <a:lnTo>
                  <a:pt x="1243702" y="292703"/>
                </a:lnTo>
                <a:lnTo>
                  <a:pt x="1226441" y="245284"/>
                </a:lnTo>
                <a:lnTo>
                  <a:pt x="1201330" y="209882"/>
                </a:lnTo>
                <a:lnTo>
                  <a:pt x="1155297" y="171083"/>
                </a:lnTo>
                <a:lnTo>
                  <a:pt x="1115032" y="147432"/>
                </a:lnTo>
                <a:lnTo>
                  <a:pt x="1068159" y="128504"/>
                </a:lnTo>
                <a:lnTo>
                  <a:pt x="1027715" y="113946"/>
                </a:lnTo>
                <a:lnTo>
                  <a:pt x="986261" y="99625"/>
                </a:lnTo>
                <a:lnTo>
                  <a:pt x="943370" y="90786"/>
                </a:lnTo>
                <a:lnTo>
                  <a:pt x="904192" y="83054"/>
                </a:lnTo>
                <a:lnTo>
                  <a:pt x="868712" y="76294"/>
                </a:lnTo>
                <a:lnTo>
                  <a:pt x="822378" y="67689"/>
                </a:lnTo>
                <a:lnTo>
                  <a:pt x="781660" y="58843"/>
                </a:lnTo>
                <a:lnTo>
                  <a:pt x="750945" y="53273"/>
                </a:lnTo>
                <a:lnTo>
                  <a:pt x="712364" y="47270"/>
                </a:lnTo>
                <a:lnTo>
                  <a:pt x="674285" y="41779"/>
                </a:lnTo>
                <a:lnTo>
                  <a:pt x="633453" y="36352"/>
                </a:lnTo>
                <a:lnTo>
                  <a:pt x="586234" y="30785"/>
                </a:lnTo>
                <a:lnTo>
                  <a:pt x="550684" y="26745"/>
                </a:lnTo>
                <a:lnTo>
                  <a:pt x="511929" y="23313"/>
                </a:lnTo>
                <a:lnTo>
                  <a:pt x="465237" y="19613"/>
                </a:lnTo>
                <a:lnTo>
                  <a:pt x="426757" y="17477"/>
                </a:lnTo>
                <a:lnTo>
                  <a:pt x="392949" y="15603"/>
                </a:lnTo>
                <a:lnTo>
                  <a:pt x="347522" y="14446"/>
                </a:lnTo>
                <a:lnTo>
                  <a:pt x="299936" y="18901"/>
                </a:lnTo>
                <a:lnTo>
                  <a:pt x="255202" y="25322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5" name="SMARTInkShape-Group38">
            <a:extLst>
              <a:ext uri="{FF2B5EF4-FFF2-40B4-BE49-F238E27FC236}">
                <a16:creationId xmlns:a16="http://schemas.microsoft.com/office/drawing/2014/main" xmlns="" id="{EAF9F50A-F5E5-4160-A23B-9D464A6D704F}"/>
              </a:ext>
            </a:extLst>
          </p:cNvPr>
          <p:cNvGrpSpPr/>
          <p:nvPr/>
        </p:nvGrpSpPr>
        <p:grpSpPr>
          <a:xfrm>
            <a:off x="2737746" y="2222557"/>
            <a:ext cx="4037705" cy="532923"/>
            <a:chOff x="2737746" y="2222557"/>
            <a:chExt cx="4037705" cy="532923"/>
          </a:xfrm>
        </p:grpSpPr>
        <p:sp>
          <p:nvSpPr>
            <p:cNvPr id="63" name="SMARTInkShape-129">
              <a:extLst>
                <a:ext uri="{FF2B5EF4-FFF2-40B4-BE49-F238E27FC236}">
                  <a16:creationId xmlns:a16="http://schemas.microsoft.com/office/drawing/2014/main" xmlns="" id="{20C078FE-8205-486C-8C07-B200908ACBE8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3873500" y="2677507"/>
              <a:ext cx="2901951" cy="72044"/>
            </a:xfrm>
            <a:custGeom>
              <a:avLst/>
              <a:gdLst/>
              <a:ahLst/>
              <a:cxnLst/>
              <a:rect l="0" t="0" r="0" b="0"/>
              <a:pathLst>
                <a:path w="2901951" h="72044">
                  <a:moveTo>
                    <a:pt x="0" y="2193"/>
                  </a:moveTo>
                  <a:lnTo>
                    <a:pt x="0" y="2193"/>
                  </a:lnTo>
                  <a:lnTo>
                    <a:pt x="1686" y="3879"/>
                  </a:lnTo>
                  <a:lnTo>
                    <a:pt x="45804" y="26344"/>
                  </a:lnTo>
                  <a:lnTo>
                    <a:pt x="66267" y="32065"/>
                  </a:lnTo>
                  <a:lnTo>
                    <a:pt x="95304" y="29345"/>
                  </a:lnTo>
                  <a:lnTo>
                    <a:pt x="132668" y="23786"/>
                  </a:lnTo>
                  <a:lnTo>
                    <a:pt x="175168" y="14706"/>
                  </a:lnTo>
                  <a:lnTo>
                    <a:pt x="218490" y="4038"/>
                  </a:lnTo>
                  <a:lnTo>
                    <a:pt x="262939" y="9"/>
                  </a:lnTo>
                  <a:lnTo>
                    <a:pt x="294309" y="3222"/>
                  </a:lnTo>
                  <a:lnTo>
                    <a:pt x="336381" y="11082"/>
                  </a:lnTo>
                  <a:lnTo>
                    <a:pt x="370720" y="18820"/>
                  </a:lnTo>
                  <a:lnTo>
                    <a:pt x="401831" y="23694"/>
                  </a:lnTo>
                  <a:lnTo>
                    <a:pt x="441528" y="25860"/>
                  </a:lnTo>
                  <a:lnTo>
                    <a:pt x="485600" y="27079"/>
                  </a:lnTo>
                  <a:lnTo>
                    <a:pt x="516742" y="24543"/>
                  </a:lnTo>
                  <a:lnTo>
                    <a:pt x="562448" y="18105"/>
                  </a:lnTo>
                  <a:lnTo>
                    <a:pt x="608682" y="10788"/>
                  </a:lnTo>
                  <a:lnTo>
                    <a:pt x="644117" y="5660"/>
                  </a:lnTo>
                  <a:lnTo>
                    <a:pt x="684385" y="1143"/>
                  </a:lnTo>
                  <a:lnTo>
                    <a:pt x="728498" y="0"/>
                  </a:lnTo>
                  <a:lnTo>
                    <a:pt x="775922" y="3537"/>
                  </a:lnTo>
                  <a:lnTo>
                    <a:pt x="820685" y="9240"/>
                  </a:lnTo>
                  <a:lnTo>
                    <a:pt x="865583" y="16040"/>
                  </a:lnTo>
                  <a:lnTo>
                    <a:pt x="903934" y="19701"/>
                  </a:lnTo>
                  <a:lnTo>
                    <a:pt x="943833" y="20786"/>
                  </a:lnTo>
                  <a:lnTo>
                    <a:pt x="991070" y="18971"/>
                  </a:lnTo>
                  <a:lnTo>
                    <a:pt x="1033222" y="16365"/>
                  </a:lnTo>
                  <a:lnTo>
                    <a:pt x="1078488" y="11213"/>
                  </a:lnTo>
                  <a:lnTo>
                    <a:pt x="1118914" y="7966"/>
                  </a:lnTo>
                  <a:lnTo>
                    <a:pt x="1158048" y="6523"/>
                  </a:lnTo>
                  <a:lnTo>
                    <a:pt x="1197548" y="8703"/>
                  </a:lnTo>
                  <a:lnTo>
                    <a:pt x="1233566" y="12848"/>
                  </a:lnTo>
                  <a:lnTo>
                    <a:pt x="1271121" y="19500"/>
                  </a:lnTo>
                  <a:lnTo>
                    <a:pt x="1318199" y="30110"/>
                  </a:lnTo>
                  <a:lnTo>
                    <a:pt x="1358386" y="39105"/>
                  </a:lnTo>
                  <a:lnTo>
                    <a:pt x="1405863" y="45546"/>
                  </a:lnTo>
                  <a:lnTo>
                    <a:pt x="1439745" y="46979"/>
                  </a:lnTo>
                  <a:lnTo>
                    <a:pt x="1474559" y="45734"/>
                  </a:lnTo>
                  <a:lnTo>
                    <a:pt x="1514726" y="41653"/>
                  </a:lnTo>
                  <a:lnTo>
                    <a:pt x="1562135" y="36776"/>
                  </a:lnTo>
                  <a:lnTo>
                    <a:pt x="1601509" y="31439"/>
                  </a:lnTo>
                  <a:lnTo>
                    <a:pt x="1646290" y="25422"/>
                  </a:lnTo>
                  <a:lnTo>
                    <a:pt x="1688535" y="21572"/>
                  </a:lnTo>
                  <a:lnTo>
                    <a:pt x="1733148" y="19106"/>
                  </a:lnTo>
                  <a:lnTo>
                    <a:pt x="1778273" y="23432"/>
                  </a:lnTo>
                  <a:lnTo>
                    <a:pt x="1820649" y="31417"/>
                  </a:lnTo>
                  <a:lnTo>
                    <a:pt x="1866759" y="42171"/>
                  </a:lnTo>
                  <a:lnTo>
                    <a:pt x="1902685" y="49238"/>
                  </a:lnTo>
                  <a:lnTo>
                    <a:pt x="1936192" y="51324"/>
                  </a:lnTo>
                  <a:lnTo>
                    <a:pt x="1976718" y="51546"/>
                  </a:lnTo>
                  <a:lnTo>
                    <a:pt x="2017073" y="49292"/>
                  </a:lnTo>
                  <a:lnTo>
                    <a:pt x="2062306" y="44057"/>
                  </a:lnTo>
                  <a:lnTo>
                    <a:pt x="2099797" y="38203"/>
                  </a:lnTo>
                  <a:lnTo>
                    <a:pt x="2139390" y="31956"/>
                  </a:lnTo>
                  <a:lnTo>
                    <a:pt x="2183058" y="26455"/>
                  </a:lnTo>
                  <a:lnTo>
                    <a:pt x="2218141" y="23795"/>
                  </a:lnTo>
                  <a:lnTo>
                    <a:pt x="2257035" y="23685"/>
                  </a:lnTo>
                  <a:lnTo>
                    <a:pt x="2287473" y="25974"/>
                  </a:lnTo>
                  <a:lnTo>
                    <a:pt x="2322285" y="29695"/>
                  </a:lnTo>
                  <a:lnTo>
                    <a:pt x="2356572" y="34877"/>
                  </a:lnTo>
                  <a:lnTo>
                    <a:pt x="2394125" y="40374"/>
                  </a:lnTo>
                  <a:lnTo>
                    <a:pt x="2426131" y="42093"/>
                  </a:lnTo>
                  <a:lnTo>
                    <a:pt x="2460816" y="42857"/>
                  </a:lnTo>
                  <a:lnTo>
                    <a:pt x="2501369" y="42581"/>
                  </a:lnTo>
                  <a:lnTo>
                    <a:pt x="2534472" y="40016"/>
                  </a:lnTo>
                  <a:lnTo>
                    <a:pt x="2582067" y="36291"/>
                  </a:lnTo>
                  <a:lnTo>
                    <a:pt x="2616200" y="32165"/>
                  </a:lnTo>
                  <a:lnTo>
                    <a:pt x="2661708" y="26713"/>
                  </a:lnTo>
                  <a:lnTo>
                    <a:pt x="2697770" y="26039"/>
                  </a:lnTo>
                  <a:lnTo>
                    <a:pt x="2737558" y="28972"/>
                  </a:lnTo>
                  <a:lnTo>
                    <a:pt x="2773514" y="38663"/>
                  </a:lnTo>
                  <a:lnTo>
                    <a:pt x="2814310" y="51020"/>
                  </a:lnTo>
                  <a:lnTo>
                    <a:pt x="2859691" y="62641"/>
                  </a:lnTo>
                  <a:lnTo>
                    <a:pt x="2901950" y="7204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SMARTInkShape-130">
              <a:extLst>
                <a:ext uri="{FF2B5EF4-FFF2-40B4-BE49-F238E27FC236}">
                  <a16:creationId xmlns:a16="http://schemas.microsoft.com/office/drawing/2014/main" xmlns="" id="{3555D929-B3C4-4009-BA50-58D74137EE98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2737746" y="2222557"/>
              <a:ext cx="1097928" cy="532923"/>
            </a:xfrm>
            <a:custGeom>
              <a:avLst/>
              <a:gdLst/>
              <a:ahLst/>
              <a:cxnLst/>
              <a:rect l="0" t="0" r="0" b="0"/>
              <a:pathLst>
                <a:path w="1097928" h="532923">
                  <a:moveTo>
                    <a:pt x="395979" y="34868"/>
                  </a:moveTo>
                  <a:lnTo>
                    <a:pt x="395979" y="34868"/>
                  </a:lnTo>
                  <a:lnTo>
                    <a:pt x="397665" y="26441"/>
                  </a:lnTo>
                  <a:lnTo>
                    <a:pt x="397455" y="23252"/>
                  </a:lnTo>
                  <a:lnTo>
                    <a:pt x="395342" y="17829"/>
                  </a:lnTo>
                  <a:lnTo>
                    <a:pt x="391110" y="14007"/>
                  </a:lnTo>
                  <a:lnTo>
                    <a:pt x="388499" y="12494"/>
                  </a:lnTo>
                  <a:lnTo>
                    <a:pt x="346059" y="12050"/>
                  </a:lnTo>
                  <a:lnTo>
                    <a:pt x="308293" y="14261"/>
                  </a:lnTo>
                  <a:lnTo>
                    <a:pt x="273047" y="17243"/>
                  </a:lnTo>
                  <a:lnTo>
                    <a:pt x="231186" y="22972"/>
                  </a:lnTo>
                  <a:lnTo>
                    <a:pt x="192336" y="34621"/>
                  </a:lnTo>
                  <a:lnTo>
                    <a:pt x="148902" y="55331"/>
                  </a:lnTo>
                  <a:lnTo>
                    <a:pt x="107482" y="81520"/>
                  </a:lnTo>
                  <a:lnTo>
                    <a:pt x="63118" y="120066"/>
                  </a:lnTo>
                  <a:lnTo>
                    <a:pt x="42192" y="142322"/>
                  </a:lnTo>
                  <a:lnTo>
                    <a:pt x="19781" y="184463"/>
                  </a:lnTo>
                  <a:lnTo>
                    <a:pt x="5381" y="231963"/>
                  </a:lnTo>
                  <a:lnTo>
                    <a:pt x="0" y="273069"/>
                  </a:lnTo>
                  <a:lnTo>
                    <a:pt x="5288" y="319215"/>
                  </a:lnTo>
                  <a:lnTo>
                    <a:pt x="17811" y="361080"/>
                  </a:lnTo>
                  <a:lnTo>
                    <a:pt x="37685" y="390804"/>
                  </a:lnTo>
                  <a:lnTo>
                    <a:pt x="84150" y="433501"/>
                  </a:lnTo>
                  <a:lnTo>
                    <a:pt x="129995" y="459809"/>
                  </a:lnTo>
                  <a:lnTo>
                    <a:pt x="177006" y="476929"/>
                  </a:lnTo>
                  <a:lnTo>
                    <a:pt x="215612" y="489143"/>
                  </a:lnTo>
                  <a:lnTo>
                    <a:pt x="254813" y="499433"/>
                  </a:lnTo>
                  <a:lnTo>
                    <a:pt x="293709" y="508596"/>
                  </a:lnTo>
                  <a:lnTo>
                    <a:pt x="328400" y="514487"/>
                  </a:lnTo>
                  <a:lnTo>
                    <a:pt x="374046" y="521112"/>
                  </a:lnTo>
                  <a:lnTo>
                    <a:pt x="419270" y="524702"/>
                  </a:lnTo>
                  <a:lnTo>
                    <a:pt x="454895" y="528000"/>
                  </a:lnTo>
                  <a:lnTo>
                    <a:pt x="497946" y="531211"/>
                  </a:lnTo>
                  <a:lnTo>
                    <a:pt x="534196" y="532396"/>
                  </a:lnTo>
                  <a:lnTo>
                    <a:pt x="569592" y="532922"/>
                  </a:lnTo>
                  <a:lnTo>
                    <a:pt x="608561" y="532865"/>
                  </a:lnTo>
                  <a:lnTo>
                    <a:pt x="653504" y="530771"/>
                  </a:lnTo>
                  <a:lnTo>
                    <a:pt x="700286" y="526903"/>
                  </a:lnTo>
                  <a:lnTo>
                    <a:pt x="743054" y="522742"/>
                  </a:lnTo>
                  <a:lnTo>
                    <a:pt x="780639" y="518170"/>
                  </a:lnTo>
                  <a:lnTo>
                    <a:pt x="822239" y="512463"/>
                  </a:lnTo>
                  <a:lnTo>
                    <a:pt x="862356" y="503873"/>
                  </a:lnTo>
                  <a:lnTo>
                    <a:pt x="902778" y="492195"/>
                  </a:lnTo>
                  <a:lnTo>
                    <a:pt x="948898" y="473566"/>
                  </a:lnTo>
                  <a:lnTo>
                    <a:pt x="990816" y="447765"/>
                  </a:lnTo>
                  <a:lnTo>
                    <a:pt x="1030424" y="417216"/>
                  </a:lnTo>
                  <a:lnTo>
                    <a:pt x="1059680" y="390734"/>
                  </a:lnTo>
                  <a:lnTo>
                    <a:pt x="1088827" y="343553"/>
                  </a:lnTo>
                  <a:lnTo>
                    <a:pt x="1096724" y="320084"/>
                  </a:lnTo>
                  <a:lnTo>
                    <a:pt x="1097927" y="294119"/>
                  </a:lnTo>
                  <a:lnTo>
                    <a:pt x="1094364" y="274745"/>
                  </a:lnTo>
                  <a:lnTo>
                    <a:pt x="1074747" y="230093"/>
                  </a:lnTo>
                  <a:lnTo>
                    <a:pt x="1066659" y="215827"/>
                  </a:lnTo>
                  <a:lnTo>
                    <a:pt x="1023628" y="169561"/>
                  </a:lnTo>
                  <a:lnTo>
                    <a:pt x="984372" y="135521"/>
                  </a:lnTo>
                  <a:lnTo>
                    <a:pt x="939940" y="109779"/>
                  </a:lnTo>
                  <a:lnTo>
                    <a:pt x="894267" y="84956"/>
                  </a:lnTo>
                  <a:lnTo>
                    <a:pt x="850437" y="62675"/>
                  </a:lnTo>
                  <a:lnTo>
                    <a:pt x="812032" y="47536"/>
                  </a:lnTo>
                  <a:lnTo>
                    <a:pt x="768786" y="34114"/>
                  </a:lnTo>
                  <a:lnTo>
                    <a:pt x="722458" y="22885"/>
                  </a:lnTo>
                  <a:lnTo>
                    <a:pt x="677558" y="12497"/>
                  </a:lnTo>
                  <a:lnTo>
                    <a:pt x="631425" y="6682"/>
                  </a:lnTo>
                  <a:lnTo>
                    <a:pt x="594612" y="2137"/>
                  </a:lnTo>
                  <a:lnTo>
                    <a:pt x="556904" y="593"/>
                  </a:lnTo>
                  <a:lnTo>
                    <a:pt x="518959" y="136"/>
                  </a:lnTo>
                  <a:lnTo>
                    <a:pt x="476397" y="0"/>
                  </a:lnTo>
                  <a:lnTo>
                    <a:pt x="431711" y="3195"/>
                  </a:lnTo>
                  <a:lnTo>
                    <a:pt x="389555" y="10432"/>
                  </a:lnTo>
                  <a:lnTo>
                    <a:pt x="338829" y="2216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0" name="SMARTInkShape-Group39">
            <a:extLst>
              <a:ext uri="{FF2B5EF4-FFF2-40B4-BE49-F238E27FC236}">
                <a16:creationId xmlns:a16="http://schemas.microsoft.com/office/drawing/2014/main" xmlns="" id="{7B82A886-4334-49D7-B2F9-67B21147B3AC}"/>
              </a:ext>
            </a:extLst>
          </p:cNvPr>
          <p:cNvGrpSpPr/>
          <p:nvPr/>
        </p:nvGrpSpPr>
        <p:grpSpPr>
          <a:xfrm>
            <a:off x="992589" y="3692525"/>
            <a:ext cx="2852337" cy="590551"/>
            <a:chOff x="992589" y="3692525"/>
            <a:chExt cx="2852337" cy="590551"/>
          </a:xfrm>
        </p:grpSpPr>
        <p:sp>
          <p:nvSpPr>
            <p:cNvPr id="66" name="SMARTInkShape-131">
              <a:extLst>
                <a:ext uri="{FF2B5EF4-FFF2-40B4-BE49-F238E27FC236}">
                  <a16:creationId xmlns:a16="http://schemas.microsoft.com/office/drawing/2014/main" xmlns="" id="{6753AB16-3E16-4EEB-826D-37910CDA7FAD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3546475" y="4019550"/>
              <a:ext cx="120651" cy="19051"/>
            </a:xfrm>
            <a:custGeom>
              <a:avLst/>
              <a:gdLst/>
              <a:ahLst/>
              <a:cxnLst/>
              <a:rect l="0" t="0" r="0" b="0"/>
              <a:pathLst>
                <a:path w="120651" h="19051">
                  <a:moveTo>
                    <a:pt x="0" y="0"/>
                  </a:moveTo>
                  <a:lnTo>
                    <a:pt x="0" y="0"/>
                  </a:lnTo>
                  <a:lnTo>
                    <a:pt x="22306" y="9149"/>
                  </a:lnTo>
                  <a:lnTo>
                    <a:pt x="62079" y="12704"/>
                  </a:lnTo>
                  <a:lnTo>
                    <a:pt x="107408" y="17588"/>
                  </a:lnTo>
                  <a:lnTo>
                    <a:pt x="120650" y="190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SMARTInkShape-132">
              <a:extLst>
                <a:ext uri="{FF2B5EF4-FFF2-40B4-BE49-F238E27FC236}">
                  <a16:creationId xmlns:a16="http://schemas.microsoft.com/office/drawing/2014/main" xmlns="" id="{D25346BB-C80D-4EC5-869C-9DD9FB3F32BF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3544789" y="3975100"/>
              <a:ext cx="87412" cy="6351"/>
            </a:xfrm>
            <a:custGeom>
              <a:avLst/>
              <a:gdLst/>
              <a:ahLst/>
              <a:cxnLst/>
              <a:rect l="0" t="0" r="0" b="0"/>
              <a:pathLst>
                <a:path w="87412" h="6351">
                  <a:moveTo>
                    <a:pt x="1686" y="0"/>
                  </a:moveTo>
                  <a:lnTo>
                    <a:pt x="1686" y="0"/>
                  </a:lnTo>
                  <a:lnTo>
                    <a:pt x="0" y="1686"/>
                  </a:lnTo>
                  <a:lnTo>
                    <a:pt x="4817" y="3454"/>
                  </a:lnTo>
                  <a:lnTo>
                    <a:pt x="13661" y="4710"/>
                  </a:lnTo>
                  <a:lnTo>
                    <a:pt x="59834" y="5538"/>
                  </a:lnTo>
                  <a:lnTo>
                    <a:pt x="87411" y="63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SMARTInkShape-133">
              <a:extLst>
                <a:ext uri="{FF2B5EF4-FFF2-40B4-BE49-F238E27FC236}">
                  <a16:creationId xmlns:a16="http://schemas.microsoft.com/office/drawing/2014/main" xmlns="" id="{3AA6C03C-B2E5-49AA-B023-ABC992CA8D29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3582659" y="3894266"/>
              <a:ext cx="262267" cy="267684"/>
            </a:xfrm>
            <a:custGeom>
              <a:avLst/>
              <a:gdLst/>
              <a:ahLst/>
              <a:cxnLst/>
              <a:rect l="0" t="0" r="0" b="0"/>
              <a:pathLst>
                <a:path w="262267" h="267684">
                  <a:moveTo>
                    <a:pt x="163841" y="17334"/>
                  </a:moveTo>
                  <a:lnTo>
                    <a:pt x="163841" y="17334"/>
                  </a:lnTo>
                  <a:lnTo>
                    <a:pt x="162155" y="12277"/>
                  </a:lnTo>
                  <a:lnTo>
                    <a:pt x="156051" y="4077"/>
                  </a:lnTo>
                  <a:lnTo>
                    <a:pt x="150501" y="859"/>
                  </a:lnTo>
                  <a:lnTo>
                    <a:pt x="147539" y="0"/>
                  </a:lnTo>
                  <a:lnTo>
                    <a:pt x="111328" y="7461"/>
                  </a:lnTo>
                  <a:lnTo>
                    <a:pt x="101872" y="11077"/>
                  </a:lnTo>
                  <a:lnTo>
                    <a:pt x="76797" y="39130"/>
                  </a:lnTo>
                  <a:lnTo>
                    <a:pt x="46133" y="77116"/>
                  </a:lnTo>
                  <a:lnTo>
                    <a:pt x="21289" y="114148"/>
                  </a:lnTo>
                  <a:lnTo>
                    <a:pt x="5115" y="158989"/>
                  </a:lnTo>
                  <a:lnTo>
                    <a:pt x="0" y="190464"/>
                  </a:lnTo>
                  <a:lnTo>
                    <a:pt x="9227" y="217308"/>
                  </a:lnTo>
                  <a:lnTo>
                    <a:pt x="25367" y="240862"/>
                  </a:lnTo>
                  <a:lnTo>
                    <a:pt x="43554" y="254505"/>
                  </a:lnTo>
                  <a:lnTo>
                    <a:pt x="74147" y="264701"/>
                  </a:lnTo>
                  <a:lnTo>
                    <a:pt x="112257" y="267683"/>
                  </a:lnTo>
                  <a:lnTo>
                    <a:pt x="158199" y="264472"/>
                  </a:lnTo>
                  <a:lnTo>
                    <a:pt x="198388" y="255111"/>
                  </a:lnTo>
                  <a:lnTo>
                    <a:pt x="237562" y="237425"/>
                  </a:lnTo>
                  <a:lnTo>
                    <a:pt x="262266" y="22053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SMARTInkShape-134">
              <a:extLst>
                <a:ext uri="{FF2B5EF4-FFF2-40B4-BE49-F238E27FC236}">
                  <a16:creationId xmlns:a16="http://schemas.microsoft.com/office/drawing/2014/main" xmlns="" id="{1B150CE6-785F-4097-A105-1C1B2B338ED9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3305175" y="3910904"/>
              <a:ext cx="186335" cy="233744"/>
            </a:xfrm>
            <a:custGeom>
              <a:avLst/>
              <a:gdLst/>
              <a:ahLst/>
              <a:cxnLst/>
              <a:rect l="0" t="0" r="0" b="0"/>
              <a:pathLst>
                <a:path w="186335" h="233744">
                  <a:moveTo>
                    <a:pt x="31750" y="696"/>
                  </a:moveTo>
                  <a:lnTo>
                    <a:pt x="31750" y="696"/>
                  </a:lnTo>
                  <a:lnTo>
                    <a:pt x="29016" y="696"/>
                  </a:lnTo>
                  <a:lnTo>
                    <a:pt x="12725" y="46499"/>
                  </a:lnTo>
                  <a:lnTo>
                    <a:pt x="8125" y="79261"/>
                  </a:lnTo>
                  <a:lnTo>
                    <a:pt x="3964" y="120633"/>
                  </a:lnTo>
                  <a:lnTo>
                    <a:pt x="5108" y="163499"/>
                  </a:lnTo>
                  <a:lnTo>
                    <a:pt x="6580" y="170615"/>
                  </a:lnTo>
                  <a:lnTo>
                    <a:pt x="23822" y="197484"/>
                  </a:lnTo>
                  <a:lnTo>
                    <a:pt x="42297" y="217675"/>
                  </a:lnTo>
                  <a:lnTo>
                    <a:pt x="72426" y="229224"/>
                  </a:lnTo>
                  <a:lnTo>
                    <a:pt x="93544" y="233743"/>
                  </a:lnTo>
                  <a:lnTo>
                    <a:pt x="119988" y="230026"/>
                  </a:lnTo>
                  <a:lnTo>
                    <a:pt x="140601" y="220536"/>
                  </a:lnTo>
                  <a:lnTo>
                    <a:pt x="173772" y="179498"/>
                  </a:lnTo>
                  <a:lnTo>
                    <a:pt x="184250" y="159743"/>
                  </a:lnTo>
                  <a:lnTo>
                    <a:pt x="186334" y="153294"/>
                  </a:lnTo>
                  <a:lnTo>
                    <a:pt x="185894" y="107137"/>
                  </a:lnTo>
                  <a:lnTo>
                    <a:pt x="176185" y="61507"/>
                  </a:lnTo>
                  <a:lnTo>
                    <a:pt x="162230" y="34001"/>
                  </a:lnTo>
                  <a:lnTo>
                    <a:pt x="149596" y="20202"/>
                  </a:lnTo>
                  <a:lnTo>
                    <a:pt x="125228" y="5888"/>
                  </a:lnTo>
                  <a:lnTo>
                    <a:pt x="102957" y="0"/>
                  </a:lnTo>
                  <a:lnTo>
                    <a:pt x="72839" y="4998"/>
                  </a:lnTo>
                  <a:lnTo>
                    <a:pt x="43846" y="18786"/>
                  </a:lnTo>
                  <a:lnTo>
                    <a:pt x="22438" y="36277"/>
                  </a:lnTo>
                  <a:lnTo>
                    <a:pt x="8294" y="58236"/>
                  </a:lnTo>
                  <a:lnTo>
                    <a:pt x="0" y="8642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SMARTInkShape-135">
              <a:extLst>
                <a:ext uri="{FF2B5EF4-FFF2-40B4-BE49-F238E27FC236}">
                  <a16:creationId xmlns:a16="http://schemas.microsoft.com/office/drawing/2014/main" xmlns="" id="{F31ACF2D-EDCA-4749-890C-BE6520628B26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3022600" y="3838822"/>
              <a:ext cx="196810" cy="303134"/>
            </a:xfrm>
            <a:custGeom>
              <a:avLst/>
              <a:gdLst/>
              <a:ahLst/>
              <a:cxnLst/>
              <a:rect l="0" t="0" r="0" b="0"/>
              <a:pathLst>
                <a:path w="196810" h="303134">
                  <a:moveTo>
                    <a:pt x="0" y="12453"/>
                  </a:moveTo>
                  <a:lnTo>
                    <a:pt x="0" y="12453"/>
                  </a:lnTo>
                  <a:lnTo>
                    <a:pt x="1686" y="12453"/>
                  </a:lnTo>
                  <a:lnTo>
                    <a:pt x="19035" y="2566"/>
                  </a:lnTo>
                  <a:lnTo>
                    <a:pt x="46711" y="0"/>
                  </a:lnTo>
                  <a:lnTo>
                    <a:pt x="94272" y="8464"/>
                  </a:lnTo>
                  <a:lnTo>
                    <a:pt x="140516" y="32036"/>
                  </a:lnTo>
                  <a:lnTo>
                    <a:pt x="156170" y="45106"/>
                  </a:lnTo>
                  <a:lnTo>
                    <a:pt x="162072" y="55540"/>
                  </a:lnTo>
                  <a:lnTo>
                    <a:pt x="165165" y="68645"/>
                  </a:lnTo>
                  <a:lnTo>
                    <a:pt x="164218" y="93386"/>
                  </a:lnTo>
                  <a:lnTo>
                    <a:pt x="160122" y="104162"/>
                  </a:lnTo>
                  <a:lnTo>
                    <a:pt x="148188" y="113420"/>
                  </a:lnTo>
                  <a:lnTo>
                    <a:pt x="123581" y="125805"/>
                  </a:lnTo>
                  <a:lnTo>
                    <a:pt x="83449" y="129767"/>
                  </a:lnTo>
                  <a:lnTo>
                    <a:pt x="75084" y="129896"/>
                  </a:lnTo>
                  <a:lnTo>
                    <a:pt x="74750" y="130259"/>
                  </a:lnTo>
                  <a:lnTo>
                    <a:pt x="74881" y="130855"/>
                  </a:lnTo>
                  <a:lnTo>
                    <a:pt x="75321" y="131604"/>
                  </a:lnTo>
                  <a:lnTo>
                    <a:pt x="119133" y="148832"/>
                  </a:lnTo>
                  <a:lnTo>
                    <a:pt x="157634" y="176678"/>
                  </a:lnTo>
                  <a:lnTo>
                    <a:pt x="186298" y="209436"/>
                  </a:lnTo>
                  <a:lnTo>
                    <a:pt x="194860" y="232900"/>
                  </a:lnTo>
                  <a:lnTo>
                    <a:pt x="196809" y="250397"/>
                  </a:lnTo>
                  <a:lnTo>
                    <a:pt x="190096" y="267340"/>
                  </a:lnTo>
                  <a:lnTo>
                    <a:pt x="179170" y="282395"/>
                  </a:lnTo>
                  <a:lnTo>
                    <a:pt x="161939" y="294107"/>
                  </a:lnTo>
                  <a:lnTo>
                    <a:pt x="144565" y="300909"/>
                  </a:lnTo>
                  <a:lnTo>
                    <a:pt x="105934" y="303133"/>
                  </a:lnTo>
                  <a:lnTo>
                    <a:pt x="87362" y="299075"/>
                  </a:lnTo>
                  <a:lnTo>
                    <a:pt x="74105" y="292946"/>
                  </a:lnTo>
                  <a:lnTo>
                    <a:pt x="54986" y="275528"/>
                  </a:lnTo>
                  <a:lnTo>
                    <a:pt x="52532" y="272503"/>
                  </a:lnTo>
                  <a:lnTo>
                    <a:pt x="50800" y="25375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SMARTInkShape-136">
              <a:extLst>
                <a:ext uri="{FF2B5EF4-FFF2-40B4-BE49-F238E27FC236}">
                  <a16:creationId xmlns:a16="http://schemas.microsoft.com/office/drawing/2014/main" xmlns="" id="{A88AE0FE-80BD-4016-AC49-82C132FDAA92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2870200" y="3981450"/>
              <a:ext cx="12701" cy="1"/>
            </a:xfrm>
            <a:custGeom>
              <a:avLst/>
              <a:gdLst/>
              <a:ahLst/>
              <a:cxnLst/>
              <a:rect l="0" t="0" r="0" b="0"/>
              <a:pathLst>
                <a:path w="12701" h="1">
                  <a:moveTo>
                    <a:pt x="12700" y="0"/>
                  </a:moveTo>
                  <a:lnTo>
                    <a:pt x="1270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SMARTInkShape-137">
              <a:extLst>
                <a:ext uri="{FF2B5EF4-FFF2-40B4-BE49-F238E27FC236}">
                  <a16:creationId xmlns:a16="http://schemas.microsoft.com/office/drawing/2014/main" xmlns="" id="{19A2E54E-CAE1-4167-8CAB-60FD644368E1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2889250" y="4108450"/>
              <a:ext cx="1" cy="2735"/>
            </a:xfrm>
            <a:custGeom>
              <a:avLst/>
              <a:gdLst/>
              <a:ahLst/>
              <a:cxnLst/>
              <a:rect l="0" t="0" r="0" b="0"/>
              <a:pathLst>
                <a:path w="1" h="2735">
                  <a:moveTo>
                    <a:pt x="0" y="0"/>
                  </a:moveTo>
                  <a:lnTo>
                    <a:pt x="0" y="0"/>
                  </a:lnTo>
                  <a:lnTo>
                    <a:pt x="0" y="273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SMARTInkShape-138">
              <a:extLst>
                <a:ext uri="{FF2B5EF4-FFF2-40B4-BE49-F238E27FC236}">
                  <a16:creationId xmlns:a16="http://schemas.microsoft.com/office/drawing/2014/main" xmlns="" id="{3A5A0C69-F229-4AB7-88DE-49C8BC775B40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285875" y="3762375"/>
              <a:ext cx="212726" cy="21785"/>
            </a:xfrm>
            <a:custGeom>
              <a:avLst/>
              <a:gdLst/>
              <a:ahLst/>
              <a:cxnLst/>
              <a:rect l="0" t="0" r="0" b="0"/>
              <a:pathLst>
                <a:path w="212726" h="21785">
                  <a:moveTo>
                    <a:pt x="0" y="19050"/>
                  </a:moveTo>
                  <a:lnTo>
                    <a:pt x="0" y="19050"/>
                  </a:lnTo>
                  <a:lnTo>
                    <a:pt x="1686" y="20736"/>
                  </a:lnTo>
                  <a:lnTo>
                    <a:pt x="7790" y="21784"/>
                  </a:lnTo>
                  <a:lnTo>
                    <a:pt x="55011" y="19318"/>
                  </a:lnTo>
                  <a:lnTo>
                    <a:pt x="93107" y="15303"/>
                  </a:lnTo>
                  <a:lnTo>
                    <a:pt x="136278" y="9976"/>
                  </a:lnTo>
                  <a:lnTo>
                    <a:pt x="176316" y="5347"/>
                  </a:lnTo>
                  <a:lnTo>
                    <a:pt x="21272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SMARTInkShape-139">
              <a:extLst>
                <a:ext uri="{FF2B5EF4-FFF2-40B4-BE49-F238E27FC236}">
                  <a16:creationId xmlns:a16="http://schemas.microsoft.com/office/drawing/2014/main" xmlns="" id="{AAFC0043-2306-484E-8D0D-384F6DAADAA1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536700" y="3692525"/>
              <a:ext cx="34926" cy="34926"/>
            </a:xfrm>
            <a:custGeom>
              <a:avLst/>
              <a:gdLst/>
              <a:ahLst/>
              <a:cxnLst/>
              <a:rect l="0" t="0" r="0" b="0"/>
              <a:pathLst>
                <a:path w="34926" h="34926">
                  <a:moveTo>
                    <a:pt x="34925" y="0"/>
                  </a:moveTo>
                  <a:lnTo>
                    <a:pt x="34925" y="0"/>
                  </a:lnTo>
                  <a:lnTo>
                    <a:pt x="22992" y="10361"/>
                  </a:lnTo>
                  <a:lnTo>
                    <a:pt x="0" y="349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SMARTInkShape-140">
              <a:extLst>
                <a:ext uri="{FF2B5EF4-FFF2-40B4-BE49-F238E27FC236}">
                  <a16:creationId xmlns:a16="http://schemas.microsoft.com/office/drawing/2014/main" xmlns="" id="{F2C94103-0CB8-4499-8AF3-CB6C1E6C89A2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2460625" y="3781425"/>
              <a:ext cx="9526" cy="6351"/>
            </a:xfrm>
            <a:custGeom>
              <a:avLst/>
              <a:gdLst/>
              <a:ahLst/>
              <a:cxnLst/>
              <a:rect l="0" t="0" r="0" b="0"/>
              <a:pathLst>
                <a:path w="9526" h="6351">
                  <a:moveTo>
                    <a:pt x="9525" y="6350"/>
                  </a:moveTo>
                  <a:lnTo>
                    <a:pt x="9525" y="6350"/>
                  </a:lnTo>
                  <a:lnTo>
                    <a:pt x="7839" y="4664"/>
                  </a:lnTo>
                  <a:lnTo>
                    <a:pt x="6071" y="3837"/>
                  </a:lnTo>
                  <a:lnTo>
                    <a:pt x="5106" y="3616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SMARTInkShape-141">
              <a:extLst>
                <a:ext uri="{FF2B5EF4-FFF2-40B4-BE49-F238E27FC236}">
                  <a16:creationId xmlns:a16="http://schemas.microsoft.com/office/drawing/2014/main" xmlns="" id="{E3B5B045-CC72-4529-8633-550C2688E04A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2146300" y="3933337"/>
              <a:ext cx="596901" cy="195360"/>
            </a:xfrm>
            <a:custGeom>
              <a:avLst/>
              <a:gdLst/>
              <a:ahLst/>
              <a:cxnLst/>
              <a:rect l="0" t="0" r="0" b="0"/>
              <a:pathLst>
                <a:path w="596901" h="195360">
                  <a:moveTo>
                    <a:pt x="0" y="22713"/>
                  </a:moveTo>
                  <a:lnTo>
                    <a:pt x="0" y="22713"/>
                  </a:lnTo>
                  <a:lnTo>
                    <a:pt x="2513" y="69336"/>
                  </a:lnTo>
                  <a:lnTo>
                    <a:pt x="4730" y="77745"/>
                  </a:lnTo>
                  <a:lnTo>
                    <a:pt x="20533" y="111064"/>
                  </a:lnTo>
                  <a:lnTo>
                    <a:pt x="29352" y="121482"/>
                  </a:lnTo>
                  <a:lnTo>
                    <a:pt x="42250" y="129628"/>
                  </a:lnTo>
                  <a:lnTo>
                    <a:pt x="48882" y="131026"/>
                  </a:lnTo>
                  <a:lnTo>
                    <a:pt x="51638" y="130905"/>
                  </a:lnTo>
                  <a:lnTo>
                    <a:pt x="65630" y="122307"/>
                  </a:lnTo>
                  <a:lnTo>
                    <a:pt x="76439" y="110274"/>
                  </a:lnTo>
                  <a:lnTo>
                    <a:pt x="93586" y="69139"/>
                  </a:lnTo>
                  <a:lnTo>
                    <a:pt x="106838" y="26092"/>
                  </a:lnTo>
                  <a:lnTo>
                    <a:pt x="116597" y="9132"/>
                  </a:lnTo>
                  <a:lnTo>
                    <a:pt x="123435" y="2566"/>
                  </a:lnTo>
                  <a:lnTo>
                    <a:pt x="129649" y="0"/>
                  </a:lnTo>
                  <a:lnTo>
                    <a:pt x="134762" y="36"/>
                  </a:lnTo>
                  <a:lnTo>
                    <a:pt x="146664" y="10467"/>
                  </a:lnTo>
                  <a:lnTo>
                    <a:pt x="156306" y="21907"/>
                  </a:lnTo>
                  <a:lnTo>
                    <a:pt x="163191" y="50342"/>
                  </a:lnTo>
                  <a:lnTo>
                    <a:pt x="169543" y="86498"/>
                  </a:lnTo>
                  <a:lnTo>
                    <a:pt x="172680" y="126956"/>
                  </a:lnTo>
                  <a:lnTo>
                    <a:pt x="171522" y="153848"/>
                  </a:lnTo>
                  <a:lnTo>
                    <a:pt x="171145" y="153881"/>
                  </a:lnTo>
                  <a:lnTo>
                    <a:pt x="169786" y="152036"/>
                  </a:lnTo>
                  <a:lnTo>
                    <a:pt x="168723" y="145345"/>
                  </a:lnTo>
                  <a:lnTo>
                    <a:pt x="170000" y="103829"/>
                  </a:lnTo>
                  <a:lnTo>
                    <a:pt x="179524" y="58425"/>
                  </a:lnTo>
                  <a:lnTo>
                    <a:pt x="183916" y="44426"/>
                  </a:lnTo>
                  <a:lnTo>
                    <a:pt x="190513" y="36597"/>
                  </a:lnTo>
                  <a:lnTo>
                    <a:pt x="202380" y="28003"/>
                  </a:lnTo>
                  <a:lnTo>
                    <a:pt x="204770" y="28004"/>
                  </a:lnTo>
                  <a:lnTo>
                    <a:pt x="210248" y="29886"/>
                  </a:lnTo>
                  <a:lnTo>
                    <a:pt x="215269" y="34955"/>
                  </a:lnTo>
                  <a:lnTo>
                    <a:pt x="219853" y="42971"/>
                  </a:lnTo>
                  <a:lnTo>
                    <a:pt x="232103" y="87945"/>
                  </a:lnTo>
                  <a:lnTo>
                    <a:pt x="237946" y="116645"/>
                  </a:lnTo>
                  <a:lnTo>
                    <a:pt x="257408" y="144623"/>
                  </a:lnTo>
                  <a:lnTo>
                    <a:pt x="259094" y="146320"/>
                  </a:lnTo>
                  <a:lnTo>
                    <a:pt x="262849" y="148205"/>
                  </a:lnTo>
                  <a:lnTo>
                    <a:pt x="269692" y="145280"/>
                  </a:lnTo>
                  <a:lnTo>
                    <a:pt x="280639" y="136640"/>
                  </a:lnTo>
                  <a:lnTo>
                    <a:pt x="286301" y="129086"/>
                  </a:lnTo>
                  <a:lnTo>
                    <a:pt x="302314" y="89231"/>
                  </a:lnTo>
                  <a:lnTo>
                    <a:pt x="309847" y="46184"/>
                  </a:lnTo>
                  <a:lnTo>
                    <a:pt x="313769" y="24461"/>
                  </a:lnTo>
                  <a:lnTo>
                    <a:pt x="313602" y="22820"/>
                  </a:lnTo>
                  <a:lnTo>
                    <a:pt x="313137" y="21726"/>
                  </a:lnTo>
                  <a:lnTo>
                    <a:pt x="312475" y="20997"/>
                  </a:lnTo>
                  <a:lnTo>
                    <a:pt x="312033" y="21922"/>
                  </a:lnTo>
                  <a:lnTo>
                    <a:pt x="310136" y="67106"/>
                  </a:lnTo>
                  <a:lnTo>
                    <a:pt x="319899" y="110251"/>
                  </a:lnTo>
                  <a:lnTo>
                    <a:pt x="339755" y="137149"/>
                  </a:lnTo>
                  <a:lnTo>
                    <a:pt x="354629" y="148617"/>
                  </a:lnTo>
                  <a:lnTo>
                    <a:pt x="366104" y="154047"/>
                  </a:lnTo>
                  <a:lnTo>
                    <a:pt x="381082" y="155049"/>
                  </a:lnTo>
                  <a:lnTo>
                    <a:pt x="389522" y="154329"/>
                  </a:lnTo>
                  <a:lnTo>
                    <a:pt x="404543" y="147884"/>
                  </a:lnTo>
                  <a:lnTo>
                    <a:pt x="416158" y="139022"/>
                  </a:lnTo>
                  <a:lnTo>
                    <a:pt x="431533" y="113775"/>
                  </a:lnTo>
                  <a:lnTo>
                    <a:pt x="436033" y="102729"/>
                  </a:lnTo>
                  <a:lnTo>
                    <a:pt x="438672" y="91396"/>
                  </a:lnTo>
                  <a:lnTo>
                    <a:pt x="442487" y="85551"/>
                  </a:lnTo>
                  <a:lnTo>
                    <a:pt x="445487" y="84155"/>
                  </a:lnTo>
                  <a:lnTo>
                    <a:pt x="492718" y="81358"/>
                  </a:lnTo>
                  <a:lnTo>
                    <a:pt x="501326" y="78646"/>
                  </a:lnTo>
                  <a:lnTo>
                    <a:pt x="519312" y="68766"/>
                  </a:lnTo>
                  <a:lnTo>
                    <a:pt x="524904" y="63290"/>
                  </a:lnTo>
                  <a:lnTo>
                    <a:pt x="533538" y="47139"/>
                  </a:lnTo>
                  <a:lnTo>
                    <a:pt x="535225" y="41095"/>
                  </a:lnTo>
                  <a:lnTo>
                    <a:pt x="532212" y="33234"/>
                  </a:lnTo>
                  <a:lnTo>
                    <a:pt x="523836" y="20558"/>
                  </a:lnTo>
                  <a:lnTo>
                    <a:pt x="519272" y="17287"/>
                  </a:lnTo>
                  <a:lnTo>
                    <a:pt x="516573" y="15920"/>
                  </a:lnTo>
                  <a:lnTo>
                    <a:pt x="492548" y="17369"/>
                  </a:lnTo>
                  <a:lnTo>
                    <a:pt x="480789" y="20455"/>
                  </a:lnTo>
                  <a:lnTo>
                    <a:pt x="477159" y="22266"/>
                  </a:lnTo>
                  <a:lnTo>
                    <a:pt x="455707" y="44040"/>
                  </a:lnTo>
                  <a:lnTo>
                    <a:pt x="449716" y="54181"/>
                  </a:lnTo>
                  <a:lnTo>
                    <a:pt x="444360" y="76252"/>
                  </a:lnTo>
                  <a:lnTo>
                    <a:pt x="448966" y="107956"/>
                  </a:lnTo>
                  <a:lnTo>
                    <a:pt x="457583" y="132363"/>
                  </a:lnTo>
                  <a:lnTo>
                    <a:pt x="483773" y="164434"/>
                  </a:lnTo>
                  <a:lnTo>
                    <a:pt x="496057" y="174953"/>
                  </a:lnTo>
                  <a:lnTo>
                    <a:pt x="539715" y="192783"/>
                  </a:lnTo>
                  <a:lnTo>
                    <a:pt x="547135" y="195359"/>
                  </a:lnTo>
                  <a:lnTo>
                    <a:pt x="565727" y="194459"/>
                  </a:lnTo>
                  <a:lnTo>
                    <a:pt x="596900" y="18781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SMARTInkShape-142">
              <a:extLst>
                <a:ext uri="{FF2B5EF4-FFF2-40B4-BE49-F238E27FC236}">
                  <a16:creationId xmlns:a16="http://schemas.microsoft.com/office/drawing/2014/main" xmlns="" id="{14F034C5-AA3D-48FD-A823-AA5177769C55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617565" y="3699073"/>
              <a:ext cx="549276" cy="366139"/>
            </a:xfrm>
            <a:custGeom>
              <a:avLst/>
              <a:gdLst/>
              <a:ahLst/>
              <a:cxnLst/>
              <a:rect l="0" t="0" r="0" b="0"/>
              <a:pathLst>
                <a:path w="549276" h="366139">
                  <a:moveTo>
                    <a:pt x="1685" y="291902"/>
                  </a:moveTo>
                  <a:lnTo>
                    <a:pt x="1685" y="291902"/>
                  </a:lnTo>
                  <a:lnTo>
                    <a:pt x="0" y="286845"/>
                  </a:lnTo>
                  <a:lnTo>
                    <a:pt x="1692" y="266222"/>
                  </a:lnTo>
                  <a:lnTo>
                    <a:pt x="4745" y="255206"/>
                  </a:lnTo>
                  <a:lnTo>
                    <a:pt x="17173" y="239088"/>
                  </a:lnTo>
                  <a:lnTo>
                    <a:pt x="39004" y="222592"/>
                  </a:lnTo>
                  <a:lnTo>
                    <a:pt x="44610" y="220526"/>
                  </a:lnTo>
                  <a:lnTo>
                    <a:pt x="69829" y="241277"/>
                  </a:lnTo>
                  <a:lnTo>
                    <a:pt x="83242" y="260230"/>
                  </a:lnTo>
                  <a:lnTo>
                    <a:pt x="102009" y="307257"/>
                  </a:lnTo>
                  <a:lnTo>
                    <a:pt x="114313" y="330201"/>
                  </a:lnTo>
                  <a:lnTo>
                    <a:pt x="119104" y="336485"/>
                  </a:lnTo>
                  <a:lnTo>
                    <a:pt x="138538" y="343467"/>
                  </a:lnTo>
                  <a:lnTo>
                    <a:pt x="172220" y="346263"/>
                  </a:lnTo>
                  <a:lnTo>
                    <a:pt x="199792" y="330822"/>
                  </a:lnTo>
                  <a:lnTo>
                    <a:pt x="222975" y="311195"/>
                  </a:lnTo>
                  <a:lnTo>
                    <a:pt x="249443" y="273433"/>
                  </a:lnTo>
                  <a:lnTo>
                    <a:pt x="272885" y="227633"/>
                  </a:lnTo>
                  <a:lnTo>
                    <a:pt x="286495" y="192348"/>
                  </a:lnTo>
                  <a:lnTo>
                    <a:pt x="293367" y="160872"/>
                  </a:lnTo>
                  <a:lnTo>
                    <a:pt x="300364" y="113731"/>
                  </a:lnTo>
                  <a:lnTo>
                    <a:pt x="300556" y="78126"/>
                  </a:lnTo>
                  <a:lnTo>
                    <a:pt x="292614" y="36597"/>
                  </a:lnTo>
                  <a:lnTo>
                    <a:pt x="280542" y="13997"/>
                  </a:lnTo>
                  <a:lnTo>
                    <a:pt x="269165" y="2322"/>
                  </a:lnTo>
                  <a:lnTo>
                    <a:pt x="259559" y="99"/>
                  </a:lnTo>
                  <a:lnTo>
                    <a:pt x="254035" y="0"/>
                  </a:lnTo>
                  <a:lnTo>
                    <a:pt x="249999" y="1345"/>
                  </a:lnTo>
                  <a:lnTo>
                    <a:pt x="246955" y="3653"/>
                  </a:lnTo>
                  <a:lnTo>
                    <a:pt x="244573" y="6603"/>
                  </a:lnTo>
                  <a:lnTo>
                    <a:pt x="237850" y="25923"/>
                  </a:lnTo>
                  <a:lnTo>
                    <a:pt x="233075" y="63555"/>
                  </a:lnTo>
                  <a:lnTo>
                    <a:pt x="232797" y="98654"/>
                  </a:lnTo>
                  <a:lnTo>
                    <a:pt x="235047" y="131461"/>
                  </a:lnTo>
                  <a:lnTo>
                    <a:pt x="238046" y="166620"/>
                  </a:lnTo>
                  <a:lnTo>
                    <a:pt x="243786" y="211194"/>
                  </a:lnTo>
                  <a:lnTo>
                    <a:pt x="249924" y="248678"/>
                  </a:lnTo>
                  <a:lnTo>
                    <a:pt x="254183" y="285862"/>
                  </a:lnTo>
                  <a:lnTo>
                    <a:pt x="258545" y="326965"/>
                  </a:lnTo>
                  <a:lnTo>
                    <a:pt x="260405" y="358160"/>
                  </a:lnTo>
                  <a:lnTo>
                    <a:pt x="259194" y="363683"/>
                  </a:lnTo>
                  <a:lnTo>
                    <a:pt x="258377" y="365156"/>
                  </a:lnTo>
                  <a:lnTo>
                    <a:pt x="257480" y="366138"/>
                  </a:lnTo>
                  <a:lnTo>
                    <a:pt x="256881" y="366087"/>
                  </a:lnTo>
                  <a:lnTo>
                    <a:pt x="256483" y="365348"/>
                  </a:lnTo>
                  <a:lnTo>
                    <a:pt x="252998" y="333351"/>
                  </a:lnTo>
                  <a:lnTo>
                    <a:pt x="258734" y="296209"/>
                  </a:lnTo>
                  <a:lnTo>
                    <a:pt x="275650" y="254343"/>
                  </a:lnTo>
                  <a:lnTo>
                    <a:pt x="287902" y="236598"/>
                  </a:lnTo>
                  <a:lnTo>
                    <a:pt x="294816" y="230281"/>
                  </a:lnTo>
                  <a:lnTo>
                    <a:pt x="297647" y="228596"/>
                  </a:lnTo>
                  <a:lnTo>
                    <a:pt x="305497" y="227665"/>
                  </a:lnTo>
                  <a:lnTo>
                    <a:pt x="310060" y="227911"/>
                  </a:lnTo>
                  <a:lnTo>
                    <a:pt x="317011" y="231006"/>
                  </a:lnTo>
                  <a:lnTo>
                    <a:pt x="319852" y="233313"/>
                  </a:lnTo>
                  <a:lnTo>
                    <a:pt x="328908" y="248359"/>
                  </a:lnTo>
                  <a:lnTo>
                    <a:pt x="338644" y="293458"/>
                  </a:lnTo>
                  <a:lnTo>
                    <a:pt x="354761" y="340480"/>
                  </a:lnTo>
                  <a:lnTo>
                    <a:pt x="367199" y="353803"/>
                  </a:lnTo>
                  <a:lnTo>
                    <a:pt x="376999" y="359397"/>
                  </a:lnTo>
                  <a:lnTo>
                    <a:pt x="386743" y="357883"/>
                  </a:lnTo>
                  <a:lnTo>
                    <a:pt x="392799" y="355998"/>
                  </a:lnTo>
                  <a:lnTo>
                    <a:pt x="405172" y="343555"/>
                  </a:lnTo>
                  <a:lnTo>
                    <a:pt x="423620" y="310689"/>
                  </a:lnTo>
                  <a:lnTo>
                    <a:pt x="428328" y="294646"/>
                  </a:lnTo>
                  <a:lnTo>
                    <a:pt x="424669" y="270997"/>
                  </a:lnTo>
                  <a:lnTo>
                    <a:pt x="423727" y="269498"/>
                  </a:lnTo>
                  <a:lnTo>
                    <a:pt x="422393" y="268500"/>
                  </a:lnTo>
                  <a:lnTo>
                    <a:pt x="420799" y="267834"/>
                  </a:lnTo>
                  <a:lnTo>
                    <a:pt x="419383" y="268095"/>
                  </a:lnTo>
                  <a:lnTo>
                    <a:pt x="416869" y="270267"/>
                  </a:lnTo>
                  <a:lnTo>
                    <a:pt x="413471" y="280514"/>
                  </a:lnTo>
                  <a:lnTo>
                    <a:pt x="413601" y="298092"/>
                  </a:lnTo>
                  <a:lnTo>
                    <a:pt x="417559" y="315569"/>
                  </a:lnTo>
                  <a:lnTo>
                    <a:pt x="429934" y="338401"/>
                  </a:lnTo>
                  <a:lnTo>
                    <a:pt x="436493" y="345612"/>
                  </a:lnTo>
                  <a:lnTo>
                    <a:pt x="462419" y="361830"/>
                  </a:lnTo>
                  <a:lnTo>
                    <a:pt x="472097" y="365315"/>
                  </a:lnTo>
                  <a:lnTo>
                    <a:pt x="495295" y="363905"/>
                  </a:lnTo>
                  <a:lnTo>
                    <a:pt x="516083" y="355648"/>
                  </a:lnTo>
                  <a:lnTo>
                    <a:pt x="530043" y="345950"/>
                  </a:lnTo>
                  <a:lnTo>
                    <a:pt x="543888" y="325940"/>
                  </a:lnTo>
                  <a:lnTo>
                    <a:pt x="549111" y="315261"/>
                  </a:lnTo>
                  <a:lnTo>
                    <a:pt x="549275" y="285849"/>
                  </a:lnTo>
                  <a:lnTo>
                    <a:pt x="541485" y="259887"/>
                  </a:lnTo>
                  <a:lnTo>
                    <a:pt x="526868" y="240475"/>
                  </a:lnTo>
                  <a:lnTo>
                    <a:pt x="512503" y="230294"/>
                  </a:lnTo>
                  <a:lnTo>
                    <a:pt x="487511" y="228414"/>
                  </a:lnTo>
                  <a:lnTo>
                    <a:pt x="467328" y="230091"/>
                  </a:lnTo>
                  <a:lnTo>
                    <a:pt x="443983" y="244621"/>
                  </a:lnTo>
                  <a:lnTo>
                    <a:pt x="423700" y="266800"/>
                  </a:lnTo>
                  <a:lnTo>
                    <a:pt x="416789" y="279217"/>
                  </a:lnTo>
                  <a:lnTo>
                    <a:pt x="414946" y="284504"/>
                  </a:lnTo>
                  <a:lnTo>
                    <a:pt x="417610" y="32682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SMARTInkShape-143">
              <a:extLst>
                <a:ext uri="{FF2B5EF4-FFF2-40B4-BE49-F238E27FC236}">
                  <a16:creationId xmlns:a16="http://schemas.microsoft.com/office/drawing/2014/main" xmlns="" id="{475864EC-08CC-4412-948E-AE0A60B0B281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231900" y="3720586"/>
              <a:ext cx="404294" cy="562490"/>
            </a:xfrm>
            <a:custGeom>
              <a:avLst/>
              <a:gdLst/>
              <a:ahLst/>
              <a:cxnLst/>
              <a:rect l="0" t="0" r="0" b="0"/>
              <a:pathLst>
                <a:path w="404294" h="562490">
                  <a:moveTo>
                    <a:pt x="0" y="305314"/>
                  </a:moveTo>
                  <a:lnTo>
                    <a:pt x="0" y="305314"/>
                  </a:lnTo>
                  <a:lnTo>
                    <a:pt x="1686" y="307000"/>
                  </a:lnTo>
                  <a:lnTo>
                    <a:pt x="6276" y="306886"/>
                  </a:lnTo>
                  <a:lnTo>
                    <a:pt x="15313" y="305406"/>
                  </a:lnTo>
                  <a:lnTo>
                    <a:pt x="22450" y="300285"/>
                  </a:lnTo>
                  <a:lnTo>
                    <a:pt x="50244" y="260001"/>
                  </a:lnTo>
                  <a:lnTo>
                    <a:pt x="66604" y="230093"/>
                  </a:lnTo>
                  <a:lnTo>
                    <a:pt x="78499" y="187053"/>
                  </a:lnTo>
                  <a:lnTo>
                    <a:pt x="84395" y="152800"/>
                  </a:lnTo>
                  <a:lnTo>
                    <a:pt x="88309" y="115821"/>
                  </a:lnTo>
                  <a:lnTo>
                    <a:pt x="89234" y="68781"/>
                  </a:lnTo>
                  <a:lnTo>
                    <a:pt x="89946" y="23937"/>
                  </a:lnTo>
                  <a:lnTo>
                    <a:pt x="88941" y="0"/>
                  </a:lnTo>
                  <a:lnTo>
                    <a:pt x="93322" y="39845"/>
                  </a:lnTo>
                  <a:lnTo>
                    <a:pt x="97404" y="78734"/>
                  </a:lnTo>
                  <a:lnTo>
                    <a:pt x="100667" y="124986"/>
                  </a:lnTo>
                  <a:lnTo>
                    <a:pt x="101416" y="166800"/>
                  </a:lnTo>
                  <a:lnTo>
                    <a:pt x="104340" y="200125"/>
                  </a:lnTo>
                  <a:lnTo>
                    <a:pt x="108815" y="236691"/>
                  </a:lnTo>
                  <a:lnTo>
                    <a:pt x="116359" y="274555"/>
                  </a:lnTo>
                  <a:lnTo>
                    <a:pt x="135116" y="319856"/>
                  </a:lnTo>
                  <a:lnTo>
                    <a:pt x="150101" y="339609"/>
                  </a:lnTo>
                  <a:lnTo>
                    <a:pt x="157375" y="344898"/>
                  </a:lnTo>
                  <a:lnTo>
                    <a:pt x="162960" y="346072"/>
                  </a:lnTo>
                  <a:lnTo>
                    <a:pt x="176813" y="339694"/>
                  </a:lnTo>
                  <a:lnTo>
                    <a:pt x="190952" y="323811"/>
                  </a:lnTo>
                  <a:lnTo>
                    <a:pt x="201120" y="305048"/>
                  </a:lnTo>
                  <a:lnTo>
                    <a:pt x="216333" y="268419"/>
                  </a:lnTo>
                  <a:lnTo>
                    <a:pt x="225785" y="258006"/>
                  </a:lnTo>
                  <a:lnTo>
                    <a:pt x="232979" y="253118"/>
                  </a:lnTo>
                  <a:lnTo>
                    <a:pt x="277828" y="235764"/>
                  </a:lnTo>
                  <a:lnTo>
                    <a:pt x="288459" y="225479"/>
                  </a:lnTo>
                  <a:lnTo>
                    <a:pt x="301368" y="206315"/>
                  </a:lnTo>
                  <a:lnTo>
                    <a:pt x="302334" y="199343"/>
                  </a:lnTo>
                  <a:lnTo>
                    <a:pt x="300080" y="185055"/>
                  </a:lnTo>
                  <a:lnTo>
                    <a:pt x="296352" y="179428"/>
                  </a:lnTo>
                  <a:lnTo>
                    <a:pt x="291520" y="175282"/>
                  </a:lnTo>
                  <a:lnTo>
                    <a:pt x="287021" y="173438"/>
                  </a:lnTo>
                  <a:lnTo>
                    <a:pt x="273779" y="175772"/>
                  </a:lnTo>
                  <a:lnTo>
                    <a:pt x="266201" y="180007"/>
                  </a:lnTo>
                  <a:lnTo>
                    <a:pt x="252216" y="196405"/>
                  </a:lnTo>
                  <a:lnTo>
                    <a:pt x="245083" y="215581"/>
                  </a:lnTo>
                  <a:lnTo>
                    <a:pt x="240226" y="256225"/>
                  </a:lnTo>
                  <a:lnTo>
                    <a:pt x="244745" y="278775"/>
                  </a:lnTo>
                  <a:lnTo>
                    <a:pt x="252003" y="297046"/>
                  </a:lnTo>
                  <a:lnTo>
                    <a:pt x="262285" y="311047"/>
                  </a:lnTo>
                  <a:lnTo>
                    <a:pt x="272969" y="319386"/>
                  </a:lnTo>
                  <a:lnTo>
                    <a:pt x="285009" y="324268"/>
                  </a:lnTo>
                  <a:lnTo>
                    <a:pt x="309284" y="327942"/>
                  </a:lnTo>
                  <a:lnTo>
                    <a:pt x="333802" y="324326"/>
                  </a:lnTo>
                  <a:lnTo>
                    <a:pt x="348029" y="318233"/>
                  </a:lnTo>
                  <a:lnTo>
                    <a:pt x="367938" y="300126"/>
                  </a:lnTo>
                  <a:lnTo>
                    <a:pt x="380501" y="283629"/>
                  </a:lnTo>
                  <a:lnTo>
                    <a:pt x="397441" y="240030"/>
                  </a:lnTo>
                  <a:lnTo>
                    <a:pt x="404293" y="203766"/>
                  </a:lnTo>
                  <a:lnTo>
                    <a:pt x="403012" y="182116"/>
                  </a:lnTo>
                  <a:lnTo>
                    <a:pt x="402378" y="180849"/>
                  </a:lnTo>
                  <a:lnTo>
                    <a:pt x="401602" y="180004"/>
                  </a:lnTo>
                  <a:lnTo>
                    <a:pt x="400732" y="179793"/>
                  </a:lnTo>
                  <a:lnTo>
                    <a:pt x="399799" y="180006"/>
                  </a:lnTo>
                  <a:lnTo>
                    <a:pt x="398824" y="180500"/>
                  </a:lnTo>
                  <a:lnTo>
                    <a:pt x="395767" y="191309"/>
                  </a:lnTo>
                  <a:lnTo>
                    <a:pt x="393031" y="228204"/>
                  </a:lnTo>
                  <a:lnTo>
                    <a:pt x="391020" y="264525"/>
                  </a:lnTo>
                  <a:lnTo>
                    <a:pt x="390672" y="305693"/>
                  </a:lnTo>
                  <a:lnTo>
                    <a:pt x="390569" y="341253"/>
                  </a:lnTo>
                  <a:lnTo>
                    <a:pt x="389604" y="373733"/>
                  </a:lnTo>
                  <a:lnTo>
                    <a:pt x="388352" y="411923"/>
                  </a:lnTo>
                  <a:lnTo>
                    <a:pt x="387795" y="447710"/>
                  </a:lnTo>
                  <a:lnTo>
                    <a:pt x="387482" y="486108"/>
                  </a:lnTo>
                  <a:lnTo>
                    <a:pt x="387376" y="533512"/>
                  </a:lnTo>
                  <a:lnTo>
                    <a:pt x="387350" y="56248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SMARTInkShape-144">
              <a:extLst>
                <a:ext uri="{FF2B5EF4-FFF2-40B4-BE49-F238E27FC236}">
                  <a16:creationId xmlns:a16="http://schemas.microsoft.com/office/drawing/2014/main" xmlns="" id="{8E5B076F-9BF0-4F58-864B-737D7840FFCA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992589" y="3711017"/>
              <a:ext cx="204384" cy="307072"/>
            </a:xfrm>
            <a:custGeom>
              <a:avLst/>
              <a:gdLst/>
              <a:ahLst/>
              <a:cxnLst/>
              <a:rect l="0" t="0" r="0" b="0"/>
              <a:pathLst>
                <a:path w="204384" h="307072">
                  <a:moveTo>
                    <a:pt x="175811" y="35483"/>
                  </a:moveTo>
                  <a:lnTo>
                    <a:pt x="175811" y="35483"/>
                  </a:lnTo>
                  <a:lnTo>
                    <a:pt x="177497" y="33797"/>
                  </a:lnTo>
                  <a:lnTo>
                    <a:pt x="177287" y="32948"/>
                  </a:lnTo>
                  <a:lnTo>
                    <a:pt x="154298" y="10698"/>
                  </a:lnTo>
                  <a:lnTo>
                    <a:pt x="113876" y="0"/>
                  </a:lnTo>
                  <a:lnTo>
                    <a:pt x="67007" y="1179"/>
                  </a:lnTo>
                  <a:lnTo>
                    <a:pt x="31413" y="10648"/>
                  </a:lnTo>
                  <a:lnTo>
                    <a:pt x="14336" y="18051"/>
                  </a:lnTo>
                  <a:lnTo>
                    <a:pt x="3319" y="28162"/>
                  </a:lnTo>
                  <a:lnTo>
                    <a:pt x="370" y="33523"/>
                  </a:lnTo>
                  <a:lnTo>
                    <a:pt x="0" y="40139"/>
                  </a:lnTo>
                  <a:lnTo>
                    <a:pt x="395" y="43878"/>
                  </a:lnTo>
                  <a:lnTo>
                    <a:pt x="4598" y="50856"/>
                  </a:lnTo>
                  <a:lnTo>
                    <a:pt x="17108" y="62273"/>
                  </a:lnTo>
                  <a:lnTo>
                    <a:pt x="59396" y="81360"/>
                  </a:lnTo>
                  <a:lnTo>
                    <a:pt x="102394" y="102311"/>
                  </a:lnTo>
                  <a:lnTo>
                    <a:pt x="149954" y="128600"/>
                  </a:lnTo>
                  <a:lnTo>
                    <a:pt x="177959" y="153605"/>
                  </a:lnTo>
                  <a:lnTo>
                    <a:pt x="195429" y="180825"/>
                  </a:lnTo>
                  <a:lnTo>
                    <a:pt x="204302" y="203422"/>
                  </a:lnTo>
                  <a:lnTo>
                    <a:pt x="204383" y="234214"/>
                  </a:lnTo>
                  <a:lnTo>
                    <a:pt x="199120" y="256811"/>
                  </a:lnTo>
                  <a:lnTo>
                    <a:pt x="188098" y="279580"/>
                  </a:lnTo>
                  <a:lnTo>
                    <a:pt x="172122" y="293291"/>
                  </a:lnTo>
                  <a:lnTo>
                    <a:pt x="143476" y="304791"/>
                  </a:lnTo>
                  <a:lnTo>
                    <a:pt x="126053" y="307071"/>
                  </a:lnTo>
                  <a:lnTo>
                    <a:pt x="103996" y="304964"/>
                  </a:lnTo>
                  <a:lnTo>
                    <a:pt x="58271" y="287040"/>
                  </a:lnTo>
                  <a:lnTo>
                    <a:pt x="49488" y="280989"/>
                  </a:lnTo>
                  <a:lnTo>
                    <a:pt x="29761" y="26090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6" name="SMARTInkShape-Group40">
            <a:extLst>
              <a:ext uri="{FF2B5EF4-FFF2-40B4-BE49-F238E27FC236}">
                <a16:creationId xmlns:a16="http://schemas.microsoft.com/office/drawing/2014/main" xmlns="" id="{080B7141-31A2-4B8F-B05B-D1E07D3065FB}"/>
              </a:ext>
            </a:extLst>
          </p:cNvPr>
          <p:cNvGrpSpPr/>
          <p:nvPr/>
        </p:nvGrpSpPr>
        <p:grpSpPr>
          <a:xfrm>
            <a:off x="2149475" y="3319838"/>
            <a:ext cx="1019176" cy="312938"/>
            <a:chOff x="2149475" y="3319838"/>
            <a:chExt cx="1019176" cy="312938"/>
          </a:xfrm>
        </p:grpSpPr>
        <p:sp>
          <p:nvSpPr>
            <p:cNvPr id="81" name="SMARTInkShape-145">
              <a:extLst>
                <a:ext uri="{FF2B5EF4-FFF2-40B4-BE49-F238E27FC236}">
                  <a16:creationId xmlns:a16="http://schemas.microsoft.com/office/drawing/2014/main" xmlns="" id="{22FCC6F2-A4A7-4909-A181-548E0C3763E0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2820889" y="3486150"/>
              <a:ext cx="208062" cy="12701"/>
            </a:xfrm>
            <a:custGeom>
              <a:avLst/>
              <a:gdLst/>
              <a:ahLst/>
              <a:cxnLst/>
              <a:rect l="0" t="0" r="0" b="0"/>
              <a:pathLst>
                <a:path w="208062" h="12701">
                  <a:moveTo>
                    <a:pt x="1686" y="0"/>
                  </a:moveTo>
                  <a:lnTo>
                    <a:pt x="1686" y="0"/>
                  </a:lnTo>
                  <a:lnTo>
                    <a:pt x="0" y="3371"/>
                  </a:lnTo>
                  <a:lnTo>
                    <a:pt x="210" y="4364"/>
                  </a:lnTo>
                  <a:lnTo>
                    <a:pt x="1054" y="5026"/>
                  </a:lnTo>
                  <a:lnTo>
                    <a:pt x="22542" y="7958"/>
                  </a:lnTo>
                  <a:lnTo>
                    <a:pt x="61579" y="9484"/>
                  </a:lnTo>
                  <a:lnTo>
                    <a:pt x="109038" y="11199"/>
                  </a:lnTo>
                  <a:lnTo>
                    <a:pt x="152413" y="12404"/>
                  </a:lnTo>
                  <a:lnTo>
                    <a:pt x="208061" y="127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SMARTInkShape-146">
              <a:extLst>
                <a:ext uri="{FF2B5EF4-FFF2-40B4-BE49-F238E27FC236}">
                  <a16:creationId xmlns:a16="http://schemas.microsoft.com/office/drawing/2014/main" xmlns="" id="{5F35A0D9-04E3-4EAA-92AD-41D24DC7F5B8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2816225" y="3427357"/>
              <a:ext cx="231776" cy="7994"/>
            </a:xfrm>
            <a:custGeom>
              <a:avLst/>
              <a:gdLst/>
              <a:ahLst/>
              <a:cxnLst/>
              <a:rect l="0" t="0" r="0" b="0"/>
              <a:pathLst>
                <a:path w="231776" h="7994">
                  <a:moveTo>
                    <a:pt x="0" y="7993"/>
                  </a:moveTo>
                  <a:lnTo>
                    <a:pt x="0" y="7993"/>
                  </a:lnTo>
                  <a:lnTo>
                    <a:pt x="0" y="6307"/>
                  </a:lnTo>
                  <a:lnTo>
                    <a:pt x="3763" y="5480"/>
                  </a:lnTo>
                  <a:lnTo>
                    <a:pt x="47900" y="0"/>
                  </a:lnTo>
                  <a:lnTo>
                    <a:pt x="75734" y="90"/>
                  </a:lnTo>
                  <a:lnTo>
                    <a:pt x="112329" y="953"/>
                  </a:lnTo>
                  <a:lnTo>
                    <a:pt x="150562" y="1791"/>
                  </a:lnTo>
                  <a:lnTo>
                    <a:pt x="197088" y="4115"/>
                  </a:lnTo>
                  <a:lnTo>
                    <a:pt x="231775" y="799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SMARTInkShape-147">
              <a:extLst>
                <a:ext uri="{FF2B5EF4-FFF2-40B4-BE49-F238E27FC236}">
                  <a16:creationId xmlns:a16="http://schemas.microsoft.com/office/drawing/2014/main" xmlns="" id="{23699769-6080-4095-B626-639CBA334217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2878870" y="3321050"/>
              <a:ext cx="289781" cy="304849"/>
            </a:xfrm>
            <a:custGeom>
              <a:avLst/>
              <a:gdLst/>
              <a:ahLst/>
              <a:cxnLst/>
              <a:rect l="0" t="0" r="0" b="0"/>
              <a:pathLst>
                <a:path w="289781" h="304849">
                  <a:moveTo>
                    <a:pt x="131030" y="0"/>
                  </a:moveTo>
                  <a:lnTo>
                    <a:pt x="131030" y="0"/>
                  </a:lnTo>
                  <a:lnTo>
                    <a:pt x="123779" y="353"/>
                  </a:lnTo>
                  <a:lnTo>
                    <a:pt x="119458" y="1686"/>
                  </a:lnTo>
                  <a:lnTo>
                    <a:pt x="85257" y="24333"/>
                  </a:lnTo>
                  <a:lnTo>
                    <a:pt x="48994" y="61510"/>
                  </a:lnTo>
                  <a:lnTo>
                    <a:pt x="32951" y="96247"/>
                  </a:lnTo>
                  <a:lnTo>
                    <a:pt x="14767" y="141907"/>
                  </a:lnTo>
                  <a:lnTo>
                    <a:pt x="2900" y="187665"/>
                  </a:lnTo>
                  <a:lnTo>
                    <a:pt x="0" y="207232"/>
                  </a:lnTo>
                  <a:lnTo>
                    <a:pt x="5109" y="240260"/>
                  </a:lnTo>
                  <a:lnTo>
                    <a:pt x="17246" y="266745"/>
                  </a:lnTo>
                  <a:lnTo>
                    <a:pt x="43811" y="287998"/>
                  </a:lnTo>
                  <a:lnTo>
                    <a:pt x="68381" y="299273"/>
                  </a:lnTo>
                  <a:lnTo>
                    <a:pt x="112663" y="304848"/>
                  </a:lnTo>
                  <a:lnTo>
                    <a:pt x="146738" y="304703"/>
                  </a:lnTo>
                  <a:lnTo>
                    <a:pt x="188248" y="300656"/>
                  </a:lnTo>
                  <a:lnTo>
                    <a:pt x="227979" y="291281"/>
                  </a:lnTo>
                  <a:lnTo>
                    <a:pt x="265428" y="277397"/>
                  </a:lnTo>
                  <a:lnTo>
                    <a:pt x="289780" y="2476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SMARTInkShape-148">
              <a:extLst>
                <a:ext uri="{FF2B5EF4-FFF2-40B4-BE49-F238E27FC236}">
                  <a16:creationId xmlns:a16="http://schemas.microsoft.com/office/drawing/2014/main" xmlns="" id="{D2E472C1-5A08-4FBB-9829-897D3C3C7729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2514135" y="3322900"/>
              <a:ext cx="241273" cy="309876"/>
            </a:xfrm>
            <a:custGeom>
              <a:avLst/>
              <a:gdLst/>
              <a:ahLst/>
              <a:cxnLst/>
              <a:rect l="0" t="0" r="0" b="0"/>
              <a:pathLst>
                <a:path w="241273" h="309876">
                  <a:moveTo>
                    <a:pt x="60790" y="26725"/>
                  </a:moveTo>
                  <a:lnTo>
                    <a:pt x="60790" y="26725"/>
                  </a:lnTo>
                  <a:lnTo>
                    <a:pt x="45242" y="37210"/>
                  </a:lnTo>
                  <a:lnTo>
                    <a:pt x="34076" y="49234"/>
                  </a:lnTo>
                  <a:lnTo>
                    <a:pt x="11074" y="85327"/>
                  </a:lnTo>
                  <a:lnTo>
                    <a:pt x="5768" y="119210"/>
                  </a:lnTo>
                  <a:lnTo>
                    <a:pt x="0" y="165196"/>
                  </a:lnTo>
                  <a:lnTo>
                    <a:pt x="1072" y="204396"/>
                  </a:lnTo>
                  <a:lnTo>
                    <a:pt x="10737" y="243828"/>
                  </a:lnTo>
                  <a:lnTo>
                    <a:pt x="20677" y="262384"/>
                  </a:lnTo>
                  <a:lnTo>
                    <a:pt x="48476" y="289724"/>
                  </a:lnTo>
                  <a:lnTo>
                    <a:pt x="71723" y="302951"/>
                  </a:lnTo>
                  <a:lnTo>
                    <a:pt x="107269" y="309875"/>
                  </a:lnTo>
                  <a:lnTo>
                    <a:pt x="130065" y="308569"/>
                  </a:lnTo>
                  <a:lnTo>
                    <a:pt x="155791" y="300028"/>
                  </a:lnTo>
                  <a:lnTo>
                    <a:pt x="187834" y="279703"/>
                  </a:lnTo>
                  <a:lnTo>
                    <a:pt x="213046" y="250945"/>
                  </a:lnTo>
                  <a:lnTo>
                    <a:pt x="234903" y="209304"/>
                  </a:lnTo>
                  <a:lnTo>
                    <a:pt x="238249" y="201361"/>
                  </a:lnTo>
                  <a:lnTo>
                    <a:pt x="241272" y="163214"/>
                  </a:lnTo>
                  <a:lnTo>
                    <a:pt x="239934" y="133018"/>
                  </a:lnTo>
                  <a:lnTo>
                    <a:pt x="223999" y="90054"/>
                  </a:lnTo>
                  <a:lnTo>
                    <a:pt x="194893" y="42508"/>
                  </a:lnTo>
                  <a:lnTo>
                    <a:pt x="166885" y="17369"/>
                  </a:lnTo>
                  <a:lnTo>
                    <a:pt x="142438" y="4393"/>
                  </a:lnTo>
                  <a:lnTo>
                    <a:pt x="116732" y="0"/>
                  </a:lnTo>
                  <a:lnTo>
                    <a:pt x="92378" y="2069"/>
                  </a:lnTo>
                  <a:lnTo>
                    <a:pt x="45014" y="25745"/>
                  </a:lnTo>
                  <a:lnTo>
                    <a:pt x="3640" y="616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SMARTInkShape-149">
              <a:extLst>
                <a:ext uri="{FF2B5EF4-FFF2-40B4-BE49-F238E27FC236}">
                  <a16:creationId xmlns:a16="http://schemas.microsoft.com/office/drawing/2014/main" xmlns="" id="{7F62BA14-BC03-4445-B1DD-DC0586010D71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2149475" y="3319838"/>
              <a:ext cx="250604" cy="280613"/>
            </a:xfrm>
            <a:custGeom>
              <a:avLst/>
              <a:gdLst/>
              <a:ahLst/>
              <a:cxnLst/>
              <a:rect l="0" t="0" r="0" b="0"/>
              <a:pathLst>
                <a:path w="250604" h="280613">
                  <a:moveTo>
                    <a:pt x="0" y="255212"/>
                  </a:moveTo>
                  <a:lnTo>
                    <a:pt x="0" y="255212"/>
                  </a:lnTo>
                  <a:lnTo>
                    <a:pt x="1686" y="256898"/>
                  </a:lnTo>
                  <a:lnTo>
                    <a:pt x="4394" y="257725"/>
                  </a:lnTo>
                  <a:lnTo>
                    <a:pt x="6105" y="257946"/>
                  </a:lnTo>
                  <a:lnTo>
                    <a:pt x="38947" y="249553"/>
                  </a:lnTo>
                  <a:lnTo>
                    <a:pt x="85095" y="217105"/>
                  </a:lnTo>
                  <a:lnTo>
                    <a:pt x="125981" y="175226"/>
                  </a:lnTo>
                  <a:lnTo>
                    <a:pt x="158743" y="127797"/>
                  </a:lnTo>
                  <a:lnTo>
                    <a:pt x="182407" y="84539"/>
                  </a:lnTo>
                  <a:lnTo>
                    <a:pt x="211058" y="43387"/>
                  </a:lnTo>
                  <a:lnTo>
                    <a:pt x="227265" y="18480"/>
                  </a:lnTo>
                  <a:lnTo>
                    <a:pt x="231182" y="11356"/>
                  </a:lnTo>
                  <a:lnTo>
                    <a:pt x="240262" y="2454"/>
                  </a:lnTo>
                  <a:lnTo>
                    <a:pt x="244131" y="0"/>
                  </a:lnTo>
                  <a:lnTo>
                    <a:pt x="245657" y="51"/>
                  </a:lnTo>
                  <a:lnTo>
                    <a:pt x="247027" y="791"/>
                  </a:lnTo>
                  <a:lnTo>
                    <a:pt x="248293" y="1989"/>
                  </a:lnTo>
                  <a:lnTo>
                    <a:pt x="249699" y="5203"/>
                  </a:lnTo>
                  <a:lnTo>
                    <a:pt x="250603" y="21442"/>
                  </a:lnTo>
                  <a:lnTo>
                    <a:pt x="244701" y="64797"/>
                  </a:lnTo>
                  <a:lnTo>
                    <a:pt x="237608" y="111923"/>
                  </a:lnTo>
                  <a:lnTo>
                    <a:pt x="234534" y="155725"/>
                  </a:lnTo>
                  <a:lnTo>
                    <a:pt x="232320" y="194716"/>
                  </a:lnTo>
                  <a:lnTo>
                    <a:pt x="231883" y="235188"/>
                  </a:lnTo>
                  <a:lnTo>
                    <a:pt x="234950" y="28061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4" name="SMARTInkShape-Group41">
            <a:extLst>
              <a:ext uri="{FF2B5EF4-FFF2-40B4-BE49-F238E27FC236}">
                <a16:creationId xmlns:a16="http://schemas.microsoft.com/office/drawing/2014/main" xmlns="" id="{9D3EED70-A022-4178-864D-46DF8306944E}"/>
              </a:ext>
            </a:extLst>
          </p:cNvPr>
          <p:cNvGrpSpPr/>
          <p:nvPr/>
        </p:nvGrpSpPr>
        <p:grpSpPr>
          <a:xfrm>
            <a:off x="972896" y="3208487"/>
            <a:ext cx="1033705" cy="387118"/>
            <a:chOff x="972896" y="3208487"/>
            <a:chExt cx="1033705" cy="387118"/>
          </a:xfrm>
        </p:grpSpPr>
        <p:sp>
          <p:nvSpPr>
            <p:cNvPr id="87" name="SMARTInkShape-150">
              <a:extLst>
                <a:ext uri="{FF2B5EF4-FFF2-40B4-BE49-F238E27FC236}">
                  <a16:creationId xmlns:a16="http://schemas.microsoft.com/office/drawing/2014/main" xmlns="" id="{ACF7DECE-9D0F-4D9E-A081-E8E0D49EC78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2000250" y="347345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63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SMARTInkShape-151">
              <a:extLst>
                <a:ext uri="{FF2B5EF4-FFF2-40B4-BE49-F238E27FC236}">
                  <a16:creationId xmlns:a16="http://schemas.microsoft.com/office/drawing/2014/main" xmlns="" id="{491A1C7D-AB4A-4D6C-94B0-E3ADBFF3BDC8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2000250" y="3581400"/>
              <a:ext cx="1830" cy="12701"/>
            </a:xfrm>
            <a:custGeom>
              <a:avLst/>
              <a:gdLst/>
              <a:ahLst/>
              <a:cxnLst/>
              <a:rect l="0" t="0" r="0" b="0"/>
              <a:pathLst>
                <a:path w="1830" h="12701">
                  <a:moveTo>
                    <a:pt x="0" y="12700"/>
                  </a:moveTo>
                  <a:lnTo>
                    <a:pt x="0" y="12700"/>
                  </a:lnTo>
                  <a:lnTo>
                    <a:pt x="1686" y="12700"/>
                  </a:lnTo>
                  <a:lnTo>
                    <a:pt x="1829" y="12347"/>
                  </a:lnTo>
                  <a:lnTo>
                    <a:pt x="466" y="9246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SMARTInkShape-152">
              <a:extLst>
                <a:ext uri="{FF2B5EF4-FFF2-40B4-BE49-F238E27FC236}">
                  <a16:creationId xmlns:a16="http://schemas.microsoft.com/office/drawing/2014/main" xmlns="" id="{FFD16442-1582-4EC0-91C6-E93B773EEC68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581589" y="3416734"/>
              <a:ext cx="244037" cy="158405"/>
            </a:xfrm>
            <a:custGeom>
              <a:avLst/>
              <a:gdLst/>
              <a:ahLst/>
              <a:cxnLst/>
              <a:rect l="0" t="0" r="0" b="0"/>
              <a:pathLst>
                <a:path w="244037" h="158405">
                  <a:moveTo>
                    <a:pt x="82111" y="47191"/>
                  </a:moveTo>
                  <a:lnTo>
                    <a:pt x="82111" y="47191"/>
                  </a:lnTo>
                  <a:lnTo>
                    <a:pt x="78740" y="45505"/>
                  </a:lnTo>
                  <a:lnTo>
                    <a:pt x="76144" y="39034"/>
                  </a:lnTo>
                  <a:lnTo>
                    <a:pt x="71604" y="22688"/>
                  </a:lnTo>
                  <a:lnTo>
                    <a:pt x="65004" y="12532"/>
                  </a:lnTo>
                  <a:lnTo>
                    <a:pt x="50887" y="0"/>
                  </a:lnTo>
                  <a:lnTo>
                    <a:pt x="33662" y="3065"/>
                  </a:lnTo>
                  <a:lnTo>
                    <a:pt x="20597" y="12175"/>
                  </a:lnTo>
                  <a:lnTo>
                    <a:pt x="9969" y="25984"/>
                  </a:lnTo>
                  <a:lnTo>
                    <a:pt x="2893" y="42704"/>
                  </a:lnTo>
                  <a:lnTo>
                    <a:pt x="0" y="78396"/>
                  </a:lnTo>
                  <a:lnTo>
                    <a:pt x="3062" y="103395"/>
                  </a:lnTo>
                  <a:lnTo>
                    <a:pt x="20236" y="128167"/>
                  </a:lnTo>
                  <a:lnTo>
                    <a:pt x="39981" y="147239"/>
                  </a:lnTo>
                  <a:lnTo>
                    <a:pt x="55674" y="155073"/>
                  </a:lnTo>
                  <a:lnTo>
                    <a:pt x="68715" y="158404"/>
                  </a:lnTo>
                  <a:lnTo>
                    <a:pt x="104525" y="155812"/>
                  </a:lnTo>
                  <a:lnTo>
                    <a:pt x="116062" y="152381"/>
                  </a:lnTo>
                  <a:lnTo>
                    <a:pt x="140993" y="131019"/>
                  </a:lnTo>
                  <a:lnTo>
                    <a:pt x="152358" y="112651"/>
                  </a:lnTo>
                  <a:lnTo>
                    <a:pt x="160994" y="96258"/>
                  </a:lnTo>
                  <a:lnTo>
                    <a:pt x="162217" y="94719"/>
                  </a:lnTo>
                  <a:lnTo>
                    <a:pt x="170679" y="90867"/>
                  </a:lnTo>
                  <a:lnTo>
                    <a:pt x="215067" y="75628"/>
                  </a:lnTo>
                  <a:lnTo>
                    <a:pt x="223047" y="70766"/>
                  </a:lnTo>
                  <a:lnTo>
                    <a:pt x="234548" y="55474"/>
                  </a:lnTo>
                  <a:lnTo>
                    <a:pt x="238442" y="45138"/>
                  </a:lnTo>
                  <a:lnTo>
                    <a:pt x="237904" y="37224"/>
                  </a:lnTo>
                  <a:lnTo>
                    <a:pt x="231810" y="20645"/>
                  </a:lnTo>
                  <a:lnTo>
                    <a:pt x="226020" y="15049"/>
                  </a:lnTo>
                  <a:lnTo>
                    <a:pt x="218037" y="11386"/>
                  </a:lnTo>
                  <a:lnTo>
                    <a:pt x="207434" y="8583"/>
                  </a:lnTo>
                  <a:lnTo>
                    <a:pt x="194725" y="9923"/>
                  </a:lnTo>
                  <a:lnTo>
                    <a:pt x="173187" y="17722"/>
                  </a:lnTo>
                  <a:lnTo>
                    <a:pt x="157074" y="29013"/>
                  </a:lnTo>
                  <a:lnTo>
                    <a:pt x="148824" y="39465"/>
                  </a:lnTo>
                  <a:lnTo>
                    <a:pt x="143159" y="52224"/>
                  </a:lnTo>
                  <a:lnTo>
                    <a:pt x="139464" y="68478"/>
                  </a:lnTo>
                  <a:lnTo>
                    <a:pt x="145011" y="111029"/>
                  </a:lnTo>
                  <a:lnTo>
                    <a:pt x="146269" y="116208"/>
                  </a:lnTo>
                  <a:lnTo>
                    <a:pt x="158153" y="133610"/>
                  </a:lnTo>
                  <a:lnTo>
                    <a:pt x="171709" y="145430"/>
                  </a:lnTo>
                  <a:lnTo>
                    <a:pt x="204205" y="155039"/>
                  </a:lnTo>
                  <a:lnTo>
                    <a:pt x="244036" y="15831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SMARTInkShape-153">
              <a:extLst>
                <a:ext uri="{FF2B5EF4-FFF2-40B4-BE49-F238E27FC236}">
                  <a16:creationId xmlns:a16="http://schemas.microsoft.com/office/drawing/2014/main" xmlns="" id="{26A6A286-4F2E-4445-B917-B299E93227C3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456084" y="3320104"/>
              <a:ext cx="7592" cy="10472"/>
            </a:xfrm>
            <a:custGeom>
              <a:avLst/>
              <a:gdLst/>
              <a:ahLst/>
              <a:cxnLst/>
              <a:rect l="0" t="0" r="0" b="0"/>
              <a:pathLst>
                <a:path w="7592" h="10472">
                  <a:moveTo>
                    <a:pt x="7591" y="10471"/>
                  </a:moveTo>
                  <a:lnTo>
                    <a:pt x="7591" y="10471"/>
                  </a:lnTo>
                  <a:lnTo>
                    <a:pt x="0" y="0"/>
                  </a:lnTo>
                  <a:lnTo>
                    <a:pt x="1241" y="94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SMARTInkShape-154">
              <a:extLst>
                <a:ext uri="{FF2B5EF4-FFF2-40B4-BE49-F238E27FC236}">
                  <a16:creationId xmlns:a16="http://schemas.microsoft.com/office/drawing/2014/main" xmlns="" id="{DB24CCCC-77A8-4EA7-942C-916BB90CB632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200150" y="3208487"/>
              <a:ext cx="358776" cy="387118"/>
            </a:xfrm>
            <a:custGeom>
              <a:avLst/>
              <a:gdLst/>
              <a:ahLst/>
              <a:cxnLst/>
              <a:rect l="0" t="0" r="0" b="0"/>
              <a:pathLst>
                <a:path w="358776" h="387118">
                  <a:moveTo>
                    <a:pt x="0" y="290363"/>
                  </a:moveTo>
                  <a:lnTo>
                    <a:pt x="0" y="290363"/>
                  </a:lnTo>
                  <a:lnTo>
                    <a:pt x="6908" y="294758"/>
                  </a:lnTo>
                  <a:lnTo>
                    <a:pt x="8838" y="296468"/>
                  </a:lnTo>
                  <a:lnTo>
                    <a:pt x="13806" y="298368"/>
                  </a:lnTo>
                  <a:lnTo>
                    <a:pt x="28990" y="299588"/>
                  </a:lnTo>
                  <a:lnTo>
                    <a:pt x="42143" y="296428"/>
                  </a:lnTo>
                  <a:lnTo>
                    <a:pt x="61593" y="287011"/>
                  </a:lnTo>
                  <a:lnTo>
                    <a:pt x="93501" y="256775"/>
                  </a:lnTo>
                  <a:lnTo>
                    <a:pt x="122170" y="218283"/>
                  </a:lnTo>
                  <a:lnTo>
                    <a:pt x="144900" y="178405"/>
                  </a:lnTo>
                  <a:lnTo>
                    <a:pt x="160761" y="139519"/>
                  </a:lnTo>
                  <a:lnTo>
                    <a:pt x="171658" y="100835"/>
                  </a:lnTo>
                  <a:lnTo>
                    <a:pt x="173686" y="60086"/>
                  </a:lnTo>
                  <a:lnTo>
                    <a:pt x="170115" y="35156"/>
                  </a:lnTo>
                  <a:lnTo>
                    <a:pt x="162823" y="20130"/>
                  </a:lnTo>
                  <a:lnTo>
                    <a:pt x="152666" y="7329"/>
                  </a:lnTo>
                  <a:lnTo>
                    <a:pt x="146168" y="2292"/>
                  </a:lnTo>
                  <a:lnTo>
                    <a:pt x="139753" y="54"/>
                  </a:lnTo>
                  <a:lnTo>
                    <a:pt x="135255" y="0"/>
                  </a:lnTo>
                  <a:lnTo>
                    <a:pt x="133562" y="479"/>
                  </a:lnTo>
                  <a:lnTo>
                    <a:pt x="122751" y="12952"/>
                  </a:lnTo>
                  <a:lnTo>
                    <a:pt x="115118" y="28917"/>
                  </a:lnTo>
                  <a:lnTo>
                    <a:pt x="109732" y="65610"/>
                  </a:lnTo>
                  <a:lnTo>
                    <a:pt x="108831" y="109469"/>
                  </a:lnTo>
                  <a:lnTo>
                    <a:pt x="110641" y="144768"/>
                  </a:lnTo>
                  <a:lnTo>
                    <a:pt x="112439" y="180146"/>
                  </a:lnTo>
                  <a:lnTo>
                    <a:pt x="117119" y="219802"/>
                  </a:lnTo>
                  <a:lnTo>
                    <a:pt x="124661" y="261224"/>
                  </a:lnTo>
                  <a:lnTo>
                    <a:pt x="131912" y="300270"/>
                  </a:lnTo>
                  <a:lnTo>
                    <a:pt x="147935" y="345759"/>
                  </a:lnTo>
                  <a:lnTo>
                    <a:pt x="156530" y="359904"/>
                  </a:lnTo>
                  <a:lnTo>
                    <a:pt x="176045" y="375800"/>
                  </a:lnTo>
                  <a:lnTo>
                    <a:pt x="190661" y="380311"/>
                  </a:lnTo>
                  <a:lnTo>
                    <a:pt x="204330" y="380787"/>
                  </a:lnTo>
                  <a:lnTo>
                    <a:pt x="215109" y="378647"/>
                  </a:lnTo>
                  <a:lnTo>
                    <a:pt x="227425" y="366877"/>
                  </a:lnTo>
                  <a:lnTo>
                    <a:pt x="247026" y="337815"/>
                  </a:lnTo>
                  <a:lnTo>
                    <a:pt x="263134" y="292078"/>
                  </a:lnTo>
                  <a:lnTo>
                    <a:pt x="266491" y="245603"/>
                  </a:lnTo>
                  <a:lnTo>
                    <a:pt x="263948" y="228996"/>
                  </a:lnTo>
                  <a:lnTo>
                    <a:pt x="263454" y="228638"/>
                  </a:lnTo>
                  <a:lnTo>
                    <a:pt x="262772" y="228752"/>
                  </a:lnTo>
                  <a:lnTo>
                    <a:pt x="261965" y="229180"/>
                  </a:lnTo>
                  <a:lnTo>
                    <a:pt x="258487" y="244372"/>
                  </a:lnTo>
                  <a:lnTo>
                    <a:pt x="259033" y="279442"/>
                  </a:lnTo>
                  <a:lnTo>
                    <a:pt x="270538" y="326398"/>
                  </a:lnTo>
                  <a:lnTo>
                    <a:pt x="282419" y="350076"/>
                  </a:lnTo>
                  <a:lnTo>
                    <a:pt x="300340" y="373458"/>
                  </a:lnTo>
                  <a:lnTo>
                    <a:pt x="314140" y="383148"/>
                  </a:lnTo>
                  <a:lnTo>
                    <a:pt x="329401" y="387117"/>
                  </a:lnTo>
                  <a:lnTo>
                    <a:pt x="358775" y="37291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SMARTInkShape-155">
              <a:extLst>
                <a:ext uri="{FF2B5EF4-FFF2-40B4-BE49-F238E27FC236}">
                  <a16:creationId xmlns:a16="http://schemas.microsoft.com/office/drawing/2014/main" xmlns="" id="{C83B6AC1-FB9C-45B7-8942-80200C66FACD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972896" y="3378200"/>
              <a:ext cx="185980" cy="9526"/>
            </a:xfrm>
            <a:custGeom>
              <a:avLst/>
              <a:gdLst/>
              <a:ahLst/>
              <a:cxnLst/>
              <a:rect l="0" t="0" r="0" b="0"/>
              <a:pathLst>
                <a:path w="185980" h="9526">
                  <a:moveTo>
                    <a:pt x="1829" y="9525"/>
                  </a:moveTo>
                  <a:lnTo>
                    <a:pt x="1829" y="9525"/>
                  </a:lnTo>
                  <a:lnTo>
                    <a:pt x="0" y="9525"/>
                  </a:lnTo>
                  <a:lnTo>
                    <a:pt x="781" y="9525"/>
                  </a:lnTo>
                  <a:lnTo>
                    <a:pt x="10480" y="7012"/>
                  </a:lnTo>
                  <a:lnTo>
                    <a:pt x="57836" y="6358"/>
                  </a:lnTo>
                  <a:lnTo>
                    <a:pt x="88661" y="5411"/>
                  </a:lnTo>
                  <a:lnTo>
                    <a:pt x="135625" y="2897"/>
                  </a:lnTo>
                  <a:lnTo>
                    <a:pt x="185979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SMARTInkShape-156">
              <a:extLst>
                <a:ext uri="{FF2B5EF4-FFF2-40B4-BE49-F238E27FC236}">
                  <a16:creationId xmlns:a16="http://schemas.microsoft.com/office/drawing/2014/main" xmlns="" id="{2F0734F8-4FB8-44DF-8460-7373809F0ED0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77900" y="3219901"/>
              <a:ext cx="208833" cy="365111"/>
            </a:xfrm>
            <a:custGeom>
              <a:avLst/>
              <a:gdLst/>
              <a:ahLst/>
              <a:cxnLst/>
              <a:rect l="0" t="0" r="0" b="0"/>
              <a:pathLst>
                <a:path w="208833" h="365111">
                  <a:moveTo>
                    <a:pt x="0" y="317049"/>
                  </a:moveTo>
                  <a:lnTo>
                    <a:pt x="0" y="317049"/>
                  </a:lnTo>
                  <a:lnTo>
                    <a:pt x="8838" y="273084"/>
                  </a:lnTo>
                  <a:lnTo>
                    <a:pt x="20671" y="227716"/>
                  </a:lnTo>
                  <a:lnTo>
                    <a:pt x="29494" y="185785"/>
                  </a:lnTo>
                  <a:lnTo>
                    <a:pt x="40882" y="140356"/>
                  </a:lnTo>
                  <a:lnTo>
                    <a:pt x="54585" y="98124"/>
                  </a:lnTo>
                  <a:lnTo>
                    <a:pt x="67112" y="55284"/>
                  </a:lnTo>
                  <a:lnTo>
                    <a:pt x="78599" y="26786"/>
                  </a:lnTo>
                  <a:lnTo>
                    <a:pt x="93604" y="2974"/>
                  </a:lnTo>
                  <a:lnTo>
                    <a:pt x="96047" y="1071"/>
                  </a:lnTo>
                  <a:lnTo>
                    <a:pt x="99406" y="0"/>
                  </a:lnTo>
                  <a:lnTo>
                    <a:pt x="102506" y="2572"/>
                  </a:lnTo>
                  <a:lnTo>
                    <a:pt x="105531" y="6890"/>
                  </a:lnTo>
                  <a:lnTo>
                    <a:pt x="116183" y="53004"/>
                  </a:lnTo>
                  <a:lnTo>
                    <a:pt x="123452" y="96108"/>
                  </a:lnTo>
                  <a:lnTo>
                    <a:pt x="135582" y="141563"/>
                  </a:lnTo>
                  <a:lnTo>
                    <a:pt x="148372" y="176121"/>
                  </a:lnTo>
                  <a:lnTo>
                    <a:pt x="160933" y="217793"/>
                  </a:lnTo>
                  <a:lnTo>
                    <a:pt x="174416" y="261969"/>
                  </a:lnTo>
                  <a:lnTo>
                    <a:pt x="187846" y="306025"/>
                  </a:lnTo>
                  <a:lnTo>
                    <a:pt x="203220" y="350612"/>
                  </a:lnTo>
                  <a:lnTo>
                    <a:pt x="208832" y="364800"/>
                  </a:lnTo>
                  <a:lnTo>
                    <a:pt x="208718" y="365110"/>
                  </a:lnTo>
                  <a:lnTo>
                    <a:pt x="206375" y="36149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4" name="SMARTInkShape-Group44">
            <a:extLst>
              <a:ext uri="{FF2B5EF4-FFF2-40B4-BE49-F238E27FC236}">
                <a16:creationId xmlns:a16="http://schemas.microsoft.com/office/drawing/2014/main" xmlns="" id="{CBDEB49F-63E9-42AA-8642-506796639857}"/>
              </a:ext>
            </a:extLst>
          </p:cNvPr>
          <p:cNvGrpSpPr/>
          <p:nvPr/>
        </p:nvGrpSpPr>
        <p:grpSpPr>
          <a:xfrm>
            <a:off x="1038225" y="4208423"/>
            <a:ext cx="2193926" cy="637276"/>
            <a:chOff x="1038225" y="4208423"/>
            <a:chExt cx="2193926" cy="637276"/>
          </a:xfrm>
        </p:grpSpPr>
        <p:sp>
          <p:nvSpPr>
            <p:cNvPr id="95" name="SMARTInkShape-157">
              <a:extLst>
                <a:ext uri="{FF2B5EF4-FFF2-40B4-BE49-F238E27FC236}">
                  <a16:creationId xmlns:a16="http://schemas.microsoft.com/office/drawing/2014/main" xmlns="" id="{90A760BB-BD59-4900-900D-8EA3FFCD96EE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38225" y="4208423"/>
              <a:ext cx="623341" cy="637276"/>
            </a:xfrm>
            <a:custGeom>
              <a:avLst/>
              <a:gdLst/>
              <a:ahLst/>
              <a:cxnLst/>
              <a:rect l="0" t="0" r="0" b="0"/>
              <a:pathLst>
                <a:path w="623341" h="637276">
                  <a:moveTo>
                    <a:pt x="0" y="128627"/>
                  </a:moveTo>
                  <a:lnTo>
                    <a:pt x="0" y="128627"/>
                  </a:lnTo>
                  <a:lnTo>
                    <a:pt x="4207" y="82132"/>
                  </a:lnTo>
                  <a:lnTo>
                    <a:pt x="14472" y="47306"/>
                  </a:lnTo>
                  <a:lnTo>
                    <a:pt x="25925" y="30213"/>
                  </a:lnTo>
                  <a:lnTo>
                    <a:pt x="44123" y="14956"/>
                  </a:lnTo>
                  <a:lnTo>
                    <a:pt x="53359" y="12020"/>
                  </a:lnTo>
                  <a:lnTo>
                    <a:pt x="67416" y="11323"/>
                  </a:lnTo>
                  <a:lnTo>
                    <a:pt x="73354" y="14991"/>
                  </a:lnTo>
                  <a:lnTo>
                    <a:pt x="81707" y="24990"/>
                  </a:lnTo>
                  <a:lnTo>
                    <a:pt x="88650" y="40652"/>
                  </a:lnTo>
                  <a:lnTo>
                    <a:pt x="99065" y="84245"/>
                  </a:lnTo>
                  <a:lnTo>
                    <a:pt x="103647" y="124878"/>
                  </a:lnTo>
                  <a:lnTo>
                    <a:pt x="112475" y="169304"/>
                  </a:lnTo>
                  <a:lnTo>
                    <a:pt x="122406" y="195223"/>
                  </a:lnTo>
                  <a:lnTo>
                    <a:pt x="134066" y="207038"/>
                  </a:lnTo>
                  <a:lnTo>
                    <a:pt x="140842" y="210160"/>
                  </a:lnTo>
                  <a:lnTo>
                    <a:pt x="146205" y="210372"/>
                  </a:lnTo>
                  <a:lnTo>
                    <a:pt x="150940" y="209291"/>
                  </a:lnTo>
                  <a:lnTo>
                    <a:pt x="166000" y="196585"/>
                  </a:lnTo>
                  <a:lnTo>
                    <a:pt x="181046" y="173810"/>
                  </a:lnTo>
                  <a:lnTo>
                    <a:pt x="195531" y="129647"/>
                  </a:lnTo>
                  <a:lnTo>
                    <a:pt x="202521" y="90245"/>
                  </a:lnTo>
                  <a:lnTo>
                    <a:pt x="205614" y="50646"/>
                  </a:lnTo>
                  <a:lnTo>
                    <a:pt x="206355" y="3678"/>
                  </a:lnTo>
                  <a:lnTo>
                    <a:pt x="206369" y="0"/>
                  </a:lnTo>
                  <a:lnTo>
                    <a:pt x="206373" y="2282"/>
                  </a:lnTo>
                  <a:lnTo>
                    <a:pt x="218610" y="42073"/>
                  </a:lnTo>
                  <a:lnTo>
                    <a:pt x="229697" y="89357"/>
                  </a:lnTo>
                  <a:lnTo>
                    <a:pt x="236216" y="125341"/>
                  </a:lnTo>
                  <a:lnTo>
                    <a:pt x="243909" y="167987"/>
                  </a:lnTo>
                  <a:lnTo>
                    <a:pt x="251598" y="214961"/>
                  </a:lnTo>
                  <a:lnTo>
                    <a:pt x="258621" y="260333"/>
                  </a:lnTo>
                  <a:lnTo>
                    <a:pt x="265226" y="296642"/>
                  </a:lnTo>
                  <a:lnTo>
                    <a:pt x="269951" y="322129"/>
                  </a:lnTo>
                  <a:lnTo>
                    <a:pt x="277082" y="368321"/>
                  </a:lnTo>
                  <a:lnTo>
                    <a:pt x="282250" y="408019"/>
                  </a:lnTo>
                  <a:lnTo>
                    <a:pt x="287143" y="451260"/>
                  </a:lnTo>
                  <a:lnTo>
                    <a:pt x="290475" y="490530"/>
                  </a:lnTo>
                  <a:lnTo>
                    <a:pt x="291886" y="534964"/>
                  </a:lnTo>
                  <a:lnTo>
                    <a:pt x="289523" y="578236"/>
                  </a:lnTo>
                  <a:lnTo>
                    <a:pt x="281058" y="622202"/>
                  </a:lnTo>
                  <a:lnTo>
                    <a:pt x="277080" y="631274"/>
                  </a:lnTo>
                  <a:lnTo>
                    <a:pt x="274325" y="634117"/>
                  </a:lnTo>
                  <a:lnTo>
                    <a:pt x="267502" y="637275"/>
                  </a:lnTo>
                  <a:lnTo>
                    <a:pt x="263707" y="637059"/>
                  </a:lnTo>
                  <a:lnTo>
                    <a:pt x="255727" y="633997"/>
                  </a:lnTo>
                  <a:lnTo>
                    <a:pt x="253035" y="631346"/>
                  </a:lnTo>
                  <a:lnTo>
                    <a:pt x="250043" y="624637"/>
                  </a:lnTo>
                  <a:lnTo>
                    <a:pt x="240707" y="584118"/>
                  </a:lnTo>
                  <a:lnTo>
                    <a:pt x="238988" y="542634"/>
                  </a:lnTo>
                  <a:lnTo>
                    <a:pt x="242620" y="499840"/>
                  </a:lnTo>
                  <a:lnTo>
                    <a:pt x="250863" y="454281"/>
                  </a:lnTo>
                  <a:lnTo>
                    <a:pt x="264395" y="409598"/>
                  </a:lnTo>
                  <a:lnTo>
                    <a:pt x="284419" y="365821"/>
                  </a:lnTo>
                  <a:lnTo>
                    <a:pt x="308779" y="318682"/>
                  </a:lnTo>
                  <a:lnTo>
                    <a:pt x="331911" y="278162"/>
                  </a:lnTo>
                  <a:lnTo>
                    <a:pt x="335869" y="275136"/>
                  </a:lnTo>
                  <a:lnTo>
                    <a:pt x="336348" y="279869"/>
                  </a:lnTo>
                  <a:lnTo>
                    <a:pt x="338424" y="320891"/>
                  </a:lnTo>
                  <a:lnTo>
                    <a:pt x="347211" y="360971"/>
                  </a:lnTo>
                  <a:lnTo>
                    <a:pt x="364918" y="391010"/>
                  </a:lnTo>
                  <a:lnTo>
                    <a:pt x="383565" y="409178"/>
                  </a:lnTo>
                  <a:lnTo>
                    <a:pt x="395663" y="415594"/>
                  </a:lnTo>
                  <a:lnTo>
                    <a:pt x="401359" y="417305"/>
                  </a:lnTo>
                  <a:lnTo>
                    <a:pt x="406920" y="417035"/>
                  </a:lnTo>
                  <a:lnTo>
                    <a:pt x="417802" y="412971"/>
                  </a:lnTo>
                  <a:lnTo>
                    <a:pt x="427578" y="403639"/>
                  </a:lnTo>
                  <a:lnTo>
                    <a:pt x="441981" y="382583"/>
                  </a:lnTo>
                  <a:lnTo>
                    <a:pt x="447673" y="359056"/>
                  </a:lnTo>
                  <a:lnTo>
                    <a:pt x="447688" y="334710"/>
                  </a:lnTo>
                  <a:lnTo>
                    <a:pt x="443837" y="318962"/>
                  </a:lnTo>
                  <a:lnTo>
                    <a:pt x="431800" y="296383"/>
                  </a:lnTo>
                  <a:lnTo>
                    <a:pt x="407863" y="271756"/>
                  </a:lnTo>
                  <a:lnTo>
                    <a:pt x="396937" y="269028"/>
                  </a:lnTo>
                  <a:lnTo>
                    <a:pt x="376544" y="270151"/>
                  </a:lnTo>
                  <a:lnTo>
                    <a:pt x="369142" y="273724"/>
                  </a:lnTo>
                  <a:lnTo>
                    <a:pt x="365686" y="276158"/>
                  </a:lnTo>
                  <a:lnTo>
                    <a:pt x="360906" y="283567"/>
                  </a:lnTo>
                  <a:lnTo>
                    <a:pt x="358311" y="291681"/>
                  </a:lnTo>
                  <a:lnTo>
                    <a:pt x="358334" y="297639"/>
                  </a:lnTo>
                  <a:lnTo>
                    <a:pt x="364223" y="303579"/>
                  </a:lnTo>
                  <a:lnTo>
                    <a:pt x="368757" y="306645"/>
                  </a:lnTo>
                  <a:lnTo>
                    <a:pt x="377558" y="309111"/>
                  </a:lnTo>
                  <a:lnTo>
                    <a:pt x="405855" y="308832"/>
                  </a:lnTo>
                  <a:lnTo>
                    <a:pt x="447551" y="296733"/>
                  </a:lnTo>
                  <a:lnTo>
                    <a:pt x="475762" y="283202"/>
                  </a:lnTo>
                  <a:lnTo>
                    <a:pt x="476983" y="283183"/>
                  </a:lnTo>
                  <a:lnTo>
                    <a:pt x="477797" y="283523"/>
                  </a:lnTo>
                  <a:lnTo>
                    <a:pt x="478701" y="287663"/>
                  </a:lnTo>
                  <a:lnTo>
                    <a:pt x="485373" y="332287"/>
                  </a:lnTo>
                  <a:lnTo>
                    <a:pt x="488419" y="345437"/>
                  </a:lnTo>
                  <a:lnTo>
                    <a:pt x="493300" y="354809"/>
                  </a:lnTo>
                  <a:lnTo>
                    <a:pt x="524947" y="385314"/>
                  </a:lnTo>
                  <a:lnTo>
                    <a:pt x="546065" y="395182"/>
                  </a:lnTo>
                  <a:lnTo>
                    <a:pt x="564003" y="398067"/>
                  </a:lnTo>
                  <a:lnTo>
                    <a:pt x="583311" y="395002"/>
                  </a:lnTo>
                  <a:lnTo>
                    <a:pt x="601301" y="384569"/>
                  </a:lnTo>
                  <a:lnTo>
                    <a:pt x="614432" y="368621"/>
                  </a:lnTo>
                  <a:lnTo>
                    <a:pt x="623340" y="345434"/>
                  </a:lnTo>
                  <a:lnTo>
                    <a:pt x="622532" y="300008"/>
                  </a:lnTo>
                  <a:lnTo>
                    <a:pt x="619346" y="285112"/>
                  </a:lnTo>
                  <a:lnTo>
                    <a:pt x="609933" y="272847"/>
                  </a:lnTo>
                  <a:lnTo>
                    <a:pt x="593471" y="260729"/>
                  </a:lnTo>
                  <a:lnTo>
                    <a:pt x="589322" y="259028"/>
                  </a:lnTo>
                  <a:lnTo>
                    <a:pt x="564943" y="260006"/>
                  </a:lnTo>
                  <a:lnTo>
                    <a:pt x="544941" y="266449"/>
                  </a:lnTo>
                  <a:lnTo>
                    <a:pt x="526707" y="285174"/>
                  </a:lnTo>
                  <a:lnTo>
                    <a:pt x="501650" y="32230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SMARTInkShape-158">
              <a:extLst>
                <a:ext uri="{FF2B5EF4-FFF2-40B4-BE49-F238E27FC236}">
                  <a16:creationId xmlns:a16="http://schemas.microsoft.com/office/drawing/2014/main" xmlns="" id="{B5D3798A-507B-4D5A-A6A0-52304505671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654175" y="4454542"/>
              <a:ext cx="511176" cy="145048"/>
            </a:xfrm>
            <a:custGeom>
              <a:avLst/>
              <a:gdLst/>
              <a:ahLst/>
              <a:cxnLst/>
              <a:rect l="0" t="0" r="0" b="0"/>
              <a:pathLst>
                <a:path w="511176" h="145048">
                  <a:moveTo>
                    <a:pt x="0" y="28558"/>
                  </a:moveTo>
                  <a:lnTo>
                    <a:pt x="0" y="28558"/>
                  </a:lnTo>
                  <a:lnTo>
                    <a:pt x="3371" y="73019"/>
                  </a:lnTo>
                  <a:lnTo>
                    <a:pt x="6089" y="87490"/>
                  </a:lnTo>
                  <a:lnTo>
                    <a:pt x="9644" y="93527"/>
                  </a:lnTo>
                  <a:lnTo>
                    <a:pt x="28649" y="108760"/>
                  </a:lnTo>
                  <a:lnTo>
                    <a:pt x="42131" y="113475"/>
                  </a:lnTo>
                  <a:lnTo>
                    <a:pt x="52239" y="113218"/>
                  </a:lnTo>
                  <a:lnTo>
                    <a:pt x="54934" y="112162"/>
                  </a:lnTo>
                  <a:lnTo>
                    <a:pt x="56731" y="110753"/>
                  </a:lnTo>
                  <a:lnTo>
                    <a:pt x="64685" y="95463"/>
                  </a:lnTo>
                  <a:lnTo>
                    <a:pt x="78442" y="49701"/>
                  </a:lnTo>
                  <a:lnTo>
                    <a:pt x="94930" y="7544"/>
                  </a:lnTo>
                  <a:lnTo>
                    <a:pt x="99694" y="2403"/>
                  </a:lnTo>
                  <a:lnTo>
                    <a:pt x="102446" y="538"/>
                  </a:lnTo>
                  <a:lnTo>
                    <a:pt x="105339" y="0"/>
                  </a:lnTo>
                  <a:lnTo>
                    <a:pt x="111376" y="1284"/>
                  </a:lnTo>
                  <a:lnTo>
                    <a:pt x="122410" y="9345"/>
                  </a:lnTo>
                  <a:lnTo>
                    <a:pt x="131245" y="25726"/>
                  </a:lnTo>
                  <a:lnTo>
                    <a:pt x="146745" y="71612"/>
                  </a:lnTo>
                  <a:lnTo>
                    <a:pt x="156895" y="118348"/>
                  </a:lnTo>
                  <a:lnTo>
                    <a:pt x="158587" y="131855"/>
                  </a:lnTo>
                  <a:lnTo>
                    <a:pt x="158678" y="130795"/>
                  </a:lnTo>
                  <a:lnTo>
                    <a:pt x="162688" y="88790"/>
                  </a:lnTo>
                  <a:lnTo>
                    <a:pt x="173458" y="60561"/>
                  </a:lnTo>
                  <a:lnTo>
                    <a:pt x="183255" y="46938"/>
                  </a:lnTo>
                  <a:lnTo>
                    <a:pt x="193410" y="39021"/>
                  </a:lnTo>
                  <a:lnTo>
                    <a:pt x="198026" y="37677"/>
                  </a:lnTo>
                  <a:lnTo>
                    <a:pt x="199751" y="37812"/>
                  </a:lnTo>
                  <a:lnTo>
                    <a:pt x="204489" y="43607"/>
                  </a:lnTo>
                  <a:lnTo>
                    <a:pt x="225064" y="87694"/>
                  </a:lnTo>
                  <a:lnTo>
                    <a:pt x="245798" y="132938"/>
                  </a:lnTo>
                  <a:lnTo>
                    <a:pt x="250472" y="138449"/>
                  </a:lnTo>
                  <a:lnTo>
                    <a:pt x="252706" y="139919"/>
                  </a:lnTo>
                  <a:lnTo>
                    <a:pt x="260833" y="140611"/>
                  </a:lnTo>
                  <a:lnTo>
                    <a:pt x="270090" y="139390"/>
                  </a:lnTo>
                  <a:lnTo>
                    <a:pt x="276556" y="136495"/>
                  </a:lnTo>
                  <a:lnTo>
                    <a:pt x="285848" y="124157"/>
                  </a:lnTo>
                  <a:lnTo>
                    <a:pt x="293400" y="105036"/>
                  </a:lnTo>
                  <a:lnTo>
                    <a:pt x="300005" y="62559"/>
                  </a:lnTo>
                  <a:lnTo>
                    <a:pt x="305227" y="33702"/>
                  </a:lnTo>
                  <a:lnTo>
                    <a:pt x="309576" y="26258"/>
                  </a:lnTo>
                  <a:lnTo>
                    <a:pt x="312570" y="24202"/>
                  </a:lnTo>
                  <a:lnTo>
                    <a:pt x="319660" y="22859"/>
                  </a:lnTo>
                  <a:lnTo>
                    <a:pt x="325633" y="24379"/>
                  </a:lnTo>
                  <a:lnTo>
                    <a:pt x="328214" y="25772"/>
                  </a:lnTo>
                  <a:lnTo>
                    <a:pt x="341436" y="49057"/>
                  </a:lnTo>
                  <a:lnTo>
                    <a:pt x="354729" y="91728"/>
                  </a:lnTo>
                  <a:lnTo>
                    <a:pt x="361851" y="138547"/>
                  </a:lnTo>
                  <a:lnTo>
                    <a:pt x="364624" y="145047"/>
                  </a:lnTo>
                  <a:lnTo>
                    <a:pt x="364791" y="145023"/>
                  </a:lnTo>
                  <a:lnTo>
                    <a:pt x="364977" y="144056"/>
                  </a:lnTo>
                  <a:lnTo>
                    <a:pt x="371226" y="101253"/>
                  </a:lnTo>
                  <a:lnTo>
                    <a:pt x="381502" y="58461"/>
                  </a:lnTo>
                  <a:lnTo>
                    <a:pt x="396560" y="23320"/>
                  </a:lnTo>
                  <a:lnTo>
                    <a:pt x="402262" y="18234"/>
                  </a:lnTo>
                  <a:lnTo>
                    <a:pt x="408794" y="15503"/>
                  </a:lnTo>
                  <a:lnTo>
                    <a:pt x="414049" y="15465"/>
                  </a:lnTo>
                  <a:lnTo>
                    <a:pt x="419677" y="19447"/>
                  </a:lnTo>
                  <a:lnTo>
                    <a:pt x="422660" y="22484"/>
                  </a:lnTo>
                  <a:lnTo>
                    <a:pt x="438754" y="68208"/>
                  </a:lnTo>
                  <a:lnTo>
                    <a:pt x="446083" y="92926"/>
                  </a:lnTo>
                  <a:lnTo>
                    <a:pt x="452259" y="102674"/>
                  </a:lnTo>
                  <a:lnTo>
                    <a:pt x="460884" y="111711"/>
                  </a:lnTo>
                  <a:lnTo>
                    <a:pt x="482398" y="121360"/>
                  </a:lnTo>
                  <a:lnTo>
                    <a:pt x="511175" y="12698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SMARTInkShape-159">
              <a:extLst>
                <a:ext uri="{FF2B5EF4-FFF2-40B4-BE49-F238E27FC236}">
                  <a16:creationId xmlns:a16="http://schemas.microsoft.com/office/drawing/2014/main" xmlns="" id="{AF37A977-2710-443A-B2D4-43CF1AC0AE11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2298700" y="4578350"/>
              <a:ext cx="3176" cy="2735"/>
            </a:xfrm>
            <a:custGeom>
              <a:avLst/>
              <a:gdLst/>
              <a:ahLst/>
              <a:cxnLst/>
              <a:rect l="0" t="0" r="0" b="0"/>
              <a:pathLst>
                <a:path w="3176" h="2735">
                  <a:moveTo>
                    <a:pt x="3175" y="0"/>
                  </a:moveTo>
                  <a:lnTo>
                    <a:pt x="3175" y="0"/>
                  </a:lnTo>
                  <a:lnTo>
                    <a:pt x="441" y="2734"/>
                  </a:lnTo>
                  <a:lnTo>
                    <a:pt x="294" y="2528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SMARTInkShape-160">
              <a:extLst>
                <a:ext uri="{FF2B5EF4-FFF2-40B4-BE49-F238E27FC236}">
                  <a16:creationId xmlns:a16="http://schemas.microsoft.com/office/drawing/2014/main" xmlns="" id="{2E8E5C1A-5A3F-4813-840F-654505C1DD7D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2263775" y="4473575"/>
              <a:ext cx="6351" cy="3176"/>
            </a:xfrm>
            <a:custGeom>
              <a:avLst/>
              <a:gdLst/>
              <a:ahLst/>
              <a:cxnLst/>
              <a:rect l="0" t="0" r="0" b="0"/>
              <a:pathLst>
                <a:path w="6351" h="3176">
                  <a:moveTo>
                    <a:pt x="6350" y="0"/>
                  </a:moveTo>
                  <a:lnTo>
                    <a:pt x="6350" y="0"/>
                  </a:lnTo>
                  <a:lnTo>
                    <a:pt x="3616" y="2734"/>
                  </a:lnTo>
                  <a:lnTo>
                    <a:pt x="0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SMARTInkShape-161">
              <a:extLst>
                <a:ext uri="{FF2B5EF4-FFF2-40B4-BE49-F238E27FC236}">
                  <a16:creationId xmlns:a16="http://schemas.microsoft.com/office/drawing/2014/main" xmlns="" id="{15F8499B-4A28-4ED4-B9D2-DA0AF7E38F52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2424162" y="4292621"/>
              <a:ext cx="163464" cy="299988"/>
            </a:xfrm>
            <a:custGeom>
              <a:avLst/>
              <a:gdLst/>
              <a:ahLst/>
              <a:cxnLst/>
              <a:rect l="0" t="0" r="0" b="0"/>
              <a:pathLst>
                <a:path w="163464" h="299988">
                  <a:moveTo>
                    <a:pt x="49163" y="76179"/>
                  </a:moveTo>
                  <a:lnTo>
                    <a:pt x="49163" y="76179"/>
                  </a:lnTo>
                  <a:lnTo>
                    <a:pt x="52403" y="76532"/>
                  </a:lnTo>
                  <a:lnTo>
                    <a:pt x="62503" y="80574"/>
                  </a:lnTo>
                  <a:lnTo>
                    <a:pt x="76375" y="91432"/>
                  </a:lnTo>
                  <a:lnTo>
                    <a:pt x="83887" y="101267"/>
                  </a:lnTo>
                  <a:lnTo>
                    <a:pt x="72230" y="106543"/>
                  </a:lnTo>
                  <a:lnTo>
                    <a:pt x="66658" y="106652"/>
                  </a:lnTo>
                  <a:lnTo>
                    <a:pt x="50113" y="100770"/>
                  </a:lnTo>
                  <a:lnTo>
                    <a:pt x="43000" y="96398"/>
                  </a:lnTo>
                  <a:lnTo>
                    <a:pt x="35029" y="84914"/>
                  </a:lnTo>
                  <a:lnTo>
                    <a:pt x="31570" y="70339"/>
                  </a:lnTo>
                  <a:lnTo>
                    <a:pt x="33915" y="51479"/>
                  </a:lnTo>
                  <a:lnTo>
                    <a:pt x="39079" y="36993"/>
                  </a:lnTo>
                  <a:lnTo>
                    <a:pt x="58761" y="12412"/>
                  </a:lnTo>
                  <a:lnTo>
                    <a:pt x="68363" y="5740"/>
                  </a:lnTo>
                  <a:lnTo>
                    <a:pt x="86759" y="0"/>
                  </a:lnTo>
                  <a:lnTo>
                    <a:pt x="101620" y="2928"/>
                  </a:lnTo>
                  <a:lnTo>
                    <a:pt x="122091" y="13553"/>
                  </a:lnTo>
                  <a:lnTo>
                    <a:pt x="127415" y="17495"/>
                  </a:lnTo>
                  <a:lnTo>
                    <a:pt x="141650" y="41583"/>
                  </a:lnTo>
                  <a:lnTo>
                    <a:pt x="153119" y="81725"/>
                  </a:lnTo>
                  <a:lnTo>
                    <a:pt x="159996" y="127277"/>
                  </a:lnTo>
                  <a:lnTo>
                    <a:pt x="157336" y="159685"/>
                  </a:lnTo>
                  <a:lnTo>
                    <a:pt x="148203" y="207186"/>
                  </a:lnTo>
                  <a:lnTo>
                    <a:pt x="134874" y="242427"/>
                  </a:lnTo>
                  <a:lnTo>
                    <a:pt x="114697" y="270743"/>
                  </a:lnTo>
                  <a:lnTo>
                    <a:pt x="95901" y="286894"/>
                  </a:lnTo>
                  <a:lnTo>
                    <a:pt x="61008" y="297967"/>
                  </a:lnTo>
                  <a:lnTo>
                    <a:pt x="48313" y="299987"/>
                  </a:lnTo>
                  <a:lnTo>
                    <a:pt x="35144" y="297122"/>
                  </a:lnTo>
                  <a:lnTo>
                    <a:pt x="22471" y="291146"/>
                  </a:lnTo>
                  <a:lnTo>
                    <a:pt x="13311" y="283786"/>
                  </a:lnTo>
                  <a:lnTo>
                    <a:pt x="3890" y="268337"/>
                  </a:lnTo>
                  <a:lnTo>
                    <a:pt x="0" y="246984"/>
                  </a:lnTo>
                  <a:lnTo>
                    <a:pt x="2926" y="214777"/>
                  </a:lnTo>
                  <a:lnTo>
                    <a:pt x="6741" y="206452"/>
                  </a:lnTo>
                  <a:lnTo>
                    <a:pt x="9240" y="203244"/>
                  </a:lnTo>
                  <a:lnTo>
                    <a:pt x="15780" y="199680"/>
                  </a:lnTo>
                  <a:lnTo>
                    <a:pt x="19499" y="198730"/>
                  </a:lnTo>
                  <a:lnTo>
                    <a:pt x="22684" y="198802"/>
                  </a:lnTo>
                  <a:lnTo>
                    <a:pt x="28105" y="200763"/>
                  </a:lnTo>
                  <a:lnTo>
                    <a:pt x="51446" y="226097"/>
                  </a:lnTo>
                  <a:lnTo>
                    <a:pt x="96072" y="269873"/>
                  </a:lnTo>
                  <a:lnTo>
                    <a:pt x="104937" y="276212"/>
                  </a:lnTo>
                  <a:lnTo>
                    <a:pt x="135373" y="288709"/>
                  </a:lnTo>
                  <a:lnTo>
                    <a:pt x="163463" y="28890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SMARTInkShape-162">
              <a:extLst>
                <a:ext uri="{FF2B5EF4-FFF2-40B4-BE49-F238E27FC236}">
                  <a16:creationId xmlns:a16="http://schemas.microsoft.com/office/drawing/2014/main" xmlns="" id="{F8114943-1289-4AD0-B4F2-48771A1D2618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2673002" y="4284509"/>
              <a:ext cx="197199" cy="312892"/>
            </a:xfrm>
            <a:custGeom>
              <a:avLst/>
              <a:gdLst/>
              <a:ahLst/>
              <a:cxnLst/>
              <a:rect l="0" t="0" r="0" b="0"/>
              <a:pathLst>
                <a:path w="197199" h="312892">
                  <a:moveTo>
                    <a:pt x="82898" y="106516"/>
                  </a:moveTo>
                  <a:lnTo>
                    <a:pt x="82898" y="106516"/>
                  </a:lnTo>
                  <a:lnTo>
                    <a:pt x="78479" y="113669"/>
                  </a:lnTo>
                  <a:lnTo>
                    <a:pt x="76465" y="114987"/>
                  </a:lnTo>
                  <a:lnTo>
                    <a:pt x="75435" y="115338"/>
                  </a:lnTo>
                  <a:lnTo>
                    <a:pt x="72408" y="114788"/>
                  </a:lnTo>
                  <a:lnTo>
                    <a:pt x="68087" y="113245"/>
                  </a:lnTo>
                  <a:lnTo>
                    <a:pt x="65653" y="111293"/>
                  </a:lnTo>
                  <a:lnTo>
                    <a:pt x="46495" y="75983"/>
                  </a:lnTo>
                  <a:lnTo>
                    <a:pt x="44141" y="64018"/>
                  </a:lnTo>
                  <a:lnTo>
                    <a:pt x="46445" y="37156"/>
                  </a:lnTo>
                  <a:lnTo>
                    <a:pt x="50822" y="24537"/>
                  </a:lnTo>
                  <a:lnTo>
                    <a:pt x="62497" y="8926"/>
                  </a:lnTo>
                  <a:lnTo>
                    <a:pt x="69597" y="3406"/>
                  </a:lnTo>
                  <a:lnTo>
                    <a:pt x="87973" y="0"/>
                  </a:lnTo>
                  <a:lnTo>
                    <a:pt x="101381" y="2966"/>
                  </a:lnTo>
                  <a:lnTo>
                    <a:pt x="112985" y="8988"/>
                  </a:lnTo>
                  <a:lnTo>
                    <a:pt x="120494" y="16368"/>
                  </a:lnTo>
                  <a:lnTo>
                    <a:pt x="139951" y="57825"/>
                  </a:lnTo>
                  <a:lnTo>
                    <a:pt x="146810" y="99250"/>
                  </a:lnTo>
                  <a:lnTo>
                    <a:pt x="145755" y="143764"/>
                  </a:lnTo>
                  <a:lnTo>
                    <a:pt x="139270" y="177878"/>
                  </a:lnTo>
                  <a:lnTo>
                    <a:pt x="128058" y="219147"/>
                  </a:lnTo>
                  <a:lnTo>
                    <a:pt x="114788" y="251844"/>
                  </a:lnTo>
                  <a:lnTo>
                    <a:pt x="94724" y="278947"/>
                  </a:lnTo>
                  <a:lnTo>
                    <a:pt x="84038" y="288280"/>
                  </a:lnTo>
                  <a:lnTo>
                    <a:pt x="71528" y="293134"/>
                  </a:lnTo>
                  <a:lnTo>
                    <a:pt x="54364" y="294925"/>
                  </a:lnTo>
                  <a:lnTo>
                    <a:pt x="50117" y="294563"/>
                  </a:lnTo>
                  <a:lnTo>
                    <a:pt x="32341" y="285628"/>
                  </a:lnTo>
                  <a:lnTo>
                    <a:pt x="19862" y="275180"/>
                  </a:lnTo>
                  <a:lnTo>
                    <a:pt x="8325" y="260325"/>
                  </a:lnTo>
                  <a:lnTo>
                    <a:pt x="1026" y="239147"/>
                  </a:lnTo>
                  <a:lnTo>
                    <a:pt x="0" y="225111"/>
                  </a:lnTo>
                  <a:lnTo>
                    <a:pt x="5301" y="213112"/>
                  </a:lnTo>
                  <a:lnTo>
                    <a:pt x="9723" y="208573"/>
                  </a:lnTo>
                  <a:lnTo>
                    <a:pt x="11889" y="207362"/>
                  </a:lnTo>
                  <a:lnTo>
                    <a:pt x="14745" y="207261"/>
                  </a:lnTo>
                  <a:lnTo>
                    <a:pt x="21681" y="209029"/>
                  </a:lnTo>
                  <a:lnTo>
                    <a:pt x="28526" y="214990"/>
                  </a:lnTo>
                  <a:lnTo>
                    <a:pt x="65170" y="261826"/>
                  </a:lnTo>
                  <a:lnTo>
                    <a:pt x="107994" y="297050"/>
                  </a:lnTo>
                  <a:lnTo>
                    <a:pt x="128395" y="308236"/>
                  </a:lnTo>
                  <a:lnTo>
                    <a:pt x="167483" y="312061"/>
                  </a:lnTo>
                  <a:lnTo>
                    <a:pt x="197198" y="31289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SMARTInkShape-163">
              <a:extLst>
                <a:ext uri="{FF2B5EF4-FFF2-40B4-BE49-F238E27FC236}">
                  <a16:creationId xmlns:a16="http://schemas.microsoft.com/office/drawing/2014/main" xmlns="" id="{AE2CF26B-11A6-4DF1-9AB9-2EB8384B7E6B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3002571" y="4348468"/>
              <a:ext cx="229580" cy="233063"/>
            </a:xfrm>
            <a:custGeom>
              <a:avLst/>
              <a:gdLst/>
              <a:ahLst/>
              <a:cxnLst/>
              <a:rect l="0" t="0" r="0" b="0"/>
              <a:pathLst>
                <a:path w="229580" h="233063">
                  <a:moveTo>
                    <a:pt x="124804" y="36207"/>
                  </a:moveTo>
                  <a:lnTo>
                    <a:pt x="124804" y="36207"/>
                  </a:lnTo>
                  <a:lnTo>
                    <a:pt x="132809" y="15803"/>
                  </a:lnTo>
                  <a:lnTo>
                    <a:pt x="134240" y="2643"/>
                  </a:lnTo>
                  <a:lnTo>
                    <a:pt x="132408" y="946"/>
                  </a:lnTo>
                  <a:lnTo>
                    <a:pt x="130932" y="0"/>
                  </a:lnTo>
                  <a:lnTo>
                    <a:pt x="101886" y="2039"/>
                  </a:lnTo>
                  <a:lnTo>
                    <a:pt x="67645" y="13853"/>
                  </a:lnTo>
                  <a:lnTo>
                    <a:pt x="36842" y="40873"/>
                  </a:lnTo>
                  <a:lnTo>
                    <a:pt x="17720" y="65577"/>
                  </a:lnTo>
                  <a:lnTo>
                    <a:pt x="5351" y="103156"/>
                  </a:lnTo>
                  <a:lnTo>
                    <a:pt x="0" y="145021"/>
                  </a:lnTo>
                  <a:lnTo>
                    <a:pt x="4374" y="175732"/>
                  </a:lnTo>
                  <a:lnTo>
                    <a:pt x="11895" y="190528"/>
                  </a:lnTo>
                  <a:lnTo>
                    <a:pt x="31103" y="210461"/>
                  </a:lnTo>
                  <a:lnTo>
                    <a:pt x="51297" y="223030"/>
                  </a:lnTo>
                  <a:lnTo>
                    <a:pt x="87541" y="231223"/>
                  </a:lnTo>
                  <a:lnTo>
                    <a:pt x="128972" y="233062"/>
                  </a:lnTo>
                  <a:lnTo>
                    <a:pt x="166249" y="229465"/>
                  </a:lnTo>
                  <a:lnTo>
                    <a:pt x="203350" y="217204"/>
                  </a:lnTo>
                  <a:lnTo>
                    <a:pt x="229579" y="20130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SMARTInkShape-164">
              <a:extLst>
                <a:ext uri="{FF2B5EF4-FFF2-40B4-BE49-F238E27FC236}">
                  <a16:creationId xmlns:a16="http://schemas.microsoft.com/office/drawing/2014/main" xmlns="" id="{0692FFFA-5A16-4C86-B360-28DA2B30FB30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2943225" y="4416425"/>
              <a:ext cx="104776" cy="1"/>
            </a:xfrm>
            <a:custGeom>
              <a:avLst/>
              <a:gdLst/>
              <a:ahLst/>
              <a:cxnLst/>
              <a:rect l="0" t="0" r="0" b="0"/>
              <a:pathLst>
                <a:path w="104776" h="1">
                  <a:moveTo>
                    <a:pt x="0" y="0"/>
                  </a:moveTo>
                  <a:lnTo>
                    <a:pt x="0" y="0"/>
                  </a:lnTo>
                  <a:lnTo>
                    <a:pt x="38255" y="0"/>
                  </a:lnTo>
                  <a:lnTo>
                    <a:pt x="79641" y="0"/>
                  </a:lnTo>
                  <a:lnTo>
                    <a:pt x="10477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SMARTInkShape-165">
              <a:extLst>
                <a:ext uri="{FF2B5EF4-FFF2-40B4-BE49-F238E27FC236}">
                  <a16:creationId xmlns:a16="http://schemas.microsoft.com/office/drawing/2014/main" xmlns="" id="{AAE47B6D-BF28-47AC-BE3F-89E5940429B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2943225" y="4451350"/>
              <a:ext cx="196851" cy="15876"/>
            </a:xfrm>
            <a:custGeom>
              <a:avLst/>
              <a:gdLst/>
              <a:ahLst/>
              <a:cxnLst/>
              <a:rect l="0" t="0" r="0" b="0"/>
              <a:pathLst>
                <a:path w="196851" h="15876">
                  <a:moveTo>
                    <a:pt x="0" y="0"/>
                  </a:moveTo>
                  <a:lnTo>
                    <a:pt x="0" y="0"/>
                  </a:lnTo>
                  <a:lnTo>
                    <a:pt x="0" y="1685"/>
                  </a:lnTo>
                  <a:lnTo>
                    <a:pt x="1881" y="3454"/>
                  </a:lnTo>
                  <a:lnTo>
                    <a:pt x="3371" y="4419"/>
                  </a:lnTo>
                  <a:lnTo>
                    <a:pt x="15580" y="7463"/>
                  </a:lnTo>
                  <a:lnTo>
                    <a:pt x="50783" y="7681"/>
                  </a:lnTo>
                  <a:lnTo>
                    <a:pt x="98349" y="10159"/>
                  </a:lnTo>
                  <a:lnTo>
                    <a:pt x="140489" y="12864"/>
                  </a:lnTo>
                  <a:lnTo>
                    <a:pt x="196850" y="158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5" name="SMARTInkShape-Group45">
            <a:extLst>
              <a:ext uri="{FF2B5EF4-FFF2-40B4-BE49-F238E27FC236}">
                <a16:creationId xmlns:a16="http://schemas.microsoft.com/office/drawing/2014/main" xmlns="" id="{A74776C2-6984-41DB-962A-1AD1DF1800F4}"/>
              </a:ext>
            </a:extLst>
          </p:cNvPr>
          <p:cNvGrpSpPr/>
          <p:nvPr/>
        </p:nvGrpSpPr>
        <p:grpSpPr>
          <a:xfrm>
            <a:off x="1841500" y="4931658"/>
            <a:ext cx="2124076" cy="363193"/>
            <a:chOff x="1841500" y="4931658"/>
            <a:chExt cx="2124076" cy="363193"/>
          </a:xfrm>
        </p:grpSpPr>
        <p:sp>
          <p:nvSpPr>
            <p:cNvPr id="105" name="SMARTInkShape-166">
              <a:extLst>
                <a:ext uri="{FF2B5EF4-FFF2-40B4-BE49-F238E27FC236}">
                  <a16:creationId xmlns:a16="http://schemas.microsoft.com/office/drawing/2014/main" xmlns="" id="{B6396511-9325-4C25-B8E2-24D728C98A4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841500" y="4931658"/>
              <a:ext cx="158751" cy="329318"/>
            </a:xfrm>
            <a:custGeom>
              <a:avLst/>
              <a:gdLst/>
              <a:ahLst/>
              <a:cxnLst/>
              <a:rect l="0" t="0" r="0" b="0"/>
              <a:pathLst>
                <a:path w="158751" h="329318">
                  <a:moveTo>
                    <a:pt x="0" y="224542"/>
                  </a:moveTo>
                  <a:lnTo>
                    <a:pt x="0" y="224542"/>
                  </a:lnTo>
                  <a:lnTo>
                    <a:pt x="0" y="228961"/>
                  </a:lnTo>
                  <a:lnTo>
                    <a:pt x="1058" y="229252"/>
                  </a:lnTo>
                  <a:lnTo>
                    <a:pt x="7251" y="227976"/>
                  </a:lnTo>
                  <a:lnTo>
                    <a:pt x="15497" y="224697"/>
                  </a:lnTo>
                  <a:lnTo>
                    <a:pt x="48803" y="183104"/>
                  </a:lnTo>
                  <a:lnTo>
                    <a:pt x="76773" y="139527"/>
                  </a:lnTo>
                  <a:lnTo>
                    <a:pt x="102969" y="92971"/>
                  </a:lnTo>
                  <a:lnTo>
                    <a:pt x="124715" y="47207"/>
                  </a:lnTo>
                  <a:lnTo>
                    <a:pt x="142767" y="1105"/>
                  </a:lnTo>
                  <a:lnTo>
                    <a:pt x="143508" y="442"/>
                  </a:lnTo>
                  <a:lnTo>
                    <a:pt x="144356" y="0"/>
                  </a:lnTo>
                  <a:lnTo>
                    <a:pt x="144920" y="1470"/>
                  </a:lnTo>
                  <a:lnTo>
                    <a:pt x="148901" y="43139"/>
                  </a:lnTo>
                  <a:lnTo>
                    <a:pt x="149182" y="88061"/>
                  </a:lnTo>
                  <a:lnTo>
                    <a:pt x="150160" y="134628"/>
                  </a:lnTo>
                  <a:lnTo>
                    <a:pt x="151736" y="174970"/>
                  </a:lnTo>
                  <a:lnTo>
                    <a:pt x="152203" y="216087"/>
                  </a:lnTo>
                  <a:lnTo>
                    <a:pt x="154047" y="261795"/>
                  </a:lnTo>
                  <a:lnTo>
                    <a:pt x="155441" y="308308"/>
                  </a:lnTo>
                  <a:lnTo>
                    <a:pt x="155901" y="324435"/>
                  </a:lnTo>
                  <a:lnTo>
                    <a:pt x="158750" y="32931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SMARTInkShape-167">
              <a:extLst>
                <a:ext uri="{FF2B5EF4-FFF2-40B4-BE49-F238E27FC236}">
                  <a16:creationId xmlns:a16="http://schemas.microsoft.com/office/drawing/2014/main" xmlns="" id="{D92D9FCF-C259-493C-A848-E95AA08A501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089150" y="4961568"/>
              <a:ext cx="175243" cy="274130"/>
            </a:xfrm>
            <a:custGeom>
              <a:avLst/>
              <a:gdLst/>
              <a:ahLst/>
              <a:cxnLst/>
              <a:rect l="0" t="0" r="0" b="0"/>
              <a:pathLst>
                <a:path w="175243" h="274130">
                  <a:moveTo>
                    <a:pt x="22225" y="16832"/>
                  </a:moveTo>
                  <a:lnTo>
                    <a:pt x="22225" y="16832"/>
                  </a:lnTo>
                  <a:lnTo>
                    <a:pt x="18854" y="18517"/>
                  </a:lnTo>
                  <a:lnTo>
                    <a:pt x="17861" y="19719"/>
                  </a:lnTo>
                  <a:lnTo>
                    <a:pt x="7983" y="51751"/>
                  </a:lnTo>
                  <a:lnTo>
                    <a:pt x="6392" y="88495"/>
                  </a:lnTo>
                  <a:lnTo>
                    <a:pt x="6369" y="126999"/>
                  </a:lnTo>
                  <a:lnTo>
                    <a:pt x="8041" y="173574"/>
                  </a:lnTo>
                  <a:lnTo>
                    <a:pt x="10771" y="202974"/>
                  </a:lnTo>
                  <a:lnTo>
                    <a:pt x="22241" y="230147"/>
                  </a:lnTo>
                  <a:lnTo>
                    <a:pt x="33989" y="248194"/>
                  </a:lnTo>
                  <a:lnTo>
                    <a:pt x="52600" y="265300"/>
                  </a:lnTo>
                  <a:lnTo>
                    <a:pt x="67945" y="271901"/>
                  </a:lnTo>
                  <a:lnTo>
                    <a:pt x="83115" y="274129"/>
                  </a:lnTo>
                  <a:lnTo>
                    <a:pt x="95736" y="272768"/>
                  </a:lnTo>
                  <a:lnTo>
                    <a:pt x="127696" y="253187"/>
                  </a:lnTo>
                  <a:lnTo>
                    <a:pt x="132755" y="249543"/>
                  </a:lnTo>
                  <a:lnTo>
                    <a:pt x="158502" y="210870"/>
                  </a:lnTo>
                  <a:lnTo>
                    <a:pt x="167261" y="186861"/>
                  </a:lnTo>
                  <a:lnTo>
                    <a:pt x="174856" y="140612"/>
                  </a:lnTo>
                  <a:lnTo>
                    <a:pt x="175242" y="114342"/>
                  </a:lnTo>
                  <a:lnTo>
                    <a:pt x="162779" y="76924"/>
                  </a:lnTo>
                  <a:lnTo>
                    <a:pt x="147848" y="48608"/>
                  </a:lnTo>
                  <a:lnTo>
                    <a:pt x="129179" y="30088"/>
                  </a:lnTo>
                  <a:lnTo>
                    <a:pt x="87632" y="5376"/>
                  </a:lnTo>
                  <a:lnTo>
                    <a:pt x="62492" y="0"/>
                  </a:lnTo>
                  <a:lnTo>
                    <a:pt x="41742" y="2545"/>
                  </a:lnTo>
                  <a:lnTo>
                    <a:pt x="35236" y="4132"/>
                  </a:lnTo>
                  <a:lnTo>
                    <a:pt x="23304" y="11540"/>
                  </a:lnTo>
                  <a:lnTo>
                    <a:pt x="0" y="3588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SMARTInkShape-168">
              <a:extLst>
                <a:ext uri="{FF2B5EF4-FFF2-40B4-BE49-F238E27FC236}">
                  <a16:creationId xmlns:a16="http://schemas.microsoft.com/office/drawing/2014/main" xmlns="" id="{06DA3FED-61E0-4C1A-B399-417C42AD20B9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2476500" y="5102225"/>
              <a:ext cx="6351" cy="172234"/>
            </a:xfrm>
            <a:custGeom>
              <a:avLst/>
              <a:gdLst/>
              <a:ahLst/>
              <a:cxnLst/>
              <a:rect l="0" t="0" r="0" b="0"/>
              <a:pathLst>
                <a:path w="6351" h="172234">
                  <a:moveTo>
                    <a:pt x="6350" y="0"/>
                  </a:moveTo>
                  <a:lnTo>
                    <a:pt x="6350" y="0"/>
                  </a:lnTo>
                  <a:lnTo>
                    <a:pt x="6350" y="1685"/>
                  </a:lnTo>
                  <a:lnTo>
                    <a:pt x="5409" y="3454"/>
                  </a:lnTo>
                  <a:lnTo>
                    <a:pt x="4664" y="4419"/>
                  </a:lnTo>
                  <a:lnTo>
                    <a:pt x="4521" y="5768"/>
                  </a:lnTo>
                  <a:lnTo>
                    <a:pt x="6342" y="27137"/>
                  </a:lnTo>
                  <a:lnTo>
                    <a:pt x="1323" y="71660"/>
                  </a:lnTo>
                  <a:lnTo>
                    <a:pt x="77" y="115681"/>
                  </a:lnTo>
                  <a:lnTo>
                    <a:pt x="2982" y="162467"/>
                  </a:lnTo>
                  <a:lnTo>
                    <a:pt x="3158" y="172233"/>
                  </a:lnTo>
                  <a:lnTo>
                    <a:pt x="3164" y="171972"/>
                  </a:lnTo>
                  <a:lnTo>
                    <a:pt x="0" y="1682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SMARTInkShape-169">
              <a:extLst>
                <a:ext uri="{FF2B5EF4-FFF2-40B4-BE49-F238E27FC236}">
                  <a16:creationId xmlns:a16="http://schemas.microsoft.com/office/drawing/2014/main" xmlns="" id="{4A2A02B1-A6E3-4371-9927-7F374F65C6DC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2422656" y="5162550"/>
              <a:ext cx="149095" cy="25063"/>
            </a:xfrm>
            <a:custGeom>
              <a:avLst/>
              <a:gdLst/>
              <a:ahLst/>
              <a:cxnLst/>
              <a:rect l="0" t="0" r="0" b="0"/>
              <a:pathLst>
                <a:path w="149095" h="25063">
                  <a:moveTo>
                    <a:pt x="3044" y="0"/>
                  </a:moveTo>
                  <a:lnTo>
                    <a:pt x="3044" y="0"/>
                  </a:lnTo>
                  <a:lnTo>
                    <a:pt x="0" y="0"/>
                  </a:lnTo>
                  <a:lnTo>
                    <a:pt x="29105" y="10197"/>
                  </a:lnTo>
                  <a:lnTo>
                    <a:pt x="75359" y="20151"/>
                  </a:lnTo>
                  <a:lnTo>
                    <a:pt x="117778" y="25062"/>
                  </a:lnTo>
                  <a:lnTo>
                    <a:pt x="149094" y="222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SMARTInkShape-170">
              <a:extLst>
                <a:ext uri="{FF2B5EF4-FFF2-40B4-BE49-F238E27FC236}">
                  <a16:creationId xmlns:a16="http://schemas.microsoft.com/office/drawing/2014/main" xmlns="" id="{9371741C-51AE-4166-BBAB-B5E4E2CEBD7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2698774" y="4982928"/>
              <a:ext cx="211990" cy="311923"/>
            </a:xfrm>
            <a:custGeom>
              <a:avLst/>
              <a:gdLst/>
              <a:ahLst/>
              <a:cxnLst/>
              <a:rect l="0" t="0" r="0" b="0"/>
              <a:pathLst>
                <a:path w="211990" h="311923">
                  <a:moveTo>
                    <a:pt x="9501" y="11347"/>
                  </a:moveTo>
                  <a:lnTo>
                    <a:pt x="9501" y="11347"/>
                  </a:lnTo>
                  <a:lnTo>
                    <a:pt x="1126" y="4801"/>
                  </a:lnTo>
                  <a:lnTo>
                    <a:pt x="390" y="3808"/>
                  </a:lnTo>
                  <a:lnTo>
                    <a:pt x="0" y="1938"/>
                  </a:lnTo>
                  <a:lnTo>
                    <a:pt x="39116" y="0"/>
                  </a:lnTo>
                  <a:lnTo>
                    <a:pt x="76669" y="3239"/>
                  </a:lnTo>
                  <a:lnTo>
                    <a:pt x="88742" y="7391"/>
                  </a:lnTo>
                  <a:lnTo>
                    <a:pt x="99988" y="13939"/>
                  </a:lnTo>
                  <a:lnTo>
                    <a:pt x="116236" y="32302"/>
                  </a:lnTo>
                  <a:lnTo>
                    <a:pt x="123794" y="47189"/>
                  </a:lnTo>
                  <a:lnTo>
                    <a:pt x="121799" y="58557"/>
                  </a:lnTo>
                  <a:lnTo>
                    <a:pt x="112391" y="79233"/>
                  </a:lnTo>
                  <a:lnTo>
                    <a:pt x="95765" y="91826"/>
                  </a:lnTo>
                  <a:lnTo>
                    <a:pt x="52343" y="112128"/>
                  </a:lnTo>
                  <a:lnTo>
                    <a:pt x="21404" y="115771"/>
                  </a:lnTo>
                  <a:lnTo>
                    <a:pt x="19906" y="115535"/>
                  </a:lnTo>
                  <a:lnTo>
                    <a:pt x="19260" y="115026"/>
                  </a:lnTo>
                  <a:lnTo>
                    <a:pt x="19182" y="114333"/>
                  </a:lnTo>
                  <a:lnTo>
                    <a:pt x="20188" y="113871"/>
                  </a:lnTo>
                  <a:lnTo>
                    <a:pt x="64153" y="110249"/>
                  </a:lnTo>
                  <a:lnTo>
                    <a:pt x="88265" y="110925"/>
                  </a:lnTo>
                  <a:lnTo>
                    <a:pt x="119792" y="121357"/>
                  </a:lnTo>
                  <a:lnTo>
                    <a:pt x="160587" y="146729"/>
                  </a:lnTo>
                  <a:lnTo>
                    <a:pt x="185970" y="177737"/>
                  </a:lnTo>
                  <a:lnTo>
                    <a:pt x="204729" y="219505"/>
                  </a:lnTo>
                  <a:lnTo>
                    <a:pt x="211989" y="257938"/>
                  </a:lnTo>
                  <a:lnTo>
                    <a:pt x="209119" y="277733"/>
                  </a:lnTo>
                  <a:lnTo>
                    <a:pt x="202115" y="291948"/>
                  </a:lnTo>
                  <a:lnTo>
                    <a:pt x="186595" y="302862"/>
                  </a:lnTo>
                  <a:lnTo>
                    <a:pt x="171413" y="309428"/>
                  </a:lnTo>
                  <a:lnTo>
                    <a:pt x="144494" y="311922"/>
                  </a:lnTo>
                  <a:lnTo>
                    <a:pt x="97324" y="303413"/>
                  </a:lnTo>
                  <a:lnTo>
                    <a:pt x="59872" y="290325"/>
                  </a:lnTo>
                  <a:lnTo>
                    <a:pt x="46180" y="280744"/>
                  </a:lnTo>
                  <a:lnTo>
                    <a:pt x="31726" y="26534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SMARTInkShape-171">
              <a:extLst>
                <a:ext uri="{FF2B5EF4-FFF2-40B4-BE49-F238E27FC236}">
                  <a16:creationId xmlns:a16="http://schemas.microsoft.com/office/drawing/2014/main" xmlns="" id="{481247A8-9573-481B-BE03-1BB736AEE28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2959100" y="4983179"/>
              <a:ext cx="178860" cy="267528"/>
            </a:xfrm>
            <a:custGeom>
              <a:avLst/>
              <a:gdLst/>
              <a:ahLst/>
              <a:cxnLst/>
              <a:rect l="0" t="0" r="0" b="0"/>
              <a:pathLst>
                <a:path w="178860" h="267528">
                  <a:moveTo>
                    <a:pt x="0" y="138096"/>
                  </a:moveTo>
                  <a:lnTo>
                    <a:pt x="0" y="138096"/>
                  </a:lnTo>
                  <a:lnTo>
                    <a:pt x="1881" y="184683"/>
                  </a:lnTo>
                  <a:lnTo>
                    <a:pt x="7848" y="214694"/>
                  </a:lnTo>
                  <a:lnTo>
                    <a:pt x="15405" y="235244"/>
                  </a:lnTo>
                  <a:lnTo>
                    <a:pt x="57528" y="262100"/>
                  </a:lnTo>
                  <a:lnTo>
                    <a:pt x="76838" y="267527"/>
                  </a:lnTo>
                  <a:lnTo>
                    <a:pt x="101593" y="266914"/>
                  </a:lnTo>
                  <a:lnTo>
                    <a:pt x="116061" y="260259"/>
                  </a:lnTo>
                  <a:lnTo>
                    <a:pt x="139225" y="243797"/>
                  </a:lnTo>
                  <a:lnTo>
                    <a:pt x="161047" y="209658"/>
                  </a:lnTo>
                  <a:lnTo>
                    <a:pt x="173615" y="172810"/>
                  </a:lnTo>
                  <a:lnTo>
                    <a:pt x="178794" y="135800"/>
                  </a:lnTo>
                  <a:lnTo>
                    <a:pt x="178859" y="98641"/>
                  </a:lnTo>
                  <a:lnTo>
                    <a:pt x="162552" y="52114"/>
                  </a:lnTo>
                  <a:lnTo>
                    <a:pt x="144293" y="26920"/>
                  </a:lnTo>
                  <a:lnTo>
                    <a:pt x="126479" y="12963"/>
                  </a:lnTo>
                  <a:lnTo>
                    <a:pt x="97486" y="2005"/>
                  </a:lnTo>
                  <a:lnTo>
                    <a:pt x="85073" y="0"/>
                  </a:lnTo>
                  <a:lnTo>
                    <a:pt x="59740" y="7299"/>
                  </a:lnTo>
                  <a:lnTo>
                    <a:pt x="38319" y="22318"/>
                  </a:lnTo>
                  <a:lnTo>
                    <a:pt x="25857" y="38488"/>
                  </a:lnTo>
                  <a:lnTo>
                    <a:pt x="9525" y="7142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SMARTInkShape-172">
              <a:extLst>
                <a:ext uri="{FF2B5EF4-FFF2-40B4-BE49-F238E27FC236}">
                  <a16:creationId xmlns:a16="http://schemas.microsoft.com/office/drawing/2014/main" xmlns="" id="{A16A3BD3-29E7-4136-BD6B-61C99AD29394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3324604" y="5124450"/>
              <a:ext cx="2797" cy="146051"/>
            </a:xfrm>
            <a:custGeom>
              <a:avLst/>
              <a:gdLst/>
              <a:ahLst/>
              <a:cxnLst/>
              <a:rect l="0" t="0" r="0" b="0"/>
              <a:pathLst>
                <a:path w="2797" h="146051">
                  <a:moveTo>
                    <a:pt x="2796" y="0"/>
                  </a:moveTo>
                  <a:lnTo>
                    <a:pt x="2796" y="0"/>
                  </a:lnTo>
                  <a:lnTo>
                    <a:pt x="0" y="44309"/>
                  </a:lnTo>
                  <a:lnTo>
                    <a:pt x="1811" y="84978"/>
                  </a:lnTo>
                  <a:lnTo>
                    <a:pt x="2796" y="1460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SMARTInkShape-173">
              <a:extLst>
                <a:ext uri="{FF2B5EF4-FFF2-40B4-BE49-F238E27FC236}">
                  <a16:creationId xmlns:a16="http://schemas.microsoft.com/office/drawing/2014/main" xmlns="" id="{506388BE-8940-4903-B9A5-EF5BCA20BE70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3257550" y="5162550"/>
              <a:ext cx="104776" cy="28576"/>
            </a:xfrm>
            <a:custGeom>
              <a:avLst/>
              <a:gdLst/>
              <a:ahLst/>
              <a:cxnLst/>
              <a:rect l="0" t="0" r="0" b="0"/>
              <a:pathLst>
                <a:path w="104776" h="28576">
                  <a:moveTo>
                    <a:pt x="0" y="0"/>
                  </a:moveTo>
                  <a:lnTo>
                    <a:pt x="0" y="0"/>
                  </a:lnTo>
                  <a:lnTo>
                    <a:pt x="0" y="4419"/>
                  </a:lnTo>
                  <a:lnTo>
                    <a:pt x="14150" y="12867"/>
                  </a:lnTo>
                  <a:lnTo>
                    <a:pt x="31321" y="20474"/>
                  </a:lnTo>
                  <a:lnTo>
                    <a:pt x="104775" y="285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SMARTInkShape-174">
              <a:extLst>
                <a:ext uri="{FF2B5EF4-FFF2-40B4-BE49-F238E27FC236}">
                  <a16:creationId xmlns:a16="http://schemas.microsoft.com/office/drawing/2014/main" xmlns="" id="{26E861D0-A12B-446E-A631-D930D223200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3511799" y="4999998"/>
              <a:ext cx="146747" cy="286378"/>
            </a:xfrm>
            <a:custGeom>
              <a:avLst/>
              <a:gdLst/>
              <a:ahLst/>
              <a:cxnLst/>
              <a:rect l="0" t="0" r="0" b="0"/>
              <a:pathLst>
                <a:path w="146747" h="286378">
                  <a:moveTo>
                    <a:pt x="98176" y="60952"/>
                  </a:moveTo>
                  <a:lnTo>
                    <a:pt x="98176" y="60952"/>
                  </a:lnTo>
                  <a:lnTo>
                    <a:pt x="98176" y="62637"/>
                  </a:lnTo>
                  <a:lnTo>
                    <a:pt x="91023" y="78302"/>
                  </a:lnTo>
                  <a:lnTo>
                    <a:pt x="84297" y="86789"/>
                  </a:lnTo>
                  <a:lnTo>
                    <a:pt x="77661" y="91015"/>
                  </a:lnTo>
                  <a:lnTo>
                    <a:pt x="67200" y="95237"/>
                  </a:lnTo>
                  <a:lnTo>
                    <a:pt x="57783" y="95793"/>
                  </a:lnTo>
                  <a:lnTo>
                    <a:pt x="34536" y="77699"/>
                  </a:lnTo>
                  <a:lnTo>
                    <a:pt x="27794" y="70629"/>
                  </a:lnTo>
                  <a:lnTo>
                    <a:pt x="22014" y="57626"/>
                  </a:lnTo>
                  <a:lnTo>
                    <a:pt x="22110" y="47714"/>
                  </a:lnTo>
                  <a:lnTo>
                    <a:pt x="26132" y="34099"/>
                  </a:lnTo>
                  <a:lnTo>
                    <a:pt x="27921" y="30350"/>
                  </a:lnTo>
                  <a:lnTo>
                    <a:pt x="42239" y="14961"/>
                  </a:lnTo>
                  <a:lnTo>
                    <a:pt x="54265" y="7821"/>
                  </a:lnTo>
                  <a:lnTo>
                    <a:pt x="75861" y="362"/>
                  </a:lnTo>
                  <a:lnTo>
                    <a:pt x="91055" y="0"/>
                  </a:lnTo>
                  <a:lnTo>
                    <a:pt x="101479" y="4112"/>
                  </a:lnTo>
                  <a:lnTo>
                    <a:pt x="118205" y="17181"/>
                  </a:lnTo>
                  <a:lnTo>
                    <a:pt x="131862" y="33872"/>
                  </a:lnTo>
                  <a:lnTo>
                    <a:pt x="141323" y="60581"/>
                  </a:lnTo>
                  <a:lnTo>
                    <a:pt x="146746" y="91296"/>
                  </a:lnTo>
                  <a:lnTo>
                    <a:pt x="145151" y="132380"/>
                  </a:lnTo>
                  <a:lnTo>
                    <a:pt x="136383" y="178464"/>
                  </a:lnTo>
                  <a:lnTo>
                    <a:pt x="119586" y="222414"/>
                  </a:lnTo>
                  <a:lnTo>
                    <a:pt x="113454" y="235842"/>
                  </a:lnTo>
                  <a:lnTo>
                    <a:pt x="94236" y="256391"/>
                  </a:lnTo>
                  <a:lnTo>
                    <a:pt x="76861" y="268006"/>
                  </a:lnTo>
                  <a:lnTo>
                    <a:pt x="59405" y="271997"/>
                  </a:lnTo>
                  <a:lnTo>
                    <a:pt x="42513" y="269808"/>
                  </a:lnTo>
                  <a:lnTo>
                    <a:pt x="24651" y="261320"/>
                  </a:lnTo>
                  <a:lnTo>
                    <a:pt x="9324" y="243126"/>
                  </a:lnTo>
                  <a:lnTo>
                    <a:pt x="2587" y="228289"/>
                  </a:lnTo>
                  <a:lnTo>
                    <a:pt x="125" y="212044"/>
                  </a:lnTo>
                  <a:lnTo>
                    <a:pt x="0" y="208246"/>
                  </a:lnTo>
                  <a:lnTo>
                    <a:pt x="1328" y="205009"/>
                  </a:lnTo>
                  <a:lnTo>
                    <a:pt x="6567" y="199531"/>
                  </a:lnTo>
                  <a:lnTo>
                    <a:pt x="12393" y="195851"/>
                  </a:lnTo>
                  <a:lnTo>
                    <a:pt x="18893" y="196872"/>
                  </a:lnTo>
                  <a:lnTo>
                    <a:pt x="26603" y="199678"/>
                  </a:lnTo>
                  <a:lnTo>
                    <a:pt x="32382" y="203276"/>
                  </a:lnTo>
                  <a:lnTo>
                    <a:pt x="49444" y="222533"/>
                  </a:lnTo>
                  <a:lnTo>
                    <a:pt x="71655" y="254830"/>
                  </a:lnTo>
                  <a:lnTo>
                    <a:pt x="102025" y="280373"/>
                  </a:lnTo>
                  <a:lnTo>
                    <a:pt x="110823" y="283709"/>
                  </a:lnTo>
                  <a:lnTo>
                    <a:pt x="126751" y="28637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SMARTInkShape-175">
              <a:extLst>
                <a:ext uri="{FF2B5EF4-FFF2-40B4-BE49-F238E27FC236}">
                  <a16:creationId xmlns:a16="http://schemas.microsoft.com/office/drawing/2014/main" xmlns="" id="{61E6E917-5BE1-4484-8F3F-3800F22AD4B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3741147" y="4957104"/>
              <a:ext cx="224429" cy="319939"/>
            </a:xfrm>
            <a:custGeom>
              <a:avLst/>
              <a:gdLst/>
              <a:ahLst/>
              <a:cxnLst/>
              <a:rect l="0" t="0" r="0" b="0"/>
              <a:pathLst>
                <a:path w="224429" h="319939">
                  <a:moveTo>
                    <a:pt x="84728" y="81621"/>
                  </a:moveTo>
                  <a:lnTo>
                    <a:pt x="84728" y="81621"/>
                  </a:lnTo>
                  <a:lnTo>
                    <a:pt x="84728" y="84992"/>
                  </a:lnTo>
                  <a:lnTo>
                    <a:pt x="85081" y="85985"/>
                  </a:lnTo>
                  <a:lnTo>
                    <a:pt x="85669" y="86647"/>
                  </a:lnTo>
                  <a:lnTo>
                    <a:pt x="86414" y="87088"/>
                  </a:lnTo>
                  <a:lnTo>
                    <a:pt x="86205" y="88441"/>
                  </a:lnTo>
                  <a:lnTo>
                    <a:pt x="81740" y="96334"/>
                  </a:lnTo>
                  <a:lnTo>
                    <a:pt x="75841" y="103151"/>
                  </a:lnTo>
                  <a:lnTo>
                    <a:pt x="72021" y="103640"/>
                  </a:lnTo>
                  <a:lnTo>
                    <a:pt x="42259" y="89372"/>
                  </a:lnTo>
                  <a:lnTo>
                    <a:pt x="35514" y="84008"/>
                  </a:lnTo>
                  <a:lnTo>
                    <a:pt x="31340" y="78096"/>
                  </a:lnTo>
                  <a:lnTo>
                    <a:pt x="25322" y="62075"/>
                  </a:lnTo>
                  <a:lnTo>
                    <a:pt x="24127" y="45060"/>
                  </a:lnTo>
                  <a:lnTo>
                    <a:pt x="27692" y="30532"/>
                  </a:lnTo>
                  <a:lnTo>
                    <a:pt x="38273" y="17291"/>
                  </a:lnTo>
                  <a:lnTo>
                    <a:pt x="52935" y="5597"/>
                  </a:lnTo>
                  <a:lnTo>
                    <a:pt x="65626" y="1161"/>
                  </a:lnTo>
                  <a:lnTo>
                    <a:pt x="76591" y="0"/>
                  </a:lnTo>
                  <a:lnTo>
                    <a:pt x="98035" y="6088"/>
                  </a:lnTo>
                  <a:lnTo>
                    <a:pt x="112150" y="13458"/>
                  </a:lnTo>
                  <a:lnTo>
                    <a:pt x="125857" y="26852"/>
                  </a:lnTo>
                  <a:lnTo>
                    <a:pt x="145247" y="64705"/>
                  </a:lnTo>
                  <a:lnTo>
                    <a:pt x="151873" y="95135"/>
                  </a:lnTo>
                  <a:lnTo>
                    <a:pt x="151509" y="133287"/>
                  </a:lnTo>
                  <a:lnTo>
                    <a:pt x="145359" y="178792"/>
                  </a:lnTo>
                  <a:lnTo>
                    <a:pt x="129892" y="221531"/>
                  </a:lnTo>
                  <a:lnTo>
                    <a:pt x="108023" y="263303"/>
                  </a:lnTo>
                  <a:lnTo>
                    <a:pt x="79190" y="288554"/>
                  </a:lnTo>
                  <a:lnTo>
                    <a:pt x="64272" y="296942"/>
                  </a:lnTo>
                  <a:lnTo>
                    <a:pt x="43946" y="299955"/>
                  </a:lnTo>
                  <a:lnTo>
                    <a:pt x="37432" y="300201"/>
                  </a:lnTo>
                  <a:lnTo>
                    <a:pt x="25490" y="296713"/>
                  </a:lnTo>
                  <a:lnTo>
                    <a:pt x="11672" y="287757"/>
                  </a:lnTo>
                  <a:lnTo>
                    <a:pt x="8507" y="284661"/>
                  </a:lnTo>
                  <a:lnTo>
                    <a:pt x="4050" y="275578"/>
                  </a:lnTo>
                  <a:lnTo>
                    <a:pt x="0" y="257556"/>
                  </a:lnTo>
                  <a:lnTo>
                    <a:pt x="2268" y="248597"/>
                  </a:lnTo>
                  <a:lnTo>
                    <a:pt x="7157" y="239794"/>
                  </a:lnTo>
                  <a:lnTo>
                    <a:pt x="19912" y="229334"/>
                  </a:lnTo>
                  <a:lnTo>
                    <a:pt x="22467" y="227721"/>
                  </a:lnTo>
                  <a:lnTo>
                    <a:pt x="30010" y="226870"/>
                  </a:lnTo>
                  <a:lnTo>
                    <a:pt x="44168" y="227513"/>
                  </a:lnTo>
                  <a:lnTo>
                    <a:pt x="54876" y="232680"/>
                  </a:lnTo>
                  <a:lnTo>
                    <a:pt x="63614" y="240915"/>
                  </a:lnTo>
                  <a:lnTo>
                    <a:pt x="89708" y="287094"/>
                  </a:lnTo>
                  <a:lnTo>
                    <a:pt x="111076" y="306439"/>
                  </a:lnTo>
                  <a:lnTo>
                    <a:pt x="150245" y="319938"/>
                  </a:lnTo>
                  <a:lnTo>
                    <a:pt x="174617" y="318666"/>
                  </a:lnTo>
                  <a:lnTo>
                    <a:pt x="198897" y="311915"/>
                  </a:lnTo>
                  <a:lnTo>
                    <a:pt x="224428" y="29117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0" name="SMARTInkShape-Group46">
            <a:extLst>
              <a:ext uri="{FF2B5EF4-FFF2-40B4-BE49-F238E27FC236}">
                <a16:creationId xmlns:a16="http://schemas.microsoft.com/office/drawing/2014/main" xmlns="" id="{A96AA2C8-E889-4585-8FEA-238B9DB2DC4B}"/>
              </a:ext>
            </a:extLst>
          </p:cNvPr>
          <p:cNvGrpSpPr/>
          <p:nvPr/>
        </p:nvGrpSpPr>
        <p:grpSpPr>
          <a:xfrm>
            <a:off x="4111625" y="4983064"/>
            <a:ext cx="889001" cy="292827"/>
            <a:chOff x="4111625" y="4983064"/>
            <a:chExt cx="889001" cy="292827"/>
          </a:xfrm>
        </p:grpSpPr>
        <p:sp>
          <p:nvSpPr>
            <p:cNvPr id="116" name="SMARTInkShape-176">
              <a:extLst>
                <a:ext uri="{FF2B5EF4-FFF2-40B4-BE49-F238E27FC236}">
                  <a16:creationId xmlns:a16="http://schemas.microsoft.com/office/drawing/2014/main" xmlns="" id="{DE989835-1660-44E1-90B0-1AC329650155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111625" y="5137150"/>
              <a:ext cx="184151" cy="19051"/>
            </a:xfrm>
            <a:custGeom>
              <a:avLst/>
              <a:gdLst/>
              <a:ahLst/>
              <a:cxnLst/>
              <a:rect l="0" t="0" r="0" b="0"/>
              <a:pathLst>
                <a:path w="184151" h="19051">
                  <a:moveTo>
                    <a:pt x="0" y="0"/>
                  </a:moveTo>
                  <a:lnTo>
                    <a:pt x="0" y="0"/>
                  </a:lnTo>
                  <a:lnTo>
                    <a:pt x="4717" y="4364"/>
                  </a:lnTo>
                  <a:lnTo>
                    <a:pt x="7153" y="5467"/>
                  </a:lnTo>
                  <a:lnTo>
                    <a:pt x="53433" y="10200"/>
                  </a:lnTo>
                  <a:lnTo>
                    <a:pt x="89717" y="12883"/>
                  </a:lnTo>
                  <a:lnTo>
                    <a:pt x="136621" y="15637"/>
                  </a:lnTo>
                  <a:lnTo>
                    <a:pt x="184150" y="190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SMARTInkShape-177">
              <a:extLst>
                <a:ext uri="{FF2B5EF4-FFF2-40B4-BE49-F238E27FC236}">
                  <a16:creationId xmlns:a16="http://schemas.microsoft.com/office/drawing/2014/main" xmlns="" id="{CC35F0E1-5B53-4EEE-973F-D3391712F82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140641" y="5254625"/>
              <a:ext cx="142435" cy="6340"/>
            </a:xfrm>
            <a:custGeom>
              <a:avLst/>
              <a:gdLst/>
              <a:ahLst/>
              <a:cxnLst/>
              <a:rect l="0" t="0" r="0" b="0"/>
              <a:pathLst>
                <a:path w="142435" h="6340">
                  <a:moveTo>
                    <a:pt x="2734" y="3175"/>
                  </a:moveTo>
                  <a:lnTo>
                    <a:pt x="2734" y="3175"/>
                  </a:lnTo>
                  <a:lnTo>
                    <a:pt x="1048" y="3175"/>
                  </a:lnTo>
                  <a:lnTo>
                    <a:pt x="552" y="3528"/>
                  </a:lnTo>
                  <a:lnTo>
                    <a:pt x="221" y="4116"/>
                  </a:lnTo>
                  <a:lnTo>
                    <a:pt x="0" y="4860"/>
                  </a:lnTo>
                  <a:lnTo>
                    <a:pt x="912" y="5357"/>
                  </a:lnTo>
                  <a:lnTo>
                    <a:pt x="24846" y="6339"/>
                  </a:lnTo>
                  <a:lnTo>
                    <a:pt x="63104" y="4661"/>
                  </a:lnTo>
                  <a:lnTo>
                    <a:pt x="109243" y="3468"/>
                  </a:lnTo>
                  <a:lnTo>
                    <a:pt x="142434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SMARTInkShape-178">
              <a:extLst>
                <a:ext uri="{FF2B5EF4-FFF2-40B4-BE49-F238E27FC236}">
                  <a16:creationId xmlns:a16="http://schemas.microsoft.com/office/drawing/2014/main" xmlns="" id="{DD5CD30E-B9B3-4E31-9412-F5F66D67B73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4477668" y="4983064"/>
              <a:ext cx="151483" cy="292827"/>
            </a:xfrm>
            <a:custGeom>
              <a:avLst/>
              <a:gdLst/>
              <a:ahLst/>
              <a:cxnLst/>
              <a:rect l="0" t="0" r="0" b="0"/>
              <a:pathLst>
                <a:path w="151483" h="292827">
                  <a:moveTo>
                    <a:pt x="151482" y="1686"/>
                  </a:moveTo>
                  <a:lnTo>
                    <a:pt x="151482" y="1686"/>
                  </a:lnTo>
                  <a:lnTo>
                    <a:pt x="146426" y="1686"/>
                  </a:lnTo>
                  <a:lnTo>
                    <a:pt x="144936" y="1333"/>
                  </a:lnTo>
                  <a:lnTo>
                    <a:pt x="143943" y="745"/>
                  </a:lnTo>
                  <a:lnTo>
                    <a:pt x="143281" y="0"/>
                  </a:lnTo>
                  <a:lnTo>
                    <a:pt x="130551" y="2323"/>
                  </a:lnTo>
                  <a:lnTo>
                    <a:pt x="107837" y="10884"/>
                  </a:lnTo>
                  <a:lnTo>
                    <a:pt x="77897" y="32770"/>
                  </a:lnTo>
                  <a:lnTo>
                    <a:pt x="40191" y="76630"/>
                  </a:lnTo>
                  <a:lnTo>
                    <a:pt x="14242" y="124237"/>
                  </a:lnTo>
                  <a:lnTo>
                    <a:pt x="3731" y="157668"/>
                  </a:lnTo>
                  <a:lnTo>
                    <a:pt x="0" y="204274"/>
                  </a:lnTo>
                  <a:lnTo>
                    <a:pt x="1254" y="224017"/>
                  </a:lnTo>
                  <a:lnTo>
                    <a:pt x="7691" y="244550"/>
                  </a:lnTo>
                  <a:lnTo>
                    <a:pt x="24603" y="269202"/>
                  </a:lnTo>
                  <a:lnTo>
                    <a:pt x="43568" y="284856"/>
                  </a:lnTo>
                  <a:lnTo>
                    <a:pt x="67649" y="292826"/>
                  </a:lnTo>
                  <a:lnTo>
                    <a:pt x="93207" y="292364"/>
                  </a:lnTo>
                  <a:lnTo>
                    <a:pt x="110227" y="287760"/>
                  </a:lnTo>
                  <a:lnTo>
                    <a:pt x="119270" y="280171"/>
                  </a:lnTo>
                  <a:lnTo>
                    <a:pt x="126935" y="270096"/>
                  </a:lnTo>
                  <a:lnTo>
                    <a:pt x="131518" y="259739"/>
                  </a:lnTo>
                  <a:lnTo>
                    <a:pt x="134447" y="234706"/>
                  </a:lnTo>
                  <a:lnTo>
                    <a:pt x="130112" y="210371"/>
                  </a:lnTo>
                  <a:lnTo>
                    <a:pt x="123160" y="191224"/>
                  </a:lnTo>
                  <a:lnTo>
                    <a:pt x="117728" y="183645"/>
                  </a:lnTo>
                  <a:lnTo>
                    <a:pt x="109434" y="176748"/>
                  </a:lnTo>
                  <a:lnTo>
                    <a:pt x="91477" y="170287"/>
                  </a:lnTo>
                  <a:lnTo>
                    <a:pt x="77258" y="169509"/>
                  </a:lnTo>
                  <a:lnTo>
                    <a:pt x="59601" y="176569"/>
                  </a:lnTo>
                  <a:lnTo>
                    <a:pt x="29525" y="198755"/>
                  </a:lnTo>
                  <a:lnTo>
                    <a:pt x="2257" y="23346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SMARTInkShape-179">
              <a:extLst>
                <a:ext uri="{FF2B5EF4-FFF2-40B4-BE49-F238E27FC236}">
                  <a16:creationId xmlns:a16="http://schemas.microsoft.com/office/drawing/2014/main" xmlns="" id="{5D61D327-53E9-4630-9024-550B74B3526C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760254" y="4992537"/>
              <a:ext cx="240372" cy="274936"/>
            </a:xfrm>
            <a:custGeom>
              <a:avLst/>
              <a:gdLst/>
              <a:ahLst/>
              <a:cxnLst/>
              <a:rect l="0" t="0" r="0" b="0"/>
              <a:pathLst>
                <a:path w="240372" h="274936">
                  <a:moveTo>
                    <a:pt x="97496" y="46188"/>
                  </a:moveTo>
                  <a:lnTo>
                    <a:pt x="97496" y="46188"/>
                  </a:lnTo>
                  <a:lnTo>
                    <a:pt x="92434" y="51604"/>
                  </a:lnTo>
                  <a:lnTo>
                    <a:pt x="88372" y="62204"/>
                  </a:lnTo>
                  <a:lnTo>
                    <a:pt x="79192" y="70884"/>
                  </a:lnTo>
                  <a:lnTo>
                    <a:pt x="77837" y="71275"/>
                  </a:lnTo>
                  <a:lnTo>
                    <a:pt x="76981" y="71379"/>
                  </a:lnTo>
                  <a:lnTo>
                    <a:pt x="43665" y="56216"/>
                  </a:lnTo>
                  <a:lnTo>
                    <a:pt x="41501" y="53579"/>
                  </a:lnTo>
                  <a:lnTo>
                    <a:pt x="39095" y="46886"/>
                  </a:lnTo>
                  <a:lnTo>
                    <a:pt x="40848" y="37326"/>
                  </a:lnTo>
                  <a:lnTo>
                    <a:pt x="47227" y="20684"/>
                  </a:lnTo>
                  <a:lnTo>
                    <a:pt x="54340" y="14391"/>
                  </a:lnTo>
                  <a:lnTo>
                    <a:pt x="71097" y="3414"/>
                  </a:lnTo>
                  <a:lnTo>
                    <a:pt x="88067" y="0"/>
                  </a:lnTo>
                  <a:lnTo>
                    <a:pt x="118878" y="1735"/>
                  </a:lnTo>
                  <a:lnTo>
                    <a:pt x="134170" y="7303"/>
                  </a:lnTo>
                  <a:lnTo>
                    <a:pt x="152901" y="21469"/>
                  </a:lnTo>
                  <a:lnTo>
                    <a:pt x="160220" y="30968"/>
                  </a:lnTo>
                  <a:lnTo>
                    <a:pt x="173398" y="61396"/>
                  </a:lnTo>
                  <a:lnTo>
                    <a:pt x="175832" y="88377"/>
                  </a:lnTo>
                  <a:lnTo>
                    <a:pt x="171400" y="129402"/>
                  </a:lnTo>
                  <a:lnTo>
                    <a:pt x="158857" y="176298"/>
                  </a:lnTo>
                  <a:lnTo>
                    <a:pt x="146097" y="208270"/>
                  </a:lnTo>
                  <a:lnTo>
                    <a:pt x="121383" y="242889"/>
                  </a:lnTo>
                  <a:lnTo>
                    <a:pt x="105632" y="256438"/>
                  </a:lnTo>
                  <a:lnTo>
                    <a:pt x="89245" y="264334"/>
                  </a:lnTo>
                  <a:lnTo>
                    <a:pt x="69847" y="268907"/>
                  </a:lnTo>
                  <a:lnTo>
                    <a:pt x="40398" y="266362"/>
                  </a:lnTo>
                  <a:lnTo>
                    <a:pt x="30492" y="264222"/>
                  </a:lnTo>
                  <a:lnTo>
                    <a:pt x="17279" y="255978"/>
                  </a:lnTo>
                  <a:lnTo>
                    <a:pt x="7798" y="244599"/>
                  </a:lnTo>
                  <a:lnTo>
                    <a:pt x="1160" y="224100"/>
                  </a:lnTo>
                  <a:lnTo>
                    <a:pt x="0" y="215924"/>
                  </a:lnTo>
                  <a:lnTo>
                    <a:pt x="2717" y="200314"/>
                  </a:lnTo>
                  <a:lnTo>
                    <a:pt x="7991" y="189026"/>
                  </a:lnTo>
                  <a:lnTo>
                    <a:pt x="19078" y="179527"/>
                  </a:lnTo>
                  <a:lnTo>
                    <a:pt x="28479" y="175066"/>
                  </a:lnTo>
                  <a:lnTo>
                    <a:pt x="39103" y="175430"/>
                  </a:lnTo>
                  <a:lnTo>
                    <a:pt x="47084" y="179711"/>
                  </a:lnTo>
                  <a:lnTo>
                    <a:pt x="56689" y="188174"/>
                  </a:lnTo>
                  <a:lnTo>
                    <a:pt x="85170" y="232915"/>
                  </a:lnTo>
                  <a:lnTo>
                    <a:pt x="102193" y="259189"/>
                  </a:lnTo>
                  <a:lnTo>
                    <a:pt x="115704" y="268520"/>
                  </a:lnTo>
                  <a:lnTo>
                    <a:pt x="129741" y="274616"/>
                  </a:lnTo>
                  <a:lnTo>
                    <a:pt x="166589" y="274935"/>
                  </a:lnTo>
                  <a:lnTo>
                    <a:pt x="203778" y="264446"/>
                  </a:lnTo>
                  <a:lnTo>
                    <a:pt x="227190" y="253644"/>
                  </a:lnTo>
                  <a:lnTo>
                    <a:pt x="240371" y="24303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0" name="SMARTInkShape-Group47">
            <a:extLst>
              <a:ext uri="{FF2B5EF4-FFF2-40B4-BE49-F238E27FC236}">
                <a16:creationId xmlns:a16="http://schemas.microsoft.com/office/drawing/2014/main" xmlns="" id="{93849EAC-8F29-4C24-B651-6566FA8CDF7F}"/>
              </a:ext>
            </a:extLst>
          </p:cNvPr>
          <p:cNvGrpSpPr/>
          <p:nvPr/>
        </p:nvGrpSpPr>
        <p:grpSpPr>
          <a:xfrm>
            <a:off x="1844688" y="5429250"/>
            <a:ext cx="4079863" cy="463042"/>
            <a:chOff x="1844688" y="5429250"/>
            <a:chExt cx="4079863" cy="463042"/>
          </a:xfrm>
        </p:grpSpPr>
        <p:sp>
          <p:nvSpPr>
            <p:cNvPr id="121" name="SMARTInkShape-180">
              <a:extLst>
                <a:ext uri="{FF2B5EF4-FFF2-40B4-BE49-F238E27FC236}">
                  <a16:creationId xmlns:a16="http://schemas.microsoft.com/office/drawing/2014/main" xmlns="" id="{B05C9601-AFD8-40E4-89B2-3C26FA37405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844688" y="5429250"/>
              <a:ext cx="263513" cy="458270"/>
            </a:xfrm>
            <a:custGeom>
              <a:avLst/>
              <a:gdLst/>
              <a:ahLst/>
              <a:cxnLst/>
              <a:rect l="0" t="0" r="0" b="0"/>
              <a:pathLst>
                <a:path w="263513" h="458270">
                  <a:moveTo>
                    <a:pt x="6337" y="0"/>
                  </a:moveTo>
                  <a:lnTo>
                    <a:pt x="6337" y="0"/>
                  </a:lnTo>
                  <a:lnTo>
                    <a:pt x="4651" y="0"/>
                  </a:lnTo>
                  <a:lnTo>
                    <a:pt x="4155" y="705"/>
                  </a:lnTo>
                  <a:lnTo>
                    <a:pt x="3103" y="4717"/>
                  </a:lnTo>
                  <a:lnTo>
                    <a:pt x="1607" y="7153"/>
                  </a:lnTo>
                  <a:lnTo>
                    <a:pt x="0" y="40593"/>
                  </a:lnTo>
                  <a:lnTo>
                    <a:pt x="5047" y="81525"/>
                  </a:lnTo>
                  <a:lnTo>
                    <a:pt x="11560" y="120307"/>
                  </a:lnTo>
                  <a:lnTo>
                    <a:pt x="26386" y="151357"/>
                  </a:lnTo>
                  <a:lnTo>
                    <a:pt x="46418" y="173924"/>
                  </a:lnTo>
                  <a:lnTo>
                    <a:pt x="64623" y="186725"/>
                  </a:lnTo>
                  <a:lnTo>
                    <a:pt x="99669" y="192302"/>
                  </a:lnTo>
                  <a:lnTo>
                    <a:pt x="121637" y="191857"/>
                  </a:lnTo>
                  <a:lnTo>
                    <a:pt x="147940" y="183415"/>
                  </a:lnTo>
                  <a:lnTo>
                    <a:pt x="180864" y="162120"/>
                  </a:lnTo>
                  <a:lnTo>
                    <a:pt x="204579" y="132918"/>
                  </a:lnTo>
                  <a:lnTo>
                    <a:pt x="212733" y="113662"/>
                  </a:lnTo>
                  <a:lnTo>
                    <a:pt x="216677" y="92983"/>
                  </a:lnTo>
                  <a:lnTo>
                    <a:pt x="214375" y="65501"/>
                  </a:lnTo>
                  <a:lnTo>
                    <a:pt x="206463" y="47826"/>
                  </a:lnTo>
                  <a:lnTo>
                    <a:pt x="183539" y="24486"/>
                  </a:lnTo>
                  <a:lnTo>
                    <a:pt x="169378" y="18975"/>
                  </a:lnTo>
                  <a:lnTo>
                    <a:pt x="164773" y="19000"/>
                  </a:lnTo>
                  <a:lnTo>
                    <a:pt x="156833" y="21850"/>
                  </a:lnTo>
                  <a:lnTo>
                    <a:pt x="148099" y="27719"/>
                  </a:lnTo>
                  <a:lnTo>
                    <a:pt x="141043" y="42354"/>
                  </a:lnTo>
                  <a:lnTo>
                    <a:pt x="137407" y="63583"/>
                  </a:lnTo>
                  <a:lnTo>
                    <a:pt x="136630" y="103936"/>
                  </a:lnTo>
                  <a:lnTo>
                    <a:pt x="139070" y="149177"/>
                  </a:lnTo>
                  <a:lnTo>
                    <a:pt x="141935" y="190917"/>
                  </a:lnTo>
                  <a:lnTo>
                    <a:pt x="145122" y="230316"/>
                  </a:lnTo>
                  <a:lnTo>
                    <a:pt x="144171" y="274682"/>
                  </a:lnTo>
                  <a:lnTo>
                    <a:pt x="142768" y="319155"/>
                  </a:lnTo>
                  <a:lnTo>
                    <a:pt x="136791" y="358423"/>
                  </a:lnTo>
                  <a:lnTo>
                    <a:pt x="123431" y="401715"/>
                  </a:lnTo>
                  <a:lnTo>
                    <a:pt x="108240" y="433587"/>
                  </a:lnTo>
                  <a:lnTo>
                    <a:pt x="103250" y="439415"/>
                  </a:lnTo>
                  <a:lnTo>
                    <a:pt x="89733" y="444679"/>
                  </a:lnTo>
                  <a:lnTo>
                    <a:pt x="77378" y="445102"/>
                  </a:lnTo>
                  <a:lnTo>
                    <a:pt x="67015" y="441308"/>
                  </a:lnTo>
                  <a:lnTo>
                    <a:pt x="55556" y="434029"/>
                  </a:lnTo>
                  <a:lnTo>
                    <a:pt x="44909" y="420113"/>
                  </a:lnTo>
                  <a:lnTo>
                    <a:pt x="38423" y="397528"/>
                  </a:lnTo>
                  <a:lnTo>
                    <a:pt x="37638" y="380840"/>
                  </a:lnTo>
                  <a:lnTo>
                    <a:pt x="43068" y="357346"/>
                  </a:lnTo>
                  <a:lnTo>
                    <a:pt x="49950" y="345730"/>
                  </a:lnTo>
                  <a:lnTo>
                    <a:pt x="66601" y="329361"/>
                  </a:lnTo>
                  <a:lnTo>
                    <a:pt x="70855" y="326465"/>
                  </a:lnTo>
                  <a:lnTo>
                    <a:pt x="88640" y="322391"/>
                  </a:lnTo>
                  <a:lnTo>
                    <a:pt x="97714" y="323319"/>
                  </a:lnTo>
                  <a:lnTo>
                    <a:pt x="108671" y="328749"/>
                  </a:lnTo>
                  <a:lnTo>
                    <a:pt x="112660" y="331349"/>
                  </a:lnTo>
                  <a:lnTo>
                    <a:pt x="134242" y="365753"/>
                  </a:lnTo>
                  <a:lnTo>
                    <a:pt x="148391" y="407397"/>
                  </a:lnTo>
                  <a:lnTo>
                    <a:pt x="164757" y="439405"/>
                  </a:lnTo>
                  <a:lnTo>
                    <a:pt x="172819" y="448585"/>
                  </a:lnTo>
                  <a:lnTo>
                    <a:pt x="190348" y="458019"/>
                  </a:lnTo>
                  <a:lnTo>
                    <a:pt x="205006" y="458269"/>
                  </a:lnTo>
                  <a:lnTo>
                    <a:pt x="228185" y="451520"/>
                  </a:lnTo>
                  <a:lnTo>
                    <a:pt x="242167" y="444092"/>
                  </a:lnTo>
                  <a:lnTo>
                    <a:pt x="263512" y="4254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SMARTInkShape-181">
              <a:extLst>
                <a:ext uri="{FF2B5EF4-FFF2-40B4-BE49-F238E27FC236}">
                  <a16:creationId xmlns:a16="http://schemas.microsoft.com/office/drawing/2014/main" xmlns="" id="{9A0E839F-0B51-4119-8323-7465898CAF7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219325" y="5451475"/>
              <a:ext cx="8912" cy="50801"/>
            </a:xfrm>
            <a:custGeom>
              <a:avLst/>
              <a:gdLst/>
              <a:ahLst/>
              <a:cxnLst/>
              <a:rect l="0" t="0" r="0" b="0"/>
              <a:pathLst>
                <a:path w="8912" h="50801">
                  <a:moveTo>
                    <a:pt x="0" y="0"/>
                  </a:moveTo>
                  <a:lnTo>
                    <a:pt x="0" y="0"/>
                  </a:lnTo>
                  <a:lnTo>
                    <a:pt x="5056" y="3371"/>
                  </a:lnTo>
                  <a:lnTo>
                    <a:pt x="6546" y="5069"/>
                  </a:lnTo>
                  <a:lnTo>
                    <a:pt x="8201" y="8838"/>
                  </a:lnTo>
                  <a:lnTo>
                    <a:pt x="8911" y="23487"/>
                  </a:lnTo>
                  <a:lnTo>
                    <a:pt x="6350" y="508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SMARTInkShape-182">
              <a:extLst>
                <a:ext uri="{FF2B5EF4-FFF2-40B4-BE49-F238E27FC236}">
                  <a16:creationId xmlns:a16="http://schemas.microsoft.com/office/drawing/2014/main" xmlns="" id="{28DC57BD-7F5F-4F80-8806-8505AE91080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298527" y="5706882"/>
              <a:ext cx="332367" cy="185410"/>
            </a:xfrm>
            <a:custGeom>
              <a:avLst/>
              <a:gdLst/>
              <a:ahLst/>
              <a:cxnLst/>
              <a:rect l="0" t="0" r="0" b="0"/>
              <a:pathLst>
                <a:path w="332367" h="185410">
                  <a:moveTo>
                    <a:pt x="117648" y="87493"/>
                  </a:moveTo>
                  <a:lnTo>
                    <a:pt x="117648" y="87493"/>
                  </a:lnTo>
                  <a:lnTo>
                    <a:pt x="114604" y="50009"/>
                  </a:lnTo>
                  <a:lnTo>
                    <a:pt x="91621" y="27695"/>
                  </a:lnTo>
                  <a:lnTo>
                    <a:pt x="82091" y="22110"/>
                  </a:lnTo>
                  <a:lnTo>
                    <a:pt x="68684" y="22450"/>
                  </a:lnTo>
                  <a:lnTo>
                    <a:pt x="53200" y="26835"/>
                  </a:lnTo>
                  <a:lnTo>
                    <a:pt x="33641" y="38868"/>
                  </a:lnTo>
                  <a:lnTo>
                    <a:pt x="24573" y="47302"/>
                  </a:lnTo>
                  <a:lnTo>
                    <a:pt x="6469" y="79842"/>
                  </a:lnTo>
                  <a:lnTo>
                    <a:pt x="1442" y="93500"/>
                  </a:lnTo>
                  <a:lnTo>
                    <a:pt x="0" y="121219"/>
                  </a:lnTo>
                  <a:lnTo>
                    <a:pt x="13606" y="155694"/>
                  </a:lnTo>
                  <a:lnTo>
                    <a:pt x="27084" y="175865"/>
                  </a:lnTo>
                  <a:lnTo>
                    <a:pt x="40003" y="182391"/>
                  </a:lnTo>
                  <a:lnTo>
                    <a:pt x="55270" y="185409"/>
                  </a:lnTo>
                  <a:lnTo>
                    <a:pt x="69110" y="184398"/>
                  </a:lnTo>
                  <a:lnTo>
                    <a:pt x="80436" y="179716"/>
                  </a:lnTo>
                  <a:lnTo>
                    <a:pt x="90173" y="171872"/>
                  </a:lnTo>
                  <a:lnTo>
                    <a:pt x="108851" y="144731"/>
                  </a:lnTo>
                  <a:lnTo>
                    <a:pt x="116246" y="103097"/>
                  </a:lnTo>
                  <a:lnTo>
                    <a:pt x="115686" y="80423"/>
                  </a:lnTo>
                  <a:lnTo>
                    <a:pt x="111541" y="58474"/>
                  </a:lnTo>
                  <a:lnTo>
                    <a:pt x="111460" y="58622"/>
                  </a:lnTo>
                  <a:lnTo>
                    <a:pt x="111683" y="64987"/>
                  </a:lnTo>
                  <a:lnTo>
                    <a:pt x="124166" y="111390"/>
                  </a:lnTo>
                  <a:lnTo>
                    <a:pt x="132785" y="129726"/>
                  </a:lnTo>
                  <a:lnTo>
                    <a:pt x="141889" y="141164"/>
                  </a:lnTo>
                  <a:lnTo>
                    <a:pt x="144392" y="143382"/>
                  </a:lnTo>
                  <a:lnTo>
                    <a:pt x="149995" y="145846"/>
                  </a:lnTo>
                  <a:lnTo>
                    <a:pt x="152971" y="146504"/>
                  </a:lnTo>
                  <a:lnTo>
                    <a:pt x="161922" y="142530"/>
                  </a:lnTo>
                  <a:lnTo>
                    <a:pt x="179859" y="128978"/>
                  </a:lnTo>
                  <a:lnTo>
                    <a:pt x="194972" y="100356"/>
                  </a:lnTo>
                  <a:lnTo>
                    <a:pt x="200851" y="81606"/>
                  </a:lnTo>
                  <a:lnTo>
                    <a:pt x="200418" y="62608"/>
                  </a:lnTo>
                  <a:lnTo>
                    <a:pt x="200345" y="62084"/>
                  </a:lnTo>
                  <a:lnTo>
                    <a:pt x="200217" y="68080"/>
                  </a:lnTo>
                  <a:lnTo>
                    <a:pt x="204595" y="92506"/>
                  </a:lnTo>
                  <a:lnTo>
                    <a:pt x="223729" y="127180"/>
                  </a:lnTo>
                  <a:lnTo>
                    <a:pt x="246291" y="144813"/>
                  </a:lnTo>
                  <a:lnTo>
                    <a:pt x="255256" y="149775"/>
                  </a:lnTo>
                  <a:lnTo>
                    <a:pt x="274681" y="152867"/>
                  </a:lnTo>
                  <a:lnTo>
                    <a:pt x="288335" y="149827"/>
                  </a:lnTo>
                  <a:lnTo>
                    <a:pt x="305100" y="141122"/>
                  </a:lnTo>
                  <a:lnTo>
                    <a:pt x="309291" y="138062"/>
                  </a:lnTo>
                  <a:lnTo>
                    <a:pt x="321931" y="118587"/>
                  </a:lnTo>
                  <a:lnTo>
                    <a:pt x="330888" y="85325"/>
                  </a:lnTo>
                  <a:lnTo>
                    <a:pt x="332366" y="73359"/>
                  </a:lnTo>
                  <a:lnTo>
                    <a:pt x="323558" y="27955"/>
                  </a:lnTo>
                  <a:lnTo>
                    <a:pt x="308167" y="10585"/>
                  </a:lnTo>
                  <a:lnTo>
                    <a:pt x="297338" y="3923"/>
                  </a:lnTo>
                  <a:lnTo>
                    <a:pt x="286763" y="962"/>
                  </a:lnTo>
                  <a:lnTo>
                    <a:pt x="267984" y="0"/>
                  </a:lnTo>
                  <a:lnTo>
                    <a:pt x="257724" y="2276"/>
                  </a:lnTo>
                  <a:lnTo>
                    <a:pt x="221766" y="28901"/>
                  </a:lnTo>
                  <a:lnTo>
                    <a:pt x="210469" y="51239"/>
                  </a:lnTo>
                  <a:lnTo>
                    <a:pt x="208408" y="67382"/>
                  </a:lnTo>
                  <a:lnTo>
                    <a:pt x="209723" y="9066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SMARTInkShape-183">
              <a:extLst>
                <a:ext uri="{FF2B5EF4-FFF2-40B4-BE49-F238E27FC236}">
                  <a16:creationId xmlns:a16="http://schemas.microsoft.com/office/drawing/2014/main" xmlns="" id="{5D22C784-7DA5-470E-B3A0-ECA058923F3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625725" y="5527675"/>
              <a:ext cx="200438" cy="326601"/>
            </a:xfrm>
            <a:custGeom>
              <a:avLst/>
              <a:gdLst/>
              <a:ahLst/>
              <a:cxnLst/>
              <a:rect l="0" t="0" r="0" b="0"/>
              <a:pathLst>
                <a:path w="200438" h="326601">
                  <a:moveTo>
                    <a:pt x="0" y="0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2513" y="3763"/>
                  </a:lnTo>
                  <a:lnTo>
                    <a:pt x="6055" y="34861"/>
                  </a:lnTo>
                  <a:lnTo>
                    <a:pt x="9276" y="72879"/>
                  </a:lnTo>
                  <a:lnTo>
                    <a:pt x="12119" y="106239"/>
                  </a:lnTo>
                  <a:lnTo>
                    <a:pt x="14762" y="144014"/>
                  </a:lnTo>
                  <a:lnTo>
                    <a:pt x="17427" y="179667"/>
                  </a:lnTo>
                  <a:lnTo>
                    <a:pt x="23625" y="225625"/>
                  </a:lnTo>
                  <a:lnTo>
                    <a:pt x="31224" y="266877"/>
                  </a:lnTo>
                  <a:lnTo>
                    <a:pt x="44446" y="311526"/>
                  </a:lnTo>
                  <a:lnTo>
                    <a:pt x="49269" y="319901"/>
                  </a:lnTo>
                  <a:lnTo>
                    <a:pt x="55647" y="324800"/>
                  </a:lnTo>
                  <a:lnTo>
                    <a:pt x="59323" y="326600"/>
                  </a:lnTo>
                  <a:lnTo>
                    <a:pt x="63185" y="326389"/>
                  </a:lnTo>
                  <a:lnTo>
                    <a:pt x="71238" y="322391"/>
                  </a:lnTo>
                  <a:lnTo>
                    <a:pt x="82021" y="308836"/>
                  </a:lnTo>
                  <a:lnTo>
                    <a:pt x="96474" y="277523"/>
                  </a:lnTo>
                  <a:lnTo>
                    <a:pt x="101150" y="249924"/>
                  </a:lnTo>
                  <a:lnTo>
                    <a:pt x="101541" y="242788"/>
                  </a:lnTo>
                  <a:lnTo>
                    <a:pt x="106017" y="265847"/>
                  </a:lnTo>
                  <a:lnTo>
                    <a:pt x="115878" y="286836"/>
                  </a:lnTo>
                  <a:lnTo>
                    <a:pt x="134072" y="312587"/>
                  </a:lnTo>
                  <a:lnTo>
                    <a:pt x="142843" y="318962"/>
                  </a:lnTo>
                  <a:lnTo>
                    <a:pt x="156859" y="324636"/>
                  </a:lnTo>
                  <a:lnTo>
                    <a:pt x="164965" y="325610"/>
                  </a:lnTo>
                  <a:lnTo>
                    <a:pt x="174447" y="324868"/>
                  </a:lnTo>
                  <a:lnTo>
                    <a:pt x="178034" y="323470"/>
                  </a:lnTo>
                  <a:lnTo>
                    <a:pt x="182961" y="319095"/>
                  </a:lnTo>
                  <a:lnTo>
                    <a:pt x="197743" y="293599"/>
                  </a:lnTo>
                  <a:lnTo>
                    <a:pt x="199562" y="288866"/>
                  </a:lnTo>
                  <a:lnTo>
                    <a:pt x="200437" y="261979"/>
                  </a:lnTo>
                  <a:lnTo>
                    <a:pt x="195090" y="237314"/>
                  </a:lnTo>
                  <a:lnTo>
                    <a:pt x="188489" y="223343"/>
                  </a:lnTo>
                  <a:lnTo>
                    <a:pt x="175323" y="209678"/>
                  </a:lnTo>
                  <a:lnTo>
                    <a:pt x="165880" y="204315"/>
                  </a:lnTo>
                  <a:lnTo>
                    <a:pt x="161387" y="202885"/>
                  </a:lnTo>
                  <a:lnTo>
                    <a:pt x="143264" y="204243"/>
                  </a:lnTo>
                  <a:lnTo>
                    <a:pt x="128997" y="209114"/>
                  </a:lnTo>
                  <a:lnTo>
                    <a:pt x="107950" y="2317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SMARTInkShape-184">
              <a:extLst>
                <a:ext uri="{FF2B5EF4-FFF2-40B4-BE49-F238E27FC236}">
                  <a16:creationId xmlns:a16="http://schemas.microsoft.com/office/drawing/2014/main" xmlns="" id="{DC9479D5-BD06-4DDB-987E-07C2B83390F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819400" y="5489575"/>
              <a:ext cx="238126" cy="357252"/>
            </a:xfrm>
            <a:custGeom>
              <a:avLst/>
              <a:gdLst/>
              <a:ahLst/>
              <a:cxnLst/>
              <a:rect l="0" t="0" r="0" b="0"/>
              <a:pathLst>
                <a:path w="238126" h="357252">
                  <a:moveTo>
                    <a:pt x="0" y="0"/>
                  </a:moveTo>
                  <a:lnTo>
                    <a:pt x="0" y="0"/>
                  </a:lnTo>
                  <a:lnTo>
                    <a:pt x="941" y="42362"/>
                  </a:lnTo>
                  <a:lnTo>
                    <a:pt x="3793" y="77492"/>
                  </a:lnTo>
                  <a:lnTo>
                    <a:pt x="4998" y="102462"/>
                  </a:lnTo>
                  <a:lnTo>
                    <a:pt x="6507" y="133924"/>
                  </a:lnTo>
                  <a:lnTo>
                    <a:pt x="10065" y="176409"/>
                  </a:lnTo>
                  <a:lnTo>
                    <a:pt x="14351" y="208226"/>
                  </a:lnTo>
                  <a:lnTo>
                    <a:pt x="19784" y="243534"/>
                  </a:lnTo>
                  <a:lnTo>
                    <a:pt x="28792" y="288999"/>
                  </a:lnTo>
                  <a:lnTo>
                    <a:pt x="36479" y="315797"/>
                  </a:lnTo>
                  <a:lnTo>
                    <a:pt x="54125" y="342982"/>
                  </a:lnTo>
                  <a:lnTo>
                    <a:pt x="60627" y="349757"/>
                  </a:lnTo>
                  <a:lnTo>
                    <a:pt x="69631" y="352062"/>
                  </a:lnTo>
                  <a:lnTo>
                    <a:pt x="78925" y="351558"/>
                  </a:lnTo>
                  <a:lnTo>
                    <a:pt x="84231" y="348982"/>
                  </a:lnTo>
                  <a:lnTo>
                    <a:pt x="107215" y="316033"/>
                  </a:lnTo>
                  <a:lnTo>
                    <a:pt x="119334" y="279590"/>
                  </a:lnTo>
                  <a:lnTo>
                    <a:pt x="126791" y="248742"/>
                  </a:lnTo>
                  <a:lnTo>
                    <a:pt x="134462" y="295373"/>
                  </a:lnTo>
                  <a:lnTo>
                    <a:pt x="139711" y="317402"/>
                  </a:lnTo>
                  <a:lnTo>
                    <a:pt x="153821" y="345113"/>
                  </a:lnTo>
                  <a:lnTo>
                    <a:pt x="165717" y="353629"/>
                  </a:lnTo>
                  <a:lnTo>
                    <a:pt x="175357" y="357251"/>
                  </a:lnTo>
                  <a:lnTo>
                    <a:pt x="182241" y="356216"/>
                  </a:lnTo>
                  <a:lnTo>
                    <a:pt x="186052" y="354952"/>
                  </a:lnTo>
                  <a:lnTo>
                    <a:pt x="201529" y="341376"/>
                  </a:lnTo>
                  <a:lnTo>
                    <a:pt x="211093" y="326769"/>
                  </a:lnTo>
                  <a:lnTo>
                    <a:pt x="225365" y="288017"/>
                  </a:lnTo>
                  <a:lnTo>
                    <a:pt x="228316" y="240448"/>
                  </a:lnTo>
                  <a:lnTo>
                    <a:pt x="228593" y="194341"/>
                  </a:lnTo>
                  <a:lnTo>
                    <a:pt x="228599" y="185207"/>
                  </a:lnTo>
                  <a:lnTo>
                    <a:pt x="228952" y="185208"/>
                  </a:lnTo>
                  <a:lnTo>
                    <a:pt x="230285" y="186149"/>
                  </a:lnTo>
                  <a:lnTo>
                    <a:pt x="233019" y="190347"/>
                  </a:lnTo>
                  <a:lnTo>
                    <a:pt x="234378" y="196060"/>
                  </a:lnTo>
                  <a:lnTo>
                    <a:pt x="235190" y="203958"/>
                  </a:lnTo>
                  <a:lnTo>
                    <a:pt x="238125" y="2095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SMARTInkShape-185">
              <a:extLst>
                <a:ext uri="{FF2B5EF4-FFF2-40B4-BE49-F238E27FC236}">
                  <a16:creationId xmlns:a16="http://schemas.microsoft.com/office/drawing/2014/main" xmlns="" id="{51D06078-A613-49CB-B4AE-4C284A4C156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044825" y="5530850"/>
              <a:ext cx="584201" cy="355934"/>
            </a:xfrm>
            <a:custGeom>
              <a:avLst/>
              <a:gdLst/>
              <a:ahLst/>
              <a:cxnLst/>
              <a:rect l="0" t="0" r="0" b="0"/>
              <a:pathLst>
                <a:path w="584201" h="355934">
                  <a:moveTo>
                    <a:pt x="0" y="0"/>
                  </a:moveTo>
                  <a:lnTo>
                    <a:pt x="0" y="0"/>
                  </a:lnTo>
                  <a:lnTo>
                    <a:pt x="353" y="3240"/>
                  </a:lnTo>
                  <a:lnTo>
                    <a:pt x="5630" y="48290"/>
                  </a:lnTo>
                  <a:lnTo>
                    <a:pt x="7227" y="64987"/>
                  </a:lnTo>
                  <a:lnTo>
                    <a:pt x="9785" y="96043"/>
                  </a:lnTo>
                  <a:lnTo>
                    <a:pt x="11757" y="136525"/>
                  </a:lnTo>
                  <a:lnTo>
                    <a:pt x="13810" y="173331"/>
                  </a:lnTo>
                  <a:lnTo>
                    <a:pt x="15467" y="220074"/>
                  </a:lnTo>
                  <a:lnTo>
                    <a:pt x="16735" y="263382"/>
                  </a:lnTo>
                  <a:lnTo>
                    <a:pt x="21964" y="293130"/>
                  </a:lnTo>
                  <a:lnTo>
                    <a:pt x="34495" y="313689"/>
                  </a:lnTo>
                  <a:lnTo>
                    <a:pt x="47551" y="321098"/>
                  </a:lnTo>
                  <a:lnTo>
                    <a:pt x="66065" y="324328"/>
                  </a:lnTo>
                  <a:lnTo>
                    <a:pt x="70502" y="324169"/>
                  </a:lnTo>
                  <a:lnTo>
                    <a:pt x="80135" y="320229"/>
                  </a:lnTo>
                  <a:lnTo>
                    <a:pt x="89238" y="313421"/>
                  </a:lnTo>
                  <a:lnTo>
                    <a:pt x="109855" y="281892"/>
                  </a:lnTo>
                  <a:lnTo>
                    <a:pt x="121791" y="250190"/>
                  </a:lnTo>
                  <a:lnTo>
                    <a:pt x="123557" y="239853"/>
                  </a:lnTo>
                  <a:lnTo>
                    <a:pt x="123999" y="239277"/>
                  </a:lnTo>
                  <a:lnTo>
                    <a:pt x="125431" y="238637"/>
                  </a:lnTo>
                  <a:lnTo>
                    <a:pt x="125954" y="239525"/>
                  </a:lnTo>
                  <a:lnTo>
                    <a:pt x="131718" y="284117"/>
                  </a:lnTo>
                  <a:lnTo>
                    <a:pt x="143093" y="316802"/>
                  </a:lnTo>
                  <a:lnTo>
                    <a:pt x="148499" y="322599"/>
                  </a:lnTo>
                  <a:lnTo>
                    <a:pt x="161782" y="330384"/>
                  </a:lnTo>
                  <a:lnTo>
                    <a:pt x="167270" y="331105"/>
                  </a:lnTo>
                  <a:lnTo>
                    <a:pt x="169722" y="330803"/>
                  </a:lnTo>
                  <a:lnTo>
                    <a:pt x="181600" y="325322"/>
                  </a:lnTo>
                  <a:lnTo>
                    <a:pt x="189367" y="317096"/>
                  </a:lnTo>
                  <a:lnTo>
                    <a:pt x="202985" y="292047"/>
                  </a:lnTo>
                  <a:lnTo>
                    <a:pt x="209380" y="261604"/>
                  </a:lnTo>
                  <a:lnTo>
                    <a:pt x="209790" y="261539"/>
                  </a:lnTo>
                  <a:lnTo>
                    <a:pt x="211185" y="262407"/>
                  </a:lnTo>
                  <a:lnTo>
                    <a:pt x="213954" y="269935"/>
                  </a:lnTo>
                  <a:lnTo>
                    <a:pt x="222613" y="305390"/>
                  </a:lnTo>
                  <a:lnTo>
                    <a:pt x="237419" y="334189"/>
                  </a:lnTo>
                  <a:lnTo>
                    <a:pt x="245220" y="341850"/>
                  </a:lnTo>
                  <a:lnTo>
                    <a:pt x="267665" y="354540"/>
                  </a:lnTo>
                  <a:lnTo>
                    <a:pt x="284390" y="351915"/>
                  </a:lnTo>
                  <a:lnTo>
                    <a:pt x="297845" y="343849"/>
                  </a:lnTo>
                  <a:lnTo>
                    <a:pt x="313558" y="328247"/>
                  </a:lnTo>
                  <a:lnTo>
                    <a:pt x="319629" y="317690"/>
                  </a:lnTo>
                  <a:lnTo>
                    <a:pt x="323503" y="303591"/>
                  </a:lnTo>
                  <a:lnTo>
                    <a:pt x="320925" y="276415"/>
                  </a:lnTo>
                  <a:lnTo>
                    <a:pt x="315144" y="257820"/>
                  </a:lnTo>
                  <a:lnTo>
                    <a:pt x="297436" y="235508"/>
                  </a:lnTo>
                  <a:lnTo>
                    <a:pt x="282902" y="223709"/>
                  </a:lnTo>
                  <a:lnTo>
                    <a:pt x="260166" y="215104"/>
                  </a:lnTo>
                  <a:lnTo>
                    <a:pt x="251096" y="214135"/>
                  </a:lnTo>
                  <a:lnTo>
                    <a:pt x="234795" y="216278"/>
                  </a:lnTo>
                  <a:lnTo>
                    <a:pt x="225239" y="220654"/>
                  </a:lnTo>
                  <a:lnTo>
                    <a:pt x="219110" y="226127"/>
                  </a:lnTo>
                  <a:lnTo>
                    <a:pt x="216982" y="229068"/>
                  </a:lnTo>
                  <a:lnTo>
                    <a:pt x="215558" y="235158"/>
                  </a:lnTo>
                  <a:lnTo>
                    <a:pt x="216101" y="240687"/>
                  </a:lnTo>
                  <a:lnTo>
                    <a:pt x="217518" y="244320"/>
                  </a:lnTo>
                  <a:lnTo>
                    <a:pt x="223087" y="247110"/>
                  </a:lnTo>
                  <a:lnTo>
                    <a:pt x="235978" y="250091"/>
                  </a:lnTo>
                  <a:lnTo>
                    <a:pt x="270081" y="241922"/>
                  </a:lnTo>
                  <a:lnTo>
                    <a:pt x="311591" y="221193"/>
                  </a:lnTo>
                  <a:lnTo>
                    <a:pt x="354893" y="202986"/>
                  </a:lnTo>
                  <a:lnTo>
                    <a:pt x="363400" y="201341"/>
                  </a:lnTo>
                  <a:lnTo>
                    <a:pt x="371649" y="203432"/>
                  </a:lnTo>
                  <a:lnTo>
                    <a:pt x="385072" y="211712"/>
                  </a:lnTo>
                  <a:lnTo>
                    <a:pt x="393966" y="229829"/>
                  </a:lnTo>
                  <a:lnTo>
                    <a:pt x="403935" y="274534"/>
                  </a:lnTo>
                  <a:lnTo>
                    <a:pt x="408085" y="319324"/>
                  </a:lnTo>
                  <a:lnTo>
                    <a:pt x="406595" y="333478"/>
                  </a:lnTo>
                  <a:lnTo>
                    <a:pt x="406758" y="302091"/>
                  </a:lnTo>
                  <a:lnTo>
                    <a:pt x="412505" y="264562"/>
                  </a:lnTo>
                  <a:lnTo>
                    <a:pt x="427197" y="227839"/>
                  </a:lnTo>
                  <a:lnTo>
                    <a:pt x="443920" y="213244"/>
                  </a:lnTo>
                  <a:lnTo>
                    <a:pt x="452239" y="208605"/>
                  </a:lnTo>
                  <a:lnTo>
                    <a:pt x="454951" y="207861"/>
                  </a:lnTo>
                  <a:lnTo>
                    <a:pt x="458170" y="208777"/>
                  </a:lnTo>
                  <a:lnTo>
                    <a:pt x="465510" y="213557"/>
                  </a:lnTo>
                  <a:lnTo>
                    <a:pt x="470653" y="219445"/>
                  </a:lnTo>
                  <a:lnTo>
                    <a:pt x="472519" y="222496"/>
                  </a:lnTo>
                  <a:lnTo>
                    <a:pt x="479265" y="265720"/>
                  </a:lnTo>
                  <a:lnTo>
                    <a:pt x="485501" y="307870"/>
                  </a:lnTo>
                  <a:lnTo>
                    <a:pt x="492985" y="327660"/>
                  </a:lnTo>
                  <a:lnTo>
                    <a:pt x="498857" y="335656"/>
                  </a:lnTo>
                  <a:lnTo>
                    <a:pt x="514855" y="349181"/>
                  </a:lnTo>
                  <a:lnTo>
                    <a:pt x="526334" y="354511"/>
                  </a:lnTo>
                  <a:lnTo>
                    <a:pt x="531864" y="355933"/>
                  </a:lnTo>
                  <a:lnTo>
                    <a:pt x="554817" y="352876"/>
                  </a:lnTo>
                  <a:lnTo>
                    <a:pt x="584200" y="3333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SMARTInkShape-186">
              <a:extLst>
                <a:ext uri="{FF2B5EF4-FFF2-40B4-BE49-F238E27FC236}">
                  <a16:creationId xmlns:a16="http://schemas.microsoft.com/office/drawing/2014/main" xmlns="" id="{13204DCC-BBB0-420D-84C5-515E68DB8BB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232150" y="5575300"/>
              <a:ext cx="3176" cy="3176"/>
            </a:xfrm>
            <a:custGeom>
              <a:avLst/>
              <a:gdLst/>
              <a:ahLst/>
              <a:cxnLst/>
              <a:rect l="0" t="0" r="0" b="0"/>
              <a:pathLst>
                <a:path w="3176" h="3176">
                  <a:moveTo>
                    <a:pt x="3175" y="0"/>
                  </a:moveTo>
                  <a:lnTo>
                    <a:pt x="3175" y="0"/>
                  </a:lnTo>
                  <a:lnTo>
                    <a:pt x="0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SMARTInkShape-187">
              <a:extLst>
                <a:ext uri="{FF2B5EF4-FFF2-40B4-BE49-F238E27FC236}">
                  <a16:creationId xmlns:a16="http://schemas.microsoft.com/office/drawing/2014/main" xmlns="" id="{237456B2-776B-4465-8DE0-B8C208D51EB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035300" y="5613400"/>
              <a:ext cx="85726" cy="9395"/>
            </a:xfrm>
            <a:custGeom>
              <a:avLst/>
              <a:gdLst/>
              <a:ahLst/>
              <a:cxnLst/>
              <a:rect l="0" t="0" r="0" b="0"/>
              <a:pathLst>
                <a:path w="85726" h="9395">
                  <a:moveTo>
                    <a:pt x="0" y="6350"/>
                  </a:moveTo>
                  <a:lnTo>
                    <a:pt x="0" y="6350"/>
                  </a:lnTo>
                  <a:lnTo>
                    <a:pt x="0" y="8035"/>
                  </a:lnTo>
                  <a:lnTo>
                    <a:pt x="706" y="8532"/>
                  </a:lnTo>
                  <a:lnTo>
                    <a:pt x="7153" y="9394"/>
                  </a:lnTo>
                  <a:lnTo>
                    <a:pt x="42956" y="6702"/>
                  </a:lnTo>
                  <a:lnTo>
                    <a:pt x="8572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SMARTInkShape-188">
              <a:extLst>
                <a:ext uri="{FF2B5EF4-FFF2-40B4-BE49-F238E27FC236}">
                  <a16:creationId xmlns:a16="http://schemas.microsoft.com/office/drawing/2014/main" xmlns="" id="{E7A8CACA-4EFB-4B6F-BF63-A3BA4267C1B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927350" y="5565775"/>
              <a:ext cx="3176" cy="12701"/>
            </a:xfrm>
            <a:custGeom>
              <a:avLst/>
              <a:gdLst/>
              <a:ahLst/>
              <a:cxnLst/>
              <a:rect l="0" t="0" r="0" b="0"/>
              <a:pathLst>
                <a:path w="3176" h="12701">
                  <a:moveTo>
                    <a:pt x="0" y="0"/>
                  </a:moveTo>
                  <a:lnTo>
                    <a:pt x="0" y="0"/>
                  </a:lnTo>
                  <a:lnTo>
                    <a:pt x="353" y="6899"/>
                  </a:lnTo>
                  <a:lnTo>
                    <a:pt x="3175" y="127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SMARTInkShape-189">
              <a:extLst>
                <a:ext uri="{FF2B5EF4-FFF2-40B4-BE49-F238E27FC236}">
                  <a16:creationId xmlns:a16="http://schemas.microsoft.com/office/drawing/2014/main" xmlns="" id="{09588F6A-7D36-474E-9F9B-EC13A123363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736975" y="5682663"/>
              <a:ext cx="185930" cy="197399"/>
            </a:xfrm>
            <a:custGeom>
              <a:avLst/>
              <a:gdLst/>
              <a:ahLst/>
              <a:cxnLst/>
              <a:rect l="0" t="0" r="0" b="0"/>
              <a:pathLst>
                <a:path w="185930" h="197399">
                  <a:moveTo>
                    <a:pt x="0" y="194262"/>
                  </a:moveTo>
                  <a:lnTo>
                    <a:pt x="0" y="194262"/>
                  </a:lnTo>
                  <a:lnTo>
                    <a:pt x="1686" y="194262"/>
                  </a:lnTo>
                  <a:lnTo>
                    <a:pt x="14272" y="197143"/>
                  </a:lnTo>
                  <a:lnTo>
                    <a:pt x="23726" y="197398"/>
                  </a:lnTo>
                  <a:lnTo>
                    <a:pt x="29960" y="195740"/>
                  </a:lnTo>
                  <a:lnTo>
                    <a:pt x="67164" y="167732"/>
                  </a:lnTo>
                  <a:lnTo>
                    <a:pt x="104038" y="134106"/>
                  </a:lnTo>
                  <a:lnTo>
                    <a:pt x="118550" y="108940"/>
                  </a:lnTo>
                  <a:lnTo>
                    <a:pt x="132608" y="64297"/>
                  </a:lnTo>
                  <a:lnTo>
                    <a:pt x="134079" y="51127"/>
                  </a:lnTo>
                  <a:lnTo>
                    <a:pt x="130587" y="30888"/>
                  </a:lnTo>
                  <a:lnTo>
                    <a:pt x="123006" y="15837"/>
                  </a:lnTo>
                  <a:lnTo>
                    <a:pt x="112307" y="236"/>
                  </a:lnTo>
                  <a:lnTo>
                    <a:pt x="111913" y="0"/>
                  </a:lnTo>
                  <a:lnTo>
                    <a:pt x="111651" y="196"/>
                  </a:lnTo>
                  <a:lnTo>
                    <a:pt x="111828" y="679"/>
                  </a:lnTo>
                  <a:lnTo>
                    <a:pt x="147355" y="46026"/>
                  </a:lnTo>
                  <a:lnTo>
                    <a:pt x="175122" y="83977"/>
                  </a:lnTo>
                  <a:lnTo>
                    <a:pt x="182612" y="101887"/>
                  </a:lnTo>
                  <a:lnTo>
                    <a:pt x="185929" y="122834"/>
                  </a:lnTo>
                  <a:lnTo>
                    <a:pt x="184823" y="132648"/>
                  </a:lnTo>
                  <a:lnTo>
                    <a:pt x="168580" y="165335"/>
                  </a:lnTo>
                  <a:lnTo>
                    <a:pt x="159389" y="175108"/>
                  </a:lnTo>
                  <a:lnTo>
                    <a:pt x="144358" y="181335"/>
                  </a:lnTo>
                  <a:lnTo>
                    <a:pt x="133241" y="183729"/>
                  </a:lnTo>
                  <a:lnTo>
                    <a:pt x="126952" y="182407"/>
                  </a:lnTo>
                  <a:lnTo>
                    <a:pt x="120628" y="179116"/>
                  </a:lnTo>
                  <a:lnTo>
                    <a:pt x="107946" y="167438"/>
                  </a:lnTo>
                  <a:lnTo>
                    <a:pt x="95250" y="14981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SMARTInkShape-190">
              <a:extLst>
                <a:ext uri="{FF2B5EF4-FFF2-40B4-BE49-F238E27FC236}">
                  <a16:creationId xmlns:a16="http://schemas.microsoft.com/office/drawing/2014/main" xmlns="" id="{BDDD6968-EC67-4DE5-9630-C8511992031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937000" y="5716145"/>
              <a:ext cx="408316" cy="157461"/>
            </a:xfrm>
            <a:custGeom>
              <a:avLst/>
              <a:gdLst/>
              <a:ahLst/>
              <a:cxnLst/>
              <a:rect l="0" t="0" r="0" b="0"/>
              <a:pathLst>
                <a:path w="408316" h="157461">
                  <a:moveTo>
                    <a:pt x="0" y="65530"/>
                  </a:moveTo>
                  <a:lnTo>
                    <a:pt x="0" y="65530"/>
                  </a:lnTo>
                  <a:lnTo>
                    <a:pt x="0" y="67215"/>
                  </a:lnTo>
                  <a:lnTo>
                    <a:pt x="941" y="68984"/>
                  </a:lnTo>
                  <a:lnTo>
                    <a:pt x="1686" y="69949"/>
                  </a:lnTo>
                  <a:lnTo>
                    <a:pt x="7790" y="72993"/>
                  </a:lnTo>
                  <a:lnTo>
                    <a:pt x="17152" y="74648"/>
                  </a:lnTo>
                  <a:lnTo>
                    <a:pt x="26862" y="75001"/>
                  </a:lnTo>
                  <a:lnTo>
                    <a:pt x="33124" y="73354"/>
                  </a:lnTo>
                  <a:lnTo>
                    <a:pt x="65836" y="52951"/>
                  </a:lnTo>
                  <a:lnTo>
                    <a:pt x="77441" y="37657"/>
                  </a:lnTo>
                  <a:lnTo>
                    <a:pt x="80279" y="32211"/>
                  </a:lnTo>
                  <a:lnTo>
                    <a:pt x="79978" y="29206"/>
                  </a:lnTo>
                  <a:lnTo>
                    <a:pt x="76821" y="22104"/>
                  </a:lnTo>
                  <a:lnTo>
                    <a:pt x="70008" y="17067"/>
                  </a:lnTo>
                  <a:lnTo>
                    <a:pt x="56319" y="12644"/>
                  </a:lnTo>
                  <a:lnTo>
                    <a:pt x="51371" y="12980"/>
                  </a:lnTo>
                  <a:lnTo>
                    <a:pt x="49064" y="13563"/>
                  </a:lnTo>
                  <a:lnTo>
                    <a:pt x="39075" y="21126"/>
                  </a:lnTo>
                  <a:lnTo>
                    <a:pt x="25493" y="44103"/>
                  </a:lnTo>
                  <a:lnTo>
                    <a:pt x="15593" y="88527"/>
                  </a:lnTo>
                  <a:lnTo>
                    <a:pt x="15153" y="119827"/>
                  </a:lnTo>
                  <a:lnTo>
                    <a:pt x="18376" y="136229"/>
                  </a:lnTo>
                  <a:lnTo>
                    <a:pt x="23337" y="145870"/>
                  </a:lnTo>
                  <a:lnTo>
                    <a:pt x="33773" y="152507"/>
                  </a:lnTo>
                  <a:lnTo>
                    <a:pt x="46055" y="156750"/>
                  </a:lnTo>
                  <a:lnTo>
                    <a:pt x="55041" y="157460"/>
                  </a:lnTo>
                  <a:lnTo>
                    <a:pt x="89424" y="147790"/>
                  </a:lnTo>
                  <a:lnTo>
                    <a:pt x="102303" y="141601"/>
                  </a:lnTo>
                  <a:lnTo>
                    <a:pt x="120859" y="122054"/>
                  </a:lnTo>
                  <a:lnTo>
                    <a:pt x="141793" y="81869"/>
                  </a:lnTo>
                  <a:lnTo>
                    <a:pt x="146670" y="58690"/>
                  </a:lnTo>
                  <a:lnTo>
                    <a:pt x="144516" y="23359"/>
                  </a:lnTo>
                  <a:lnTo>
                    <a:pt x="139990" y="10545"/>
                  </a:lnTo>
                  <a:lnTo>
                    <a:pt x="136184" y="4874"/>
                  </a:lnTo>
                  <a:lnTo>
                    <a:pt x="132140" y="1530"/>
                  </a:lnTo>
                  <a:lnTo>
                    <a:pt x="127991" y="44"/>
                  </a:lnTo>
                  <a:lnTo>
                    <a:pt x="126250" y="0"/>
                  </a:lnTo>
                  <a:lnTo>
                    <a:pt x="123374" y="893"/>
                  </a:lnTo>
                  <a:lnTo>
                    <a:pt x="122819" y="2683"/>
                  </a:lnTo>
                  <a:lnTo>
                    <a:pt x="123723" y="11239"/>
                  </a:lnTo>
                  <a:lnTo>
                    <a:pt x="125308" y="16236"/>
                  </a:lnTo>
                  <a:lnTo>
                    <a:pt x="128130" y="19868"/>
                  </a:lnTo>
                  <a:lnTo>
                    <a:pt x="129870" y="21330"/>
                  </a:lnTo>
                  <a:lnTo>
                    <a:pt x="144278" y="25859"/>
                  </a:lnTo>
                  <a:lnTo>
                    <a:pt x="150084" y="26732"/>
                  </a:lnTo>
                  <a:lnTo>
                    <a:pt x="171812" y="21371"/>
                  </a:lnTo>
                  <a:lnTo>
                    <a:pt x="195793" y="15374"/>
                  </a:lnTo>
                  <a:lnTo>
                    <a:pt x="206806" y="14787"/>
                  </a:lnTo>
                  <a:lnTo>
                    <a:pt x="208074" y="15826"/>
                  </a:lnTo>
                  <a:lnTo>
                    <a:pt x="210422" y="19803"/>
                  </a:lnTo>
                  <a:lnTo>
                    <a:pt x="212590" y="60348"/>
                  </a:lnTo>
                  <a:lnTo>
                    <a:pt x="213419" y="104724"/>
                  </a:lnTo>
                  <a:lnTo>
                    <a:pt x="216091" y="118345"/>
                  </a:lnTo>
                  <a:lnTo>
                    <a:pt x="222452" y="128867"/>
                  </a:lnTo>
                  <a:lnTo>
                    <a:pt x="234069" y="138859"/>
                  </a:lnTo>
                  <a:lnTo>
                    <a:pt x="237538" y="140875"/>
                  </a:lnTo>
                  <a:lnTo>
                    <a:pt x="246095" y="141232"/>
                  </a:lnTo>
                  <a:lnTo>
                    <a:pt x="258949" y="137467"/>
                  </a:lnTo>
                  <a:lnTo>
                    <a:pt x="262591" y="135713"/>
                  </a:lnTo>
                  <a:lnTo>
                    <a:pt x="274459" y="123131"/>
                  </a:lnTo>
                  <a:lnTo>
                    <a:pt x="290701" y="94669"/>
                  </a:lnTo>
                  <a:lnTo>
                    <a:pt x="294873" y="75579"/>
                  </a:lnTo>
                  <a:lnTo>
                    <a:pt x="294654" y="74699"/>
                  </a:lnTo>
                  <a:lnTo>
                    <a:pt x="294156" y="74465"/>
                  </a:lnTo>
                  <a:lnTo>
                    <a:pt x="293470" y="74662"/>
                  </a:lnTo>
                  <a:lnTo>
                    <a:pt x="293014" y="75145"/>
                  </a:lnTo>
                  <a:lnTo>
                    <a:pt x="292506" y="76624"/>
                  </a:lnTo>
                  <a:lnTo>
                    <a:pt x="292136" y="101233"/>
                  </a:lnTo>
                  <a:lnTo>
                    <a:pt x="301990" y="128985"/>
                  </a:lnTo>
                  <a:lnTo>
                    <a:pt x="309024" y="136856"/>
                  </a:lnTo>
                  <a:lnTo>
                    <a:pt x="329609" y="145343"/>
                  </a:lnTo>
                  <a:lnTo>
                    <a:pt x="346253" y="147818"/>
                  </a:lnTo>
                  <a:lnTo>
                    <a:pt x="364629" y="142946"/>
                  </a:lnTo>
                  <a:lnTo>
                    <a:pt x="382343" y="131428"/>
                  </a:lnTo>
                  <a:lnTo>
                    <a:pt x="397077" y="115159"/>
                  </a:lnTo>
                  <a:lnTo>
                    <a:pt x="405323" y="98618"/>
                  </a:lnTo>
                  <a:lnTo>
                    <a:pt x="408315" y="74119"/>
                  </a:lnTo>
                  <a:lnTo>
                    <a:pt x="402460" y="49574"/>
                  </a:lnTo>
                  <a:lnTo>
                    <a:pt x="393473" y="35089"/>
                  </a:lnTo>
                  <a:lnTo>
                    <a:pt x="372309" y="22957"/>
                  </a:lnTo>
                  <a:lnTo>
                    <a:pt x="355495" y="17168"/>
                  </a:lnTo>
                  <a:lnTo>
                    <a:pt x="322875" y="20281"/>
                  </a:lnTo>
                  <a:lnTo>
                    <a:pt x="311775" y="23782"/>
                  </a:lnTo>
                  <a:lnTo>
                    <a:pt x="296205" y="36462"/>
                  </a:lnTo>
                  <a:lnTo>
                    <a:pt x="285477" y="51939"/>
                  </a:lnTo>
                  <a:lnTo>
                    <a:pt x="276225" y="7505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SMARTInkShape-191">
              <a:extLst>
                <a:ext uri="{FF2B5EF4-FFF2-40B4-BE49-F238E27FC236}">
                  <a16:creationId xmlns:a16="http://schemas.microsoft.com/office/drawing/2014/main" xmlns="" id="{C7A2C645-6191-4405-99B4-12930B28289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318000" y="5743575"/>
              <a:ext cx="123826" cy="102843"/>
            </a:xfrm>
            <a:custGeom>
              <a:avLst/>
              <a:gdLst/>
              <a:ahLst/>
              <a:cxnLst/>
              <a:rect l="0" t="0" r="0" b="0"/>
              <a:pathLst>
                <a:path w="123826" h="102843">
                  <a:moveTo>
                    <a:pt x="0" y="0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1829" y="353"/>
                  </a:lnTo>
                  <a:lnTo>
                    <a:pt x="699" y="3240"/>
                  </a:lnTo>
                  <a:lnTo>
                    <a:pt x="1079" y="16162"/>
                  </a:lnTo>
                  <a:lnTo>
                    <a:pt x="3053" y="30838"/>
                  </a:lnTo>
                  <a:lnTo>
                    <a:pt x="26029" y="78097"/>
                  </a:lnTo>
                  <a:lnTo>
                    <a:pt x="35558" y="92448"/>
                  </a:lnTo>
                  <a:lnTo>
                    <a:pt x="48024" y="100237"/>
                  </a:lnTo>
                  <a:lnTo>
                    <a:pt x="55299" y="102808"/>
                  </a:lnTo>
                  <a:lnTo>
                    <a:pt x="71850" y="102842"/>
                  </a:lnTo>
                  <a:lnTo>
                    <a:pt x="89436" y="98272"/>
                  </a:lnTo>
                  <a:lnTo>
                    <a:pt x="123825" y="793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SMARTInkShape-192">
              <a:extLst>
                <a:ext uri="{FF2B5EF4-FFF2-40B4-BE49-F238E27FC236}">
                  <a16:creationId xmlns:a16="http://schemas.microsoft.com/office/drawing/2014/main" xmlns="" id="{95AF1237-859A-4DC8-8DBA-9860E20BD1C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571955" y="5519832"/>
              <a:ext cx="349296" cy="326855"/>
            </a:xfrm>
            <a:custGeom>
              <a:avLst/>
              <a:gdLst/>
              <a:ahLst/>
              <a:cxnLst/>
              <a:rect l="0" t="0" r="0" b="0"/>
              <a:pathLst>
                <a:path w="349296" h="326855">
                  <a:moveTo>
                    <a:pt x="114345" y="252318"/>
                  </a:moveTo>
                  <a:lnTo>
                    <a:pt x="114345" y="252318"/>
                  </a:lnTo>
                  <a:lnTo>
                    <a:pt x="119371" y="243838"/>
                  </a:lnTo>
                  <a:lnTo>
                    <a:pt x="120303" y="238987"/>
                  </a:lnTo>
                  <a:lnTo>
                    <a:pt x="120433" y="237081"/>
                  </a:lnTo>
                  <a:lnTo>
                    <a:pt x="112190" y="224284"/>
                  </a:lnTo>
                  <a:lnTo>
                    <a:pt x="103633" y="215515"/>
                  </a:lnTo>
                  <a:lnTo>
                    <a:pt x="93258" y="210683"/>
                  </a:lnTo>
                  <a:lnTo>
                    <a:pt x="77876" y="210387"/>
                  </a:lnTo>
                  <a:lnTo>
                    <a:pt x="54773" y="218165"/>
                  </a:lnTo>
                  <a:lnTo>
                    <a:pt x="27060" y="235739"/>
                  </a:lnTo>
                  <a:lnTo>
                    <a:pt x="10244" y="254735"/>
                  </a:lnTo>
                  <a:lnTo>
                    <a:pt x="1382" y="270947"/>
                  </a:lnTo>
                  <a:lnTo>
                    <a:pt x="0" y="301479"/>
                  </a:lnTo>
                  <a:lnTo>
                    <a:pt x="6610" y="311561"/>
                  </a:lnTo>
                  <a:lnTo>
                    <a:pt x="11830" y="317214"/>
                  </a:lnTo>
                  <a:lnTo>
                    <a:pt x="25156" y="324435"/>
                  </a:lnTo>
                  <a:lnTo>
                    <a:pt x="32661" y="326854"/>
                  </a:lnTo>
                  <a:lnTo>
                    <a:pt x="44762" y="326720"/>
                  </a:lnTo>
                  <a:lnTo>
                    <a:pt x="55197" y="322427"/>
                  </a:lnTo>
                  <a:lnTo>
                    <a:pt x="70283" y="310094"/>
                  </a:lnTo>
                  <a:lnTo>
                    <a:pt x="78181" y="300338"/>
                  </a:lnTo>
                  <a:lnTo>
                    <a:pt x="91170" y="261607"/>
                  </a:lnTo>
                  <a:lnTo>
                    <a:pt x="97864" y="215805"/>
                  </a:lnTo>
                  <a:lnTo>
                    <a:pt x="100525" y="180822"/>
                  </a:lnTo>
                  <a:lnTo>
                    <a:pt x="103109" y="133812"/>
                  </a:lnTo>
                  <a:lnTo>
                    <a:pt x="107684" y="94164"/>
                  </a:lnTo>
                  <a:lnTo>
                    <a:pt x="113016" y="49706"/>
                  </a:lnTo>
                  <a:lnTo>
                    <a:pt x="114590" y="3993"/>
                  </a:lnTo>
                  <a:lnTo>
                    <a:pt x="114155" y="2101"/>
                  </a:lnTo>
                  <a:lnTo>
                    <a:pt x="113513" y="840"/>
                  </a:lnTo>
                  <a:lnTo>
                    <a:pt x="112732" y="0"/>
                  </a:lnTo>
                  <a:lnTo>
                    <a:pt x="112211" y="145"/>
                  </a:lnTo>
                  <a:lnTo>
                    <a:pt x="111864" y="947"/>
                  </a:lnTo>
                  <a:lnTo>
                    <a:pt x="105782" y="38355"/>
                  </a:lnTo>
                  <a:lnTo>
                    <a:pt x="103507" y="79199"/>
                  </a:lnTo>
                  <a:lnTo>
                    <a:pt x="104431" y="112006"/>
                  </a:lnTo>
                  <a:lnTo>
                    <a:pt x="105645" y="150301"/>
                  </a:lnTo>
                  <a:lnTo>
                    <a:pt x="110902" y="195478"/>
                  </a:lnTo>
                  <a:lnTo>
                    <a:pt x="123099" y="242854"/>
                  </a:lnTo>
                  <a:lnTo>
                    <a:pt x="136956" y="271389"/>
                  </a:lnTo>
                  <a:lnTo>
                    <a:pt x="144973" y="277610"/>
                  </a:lnTo>
                  <a:lnTo>
                    <a:pt x="154416" y="280845"/>
                  </a:lnTo>
                  <a:lnTo>
                    <a:pt x="164492" y="281107"/>
                  </a:lnTo>
                  <a:lnTo>
                    <a:pt x="173909" y="278166"/>
                  </a:lnTo>
                  <a:lnTo>
                    <a:pt x="189768" y="267654"/>
                  </a:lnTo>
                  <a:lnTo>
                    <a:pt x="229546" y="223081"/>
                  </a:lnTo>
                  <a:lnTo>
                    <a:pt x="232338" y="221685"/>
                  </a:lnTo>
                  <a:lnTo>
                    <a:pt x="235893" y="220899"/>
                  </a:lnTo>
                  <a:lnTo>
                    <a:pt x="250590" y="220597"/>
                  </a:lnTo>
                  <a:lnTo>
                    <a:pt x="275624" y="223613"/>
                  </a:lnTo>
                  <a:lnTo>
                    <a:pt x="289523" y="220334"/>
                  </a:lnTo>
                  <a:lnTo>
                    <a:pt x="297522" y="216579"/>
                  </a:lnTo>
                  <a:lnTo>
                    <a:pt x="303812" y="208175"/>
                  </a:lnTo>
                  <a:lnTo>
                    <a:pt x="306773" y="200120"/>
                  </a:lnTo>
                  <a:lnTo>
                    <a:pt x="304280" y="188208"/>
                  </a:lnTo>
                  <a:lnTo>
                    <a:pt x="300758" y="178563"/>
                  </a:lnTo>
                  <a:lnTo>
                    <a:pt x="286073" y="163550"/>
                  </a:lnTo>
                  <a:lnTo>
                    <a:pt x="283511" y="162800"/>
                  </a:lnTo>
                  <a:lnTo>
                    <a:pt x="276901" y="162908"/>
                  </a:lnTo>
                  <a:lnTo>
                    <a:pt x="266932" y="166638"/>
                  </a:lnTo>
                  <a:lnTo>
                    <a:pt x="255590" y="178953"/>
                  </a:lnTo>
                  <a:lnTo>
                    <a:pt x="242708" y="203907"/>
                  </a:lnTo>
                  <a:lnTo>
                    <a:pt x="238768" y="237023"/>
                  </a:lnTo>
                  <a:lnTo>
                    <a:pt x="240033" y="254528"/>
                  </a:lnTo>
                  <a:lnTo>
                    <a:pt x="255535" y="291023"/>
                  </a:lnTo>
                  <a:lnTo>
                    <a:pt x="277597" y="307262"/>
                  </a:lnTo>
                  <a:lnTo>
                    <a:pt x="289285" y="313126"/>
                  </a:lnTo>
                  <a:lnTo>
                    <a:pt x="298517" y="314622"/>
                  </a:lnTo>
                  <a:lnTo>
                    <a:pt x="349295" y="29994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SMARTInkShape-193">
              <a:extLst>
                <a:ext uri="{FF2B5EF4-FFF2-40B4-BE49-F238E27FC236}">
                  <a16:creationId xmlns:a16="http://schemas.microsoft.com/office/drawing/2014/main" xmlns="" id="{0C604057-E865-465B-8873-8150D99726F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035637" y="5580537"/>
              <a:ext cx="153633" cy="279069"/>
            </a:xfrm>
            <a:custGeom>
              <a:avLst/>
              <a:gdLst/>
              <a:ahLst/>
              <a:cxnLst/>
              <a:rect l="0" t="0" r="0" b="0"/>
              <a:pathLst>
                <a:path w="153633" h="279069">
                  <a:moveTo>
                    <a:pt x="133263" y="7463"/>
                  </a:moveTo>
                  <a:lnTo>
                    <a:pt x="133263" y="7463"/>
                  </a:lnTo>
                  <a:lnTo>
                    <a:pt x="131578" y="5777"/>
                  </a:lnTo>
                  <a:lnTo>
                    <a:pt x="113179" y="0"/>
                  </a:lnTo>
                  <a:lnTo>
                    <a:pt x="94268" y="1920"/>
                  </a:lnTo>
                  <a:lnTo>
                    <a:pt x="72402" y="9547"/>
                  </a:lnTo>
                  <a:lnTo>
                    <a:pt x="58747" y="20428"/>
                  </a:lnTo>
                  <a:lnTo>
                    <a:pt x="40290" y="50031"/>
                  </a:lnTo>
                  <a:lnTo>
                    <a:pt x="20680" y="87060"/>
                  </a:lnTo>
                  <a:lnTo>
                    <a:pt x="6027" y="123201"/>
                  </a:lnTo>
                  <a:lnTo>
                    <a:pt x="0" y="158564"/>
                  </a:lnTo>
                  <a:lnTo>
                    <a:pt x="1707" y="203717"/>
                  </a:lnTo>
                  <a:lnTo>
                    <a:pt x="10558" y="230124"/>
                  </a:lnTo>
                  <a:lnTo>
                    <a:pt x="21930" y="249299"/>
                  </a:lnTo>
                  <a:lnTo>
                    <a:pt x="44419" y="268599"/>
                  </a:lnTo>
                  <a:lnTo>
                    <a:pt x="55794" y="274983"/>
                  </a:lnTo>
                  <a:lnTo>
                    <a:pt x="92051" y="279068"/>
                  </a:lnTo>
                  <a:lnTo>
                    <a:pt x="105186" y="278342"/>
                  </a:lnTo>
                  <a:lnTo>
                    <a:pt x="127257" y="267523"/>
                  </a:lnTo>
                  <a:lnTo>
                    <a:pt x="143243" y="255968"/>
                  </a:lnTo>
                  <a:lnTo>
                    <a:pt x="149223" y="245380"/>
                  </a:lnTo>
                  <a:lnTo>
                    <a:pt x="153632" y="224595"/>
                  </a:lnTo>
                  <a:lnTo>
                    <a:pt x="153252" y="208388"/>
                  </a:lnTo>
                  <a:lnTo>
                    <a:pt x="145105" y="183883"/>
                  </a:lnTo>
                  <a:lnTo>
                    <a:pt x="137703" y="174537"/>
                  </a:lnTo>
                  <a:lnTo>
                    <a:pt x="120546" y="165308"/>
                  </a:lnTo>
                  <a:lnTo>
                    <a:pt x="106565" y="161476"/>
                  </a:lnTo>
                  <a:lnTo>
                    <a:pt x="85606" y="163712"/>
                  </a:lnTo>
                  <a:lnTo>
                    <a:pt x="73982" y="167923"/>
                  </a:lnTo>
                  <a:lnTo>
                    <a:pt x="52840" y="184307"/>
                  </a:lnTo>
                  <a:lnTo>
                    <a:pt x="36591" y="206868"/>
                  </a:lnTo>
                  <a:lnTo>
                    <a:pt x="28488" y="22336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SMARTInkShape-194">
              <a:extLst>
                <a:ext uri="{FF2B5EF4-FFF2-40B4-BE49-F238E27FC236}">
                  <a16:creationId xmlns:a16="http://schemas.microsoft.com/office/drawing/2014/main" xmlns="" id="{D0571593-CDFF-4CAA-86E7-1760A226DEE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317554" y="5563859"/>
              <a:ext cx="191072" cy="307818"/>
            </a:xfrm>
            <a:custGeom>
              <a:avLst/>
              <a:gdLst/>
              <a:ahLst/>
              <a:cxnLst/>
              <a:rect l="0" t="0" r="0" b="0"/>
              <a:pathLst>
                <a:path w="191072" h="307818">
                  <a:moveTo>
                    <a:pt x="54546" y="78116"/>
                  </a:moveTo>
                  <a:lnTo>
                    <a:pt x="54546" y="78116"/>
                  </a:lnTo>
                  <a:lnTo>
                    <a:pt x="52861" y="78116"/>
                  </a:lnTo>
                  <a:lnTo>
                    <a:pt x="44660" y="83142"/>
                  </a:lnTo>
                  <a:lnTo>
                    <a:pt x="37336" y="84388"/>
                  </a:lnTo>
                  <a:lnTo>
                    <a:pt x="17698" y="76846"/>
                  </a:lnTo>
                  <a:lnTo>
                    <a:pt x="10417" y="71202"/>
                  </a:lnTo>
                  <a:lnTo>
                    <a:pt x="5770" y="64224"/>
                  </a:lnTo>
                  <a:lnTo>
                    <a:pt x="4037" y="60388"/>
                  </a:lnTo>
                  <a:lnTo>
                    <a:pt x="3993" y="49541"/>
                  </a:lnTo>
                  <a:lnTo>
                    <a:pt x="6325" y="38252"/>
                  </a:lnTo>
                  <a:lnTo>
                    <a:pt x="17273" y="17711"/>
                  </a:lnTo>
                  <a:lnTo>
                    <a:pt x="23164" y="11523"/>
                  </a:lnTo>
                  <a:lnTo>
                    <a:pt x="31073" y="7244"/>
                  </a:lnTo>
                  <a:lnTo>
                    <a:pt x="58711" y="0"/>
                  </a:lnTo>
                  <a:lnTo>
                    <a:pt x="78201" y="5856"/>
                  </a:lnTo>
                  <a:lnTo>
                    <a:pt x="91737" y="13157"/>
                  </a:lnTo>
                  <a:lnTo>
                    <a:pt x="105273" y="33273"/>
                  </a:lnTo>
                  <a:lnTo>
                    <a:pt x="122086" y="78173"/>
                  </a:lnTo>
                  <a:lnTo>
                    <a:pt x="126487" y="116188"/>
                  </a:lnTo>
                  <a:lnTo>
                    <a:pt x="121935" y="158269"/>
                  </a:lnTo>
                  <a:lnTo>
                    <a:pt x="110269" y="204577"/>
                  </a:lnTo>
                  <a:lnTo>
                    <a:pt x="95751" y="232591"/>
                  </a:lnTo>
                  <a:lnTo>
                    <a:pt x="73778" y="258913"/>
                  </a:lnTo>
                  <a:lnTo>
                    <a:pt x="51778" y="270797"/>
                  </a:lnTo>
                  <a:lnTo>
                    <a:pt x="30208" y="275965"/>
                  </a:lnTo>
                  <a:lnTo>
                    <a:pt x="21621" y="276233"/>
                  </a:lnTo>
                  <a:lnTo>
                    <a:pt x="18838" y="275811"/>
                  </a:lnTo>
                  <a:lnTo>
                    <a:pt x="11982" y="270638"/>
                  </a:lnTo>
                  <a:lnTo>
                    <a:pt x="3011" y="259690"/>
                  </a:lnTo>
                  <a:lnTo>
                    <a:pt x="1140" y="256315"/>
                  </a:lnTo>
                  <a:lnTo>
                    <a:pt x="0" y="246921"/>
                  </a:lnTo>
                  <a:lnTo>
                    <a:pt x="2284" y="231614"/>
                  </a:lnTo>
                  <a:lnTo>
                    <a:pt x="5918" y="222890"/>
                  </a:lnTo>
                  <a:lnTo>
                    <a:pt x="16536" y="208737"/>
                  </a:lnTo>
                  <a:lnTo>
                    <a:pt x="23894" y="206725"/>
                  </a:lnTo>
                  <a:lnTo>
                    <a:pt x="33867" y="206537"/>
                  </a:lnTo>
                  <a:lnTo>
                    <a:pt x="47988" y="210397"/>
                  </a:lnTo>
                  <a:lnTo>
                    <a:pt x="53160" y="214048"/>
                  </a:lnTo>
                  <a:lnTo>
                    <a:pt x="69941" y="244411"/>
                  </a:lnTo>
                  <a:lnTo>
                    <a:pt x="85617" y="283257"/>
                  </a:lnTo>
                  <a:lnTo>
                    <a:pt x="92109" y="291821"/>
                  </a:lnTo>
                  <a:lnTo>
                    <a:pt x="107068" y="302891"/>
                  </a:lnTo>
                  <a:lnTo>
                    <a:pt x="123221" y="307817"/>
                  </a:lnTo>
                  <a:lnTo>
                    <a:pt x="155039" y="304411"/>
                  </a:lnTo>
                  <a:lnTo>
                    <a:pt x="172242" y="298586"/>
                  </a:lnTo>
                  <a:lnTo>
                    <a:pt x="191071" y="28766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SMARTInkShape-195">
              <a:extLst>
                <a:ext uri="{FF2B5EF4-FFF2-40B4-BE49-F238E27FC236}">
                  <a16:creationId xmlns:a16="http://schemas.microsoft.com/office/drawing/2014/main" xmlns="" id="{3B6DB2C2-3FD2-4680-9058-C82E106D946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585613" y="5561740"/>
              <a:ext cx="240513" cy="313274"/>
            </a:xfrm>
            <a:custGeom>
              <a:avLst/>
              <a:gdLst/>
              <a:ahLst/>
              <a:cxnLst/>
              <a:rect l="0" t="0" r="0" b="0"/>
              <a:pathLst>
                <a:path w="240513" h="313274">
                  <a:moveTo>
                    <a:pt x="192887" y="13560"/>
                  </a:moveTo>
                  <a:lnTo>
                    <a:pt x="192887" y="13560"/>
                  </a:lnTo>
                  <a:lnTo>
                    <a:pt x="157669" y="0"/>
                  </a:lnTo>
                  <a:lnTo>
                    <a:pt x="136552" y="1507"/>
                  </a:lnTo>
                  <a:lnTo>
                    <a:pt x="103397" y="11662"/>
                  </a:lnTo>
                  <a:lnTo>
                    <a:pt x="58892" y="56821"/>
                  </a:lnTo>
                  <a:lnTo>
                    <a:pt x="32439" y="92759"/>
                  </a:lnTo>
                  <a:lnTo>
                    <a:pt x="9410" y="138979"/>
                  </a:lnTo>
                  <a:lnTo>
                    <a:pt x="0" y="181014"/>
                  </a:lnTo>
                  <a:lnTo>
                    <a:pt x="33" y="219456"/>
                  </a:lnTo>
                  <a:lnTo>
                    <a:pt x="6280" y="240183"/>
                  </a:lnTo>
                  <a:lnTo>
                    <a:pt x="26589" y="274108"/>
                  </a:lnTo>
                  <a:lnTo>
                    <a:pt x="39954" y="287404"/>
                  </a:lnTo>
                  <a:lnTo>
                    <a:pt x="71178" y="302524"/>
                  </a:lnTo>
                  <a:lnTo>
                    <a:pt x="116216" y="312570"/>
                  </a:lnTo>
                  <a:lnTo>
                    <a:pt x="150689" y="313273"/>
                  </a:lnTo>
                  <a:lnTo>
                    <a:pt x="188341" y="303957"/>
                  </a:lnTo>
                  <a:lnTo>
                    <a:pt x="219963" y="291905"/>
                  </a:lnTo>
                  <a:lnTo>
                    <a:pt x="240512" y="27708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SMARTInkShape-196">
              <a:extLst>
                <a:ext uri="{FF2B5EF4-FFF2-40B4-BE49-F238E27FC236}">
                  <a16:creationId xmlns:a16="http://schemas.microsoft.com/office/drawing/2014/main" xmlns="" id="{ADC17EB4-D4E1-4A6C-9086-0498F01D005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568950" y="5635625"/>
              <a:ext cx="155576" cy="12701"/>
            </a:xfrm>
            <a:custGeom>
              <a:avLst/>
              <a:gdLst/>
              <a:ahLst/>
              <a:cxnLst/>
              <a:rect l="0" t="0" r="0" b="0"/>
              <a:pathLst>
                <a:path w="155576" h="12701">
                  <a:moveTo>
                    <a:pt x="0" y="0"/>
                  </a:moveTo>
                  <a:lnTo>
                    <a:pt x="0" y="0"/>
                  </a:lnTo>
                  <a:lnTo>
                    <a:pt x="43786" y="5062"/>
                  </a:lnTo>
                  <a:lnTo>
                    <a:pt x="85967" y="7022"/>
                  </a:lnTo>
                  <a:lnTo>
                    <a:pt x="131501" y="10704"/>
                  </a:lnTo>
                  <a:lnTo>
                    <a:pt x="155575" y="127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SMARTInkShape-197">
              <a:extLst>
                <a:ext uri="{FF2B5EF4-FFF2-40B4-BE49-F238E27FC236}">
                  <a16:creationId xmlns:a16="http://schemas.microsoft.com/office/drawing/2014/main" xmlns="" id="{B90DCBE2-4FAC-4E4B-B3AC-9A5F520F7E18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530850" y="5718175"/>
              <a:ext cx="79376" cy="12701"/>
            </a:xfrm>
            <a:custGeom>
              <a:avLst/>
              <a:gdLst/>
              <a:ahLst/>
              <a:cxnLst/>
              <a:rect l="0" t="0" r="0" b="0"/>
              <a:pathLst>
                <a:path w="79376" h="12701">
                  <a:moveTo>
                    <a:pt x="0" y="0"/>
                  </a:moveTo>
                  <a:lnTo>
                    <a:pt x="0" y="0"/>
                  </a:lnTo>
                  <a:lnTo>
                    <a:pt x="15991" y="7153"/>
                  </a:lnTo>
                  <a:lnTo>
                    <a:pt x="57204" y="11725"/>
                  </a:lnTo>
                  <a:lnTo>
                    <a:pt x="79375" y="127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SMARTInkShape-198">
              <a:extLst>
                <a:ext uri="{FF2B5EF4-FFF2-40B4-BE49-F238E27FC236}">
                  <a16:creationId xmlns:a16="http://schemas.microsoft.com/office/drawing/2014/main" xmlns="" id="{135B6413-D754-4A8B-88B7-B5A16C0FE4C4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921375" y="5873750"/>
              <a:ext cx="3176" cy="1"/>
            </a:xfrm>
            <a:custGeom>
              <a:avLst/>
              <a:gdLst/>
              <a:ahLst/>
              <a:cxnLst/>
              <a:rect l="0" t="0" r="0" b="0"/>
              <a:pathLst>
                <a:path w="3176" h="1">
                  <a:moveTo>
                    <a:pt x="3175" y="0"/>
                  </a:moveTo>
                  <a:lnTo>
                    <a:pt x="3175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36575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DEC067E-C26D-4248-B6FE-9D4DB922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295" y="114303"/>
            <a:ext cx="5247409" cy="816139"/>
          </a:xfrm>
        </p:spPr>
        <p:txBody>
          <a:bodyPr/>
          <a:lstStyle/>
          <a:p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Deuxième situation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29EE07-59B0-3A4C-AE72-5BA2CBF8F19E}"/>
              </a:ext>
            </a:extLst>
          </p:cNvPr>
          <p:cNvPicPr>
            <a:picLocks noChangeAspect="1"/>
          </p:cNvPicPr>
          <p:nvPr/>
        </p:nvPicPr>
        <p:blipFill rotWithShape="1"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72176" b="2392"/>
          <a:stretch/>
        </p:blipFill>
        <p:spPr>
          <a:xfrm>
            <a:off x="483086" y="4616434"/>
            <a:ext cx="10461840" cy="20961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8857376-6E22-554C-8A02-E8E051083BD5}"/>
              </a:ext>
            </a:extLst>
          </p:cNvPr>
          <p:cNvSpPr txBox="1"/>
          <p:nvPr/>
        </p:nvSpPr>
        <p:spPr>
          <a:xfrm>
            <a:off x="657374" y="725213"/>
            <a:ext cx="106405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Alice, Stéphanie et Yoann sont au restaurant. Le menu enfant d’Alice coûte 18 €, le menu de Stéphanie coûte 34 €. </a:t>
            </a:r>
          </a:p>
          <a:p>
            <a:r>
              <a:rPr lang="fr-FR" sz="3200" dirty="0"/>
              <a:t>Le menu de Stéphanie coûte 5 € de moins que celui de Yoann. </a:t>
            </a:r>
          </a:p>
          <a:p>
            <a:r>
              <a:rPr lang="fr-FR" sz="3200" dirty="0"/>
              <a:t>Quel sera le montant de l’addition ? </a:t>
            </a:r>
          </a:p>
        </p:txBody>
      </p:sp>
      <p:grpSp>
        <p:nvGrpSpPr>
          <p:cNvPr id="32" name="SMARTInkShape-Group48">
            <a:extLst>
              <a:ext uri="{FF2B5EF4-FFF2-40B4-BE49-F238E27FC236}">
                <a16:creationId xmlns:a16="http://schemas.microsoft.com/office/drawing/2014/main" xmlns="" id="{6B2F4DE9-26CA-48C0-90AB-A19B015A3E57}"/>
              </a:ext>
            </a:extLst>
          </p:cNvPr>
          <p:cNvGrpSpPr/>
          <p:nvPr/>
        </p:nvGrpSpPr>
        <p:grpSpPr>
          <a:xfrm>
            <a:off x="897146" y="2752023"/>
            <a:ext cx="2874755" cy="1026228"/>
            <a:chOff x="897146" y="2752023"/>
            <a:chExt cx="2874755" cy="1026228"/>
          </a:xfrm>
        </p:grpSpPr>
        <p:sp>
          <p:nvSpPr>
            <p:cNvPr id="2" name="SMARTInkShape-199">
              <a:extLst>
                <a:ext uri="{FF2B5EF4-FFF2-40B4-BE49-F238E27FC236}">
                  <a16:creationId xmlns:a16="http://schemas.microsoft.com/office/drawing/2014/main" xmlns="" id="{50452669-1DEA-4D28-9ED9-8938DA289959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3489325" y="3580390"/>
              <a:ext cx="231776" cy="7361"/>
            </a:xfrm>
            <a:custGeom>
              <a:avLst/>
              <a:gdLst/>
              <a:ahLst/>
              <a:cxnLst/>
              <a:rect l="0" t="0" r="0" b="0"/>
              <a:pathLst>
                <a:path w="231776" h="7361">
                  <a:moveTo>
                    <a:pt x="0" y="1010"/>
                  </a:moveTo>
                  <a:lnTo>
                    <a:pt x="0" y="1010"/>
                  </a:lnTo>
                  <a:lnTo>
                    <a:pt x="1686" y="2696"/>
                  </a:lnTo>
                  <a:lnTo>
                    <a:pt x="3454" y="3523"/>
                  </a:lnTo>
                  <a:lnTo>
                    <a:pt x="36066" y="4146"/>
                  </a:lnTo>
                  <a:lnTo>
                    <a:pt x="81582" y="264"/>
                  </a:lnTo>
                  <a:lnTo>
                    <a:pt x="124614" y="0"/>
                  </a:lnTo>
                  <a:lnTo>
                    <a:pt x="231775" y="736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SMARTInkShape-200">
              <a:extLst>
                <a:ext uri="{FF2B5EF4-FFF2-40B4-BE49-F238E27FC236}">
                  <a16:creationId xmlns:a16="http://schemas.microsoft.com/office/drawing/2014/main" xmlns="" id="{E78CCD10-3BE3-4351-8B7E-613E11065E5B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3467100" y="3524690"/>
              <a:ext cx="241301" cy="5911"/>
            </a:xfrm>
            <a:custGeom>
              <a:avLst/>
              <a:gdLst/>
              <a:ahLst/>
              <a:cxnLst/>
              <a:rect l="0" t="0" r="0" b="0"/>
              <a:pathLst>
                <a:path w="241301" h="5911">
                  <a:moveTo>
                    <a:pt x="0" y="2735"/>
                  </a:moveTo>
                  <a:lnTo>
                    <a:pt x="0" y="2735"/>
                  </a:lnTo>
                  <a:lnTo>
                    <a:pt x="44687" y="1794"/>
                  </a:lnTo>
                  <a:lnTo>
                    <a:pt x="86717" y="0"/>
                  </a:lnTo>
                  <a:lnTo>
                    <a:pt x="127960" y="2121"/>
                  </a:lnTo>
                  <a:lnTo>
                    <a:pt x="151629" y="3031"/>
                  </a:lnTo>
                  <a:lnTo>
                    <a:pt x="197213" y="4630"/>
                  </a:lnTo>
                  <a:lnTo>
                    <a:pt x="241300" y="591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SMARTInkShape-201">
              <a:extLst>
                <a:ext uri="{FF2B5EF4-FFF2-40B4-BE49-F238E27FC236}">
                  <a16:creationId xmlns:a16="http://schemas.microsoft.com/office/drawing/2014/main" xmlns="" id="{C3217CD4-D992-438F-8C50-C7F9E15B21F6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3532688" y="3426297"/>
              <a:ext cx="239213" cy="297655"/>
            </a:xfrm>
            <a:custGeom>
              <a:avLst/>
              <a:gdLst/>
              <a:ahLst/>
              <a:cxnLst/>
              <a:rect l="0" t="0" r="0" b="0"/>
              <a:pathLst>
                <a:path w="239213" h="297655">
                  <a:moveTo>
                    <a:pt x="159837" y="21753"/>
                  </a:moveTo>
                  <a:lnTo>
                    <a:pt x="159837" y="21753"/>
                  </a:lnTo>
                  <a:lnTo>
                    <a:pt x="156597" y="13796"/>
                  </a:lnTo>
                  <a:lnTo>
                    <a:pt x="152047" y="6810"/>
                  </a:lnTo>
                  <a:lnTo>
                    <a:pt x="145556" y="1824"/>
                  </a:lnTo>
                  <a:lnTo>
                    <a:pt x="141850" y="0"/>
                  </a:lnTo>
                  <a:lnTo>
                    <a:pt x="110485" y="2141"/>
                  </a:lnTo>
                  <a:lnTo>
                    <a:pt x="102175" y="4222"/>
                  </a:lnTo>
                  <a:lnTo>
                    <a:pt x="59301" y="40782"/>
                  </a:lnTo>
                  <a:lnTo>
                    <a:pt x="23862" y="81680"/>
                  </a:lnTo>
                  <a:lnTo>
                    <a:pt x="6699" y="120060"/>
                  </a:lnTo>
                  <a:lnTo>
                    <a:pt x="0" y="158634"/>
                  </a:lnTo>
                  <a:lnTo>
                    <a:pt x="4245" y="198206"/>
                  </a:lnTo>
                  <a:lnTo>
                    <a:pt x="16604" y="223260"/>
                  </a:lnTo>
                  <a:lnTo>
                    <a:pt x="33672" y="244050"/>
                  </a:lnTo>
                  <a:lnTo>
                    <a:pt x="75793" y="273071"/>
                  </a:lnTo>
                  <a:lnTo>
                    <a:pt x="113768" y="288442"/>
                  </a:lnTo>
                  <a:lnTo>
                    <a:pt x="154889" y="296720"/>
                  </a:lnTo>
                  <a:lnTo>
                    <a:pt x="173866" y="297654"/>
                  </a:lnTo>
                  <a:lnTo>
                    <a:pt x="206562" y="289454"/>
                  </a:lnTo>
                  <a:lnTo>
                    <a:pt x="239212" y="26940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SMARTInkShape-202">
              <a:extLst>
                <a:ext uri="{FF2B5EF4-FFF2-40B4-BE49-F238E27FC236}">
                  <a16:creationId xmlns:a16="http://schemas.microsoft.com/office/drawing/2014/main" xmlns="" id="{5AF21A3E-051D-48ED-94BE-BAAA0A50274A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3400425" y="3511550"/>
              <a:ext cx="15876" cy="196851"/>
            </a:xfrm>
            <a:custGeom>
              <a:avLst/>
              <a:gdLst/>
              <a:ahLst/>
              <a:cxnLst/>
              <a:rect l="0" t="0" r="0" b="0"/>
              <a:pathLst>
                <a:path w="15876" h="196851">
                  <a:moveTo>
                    <a:pt x="0" y="0"/>
                  </a:moveTo>
                  <a:lnTo>
                    <a:pt x="0" y="0"/>
                  </a:lnTo>
                  <a:lnTo>
                    <a:pt x="941" y="10361"/>
                  </a:lnTo>
                  <a:lnTo>
                    <a:pt x="3136" y="40209"/>
                  </a:lnTo>
                  <a:lnTo>
                    <a:pt x="3170" y="77541"/>
                  </a:lnTo>
                  <a:lnTo>
                    <a:pt x="3173" y="118930"/>
                  </a:lnTo>
                  <a:lnTo>
                    <a:pt x="1603" y="164775"/>
                  </a:lnTo>
                  <a:lnTo>
                    <a:pt x="3887" y="176950"/>
                  </a:lnTo>
                  <a:lnTo>
                    <a:pt x="15875" y="1968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SMARTInkShape-203">
              <a:extLst>
                <a:ext uri="{FF2B5EF4-FFF2-40B4-BE49-F238E27FC236}">
                  <a16:creationId xmlns:a16="http://schemas.microsoft.com/office/drawing/2014/main" xmlns="" id="{ACDE2B82-C8AF-43A4-B1F6-745FBF653BBE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3294508" y="3394075"/>
              <a:ext cx="112268" cy="231523"/>
            </a:xfrm>
            <a:custGeom>
              <a:avLst/>
              <a:gdLst/>
              <a:ahLst/>
              <a:cxnLst/>
              <a:rect l="0" t="0" r="0" b="0"/>
              <a:pathLst>
                <a:path w="112268" h="231523">
                  <a:moveTo>
                    <a:pt x="17017" y="0"/>
                  </a:moveTo>
                  <a:lnTo>
                    <a:pt x="17017" y="0"/>
                  </a:lnTo>
                  <a:lnTo>
                    <a:pt x="18703" y="1686"/>
                  </a:lnTo>
                  <a:lnTo>
                    <a:pt x="18727" y="42962"/>
                  </a:lnTo>
                  <a:lnTo>
                    <a:pt x="14002" y="87649"/>
                  </a:lnTo>
                  <a:lnTo>
                    <a:pt x="8269" y="116566"/>
                  </a:lnTo>
                  <a:lnTo>
                    <a:pt x="1135" y="155524"/>
                  </a:lnTo>
                  <a:lnTo>
                    <a:pt x="0" y="197871"/>
                  </a:lnTo>
                  <a:lnTo>
                    <a:pt x="7545" y="214517"/>
                  </a:lnTo>
                  <a:lnTo>
                    <a:pt x="15347" y="223879"/>
                  </a:lnTo>
                  <a:lnTo>
                    <a:pt x="28869" y="228886"/>
                  </a:lnTo>
                  <a:lnTo>
                    <a:pt x="56646" y="231522"/>
                  </a:lnTo>
                  <a:lnTo>
                    <a:pt x="112267" y="2222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SMARTInkShape-204">
              <a:extLst>
                <a:ext uri="{FF2B5EF4-FFF2-40B4-BE49-F238E27FC236}">
                  <a16:creationId xmlns:a16="http://schemas.microsoft.com/office/drawing/2014/main" xmlns="" id="{3D0A8171-25EC-45E8-97A8-155AAEB70DAD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2971800" y="3335451"/>
              <a:ext cx="233369" cy="306698"/>
            </a:xfrm>
            <a:custGeom>
              <a:avLst/>
              <a:gdLst/>
              <a:ahLst/>
              <a:cxnLst/>
              <a:rect l="0" t="0" r="0" b="0"/>
              <a:pathLst>
                <a:path w="233369" h="306698">
                  <a:moveTo>
                    <a:pt x="0" y="14174"/>
                  </a:moveTo>
                  <a:lnTo>
                    <a:pt x="0" y="14174"/>
                  </a:lnTo>
                  <a:lnTo>
                    <a:pt x="28204" y="1659"/>
                  </a:lnTo>
                  <a:lnTo>
                    <a:pt x="51513" y="0"/>
                  </a:lnTo>
                  <a:lnTo>
                    <a:pt x="85758" y="4583"/>
                  </a:lnTo>
                  <a:lnTo>
                    <a:pt x="117490" y="21553"/>
                  </a:lnTo>
                  <a:lnTo>
                    <a:pt x="156993" y="46029"/>
                  </a:lnTo>
                  <a:lnTo>
                    <a:pt x="176901" y="63962"/>
                  </a:lnTo>
                  <a:lnTo>
                    <a:pt x="186220" y="78988"/>
                  </a:lnTo>
                  <a:lnTo>
                    <a:pt x="189656" y="91311"/>
                  </a:lnTo>
                  <a:lnTo>
                    <a:pt x="188831" y="99139"/>
                  </a:lnTo>
                  <a:lnTo>
                    <a:pt x="174287" y="114255"/>
                  </a:lnTo>
                  <a:lnTo>
                    <a:pt x="158846" y="123712"/>
                  </a:lnTo>
                  <a:lnTo>
                    <a:pt x="126625" y="130360"/>
                  </a:lnTo>
                  <a:lnTo>
                    <a:pt x="101098" y="128840"/>
                  </a:lnTo>
                  <a:lnTo>
                    <a:pt x="100560" y="128718"/>
                  </a:lnTo>
                  <a:lnTo>
                    <a:pt x="100554" y="128636"/>
                  </a:lnTo>
                  <a:lnTo>
                    <a:pt x="100902" y="128582"/>
                  </a:lnTo>
                  <a:lnTo>
                    <a:pt x="147995" y="141696"/>
                  </a:lnTo>
                  <a:lnTo>
                    <a:pt x="176747" y="156237"/>
                  </a:lnTo>
                  <a:lnTo>
                    <a:pt x="207264" y="178918"/>
                  </a:lnTo>
                  <a:lnTo>
                    <a:pt x="220632" y="201041"/>
                  </a:lnTo>
                  <a:lnTo>
                    <a:pt x="232577" y="245688"/>
                  </a:lnTo>
                  <a:lnTo>
                    <a:pt x="233368" y="251067"/>
                  </a:lnTo>
                  <a:lnTo>
                    <a:pt x="229543" y="264569"/>
                  </a:lnTo>
                  <a:lnTo>
                    <a:pt x="217772" y="287805"/>
                  </a:lnTo>
                  <a:lnTo>
                    <a:pt x="207442" y="295596"/>
                  </a:lnTo>
                  <a:lnTo>
                    <a:pt x="184557" y="305850"/>
                  </a:lnTo>
                  <a:lnTo>
                    <a:pt x="160713" y="306697"/>
                  </a:lnTo>
                  <a:lnTo>
                    <a:pt x="117272" y="294396"/>
                  </a:lnTo>
                  <a:lnTo>
                    <a:pt x="107154" y="288295"/>
                  </a:lnTo>
                  <a:lnTo>
                    <a:pt x="88900" y="26817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SMARTInkShape-205">
              <a:extLst>
                <a:ext uri="{FF2B5EF4-FFF2-40B4-BE49-F238E27FC236}">
                  <a16:creationId xmlns:a16="http://schemas.microsoft.com/office/drawing/2014/main" xmlns="" id="{E312B7F3-45DE-4B04-A334-56DA1D5B2DBD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2867025" y="3495675"/>
              <a:ext cx="1830" cy="3176"/>
            </a:xfrm>
            <a:custGeom>
              <a:avLst/>
              <a:gdLst/>
              <a:ahLst/>
              <a:cxnLst/>
              <a:rect l="0" t="0" r="0" b="0"/>
              <a:pathLst>
                <a:path w="1830" h="3176">
                  <a:moveTo>
                    <a:pt x="0" y="3175"/>
                  </a:moveTo>
                  <a:lnTo>
                    <a:pt x="0" y="3175"/>
                  </a:lnTo>
                  <a:lnTo>
                    <a:pt x="1686" y="3175"/>
                  </a:lnTo>
                  <a:lnTo>
                    <a:pt x="1829" y="2822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SMARTInkShape-206">
              <a:extLst>
                <a:ext uri="{FF2B5EF4-FFF2-40B4-BE49-F238E27FC236}">
                  <a16:creationId xmlns:a16="http://schemas.microsoft.com/office/drawing/2014/main" xmlns="" id="{B9EB1703-05ED-4753-8782-20C21EBED298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2886075" y="3616325"/>
              <a:ext cx="1" cy="3176"/>
            </a:xfrm>
            <a:custGeom>
              <a:avLst/>
              <a:gdLst/>
              <a:ahLst/>
              <a:cxnLst/>
              <a:rect l="0" t="0" r="0" b="0"/>
              <a:pathLst>
                <a:path w="1" h="3176">
                  <a:moveTo>
                    <a:pt x="0" y="3175"/>
                  </a:moveTo>
                  <a:lnTo>
                    <a:pt x="0" y="3175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SMARTInkShape-207">
              <a:extLst>
                <a:ext uri="{FF2B5EF4-FFF2-40B4-BE49-F238E27FC236}">
                  <a16:creationId xmlns:a16="http://schemas.microsoft.com/office/drawing/2014/main" xmlns="" id="{AD864270-CC16-478D-93FB-5D94F99AE238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241425" y="3305175"/>
              <a:ext cx="69851" cy="6351"/>
            </a:xfrm>
            <a:custGeom>
              <a:avLst/>
              <a:gdLst/>
              <a:ahLst/>
              <a:cxnLst/>
              <a:rect l="0" t="0" r="0" b="0"/>
              <a:pathLst>
                <a:path w="69851" h="6351">
                  <a:moveTo>
                    <a:pt x="0" y="6350"/>
                  </a:moveTo>
                  <a:lnTo>
                    <a:pt x="0" y="6350"/>
                  </a:lnTo>
                  <a:lnTo>
                    <a:pt x="43568" y="3815"/>
                  </a:lnTo>
                  <a:lnTo>
                    <a:pt x="6985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SMARTInkShape-208">
              <a:extLst>
                <a:ext uri="{FF2B5EF4-FFF2-40B4-BE49-F238E27FC236}">
                  <a16:creationId xmlns:a16="http://schemas.microsoft.com/office/drawing/2014/main" xmlns="" id="{BFBA33E8-5304-4D34-A69D-1DF0E81B886B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533525" y="3222625"/>
              <a:ext cx="47626" cy="19051"/>
            </a:xfrm>
            <a:custGeom>
              <a:avLst/>
              <a:gdLst/>
              <a:ahLst/>
              <a:cxnLst/>
              <a:rect l="0" t="0" r="0" b="0"/>
              <a:pathLst>
                <a:path w="47626" h="19051">
                  <a:moveTo>
                    <a:pt x="47625" y="0"/>
                  </a:moveTo>
                  <a:lnTo>
                    <a:pt x="47625" y="0"/>
                  </a:lnTo>
                  <a:lnTo>
                    <a:pt x="42555" y="353"/>
                  </a:lnTo>
                  <a:lnTo>
                    <a:pt x="0" y="190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SMARTInkShape-209">
              <a:extLst>
                <a:ext uri="{FF2B5EF4-FFF2-40B4-BE49-F238E27FC236}">
                  <a16:creationId xmlns:a16="http://schemas.microsoft.com/office/drawing/2014/main" xmlns="" id="{909D10FB-47F8-4806-842B-39F89D154378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2413000" y="332105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6350"/>
                  </a:moveTo>
                  <a:lnTo>
                    <a:pt x="6350" y="635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SMARTInkShape-210">
              <a:extLst>
                <a:ext uri="{FF2B5EF4-FFF2-40B4-BE49-F238E27FC236}">
                  <a16:creationId xmlns:a16="http://schemas.microsoft.com/office/drawing/2014/main" xmlns="" id="{2C8BD624-C7D1-4E38-922D-E020CE7D9596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2075026" y="3454400"/>
              <a:ext cx="633250" cy="175722"/>
            </a:xfrm>
            <a:custGeom>
              <a:avLst/>
              <a:gdLst/>
              <a:ahLst/>
              <a:cxnLst/>
              <a:rect l="0" t="0" r="0" b="0"/>
              <a:pathLst>
                <a:path w="633250" h="175722">
                  <a:moveTo>
                    <a:pt x="7774" y="0"/>
                  </a:moveTo>
                  <a:lnTo>
                    <a:pt x="7774" y="0"/>
                  </a:lnTo>
                  <a:lnTo>
                    <a:pt x="4403" y="0"/>
                  </a:lnTo>
                  <a:lnTo>
                    <a:pt x="3410" y="1411"/>
                  </a:lnTo>
                  <a:lnTo>
                    <a:pt x="0" y="15991"/>
                  </a:lnTo>
                  <a:lnTo>
                    <a:pt x="2822" y="55345"/>
                  </a:lnTo>
                  <a:lnTo>
                    <a:pt x="10815" y="77351"/>
                  </a:lnTo>
                  <a:lnTo>
                    <a:pt x="27987" y="102611"/>
                  </a:lnTo>
                  <a:lnTo>
                    <a:pt x="35455" y="108870"/>
                  </a:lnTo>
                  <a:lnTo>
                    <a:pt x="45124" y="111887"/>
                  </a:lnTo>
                  <a:lnTo>
                    <a:pt x="58704" y="112644"/>
                  </a:lnTo>
                  <a:lnTo>
                    <a:pt x="61836" y="112138"/>
                  </a:lnTo>
                  <a:lnTo>
                    <a:pt x="64277" y="110742"/>
                  </a:lnTo>
                  <a:lnTo>
                    <a:pt x="67929" y="106369"/>
                  </a:lnTo>
                  <a:lnTo>
                    <a:pt x="78770" y="76963"/>
                  </a:lnTo>
                  <a:lnTo>
                    <a:pt x="91620" y="30562"/>
                  </a:lnTo>
                  <a:lnTo>
                    <a:pt x="98155" y="17405"/>
                  </a:lnTo>
                  <a:lnTo>
                    <a:pt x="106285" y="7862"/>
                  </a:lnTo>
                  <a:lnTo>
                    <a:pt x="111059" y="5258"/>
                  </a:lnTo>
                  <a:lnTo>
                    <a:pt x="113672" y="5622"/>
                  </a:lnTo>
                  <a:lnTo>
                    <a:pt x="119398" y="8849"/>
                  </a:lnTo>
                  <a:lnTo>
                    <a:pt x="126886" y="16615"/>
                  </a:lnTo>
                  <a:lnTo>
                    <a:pt x="140102" y="40272"/>
                  </a:lnTo>
                  <a:lnTo>
                    <a:pt x="151812" y="86981"/>
                  </a:lnTo>
                  <a:lnTo>
                    <a:pt x="155278" y="124863"/>
                  </a:lnTo>
                  <a:lnTo>
                    <a:pt x="154016" y="134062"/>
                  </a:lnTo>
                  <a:lnTo>
                    <a:pt x="153952" y="134177"/>
                  </a:lnTo>
                  <a:lnTo>
                    <a:pt x="153849" y="130142"/>
                  </a:lnTo>
                  <a:lnTo>
                    <a:pt x="159931" y="89189"/>
                  </a:lnTo>
                  <a:lnTo>
                    <a:pt x="170839" y="53396"/>
                  </a:lnTo>
                  <a:lnTo>
                    <a:pt x="181247" y="36439"/>
                  </a:lnTo>
                  <a:lnTo>
                    <a:pt x="190119" y="29366"/>
                  </a:lnTo>
                  <a:lnTo>
                    <a:pt x="205130" y="23635"/>
                  </a:lnTo>
                  <a:lnTo>
                    <a:pt x="211199" y="24733"/>
                  </a:lnTo>
                  <a:lnTo>
                    <a:pt x="214299" y="26014"/>
                  </a:lnTo>
                  <a:lnTo>
                    <a:pt x="220566" y="34022"/>
                  </a:lnTo>
                  <a:lnTo>
                    <a:pt x="225820" y="44754"/>
                  </a:lnTo>
                  <a:lnTo>
                    <a:pt x="235745" y="88028"/>
                  </a:lnTo>
                  <a:lnTo>
                    <a:pt x="249213" y="129291"/>
                  </a:lnTo>
                  <a:lnTo>
                    <a:pt x="254663" y="135191"/>
                  </a:lnTo>
                  <a:lnTo>
                    <a:pt x="261083" y="139460"/>
                  </a:lnTo>
                  <a:lnTo>
                    <a:pt x="266288" y="141357"/>
                  </a:lnTo>
                  <a:lnTo>
                    <a:pt x="275657" y="137497"/>
                  </a:lnTo>
                  <a:lnTo>
                    <a:pt x="286994" y="129196"/>
                  </a:lnTo>
                  <a:lnTo>
                    <a:pt x="303889" y="105627"/>
                  </a:lnTo>
                  <a:lnTo>
                    <a:pt x="318329" y="63860"/>
                  </a:lnTo>
                  <a:lnTo>
                    <a:pt x="324290" y="32660"/>
                  </a:lnTo>
                  <a:lnTo>
                    <a:pt x="325216" y="12961"/>
                  </a:lnTo>
                  <a:lnTo>
                    <a:pt x="328727" y="58153"/>
                  </a:lnTo>
                  <a:lnTo>
                    <a:pt x="332453" y="72060"/>
                  </a:lnTo>
                  <a:lnTo>
                    <a:pt x="353800" y="116553"/>
                  </a:lnTo>
                  <a:lnTo>
                    <a:pt x="380397" y="144979"/>
                  </a:lnTo>
                  <a:lnTo>
                    <a:pt x="396405" y="151886"/>
                  </a:lnTo>
                  <a:lnTo>
                    <a:pt x="416239" y="151111"/>
                  </a:lnTo>
                  <a:lnTo>
                    <a:pt x="429328" y="146413"/>
                  </a:lnTo>
                  <a:lnTo>
                    <a:pt x="439360" y="133810"/>
                  </a:lnTo>
                  <a:lnTo>
                    <a:pt x="448514" y="107871"/>
                  </a:lnTo>
                  <a:lnTo>
                    <a:pt x="455630" y="78048"/>
                  </a:lnTo>
                  <a:lnTo>
                    <a:pt x="456628" y="76374"/>
                  </a:lnTo>
                  <a:lnTo>
                    <a:pt x="461500" y="73573"/>
                  </a:lnTo>
                  <a:lnTo>
                    <a:pt x="477811" y="68900"/>
                  </a:lnTo>
                  <a:lnTo>
                    <a:pt x="523767" y="67151"/>
                  </a:lnTo>
                  <a:lnTo>
                    <a:pt x="542583" y="62444"/>
                  </a:lnTo>
                  <a:lnTo>
                    <a:pt x="553351" y="55896"/>
                  </a:lnTo>
                  <a:lnTo>
                    <a:pt x="556700" y="53139"/>
                  </a:lnTo>
                  <a:lnTo>
                    <a:pt x="561362" y="44431"/>
                  </a:lnTo>
                  <a:lnTo>
                    <a:pt x="565545" y="28336"/>
                  </a:lnTo>
                  <a:lnTo>
                    <a:pt x="564477" y="25241"/>
                  </a:lnTo>
                  <a:lnTo>
                    <a:pt x="556584" y="16180"/>
                  </a:lnTo>
                  <a:lnTo>
                    <a:pt x="550492" y="11190"/>
                  </a:lnTo>
                  <a:lnTo>
                    <a:pt x="541435" y="8501"/>
                  </a:lnTo>
                  <a:lnTo>
                    <a:pt x="526317" y="7928"/>
                  </a:lnTo>
                  <a:lnTo>
                    <a:pt x="521744" y="8460"/>
                  </a:lnTo>
                  <a:lnTo>
                    <a:pt x="511960" y="13755"/>
                  </a:lnTo>
                  <a:lnTo>
                    <a:pt x="502085" y="22694"/>
                  </a:lnTo>
                  <a:lnTo>
                    <a:pt x="487069" y="45732"/>
                  </a:lnTo>
                  <a:lnTo>
                    <a:pt x="484995" y="50596"/>
                  </a:lnTo>
                  <a:lnTo>
                    <a:pt x="487134" y="77668"/>
                  </a:lnTo>
                  <a:lnTo>
                    <a:pt x="492785" y="99017"/>
                  </a:lnTo>
                  <a:lnTo>
                    <a:pt x="517348" y="133794"/>
                  </a:lnTo>
                  <a:lnTo>
                    <a:pt x="536858" y="150415"/>
                  </a:lnTo>
                  <a:lnTo>
                    <a:pt x="584333" y="173388"/>
                  </a:lnTo>
                  <a:lnTo>
                    <a:pt x="601278" y="175721"/>
                  </a:lnTo>
                  <a:lnTo>
                    <a:pt x="633249" y="1682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SMARTInkShape-211">
              <a:extLst>
                <a:ext uri="{FF2B5EF4-FFF2-40B4-BE49-F238E27FC236}">
                  <a16:creationId xmlns:a16="http://schemas.microsoft.com/office/drawing/2014/main" xmlns="" id="{0B14F372-8048-4143-B30E-A34A8710F79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565275" y="3223681"/>
              <a:ext cx="530794" cy="366309"/>
            </a:xfrm>
            <a:custGeom>
              <a:avLst/>
              <a:gdLst/>
              <a:ahLst/>
              <a:cxnLst/>
              <a:rect l="0" t="0" r="0" b="0"/>
              <a:pathLst>
                <a:path w="530794" h="366309">
                  <a:moveTo>
                    <a:pt x="0" y="275169"/>
                  </a:moveTo>
                  <a:lnTo>
                    <a:pt x="0" y="275169"/>
                  </a:lnTo>
                  <a:lnTo>
                    <a:pt x="0" y="273483"/>
                  </a:lnTo>
                  <a:lnTo>
                    <a:pt x="7173" y="251902"/>
                  </a:lnTo>
                  <a:lnTo>
                    <a:pt x="12831" y="244602"/>
                  </a:lnTo>
                  <a:lnTo>
                    <a:pt x="29006" y="235930"/>
                  </a:lnTo>
                  <a:lnTo>
                    <a:pt x="44382" y="232263"/>
                  </a:lnTo>
                  <a:lnTo>
                    <a:pt x="49343" y="233865"/>
                  </a:lnTo>
                  <a:lnTo>
                    <a:pt x="63696" y="245174"/>
                  </a:lnTo>
                  <a:lnTo>
                    <a:pt x="70172" y="252313"/>
                  </a:lnTo>
                  <a:lnTo>
                    <a:pt x="77785" y="270710"/>
                  </a:lnTo>
                  <a:lnTo>
                    <a:pt x="86317" y="315199"/>
                  </a:lnTo>
                  <a:lnTo>
                    <a:pt x="91280" y="327885"/>
                  </a:lnTo>
                  <a:lnTo>
                    <a:pt x="99365" y="338227"/>
                  </a:lnTo>
                  <a:lnTo>
                    <a:pt x="105049" y="341197"/>
                  </a:lnTo>
                  <a:lnTo>
                    <a:pt x="118890" y="343555"/>
                  </a:lnTo>
                  <a:lnTo>
                    <a:pt x="135808" y="341214"/>
                  </a:lnTo>
                  <a:lnTo>
                    <a:pt x="182074" y="311683"/>
                  </a:lnTo>
                  <a:lnTo>
                    <a:pt x="214196" y="275757"/>
                  </a:lnTo>
                  <a:lnTo>
                    <a:pt x="236680" y="241163"/>
                  </a:lnTo>
                  <a:lnTo>
                    <a:pt x="255061" y="197909"/>
                  </a:lnTo>
                  <a:lnTo>
                    <a:pt x="263409" y="161103"/>
                  </a:lnTo>
                  <a:lnTo>
                    <a:pt x="268765" y="124990"/>
                  </a:lnTo>
                  <a:lnTo>
                    <a:pt x="270722" y="88659"/>
                  </a:lnTo>
                  <a:lnTo>
                    <a:pt x="261497" y="42013"/>
                  </a:lnTo>
                  <a:lnTo>
                    <a:pt x="249283" y="18173"/>
                  </a:lnTo>
                  <a:lnTo>
                    <a:pt x="236375" y="3700"/>
                  </a:lnTo>
                  <a:lnTo>
                    <a:pt x="232725" y="1057"/>
                  </a:lnTo>
                  <a:lnTo>
                    <a:pt x="228528" y="0"/>
                  </a:lnTo>
                  <a:lnTo>
                    <a:pt x="219160" y="707"/>
                  </a:lnTo>
                  <a:lnTo>
                    <a:pt x="214899" y="3647"/>
                  </a:lnTo>
                  <a:lnTo>
                    <a:pt x="207341" y="13499"/>
                  </a:lnTo>
                  <a:lnTo>
                    <a:pt x="203277" y="24228"/>
                  </a:lnTo>
                  <a:lnTo>
                    <a:pt x="200667" y="65714"/>
                  </a:lnTo>
                  <a:lnTo>
                    <a:pt x="201901" y="99239"/>
                  </a:lnTo>
                  <a:lnTo>
                    <a:pt x="205445" y="131244"/>
                  </a:lnTo>
                  <a:lnTo>
                    <a:pt x="209842" y="166752"/>
                  </a:lnTo>
                  <a:lnTo>
                    <a:pt x="214301" y="207415"/>
                  </a:lnTo>
                  <a:lnTo>
                    <a:pt x="217856" y="254075"/>
                  </a:lnTo>
                  <a:lnTo>
                    <a:pt x="220791" y="293417"/>
                  </a:lnTo>
                  <a:lnTo>
                    <a:pt x="221962" y="337714"/>
                  </a:lnTo>
                  <a:lnTo>
                    <a:pt x="222233" y="366308"/>
                  </a:lnTo>
                  <a:lnTo>
                    <a:pt x="223935" y="325367"/>
                  </a:lnTo>
                  <a:lnTo>
                    <a:pt x="234564" y="283347"/>
                  </a:lnTo>
                  <a:lnTo>
                    <a:pt x="251822" y="238808"/>
                  </a:lnTo>
                  <a:lnTo>
                    <a:pt x="264448" y="222728"/>
                  </a:lnTo>
                  <a:lnTo>
                    <a:pt x="270520" y="218348"/>
                  </a:lnTo>
                  <a:lnTo>
                    <a:pt x="273127" y="217886"/>
                  </a:lnTo>
                  <a:lnTo>
                    <a:pt x="275571" y="218283"/>
                  </a:lnTo>
                  <a:lnTo>
                    <a:pt x="277906" y="219253"/>
                  </a:lnTo>
                  <a:lnTo>
                    <a:pt x="290733" y="248759"/>
                  </a:lnTo>
                  <a:lnTo>
                    <a:pt x="304106" y="291568"/>
                  </a:lnTo>
                  <a:lnTo>
                    <a:pt x="322080" y="325315"/>
                  </a:lnTo>
                  <a:lnTo>
                    <a:pt x="330942" y="335556"/>
                  </a:lnTo>
                  <a:lnTo>
                    <a:pt x="340525" y="341754"/>
                  </a:lnTo>
                  <a:lnTo>
                    <a:pt x="349958" y="344979"/>
                  </a:lnTo>
                  <a:lnTo>
                    <a:pt x="357679" y="345236"/>
                  </a:lnTo>
                  <a:lnTo>
                    <a:pt x="374717" y="336656"/>
                  </a:lnTo>
                  <a:lnTo>
                    <a:pt x="382676" y="328720"/>
                  </a:lnTo>
                  <a:lnTo>
                    <a:pt x="392346" y="308756"/>
                  </a:lnTo>
                  <a:lnTo>
                    <a:pt x="399211" y="268732"/>
                  </a:lnTo>
                  <a:lnTo>
                    <a:pt x="398116" y="257034"/>
                  </a:lnTo>
                  <a:lnTo>
                    <a:pt x="396486" y="252998"/>
                  </a:lnTo>
                  <a:lnTo>
                    <a:pt x="395557" y="251922"/>
                  </a:lnTo>
                  <a:lnTo>
                    <a:pt x="394938" y="251910"/>
                  </a:lnTo>
                  <a:lnTo>
                    <a:pt x="394525" y="252607"/>
                  </a:lnTo>
                  <a:lnTo>
                    <a:pt x="394250" y="253778"/>
                  </a:lnTo>
                  <a:lnTo>
                    <a:pt x="401095" y="286318"/>
                  </a:lnTo>
                  <a:lnTo>
                    <a:pt x="415465" y="312923"/>
                  </a:lnTo>
                  <a:lnTo>
                    <a:pt x="439522" y="343968"/>
                  </a:lnTo>
                  <a:lnTo>
                    <a:pt x="443298" y="347493"/>
                  </a:lnTo>
                  <a:lnTo>
                    <a:pt x="472237" y="359697"/>
                  </a:lnTo>
                  <a:lnTo>
                    <a:pt x="482580" y="362126"/>
                  </a:lnTo>
                  <a:lnTo>
                    <a:pt x="494468" y="359443"/>
                  </a:lnTo>
                  <a:lnTo>
                    <a:pt x="515479" y="349593"/>
                  </a:lnTo>
                  <a:lnTo>
                    <a:pt x="522025" y="339526"/>
                  </a:lnTo>
                  <a:lnTo>
                    <a:pt x="530291" y="311753"/>
                  </a:lnTo>
                  <a:lnTo>
                    <a:pt x="530793" y="286479"/>
                  </a:lnTo>
                  <a:lnTo>
                    <a:pt x="520280" y="255511"/>
                  </a:lnTo>
                  <a:lnTo>
                    <a:pt x="507131" y="235242"/>
                  </a:lnTo>
                  <a:lnTo>
                    <a:pt x="492612" y="224220"/>
                  </a:lnTo>
                  <a:lnTo>
                    <a:pt x="472083" y="216485"/>
                  </a:lnTo>
                  <a:lnTo>
                    <a:pt x="446440" y="216467"/>
                  </a:lnTo>
                  <a:lnTo>
                    <a:pt x="427162" y="222616"/>
                  </a:lnTo>
                  <a:lnTo>
                    <a:pt x="416215" y="233820"/>
                  </a:lnTo>
                  <a:lnTo>
                    <a:pt x="407235" y="249383"/>
                  </a:lnTo>
                  <a:lnTo>
                    <a:pt x="402532" y="274231"/>
                  </a:lnTo>
                  <a:lnTo>
                    <a:pt x="402682" y="286159"/>
                  </a:lnTo>
                  <a:lnTo>
                    <a:pt x="408120" y="302493"/>
                  </a:lnTo>
                  <a:lnTo>
                    <a:pt x="434975" y="32596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SMARTInkShape-212">
              <a:extLst>
                <a:ext uri="{FF2B5EF4-FFF2-40B4-BE49-F238E27FC236}">
                  <a16:creationId xmlns:a16="http://schemas.microsoft.com/office/drawing/2014/main" xmlns="" id="{DB58AB0D-0A23-4AB0-9134-376603ABC95C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158875" y="3262555"/>
              <a:ext cx="420962" cy="515696"/>
            </a:xfrm>
            <a:custGeom>
              <a:avLst/>
              <a:gdLst/>
              <a:ahLst/>
              <a:cxnLst/>
              <a:rect l="0" t="0" r="0" b="0"/>
              <a:pathLst>
                <a:path w="420962" h="515696">
                  <a:moveTo>
                    <a:pt x="0" y="337895"/>
                  </a:moveTo>
                  <a:lnTo>
                    <a:pt x="0" y="337895"/>
                  </a:lnTo>
                  <a:lnTo>
                    <a:pt x="2888" y="345146"/>
                  </a:lnTo>
                  <a:lnTo>
                    <a:pt x="6105" y="349467"/>
                  </a:lnTo>
                  <a:lnTo>
                    <a:pt x="9009" y="349843"/>
                  </a:lnTo>
                  <a:lnTo>
                    <a:pt x="24657" y="344525"/>
                  </a:lnTo>
                  <a:lnTo>
                    <a:pt x="28551" y="340957"/>
                  </a:lnTo>
                  <a:lnTo>
                    <a:pt x="51028" y="305092"/>
                  </a:lnTo>
                  <a:lnTo>
                    <a:pt x="75851" y="260228"/>
                  </a:lnTo>
                  <a:lnTo>
                    <a:pt x="88567" y="217914"/>
                  </a:lnTo>
                  <a:lnTo>
                    <a:pt x="95707" y="180401"/>
                  </a:lnTo>
                  <a:lnTo>
                    <a:pt x="102121" y="132827"/>
                  </a:lnTo>
                  <a:lnTo>
                    <a:pt x="103989" y="94356"/>
                  </a:lnTo>
                  <a:lnTo>
                    <a:pt x="103914" y="56249"/>
                  </a:lnTo>
                  <a:lnTo>
                    <a:pt x="96465" y="11010"/>
                  </a:lnTo>
                  <a:lnTo>
                    <a:pt x="93180" y="2288"/>
                  </a:lnTo>
                  <a:lnTo>
                    <a:pt x="91037" y="0"/>
                  </a:lnTo>
                  <a:lnTo>
                    <a:pt x="89972" y="1154"/>
                  </a:lnTo>
                  <a:lnTo>
                    <a:pt x="87848" y="7140"/>
                  </a:lnTo>
                  <a:lnTo>
                    <a:pt x="86005" y="49877"/>
                  </a:lnTo>
                  <a:lnTo>
                    <a:pt x="87466" y="96500"/>
                  </a:lnTo>
                  <a:lnTo>
                    <a:pt x="90161" y="140272"/>
                  </a:lnTo>
                  <a:lnTo>
                    <a:pt x="94046" y="172569"/>
                  </a:lnTo>
                  <a:lnTo>
                    <a:pt x="101243" y="216002"/>
                  </a:lnTo>
                  <a:lnTo>
                    <a:pt x="111607" y="251449"/>
                  </a:lnTo>
                  <a:lnTo>
                    <a:pt x="127331" y="289344"/>
                  </a:lnTo>
                  <a:lnTo>
                    <a:pt x="146736" y="309046"/>
                  </a:lnTo>
                  <a:lnTo>
                    <a:pt x="158937" y="316254"/>
                  </a:lnTo>
                  <a:lnTo>
                    <a:pt x="164167" y="318176"/>
                  </a:lnTo>
                  <a:lnTo>
                    <a:pt x="174680" y="317489"/>
                  </a:lnTo>
                  <a:lnTo>
                    <a:pt x="200859" y="305054"/>
                  </a:lnTo>
                  <a:lnTo>
                    <a:pt x="214815" y="294062"/>
                  </a:lnTo>
                  <a:lnTo>
                    <a:pt x="247035" y="250838"/>
                  </a:lnTo>
                  <a:lnTo>
                    <a:pt x="259462" y="244484"/>
                  </a:lnTo>
                  <a:lnTo>
                    <a:pt x="302425" y="224154"/>
                  </a:lnTo>
                  <a:lnTo>
                    <a:pt x="327423" y="206442"/>
                  </a:lnTo>
                  <a:lnTo>
                    <a:pt x="331671" y="197980"/>
                  </a:lnTo>
                  <a:lnTo>
                    <a:pt x="334029" y="187516"/>
                  </a:lnTo>
                  <a:lnTo>
                    <a:pt x="333020" y="172414"/>
                  </a:lnTo>
                  <a:lnTo>
                    <a:pt x="330160" y="164512"/>
                  </a:lnTo>
                  <a:lnTo>
                    <a:pt x="323715" y="157472"/>
                  </a:lnTo>
                  <a:lnTo>
                    <a:pt x="308575" y="147700"/>
                  </a:lnTo>
                  <a:lnTo>
                    <a:pt x="298129" y="147648"/>
                  </a:lnTo>
                  <a:lnTo>
                    <a:pt x="282127" y="151586"/>
                  </a:lnTo>
                  <a:lnTo>
                    <a:pt x="273557" y="156666"/>
                  </a:lnTo>
                  <a:lnTo>
                    <a:pt x="256504" y="175293"/>
                  </a:lnTo>
                  <a:lnTo>
                    <a:pt x="253553" y="179752"/>
                  </a:lnTo>
                  <a:lnTo>
                    <a:pt x="247713" y="204568"/>
                  </a:lnTo>
                  <a:lnTo>
                    <a:pt x="248806" y="233127"/>
                  </a:lnTo>
                  <a:lnTo>
                    <a:pt x="255283" y="256641"/>
                  </a:lnTo>
                  <a:lnTo>
                    <a:pt x="263905" y="271956"/>
                  </a:lnTo>
                  <a:lnTo>
                    <a:pt x="279905" y="286568"/>
                  </a:lnTo>
                  <a:lnTo>
                    <a:pt x="305342" y="297013"/>
                  </a:lnTo>
                  <a:lnTo>
                    <a:pt x="325108" y="301205"/>
                  </a:lnTo>
                  <a:lnTo>
                    <a:pt x="348329" y="297390"/>
                  </a:lnTo>
                  <a:lnTo>
                    <a:pt x="373632" y="281130"/>
                  </a:lnTo>
                  <a:lnTo>
                    <a:pt x="390576" y="265180"/>
                  </a:lnTo>
                  <a:lnTo>
                    <a:pt x="412308" y="222721"/>
                  </a:lnTo>
                  <a:lnTo>
                    <a:pt x="420388" y="188072"/>
                  </a:lnTo>
                  <a:lnTo>
                    <a:pt x="420961" y="168313"/>
                  </a:lnTo>
                  <a:lnTo>
                    <a:pt x="419468" y="159171"/>
                  </a:lnTo>
                  <a:lnTo>
                    <a:pt x="418992" y="158773"/>
                  </a:lnTo>
                  <a:lnTo>
                    <a:pt x="418323" y="158861"/>
                  </a:lnTo>
                  <a:lnTo>
                    <a:pt x="417523" y="159272"/>
                  </a:lnTo>
                  <a:lnTo>
                    <a:pt x="415666" y="196414"/>
                  </a:lnTo>
                  <a:lnTo>
                    <a:pt x="413430" y="242019"/>
                  </a:lnTo>
                  <a:lnTo>
                    <a:pt x="413892" y="281383"/>
                  </a:lnTo>
                  <a:lnTo>
                    <a:pt x="415323" y="327383"/>
                  </a:lnTo>
                  <a:lnTo>
                    <a:pt x="415747" y="367706"/>
                  </a:lnTo>
                  <a:lnTo>
                    <a:pt x="415872" y="410698"/>
                  </a:lnTo>
                  <a:lnTo>
                    <a:pt x="414969" y="448955"/>
                  </a:lnTo>
                  <a:lnTo>
                    <a:pt x="413188" y="493065"/>
                  </a:lnTo>
                  <a:lnTo>
                    <a:pt x="413189" y="514518"/>
                  </a:lnTo>
                  <a:lnTo>
                    <a:pt x="413749" y="515616"/>
                  </a:lnTo>
                  <a:lnTo>
                    <a:pt x="415925" y="51569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SMARTInkShape-213">
              <a:extLst>
                <a:ext uri="{FF2B5EF4-FFF2-40B4-BE49-F238E27FC236}">
                  <a16:creationId xmlns:a16="http://schemas.microsoft.com/office/drawing/2014/main" xmlns="" id="{DF5E3298-614B-4589-917A-8930F3195B2D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897146" y="3243722"/>
              <a:ext cx="246268" cy="390525"/>
            </a:xfrm>
            <a:custGeom>
              <a:avLst/>
              <a:gdLst/>
              <a:ahLst/>
              <a:cxnLst/>
              <a:rect l="0" t="0" r="0" b="0"/>
              <a:pathLst>
                <a:path w="246268" h="390525">
                  <a:moveTo>
                    <a:pt x="166479" y="51928"/>
                  </a:moveTo>
                  <a:lnTo>
                    <a:pt x="166479" y="51928"/>
                  </a:lnTo>
                  <a:lnTo>
                    <a:pt x="168165" y="50242"/>
                  </a:lnTo>
                  <a:lnTo>
                    <a:pt x="169213" y="44138"/>
                  </a:lnTo>
                  <a:lnTo>
                    <a:pt x="167838" y="37312"/>
                  </a:lnTo>
                  <a:lnTo>
                    <a:pt x="157382" y="17772"/>
                  </a:lnTo>
                  <a:lnTo>
                    <a:pt x="153710" y="13860"/>
                  </a:lnTo>
                  <a:lnTo>
                    <a:pt x="106101" y="1023"/>
                  </a:lnTo>
                  <a:lnTo>
                    <a:pt x="98711" y="0"/>
                  </a:lnTo>
                  <a:lnTo>
                    <a:pt x="58901" y="9973"/>
                  </a:lnTo>
                  <a:lnTo>
                    <a:pt x="37198" y="19310"/>
                  </a:lnTo>
                  <a:lnTo>
                    <a:pt x="13099" y="42245"/>
                  </a:lnTo>
                  <a:lnTo>
                    <a:pt x="897" y="69882"/>
                  </a:lnTo>
                  <a:lnTo>
                    <a:pt x="0" y="73422"/>
                  </a:lnTo>
                  <a:lnTo>
                    <a:pt x="2107" y="90203"/>
                  </a:lnTo>
                  <a:lnTo>
                    <a:pt x="7229" y="99984"/>
                  </a:lnTo>
                  <a:lnTo>
                    <a:pt x="13857" y="106800"/>
                  </a:lnTo>
                  <a:lnTo>
                    <a:pt x="40038" y="116591"/>
                  </a:lnTo>
                  <a:lnTo>
                    <a:pt x="81599" y="127062"/>
                  </a:lnTo>
                  <a:lnTo>
                    <a:pt x="123395" y="137643"/>
                  </a:lnTo>
                  <a:lnTo>
                    <a:pt x="142856" y="144431"/>
                  </a:lnTo>
                  <a:lnTo>
                    <a:pt x="181338" y="170823"/>
                  </a:lnTo>
                  <a:lnTo>
                    <a:pt x="215907" y="212964"/>
                  </a:lnTo>
                  <a:lnTo>
                    <a:pt x="231394" y="243271"/>
                  </a:lnTo>
                  <a:lnTo>
                    <a:pt x="242619" y="285830"/>
                  </a:lnTo>
                  <a:lnTo>
                    <a:pt x="246267" y="309772"/>
                  </a:lnTo>
                  <a:lnTo>
                    <a:pt x="242292" y="339091"/>
                  </a:lnTo>
                  <a:lnTo>
                    <a:pt x="234863" y="356063"/>
                  </a:lnTo>
                  <a:lnTo>
                    <a:pt x="224742" y="368074"/>
                  </a:lnTo>
                  <a:lnTo>
                    <a:pt x="200997" y="384408"/>
                  </a:lnTo>
                  <a:lnTo>
                    <a:pt x="183919" y="389506"/>
                  </a:lnTo>
                  <a:lnTo>
                    <a:pt x="152912" y="390524"/>
                  </a:lnTo>
                  <a:lnTo>
                    <a:pt x="130160" y="385752"/>
                  </a:lnTo>
                  <a:lnTo>
                    <a:pt x="101920" y="371242"/>
                  </a:lnTo>
                  <a:lnTo>
                    <a:pt x="83929" y="34402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SMARTInkShape-214">
              <a:extLst>
                <a:ext uri="{FF2B5EF4-FFF2-40B4-BE49-F238E27FC236}">
                  <a16:creationId xmlns:a16="http://schemas.microsoft.com/office/drawing/2014/main" xmlns="" id="{3906FEE6-48B1-4C5A-B70B-EE2BBB2AC53A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2571750" y="3044825"/>
              <a:ext cx="222251" cy="12701"/>
            </a:xfrm>
            <a:custGeom>
              <a:avLst/>
              <a:gdLst/>
              <a:ahLst/>
              <a:cxnLst/>
              <a:rect l="0" t="0" r="0" b="0"/>
              <a:pathLst>
                <a:path w="222251" h="12701">
                  <a:moveTo>
                    <a:pt x="0" y="0"/>
                  </a:moveTo>
                  <a:lnTo>
                    <a:pt x="0" y="0"/>
                  </a:lnTo>
                  <a:lnTo>
                    <a:pt x="1686" y="1686"/>
                  </a:lnTo>
                  <a:lnTo>
                    <a:pt x="12667" y="5063"/>
                  </a:lnTo>
                  <a:lnTo>
                    <a:pt x="53149" y="8419"/>
                  </a:lnTo>
                  <a:lnTo>
                    <a:pt x="86448" y="9075"/>
                  </a:lnTo>
                  <a:lnTo>
                    <a:pt x="128671" y="7934"/>
                  </a:lnTo>
                  <a:lnTo>
                    <a:pt x="175015" y="9171"/>
                  </a:lnTo>
                  <a:lnTo>
                    <a:pt x="222250" y="127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SMARTInkShape-215">
              <a:extLst>
                <a:ext uri="{FF2B5EF4-FFF2-40B4-BE49-F238E27FC236}">
                  <a16:creationId xmlns:a16="http://schemas.microsoft.com/office/drawing/2014/main" xmlns="" id="{EC961A5F-CF33-4D12-B339-3DDB63B4A548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2568575" y="2994025"/>
              <a:ext cx="250826" cy="9526"/>
            </a:xfrm>
            <a:custGeom>
              <a:avLst/>
              <a:gdLst/>
              <a:ahLst/>
              <a:cxnLst/>
              <a:rect l="0" t="0" r="0" b="0"/>
              <a:pathLst>
                <a:path w="250826" h="9526">
                  <a:moveTo>
                    <a:pt x="0" y="0"/>
                  </a:moveTo>
                  <a:lnTo>
                    <a:pt x="0" y="0"/>
                  </a:lnTo>
                  <a:lnTo>
                    <a:pt x="1686" y="1686"/>
                  </a:lnTo>
                  <a:lnTo>
                    <a:pt x="7790" y="4419"/>
                  </a:lnTo>
                  <a:lnTo>
                    <a:pt x="27932" y="5616"/>
                  </a:lnTo>
                  <a:lnTo>
                    <a:pt x="74007" y="3291"/>
                  </a:lnTo>
                  <a:lnTo>
                    <a:pt x="113796" y="4167"/>
                  </a:lnTo>
                  <a:lnTo>
                    <a:pt x="144656" y="4895"/>
                  </a:lnTo>
                  <a:lnTo>
                    <a:pt x="183648" y="5703"/>
                  </a:lnTo>
                  <a:lnTo>
                    <a:pt x="224738" y="6222"/>
                  </a:lnTo>
                  <a:lnTo>
                    <a:pt x="250825" y="95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SMARTInkShape-216">
              <a:extLst>
                <a:ext uri="{FF2B5EF4-FFF2-40B4-BE49-F238E27FC236}">
                  <a16:creationId xmlns:a16="http://schemas.microsoft.com/office/drawing/2014/main" xmlns="" id="{97BDE0A7-690D-481B-9480-D7CB6374B934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2619546" y="2881892"/>
              <a:ext cx="282405" cy="295487"/>
            </a:xfrm>
            <a:custGeom>
              <a:avLst/>
              <a:gdLst/>
              <a:ahLst/>
              <a:cxnLst/>
              <a:rect l="0" t="0" r="0" b="0"/>
              <a:pathLst>
                <a:path w="282405" h="295487">
                  <a:moveTo>
                    <a:pt x="183979" y="10533"/>
                  </a:moveTo>
                  <a:lnTo>
                    <a:pt x="183979" y="10533"/>
                  </a:lnTo>
                  <a:lnTo>
                    <a:pt x="182293" y="7162"/>
                  </a:lnTo>
                  <a:lnTo>
                    <a:pt x="178644" y="4566"/>
                  </a:lnTo>
                  <a:lnTo>
                    <a:pt x="176189" y="3380"/>
                  </a:lnTo>
                  <a:lnTo>
                    <a:pt x="148312" y="0"/>
                  </a:lnTo>
                  <a:lnTo>
                    <a:pt x="121689" y="3979"/>
                  </a:lnTo>
                  <a:lnTo>
                    <a:pt x="89972" y="32314"/>
                  </a:lnTo>
                  <a:lnTo>
                    <a:pt x="46948" y="73836"/>
                  </a:lnTo>
                  <a:lnTo>
                    <a:pt x="14574" y="119600"/>
                  </a:lnTo>
                  <a:lnTo>
                    <a:pt x="1801" y="161063"/>
                  </a:lnTo>
                  <a:lnTo>
                    <a:pt x="0" y="180799"/>
                  </a:lnTo>
                  <a:lnTo>
                    <a:pt x="5995" y="216283"/>
                  </a:lnTo>
                  <a:lnTo>
                    <a:pt x="25506" y="253669"/>
                  </a:lnTo>
                  <a:lnTo>
                    <a:pt x="30706" y="260466"/>
                  </a:lnTo>
                  <a:lnTo>
                    <a:pt x="61620" y="280143"/>
                  </a:lnTo>
                  <a:lnTo>
                    <a:pt x="92791" y="289228"/>
                  </a:lnTo>
                  <a:lnTo>
                    <a:pt x="137675" y="295486"/>
                  </a:lnTo>
                  <a:lnTo>
                    <a:pt x="178256" y="291343"/>
                  </a:lnTo>
                  <a:lnTo>
                    <a:pt x="219207" y="280826"/>
                  </a:lnTo>
                  <a:lnTo>
                    <a:pt x="247569" y="267244"/>
                  </a:lnTo>
                  <a:lnTo>
                    <a:pt x="264099" y="254802"/>
                  </a:lnTo>
                  <a:lnTo>
                    <a:pt x="282404" y="22960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SMARTInkShape-217">
              <a:extLst>
                <a:ext uri="{FF2B5EF4-FFF2-40B4-BE49-F238E27FC236}">
                  <a16:creationId xmlns:a16="http://schemas.microsoft.com/office/drawing/2014/main" xmlns="" id="{D585D67B-A157-47B5-B237-C76BA19CD891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2286000" y="2808804"/>
              <a:ext cx="149391" cy="355643"/>
            </a:xfrm>
            <a:custGeom>
              <a:avLst/>
              <a:gdLst/>
              <a:ahLst/>
              <a:cxnLst/>
              <a:rect l="0" t="0" r="0" b="0"/>
              <a:pathLst>
                <a:path w="149391" h="355643">
                  <a:moveTo>
                    <a:pt x="57150" y="55046"/>
                  </a:moveTo>
                  <a:lnTo>
                    <a:pt x="57150" y="55046"/>
                  </a:lnTo>
                  <a:lnTo>
                    <a:pt x="57150" y="51675"/>
                  </a:lnTo>
                  <a:lnTo>
                    <a:pt x="52081" y="37669"/>
                  </a:lnTo>
                  <a:lnTo>
                    <a:pt x="48312" y="31918"/>
                  </a:lnTo>
                  <a:lnTo>
                    <a:pt x="44908" y="30808"/>
                  </a:lnTo>
                  <a:lnTo>
                    <a:pt x="26285" y="32701"/>
                  </a:lnTo>
                  <a:lnTo>
                    <a:pt x="22291" y="34471"/>
                  </a:lnTo>
                  <a:lnTo>
                    <a:pt x="11315" y="69130"/>
                  </a:lnTo>
                  <a:lnTo>
                    <a:pt x="10085" y="80238"/>
                  </a:lnTo>
                  <a:lnTo>
                    <a:pt x="33925" y="119237"/>
                  </a:lnTo>
                  <a:lnTo>
                    <a:pt x="67545" y="161275"/>
                  </a:lnTo>
                  <a:lnTo>
                    <a:pt x="99146" y="202206"/>
                  </a:lnTo>
                  <a:lnTo>
                    <a:pt x="130658" y="246568"/>
                  </a:lnTo>
                  <a:lnTo>
                    <a:pt x="145417" y="283950"/>
                  </a:lnTo>
                  <a:lnTo>
                    <a:pt x="149390" y="309489"/>
                  </a:lnTo>
                  <a:lnTo>
                    <a:pt x="148240" y="324059"/>
                  </a:lnTo>
                  <a:lnTo>
                    <a:pt x="144201" y="338767"/>
                  </a:lnTo>
                  <a:lnTo>
                    <a:pt x="139173" y="344382"/>
                  </a:lnTo>
                  <a:lnTo>
                    <a:pt x="124179" y="352503"/>
                  </a:lnTo>
                  <a:lnTo>
                    <a:pt x="111400" y="355642"/>
                  </a:lnTo>
                  <a:lnTo>
                    <a:pt x="91698" y="354782"/>
                  </a:lnTo>
                  <a:lnTo>
                    <a:pt x="68406" y="340393"/>
                  </a:lnTo>
                  <a:lnTo>
                    <a:pt x="55803" y="326035"/>
                  </a:lnTo>
                  <a:lnTo>
                    <a:pt x="47732" y="311305"/>
                  </a:lnTo>
                  <a:lnTo>
                    <a:pt x="44145" y="298879"/>
                  </a:lnTo>
                  <a:lnTo>
                    <a:pt x="46206" y="256891"/>
                  </a:lnTo>
                  <a:lnTo>
                    <a:pt x="46994" y="241181"/>
                  </a:lnTo>
                  <a:lnTo>
                    <a:pt x="57551" y="215677"/>
                  </a:lnTo>
                  <a:lnTo>
                    <a:pt x="87686" y="170306"/>
                  </a:lnTo>
                  <a:lnTo>
                    <a:pt x="117627" y="123923"/>
                  </a:lnTo>
                  <a:lnTo>
                    <a:pt x="133239" y="86602"/>
                  </a:lnTo>
                  <a:lnTo>
                    <a:pt x="137276" y="68904"/>
                  </a:lnTo>
                  <a:lnTo>
                    <a:pt x="137094" y="54267"/>
                  </a:lnTo>
                  <a:lnTo>
                    <a:pt x="129952" y="31845"/>
                  </a:lnTo>
                  <a:lnTo>
                    <a:pt x="118898" y="16304"/>
                  </a:lnTo>
                  <a:lnTo>
                    <a:pt x="99944" y="4997"/>
                  </a:lnTo>
                  <a:lnTo>
                    <a:pt x="81511" y="0"/>
                  </a:lnTo>
                  <a:lnTo>
                    <a:pt x="54765" y="3576"/>
                  </a:lnTo>
                  <a:lnTo>
                    <a:pt x="34061" y="11338"/>
                  </a:lnTo>
                  <a:lnTo>
                    <a:pt x="13934" y="28768"/>
                  </a:lnTo>
                  <a:lnTo>
                    <a:pt x="0" y="6457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SMARTInkShape-218">
              <a:extLst>
                <a:ext uri="{FF2B5EF4-FFF2-40B4-BE49-F238E27FC236}">
                  <a16:creationId xmlns:a16="http://schemas.microsoft.com/office/drawing/2014/main" xmlns="" id="{35C01A37-A55E-48BC-94D0-85F54AAA1984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2009775" y="2794315"/>
              <a:ext cx="148434" cy="314011"/>
            </a:xfrm>
            <a:custGeom>
              <a:avLst/>
              <a:gdLst/>
              <a:ahLst/>
              <a:cxnLst/>
              <a:rect l="0" t="0" r="0" b="0"/>
              <a:pathLst>
                <a:path w="148434" h="314011">
                  <a:moveTo>
                    <a:pt x="0" y="310835"/>
                  </a:moveTo>
                  <a:lnTo>
                    <a:pt x="0" y="310835"/>
                  </a:lnTo>
                  <a:lnTo>
                    <a:pt x="0" y="309149"/>
                  </a:lnTo>
                  <a:lnTo>
                    <a:pt x="353" y="308653"/>
                  </a:lnTo>
                  <a:lnTo>
                    <a:pt x="941" y="308322"/>
                  </a:lnTo>
                  <a:lnTo>
                    <a:pt x="1686" y="308101"/>
                  </a:lnTo>
                  <a:lnTo>
                    <a:pt x="31615" y="260911"/>
                  </a:lnTo>
                  <a:lnTo>
                    <a:pt x="49205" y="227796"/>
                  </a:lnTo>
                  <a:lnTo>
                    <a:pt x="69729" y="185499"/>
                  </a:lnTo>
                  <a:lnTo>
                    <a:pt x="92196" y="137879"/>
                  </a:lnTo>
                  <a:lnTo>
                    <a:pt x="108418" y="98832"/>
                  </a:lnTo>
                  <a:lnTo>
                    <a:pt x="124688" y="57252"/>
                  </a:lnTo>
                  <a:lnTo>
                    <a:pt x="141069" y="13288"/>
                  </a:lnTo>
                  <a:lnTo>
                    <a:pt x="145066" y="687"/>
                  </a:lnTo>
                  <a:lnTo>
                    <a:pt x="145747" y="0"/>
                  </a:lnTo>
                  <a:lnTo>
                    <a:pt x="146553" y="248"/>
                  </a:lnTo>
                  <a:lnTo>
                    <a:pt x="147444" y="1118"/>
                  </a:lnTo>
                  <a:lnTo>
                    <a:pt x="148433" y="3967"/>
                  </a:lnTo>
                  <a:lnTo>
                    <a:pt x="148050" y="17064"/>
                  </a:lnTo>
                  <a:lnTo>
                    <a:pt x="143426" y="56550"/>
                  </a:lnTo>
                  <a:lnTo>
                    <a:pt x="138883" y="95046"/>
                  </a:lnTo>
                  <a:lnTo>
                    <a:pt x="136050" y="140413"/>
                  </a:lnTo>
                  <a:lnTo>
                    <a:pt x="134150" y="183787"/>
                  </a:lnTo>
                  <a:lnTo>
                    <a:pt x="133706" y="215916"/>
                  </a:lnTo>
                  <a:lnTo>
                    <a:pt x="133455" y="262211"/>
                  </a:lnTo>
                  <a:lnTo>
                    <a:pt x="136525" y="31401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SMARTInkShape-219">
              <a:extLst>
                <a:ext uri="{FF2B5EF4-FFF2-40B4-BE49-F238E27FC236}">
                  <a16:creationId xmlns:a16="http://schemas.microsoft.com/office/drawing/2014/main" xmlns="" id="{DB0DA40B-E6CC-46EF-92EF-3914485B26DB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857375" y="3000375"/>
              <a:ext cx="3176" cy="3176"/>
            </a:xfrm>
            <a:custGeom>
              <a:avLst/>
              <a:gdLst/>
              <a:ahLst/>
              <a:cxnLst/>
              <a:rect l="0" t="0" r="0" b="0"/>
              <a:pathLst>
                <a:path w="3176" h="3176">
                  <a:moveTo>
                    <a:pt x="3175" y="3175"/>
                  </a:moveTo>
                  <a:lnTo>
                    <a:pt x="3175" y="3175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SMARTInkShape-220">
              <a:extLst>
                <a:ext uri="{FF2B5EF4-FFF2-40B4-BE49-F238E27FC236}">
                  <a16:creationId xmlns:a16="http://schemas.microsoft.com/office/drawing/2014/main" xmlns="" id="{CEC8720A-2870-4297-B444-B1093E1D497E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858721" y="3105150"/>
              <a:ext cx="11355" cy="6351"/>
            </a:xfrm>
            <a:custGeom>
              <a:avLst/>
              <a:gdLst/>
              <a:ahLst/>
              <a:cxnLst/>
              <a:rect l="0" t="0" r="0" b="0"/>
              <a:pathLst>
                <a:path w="11355" h="6351">
                  <a:moveTo>
                    <a:pt x="1829" y="6350"/>
                  </a:moveTo>
                  <a:lnTo>
                    <a:pt x="1829" y="6350"/>
                  </a:lnTo>
                  <a:lnTo>
                    <a:pt x="0" y="6350"/>
                  </a:lnTo>
                  <a:lnTo>
                    <a:pt x="1518" y="6350"/>
                  </a:lnTo>
                  <a:lnTo>
                    <a:pt x="11354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SMARTInkShape-221">
              <a:extLst>
                <a:ext uri="{FF2B5EF4-FFF2-40B4-BE49-F238E27FC236}">
                  <a16:creationId xmlns:a16="http://schemas.microsoft.com/office/drawing/2014/main" xmlns="" id="{EF7185F0-CCCB-4E86-A2E1-480B53C45CED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467887" y="2937164"/>
              <a:ext cx="233914" cy="165854"/>
            </a:xfrm>
            <a:custGeom>
              <a:avLst/>
              <a:gdLst/>
              <a:ahLst/>
              <a:cxnLst/>
              <a:rect l="0" t="0" r="0" b="0"/>
              <a:pathLst>
                <a:path w="233914" h="165854">
                  <a:moveTo>
                    <a:pt x="100563" y="44161"/>
                  </a:moveTo>
                  <a:lnTo>
                    <a:pt x="100563" y="44161"/>
                  </a:lnTo>
                  <a:lnTo>
                    <a:pt x="94458" y="33637"/>
                  </a:lnTo>
                  <a:lnTo>
                    <a:pt x="68832" y="8983"/>
                  </a:lnTo>
                  <a:lnTo>
                    <a:pt x="44363" y="0"/>
                  </a:lnTo>
                  <a:lnTo>
                    <a:pt x="10871" y="44401"/>
                  </a:lnTo>
                  <a:lnTo>
                    <a:pt x="2491" y="66845"/>
                  </a:lnTo>
                  <a:lnTo>
                    <a:pt x="0" y="111907"/>
                  </a:lnTo>
                  <a:lnTo>
                    <a:pt x="2481" y="126246"/>
                  </a:lnTo>
                  <a:lnTo>
                    <a:pt x="12521" y="140145"/>
                  </a:lnTo>
                  <a:lnTo>
                    <a:pt x="27567" y="152790"/>
                  </a:lnTo>
                  <a:lnTo>
                    <a:pt x="53182" y="163170"/>
                  </a:lnTo>
                  <a:lnTo>
                    <a:pt x="77078" y="165853"/>
                  </a:lnTo>
                  <a:lnTo>
                    <a:pt x="105553" y="160797"/>
                  </a:lnTo>
                  <a:lnTo>
                    <a:pt x="115481" y="155618"/>
                  </a:lnTo>
                  <a:lnTo>
                    <a:pt x="138563" y="135835"/>
                  </a:lnTo>
                  <a:lnTo>
                    <a:pt x="143087" y="127826"/>
                  </a:lnTo>
                  <a:lnTo>
                    <a:pt x="154104" y="92946"/>
                  </a:lnTo>
                  <a:lnTo>
                    <a:pt x="157403" y="89009"/>
                  </a:lnTo>
                  <a:lnTo>
                    <a:pt x="201264" y="72130"/>
                  </a:lnTo>
                  <a:lnTo>
                    <a:pt x="224916" y="55481"/>
                  </a:lnTo>
                  <a:lnTo>
                    <a:pt x="232384" y="46927"/>
                  </a:lnTo>
                  <a:lnTo>
                    <a:pt x="233246" y="42830"/>
                  </a:lnTo>
                  <a:lnTo>
                    <a:pt x="232323" y="32633"/>
                  </a:lnTo>
                  <a:lnTo>
                    <a:pt x="230736" y="28715"/>
                  </a:lnTo>
                  <a:lnTo>
                    <a:pt x="226151" y="23420"/>
                  </a:lnTo>
                  <a:lnTo>
                    <a:pt x="212563" y="16770"/>
                  </a:lnTo>
                  <a:lnTo>
                    <a:pt x="196817" y="13703"/>
                  </a:lnTo>
                  <a:lnTo>
                    <a:pt x="177609" y="17850"/>
                  </a:lnTo>
                  <a:lnTo>
                    <a:pt x="161335" y="24096"/>
                  </a:lnTo>
                  <a:lnTo>
                    <a:pt x="144205" y="43900"/>
                  </a:lnTo>
                  <a:lnTo>
                    <a:pt x="134151" y="61997"/>
                  </a:lnTo>
                  <a:lnTo>
                    <a:pt x="130623" y="88094"/>
                  </a:lnTo>
                  <a:lnTo>
                    <a:pt x="134502" y="105550"/>
                  </a:lnTo>
                  <a:lnTo>
                    <a:pt x="138006" y="113662"/>
                  </a:lnTo>
                  <a:lnTo>
                    <a:pt x="171590" y="140248"/>
                  </a:lnTo>
                  <a:lnTo>
                    <a:pt x="206603" y="157398"/>
                  </a:lnTo>
                  <a:lnTo>
                    <a:pt x="233913" y="16481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SMARTInkShape-222">
              <a:extLst>
                <a:ext uri="{FF2B5EF4-FFF2-40B4-BE49-F238E27FC236}">
                  <a16:creationId xmlns:a16="http://schemas.microsoft.com/office/drawing/2014/main" xmlns="" id="{DC2B521B-729E-4403-B08F-1AEBB6CB875A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374775" y="2870200"/>
              <a:ext cx="15876" cy="19051"/>
            </a:xfrm>
            <a:custGeom>
              <a:avLst/>
              <a:gdLst/>
              <a:ahLst/>
              <a:cxnLst/>
              <a:rect l="0" t="0" r="0" b="0"/>
              <a:pathLst>
                <a:path w="15876" h="19051">
                  <a:moveTo>
                    <a:pt x="15875" y="19050"/>
                  </a:moveTo>
                  <a:lnTo>
                    <a:pt x="15875" y="19050"/>
                  </a:lnTo>
                  <a:lnTo>
                    <a:pt x="2240" y="4475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SMARTInkShape-223">
              <a:extLst>
                <a:ext uri="{FF2B5EF4-FFF2-40B4-BE49-F238E27FC236}">
                  <a16:creationId xmlns:a16="http://schemas.microsoft.com/office/drawing/2014/main" xmlns="" id="{C94457CB-13AB-4985-9CCD-782BF3629B07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143000" y="2752023"/>
              <a:ext cx="304801" cy="389131"/>
            </a:xfrm>
            <a:custGeom>
              <a:avLst/>
              <a:gdLst/>
              <a:ahLst/>
              <a:cxnLst/>
              <a:rect l="0" t="0" r="0" b="0"/>
              <a:pathLst>
                <a:path w="304801" h="389131">
                  <a:moveTo>
                    <a:pt x="0" y="270577"/>
                  </a:moveTo>
                  <a:lnTo>
                    <a:pt x="0" y="270577"/>
                  </a:lnTo>
                  <a:lnTo>
                    <a:pt x="21963" y="257559"/>
                  </a:lnTo>
                  <a:lnTo>
                    <a:pt x="49117" y="232410"/>
                  </a:lnTo>
                  <a:lnTo>
                    <a:pt x="77818" y="185851"/>
                  </a:lnTo>
                  <a:lnTo>
                    <a:pt x="97924" y="148224"/>
                  </a:lnTo>
                  <a:lnTo>
                    <a:pt x="110036" y="108500"/>
                  </a:lnTo>
                  <a:lnTo>
                    <a:pt x="116495" y="64038"/>
                  </a:lnTo>
                  <a:lnTo>
                    <a:pt x="115596" y="40455"/>
                  </a:lnTo>
                  <a:lnTo>
                    <a:pt x="100758" y="9312"/>
                  </a:lnTo>
                  <a:lnTo>
                    <a:pt x="94641" y="1236"/>
                  </a:lnTo>
                  <a:lnTo>
                    <a:pt x="90611" y="0"/>
                  </a:lnTo>
                  <a:lnTo>
                    <a:pt x="80488" y="1448"/>
                  </a:lnTo>
                  <a:lnTo>
                    <a:pt x="73637" y="5620"/>
                  </a:lnTo>
                  <a:lnTo>
                    <a:pt x="71316" y="8214"/>
                  </a:lnTo>
                  <a:lnTo>
                    <a:pt x="56329" y="46035"/>
                  </a:lnTo>
                  <a:lnTo>
                    <a:pt x="50361" y="86101"/>
                  </a:lnTo>
                  <a:lnTo>
                    <a:pt x="49141" y="121530"/>
                  </a:lnTo>
                  <a:lnTo>
                    <a:pt x="51356" y="157061"/>
                  </a:lnTo>
                  <a:lnTo>
                    <a:pt x="56570" y="198490"/>
                  </a:lnTo>
                  <a:lnTo>
                    <a:pt x="67640" y="244357"/>
                  </a:lnTo>
                  <a:lnTo>
                    <a:pt x="80406" y="287503"/>
                  </a:lnTo>
                  <a:lnTo>
                    <a:pt x="92997" y="328810"/>
                  </a:lnTo>
                  <a:lnTo>
                    <a:pt x="113045" y="359756"/>
                  </a:lnTo>
                  <a:lnTo>
                    <a:pt x="135258" y="384148"/>
                  </a:lnTo>
                  <a:lnTo>
                    <a:pt x="146075" y="388081"/>
                  </a:lnTo>
                  <a:lnTo>
                    <a:pt x="152417" y="389130"/>
                  </a:lnTo>
                  <a:lnTo>
                    <a:pt x="165107" y="386532"/>
                  </a:lnTo>
                  <a:lnTo>
                    <a:pt x="171455" y="383864"/>
                  </a:lnTo>
                  <a:lnTo>
                    <a:pt x="190501" y="366624"/>
                  </a:lnTo>
                  <a:lnTo>
                    <a:pt x="202808" y="347013"/>
                  </a:lnTo>
                  <a:lnTo>
                    <a:pt x="217299" y="306855"/>
                  </a:lnTo>
                  <a:lnTo>
                    <a:pt x="225971" y="270420"/>
                  </a:lnTo>
                  <a:lnTo>
                    <a:pt x="225565" y="242622"/>
                  </a:lnTo>
                  <a:lnTo>
                    <a:pt x="225519" y="242768"/>
                  </a:lnTo>
                  <a:lnTo>
                    <a:pt x="225114" y="245165"/>
                  </a:lnTo>
                  <a:lnTo>
                    <a:pt x="223758" y="249758"/>
                  </a:lnTo>
                  <a:lnTo>
                    <a:pt x="231221" y="295726"/>
                  </a:lnTo>
                  <a:lnTo>
                    <a:pt x="238159" y="322412"/>
                  </a:lnTo>
                  <a:lnTo>
                    <a:pt x="256622" y="352580"/>
                  </a:lnTo>
                  <a:lnTo>
                    <a:pt x="266101" y="359116"/>
                  </a:lnTo>
                  <a:lnTo>
                    <a:pt x="282692" y="364501"/>
                  </a:lnTo>
                  <a:lnTo>
                    <a:pt x="304800" y="35630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SMARTInkShape-224">
              <a:extLst>
                <a:ext uri="{FF2B5EF4-FFF2-40B4-BE49-F238E27FC236}">
                  <a16:creationId xmlns:a16="http://schemas.microsoft.com/office/drawing/2014/main" xmlns="" id="{28028252-41D1-4D5C-9F0B-690535CB10A3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927100" y="2990850"/>
              <a:ext cx="53976" cy="12701"/>
            </a:xfrm>
            <a:custGeom>
              <a:avLst/>
              <a:gdLst/>
              <a:ahLst/>
              <a:cxnLst/>
              <a:rect l="0" t="0" r="0" b="0"/>
              <a:pathLst>
                <a:path w="53976" h="12701">
                  <a:moveTo>
                    <a:pt x="0" y="12700"/>
                  </a:moveTo>
                  <a:lnTo>
                    <a:pt x="0" y="12700"/>
                  </a:lnTo>
                  <a:lnTo>
                    <a:pt x="0" y="11014"/>
                  </a:lnTo>
                  <a:lnTo>
                    <a:pt x="3763" y="9246"/>
                  </a:lnTo>
                  <a:lnTo>
                    <a:pt x="50668" y="415"/>
                  </a:lnTo>
                  <a:lnTo>
                    <a:pt x="5397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SMARTInkShape-225">
              <a:extLst>
                <a:ext uri="{FF2B5EF4-FFF2-40B4-BE49-F238E27FC236}">
                  <a16:creationId xmlns:a16="http://schemas.microsoft.com/office/drawing/2014/main" xmlns="" id="{AA9833FC-581E-4345-969B-80157B2932D7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906365" y="2773468"/>
              <a:ext cx="181694" cy="398554"/>
            </a:xfrm>
            <a:custGeom>
              <a:avLst/>
              <a:gdLst/>
              <a:ahLst/>
              <a:cxnLst/>
              <a:rect l="0" t="0" r="0" b="0"/>
              <a:pathLst>
                <a:path w="181694" h="398554">
                  <a:moveTo>
                    <a:pt x="1685" y="366607"/>
                  </a:moveTo>
                  <a:lnTo>
                    <a:pt x="1685" y="366607"/>
                  </a:lnTo>
                  <a:lnTo>
                    <a:pt x="0" y="361551"/>
                  </a:lnTo>
                  <a:lnTo>
                    <a:pt x="1374" y="341072"/>
                  </a:lnTo>
                  <a:lnTo>
                    <a:pt x="14504" y="297436"/>
                  </a:lnTo>
                  <a:lnTo>
                    <a:pt x="24940" y="253735"/>
                  </a:lnTo>
                  <a:lnTo>
                    <a:pt x="32489" y="210086"/>
                  </a:lnTo>
                  <a:lnTo>
                    <a:pt x="37481" y="173607"/>
                  </a:lnTo>
                  <a:lnTo>
                    <a:pt x="42473" y="132759"/>
                  </a:lnTo>
                  <a:lnTo>
                    <a:pt x="46736" y="91649"/>
                  </a:lnTo>
                  <a:lnTo>
                    <a:pt x="52425" y="47462"/>
                  </a:lnTo>
                  <a:lnTo>
                    <a:pt x="59951" y="10634"/>
                  </a:lnTo>
                  <a:lnTo>
                    <a:pt x="63830" y="2116"/>
                  </a:lnTo>
                  <a:lnTo>
                    <a:pt x="66112" y="0"/>
                  </a:lnTo>
                  <a:lnTo>
                    <a:pt x="67214" y="141"/>
                  </a:lnTo>
                  <a:lnTo>
                    <a:pt x="69379" y="2180"/>
                  </a:lnTo>
                  <a:lnTo>
                    <a:pt x="85257" y="46596"/>
                  </a:lnTo>
                  <a:lnTo>
                    <a:pt x="93122" y="86110"/>
                  </a:lnTo>
                  <a:lnTo>
                    <a:pt x="100862" y="127216"/>
                  </a:lnTo>
                  <a:lnTo>
                    <a:pt x="110798" y="170911"/>
                  </a:lnTo>
                  <a:lnTo>
                    <a:pt x="120798" y="214314"/>
                  </a:lnTo>
                  <a:lnTo>
                    <a:pt x="129170" y="250104"/>
                  </a:lnTo>
                  <a:lnTo>
                    <a:pt x="139795" y="291697"/>
                  </a:lnTo>
                  <a:lnTo>
                    <a:pt x="152722" y="335057"/>
                  </a:lnTo>
                  <a:lnTo>
                    <a:pt x="170502" y="382678"/>
                  </a:lnTo>
                  <a:lnTo>
                    <a:pt x="179396" y="396945"/>
                  </a:lnTo>
                  <a:lnTo>
                    <a:pt x="180484" y="398121"/>
                  </a:lnTo>
                  <a:lnTo>
                    <a:pt x="181210" y="398553"/>
                  </a:lnTo>
                  <a:lnTo>
                    <a:pt x="181693" y="398488"/>
                  </a:lnTo>
                  <a:lnTo>
                    <a:pt x="179485" y="38883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7" name="SMARTInkShape-Group49">
            <a:extLst>
              <a:ext uri="{FF2B5EF4-FFF2-40B4-BE49-F238E27FC236}">
                <a16:creationId xmlns:a16="http://schemas.microsoft.com/office/drawing/2014/main" xmlns="" id="{2F2B13F8-B3F1-4A72-B873-C5250EBCE7F6}"/>
              </a:ext>
            </a:extLst>
          </p:cNvPr>
          <p:cNvGrpSpPr/>
          <p:nvPr/>
        </p:nvGrpSpPr>
        <p:grpSpPr>
          <a:xfrm>
            <a:off x="993921" y="3782153"/>
            <a:ext cx="1203180" cy="589183"/>
            <a:chOff x="993921" y="3782153"/>
            <a:chExt cx="1203180" cy="589183"/>
          </a:xfrm>
        </p:grpSpPr>
        <p:sp>
          <p:nvSpPr>
            <p:cNvPr id="33" name="SMARTInkShape-226">
              <a:extLst>
                <a:ext uri="{FF2B5EF4-FFF2-40B4-BE49-F238E27FC236}">
                  <a16:creationId xmlns:a16="http://schemas.microsoft.com/office/drawing/2014/main" xmlns="" id="{5DCCC4CE-2B69-4E2B-9FB7-4219E523BF28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2178050" y="3927475"/>
              <a:ext cx="3176" cy="6351"/>
            </a:xfrm>
            <a:custGeom>
              <a:avLst/>
              <a:gdLst/>
              <a:ahLst/>
              <a:cxnLst/>
              <a:rect l="0" t="0" r="0" b="0"/>
              <a:pathLst>
                <a:path w="3176" h="6351">
                  <a:moveTo>
                    <a:pt x="3175" y="6350"/>
                  </a:moveTo>
                  <a:lnTo>
                    <a:pt x="3175" y="6350"/>
                  </a:lnTo>
                  <a:lnTo>
                    <a:pt x="1489" y="4664"/>
                  </a:lnTo>
                  <a:lnTo>
                    <a:pt x="662" y="2896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SMARTInkShape-227">
              <a:extLst>
                <a:ext uri="{FF2B5EF4-FFF2-40B4-BE49-F238E27FC236}">
                  <a16:creationId xmlns:a16="http://schemas.microsoft.com/office/drawing/2014/main" xmlns="" id="{168F569E-1C19-41CE-A802-080751701E71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2193925" y="4057650"/>
              <a:ext cx="3176" cy="3176"/>
            </a:xfrm>
            <a:custGeom>
              <a:avLst/>
              <a:gdLst/>
              <a:ahLst/>
              <a:cxnLst/>
              <a:rect l="0" t="0" r="0" b="0"/>
              <a:pathLst>
                <a:path w="3176" h="3176">
                  <a:moveTo>
                    <a:pt x="3175" y="3175"/>
                  </a:moveTo>
                  <a:lnTo>
                    <a:pt x="3175" y="3175"/>
                  </a:lnTo>
                  <a:lnTo>
                    <a:pt x="441" y="3175"/>
                  </a:lnTo>
                  <a:lnTo>
                    <a:pt x="294" y="2822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SMARTInkShape-228">
              <a:extLst>
                <a:ext uri="{FF2B5EF4-FFF2-40B4-BE49-F238E27FC236}">
                  <a16:creationId xmlns:a16="http://schemas.microsoft.com/office/drawing/2014/main" xmlns="" id="{AFEAB196-DC64-4194-9450-44A127D30EA3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543491" y="3920921"/>
              <a:ext cx="555185" cy="151331"/>
            </a:xfrm>
            <a:custGeom>
              <a:avLst/>
              <a:gdLst/>
              <a:ahLst/>
              <a:cxnLst/>
              <a:rect l="0" t="0" r="0" b="0"/>
              <a:pathLst>
                <a:path w="555185" h="151331">
                  <a:moveTo>
                    <a:pt x="2734" y="19254"/>
                  </a:moveTo>
                  <a:lnTo>
                    <a:pt x="2734" y="19254"/>
                  </a:lnTo>
                  <a:lnTo>
                    <a:pt x="1049" y="20940"/>
                  </a:lnTo>
                  <a:lnTo>
                    <a:pt x="0" y="30415"/>
                  </a:lnTo>
                  <a:lnTo>
                    <a:pt x="5743" y="66152"/>
                  </a:lnTo>
                  <a:lnTo>
                    <a:pt x="29107" y="100537"/>
                  </a:lnTo>
                  <a:lnTo>
                    <a:pt x="44493" y="114521"/>
                  </a:lnTo>
                  <a:lnTo>
                    <a:pt x="52338" y="118039"/>
                  </a:lnTo>
                  <a:lnTo>
                    <a:pt x="61234" y="116781"/>
                  </a:lnTo>
                  <a:lnTo>
                    <a:pt x="69656" y="112694"/>
                  </a:lnTo>
                  <a:lnTo>
                    <a:pt x="74575" y="107349"/>
                  </a:lnTo>
                  <a:lnTo>
                    <a:pt x="92807" y="71450"/>
                  </a:lnTo>
                  <a:lnTo>
                    <a:pt x="103248" y="30369"/>
                  </a:lnTo>
                  <a:lnTo>
                    <a:pt x="110362" y="14904"/>
                  </a:lnTo>
                  <a:lnTo>
                    <a:pt x="116939" y="8087"/>
                  </a:lnTo>
                  <a:lnTo>
                    <a:pt x="119087" y="6518"/>
                  </a:lnTo>
                  <a:lnTo>
                    <a:pt x="121931" y="6177"/>
                  </a:lnTo>
                  <a:lnTo>
                    <a:pt x="128853" y="7680"/>
                  </a:lnTo>
                  <a:lnTo>
                    <a:pt x="131616" y="9421"/>
                  </a:lnTo>
                  <a:lnTo>
                    <a:pt x="135627" y="14178"/>
                  </a:lnTo>
                  <a:lnTo>
                    <a:pt x="150224" y="56434"/>
                  </a:lnTo>
                  <a:lnTo>
                    <a:pt x="154816" y="102164"/>
                  </a:lnTo>
                  <a:lnTo>
                    <a:pt x="155122" y="125534"/>
                  </a:lnTo>
                  <a:lnTo>
                    <a:pt x="159073" y="85655"/>
                  </a:lnTo>
                  <a:lnTo>
                    <a:pt x="171623" y="40159"/>
                  </a:lnTo>
                  <a:lnTo>
                    <a:pt x="176221" y="29250"/>
                  </a:lnTo>
                  <a:lnTo>
                    <a:pt x="186037" y="17865"/>
                  </a:lnTo>
                  <a:lnTo>
                    <a:pt x="191329" y="13580"/>
                  </a:lnTo>
                  <a:lnTo>
                    <a:pt x="193728" y="13355"/>
                  </a:lnTo>
                  <a:lnTo>
                    <a:pt x="196033" y="14263"/>
                  </a:lnTo>
                  <a:lnTo>
                    <a:pt x="200122" y="17741"/>
                  </a:lnTo>
                  <a:lnTo>
                    <a:pt x="203116" y="21639"/>
                  </a:lnTo>
                  <a:lnTo>
                    <a:pt x="219630" y="66701"/>
                  </a:lnTo>
                  <a:lnTo>
                    <a:pt x="229845" y="94831"/>
                  </a:lnTo>
                  <a:lnTo>
                    <a:pt x="255249" y="126569"/>
                  </a:lnTo>
                  <a:lnTo>
                    <a:pt x="268053" y="136894"/>
                  </a:lnTo>
                  <a:lnTo>
                    <a:pt x="271689" y="138955"/>
                  </a:lnTo>
                  <a:lnTo>
                    <a:pt x="280431" y="139365"/>
                  </a:lnTo>
                  <a:lnTo>
                    <a:pt x="289138" y="137195"/>
                  </a:lnTo>
                  <a:lnTo>
                    <a:pt x="295360" y="133879"/>
                  </a:lnTo>
                  <a:lnTo>
                    <a:pt x="300477" y="124408"/>
                  </a:lnTo>
                  <a:lnTo>
                    <a:pt x="311540" y="80012"/>
                  </a:lnTo>
                  <a:lnTo>
                    <a:pt x="322517" y="34839"/>
                  </a:lnTo>
                  <a:lnTo>
                    <a:pt x="330435" y="21050"/>
                  </a:lnTo>
                  <a:lnTo>
                    <a:pt x="336410" y="15583"/>
                  </a:lnTo>
                  <a:lnTo>
                    <a:pt x="339484" y="13632"/>
                  </a:lnTo>
                  <a:lnTo>
                    <a:pt x="342945" y="13389"/>
                  </a:lnTo>
                  <a:lnTo>
                    <a:pt x="350554" y="15942"/>
                  </a:lnTo>
                  <a:lnTo>
                    <a:pt x="355817" y="19664"/>
                  </a:lnTo>
                  <a:lnTo>
                    <a:pt x="357714" y="21644"/>
                  </a:lnTo>
                  <a:lnTo>
                    <a:pt x="373751" y="66074"/>
                  </a:lnTo>
                  <a:lnTo>
                    <a:pt x="381270" y="111589"/>
                  </a:lnTo>
                  <a:lnTo>
                    <a:pt x="383706" y="151330"/>
                  </a:lnTo>
                  <a:lnTo>
                    <a:pt x="381000" y="106810"/>
                  </a:lnTo>
                  <a:lnTo>
                    <a:pt x="386702" y="61658"/>
                  </a:lnTo>
                  <a:lnTo>
                    <a:pt x="405427" y="14920"/>
                  </a:lnTo>
                  <a:lnTo>
                    <a:pt x="409015" y="8743"/>
                  </a:lnTo>
                  <a:lnTo>
                    <a:pt x="419761" y="1597"/>
                  </a:lnTo>
                  <a:lnTo>
                    <a:pt x="426322" y="0"/>
                  </a:lnTo>
                  <a:lnTo>
                    <a:pt x="429059" y="68"/>
                  </a:lnTo>
                  <a:lnTo>
                    <a:pt x="439654" y="5220"/>
                  </a:lnTo>
                  <a:lnTo>
                    <a:pt x="450044" y="21877"/>
                  </a:lnTo>
                  <a:lnTo>
                    <a:pt x="461083" y="69108"/>
                  </a:lnTo>
                  <a:lnTo>
                    <a:pt x="475536" y="112977"/>
                  </a:lnTo>
                  <a:lnTo>
                    <a:pt x="484860" y="123703"/>
                  </a:lnTo>
                  <a:lnTo>
                    <a:pt x="509778" y="139212"/>
                  </a:lnTo>
                  <a:lnTo>
                    <a:pt x="521128" y="142184"/>
                  </a:lnTo>
                  <a:lnTo>
                    <a:pt x="531581" y="141976"/>
                  </a:lnTo>
                  <a:lnTo>
                    <a:pt x="555184" y="13672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SMARTInkShape-229">
              <a:extLst>
                <a:ext uri="{FF2B5EF4-FFF2-40B4-BE49-F238E27FC236}">
                  <a16:creationId xmlns:a16="http://schemas.microsoft.com/office/drawing/2014/main" xmlns="" id="{A05289C3-31B5-4087-AEC5-98A422ED3BD3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993921" y="3782153"/>
              <a:ext cx="568032" cy="589183"/>
            </a:xfrm>
            <a:custGeom>
              <a:avLst/>
              <a:gdLst/>
              <a:ahLst/>
              <a:cxnLst/>
              <a:rect l="0" t="0" r="0" b="0"/>
              <a:pathLst>
                <a:path w="568032" h="589183">
                  <a:moveTo>
                    <a:pt x="12554" y="161197"/>
                  </a:moveTo>
                  <a:lnTo>
                    <a:pt x="12554" y="161197"/>
                  </a:lnTo>
                  <a:lnTo>
                    <a:pt x="10869" y="162883"/>
                  </a:lnTo>
                  <a:lnTo>
                    <a:pt x="10041" y="164651"/>
                  </a:lnTo>
                  <a:lnTo>
                    <a:pt x="9820" y="165616"/>
                  </a:lnTo>
                  <a:lnTo>
                    <a:pt x="9320" y="165554"/>
                  </a:lnTo>
                  <a:lnTo>
                    <a:pt x="6931" y="162096"/>
                  </a:lnTo>
                  <a:lnTo>
                    <a:pt x="3904" y="155547"/>
                  </a:lnTo>
                  <a:lnTo>
                    <a:pt x="0" y="137223"/>
                  </a:lnTo>
                  <a:lnTo>
                    <a:pt x="6639" y="98041"/>
                  </a:lnTo>
                  <a:lnTo>
                    <a:pt x="21172" y="55249"/>
                  </a:lnTo>
                  <a:lnTo>
                    <a:pt x="39520" y="21691"/>
                  </a:lnTo>
                  <a:lnTo>
                    <a:pt x="53548" y="7561"/>
                  </a:lnTo>
                  <a:lnTo>
                    <a:pt x="63820" y="1728"/>
                  </a:lnTo>
                  <a:lnTo>
                    <a:pt x="71332" y="0"/>
                  </a:lnTo>
                  <a:lnTo>
                    <a:pt x="76777" y="2418"/>
                  </a:lnTo>
                  <a:lnTo>
                    <a:pt x="79711" y="4544"/>
                  </a:lnTo>
                  <a:lnTo>
                    <a:pt x="87211" y="21021"/>
                  </a:lnTo>
                  <a:lnTo>
                    <a:pt x="93200" y="68620"/>
                  </a:lnTo>
                  <a:lnTo>
                    <a:pt x="98307" y="111267"/>
                  </a:lnTo>
                  <a:lnTo>
                    <a:pt x="105889" y="154588"/>
                  </a:lnTo>
                  <a:lnTo>
                    <a:pt x="111156" y="175466"/>
                  </a:lnTo>
                  <a:lnTo>
                    <a:pt x="123379" y="193412"/>
                  </a:lnTo>
                  <a:lnTo>
                    <a:pt x="133664" y="203707"/>
                  </a:lnTo>
                  <a:lnTo>
                    <a:pt x="145403" y="203727"/>
                  </a:lnTo>
                  <a:lnTo>
                    <a:pt x="152978" y="202250"/>
                  </a:lnTo>
                  <a:lnTo>
                    <a:pt x="166099" y="194024"/>
                  </a:lnTo>
                  <a:lnTo>
                    <a:pt x="183838" y="173678"/>
                  </a:lnTo>
                  <a:lnTo>
                    <a:pt x="196319" y="134316"/>
                  </a:lnTo>
                  <a:lnTo>
                    <a:pt x="206470" y="89275"/>
                  </a:lnTo>
                  <a:lnTo>
                    <a:pt x="211531" y="44311"/>
                  </a:lnTo>
                  <a:lnTo>
                    <a:pt x="212552" y="11343"/>
                  </a:lnTo>
                  <a:lnTo>
                    <a:pt x="213519" y="56662"/>
                  </a:lnTo>
                  <a:lnTo>
                    <a:pt x="216998" y="100488"/>
                  </a:lnTo>
                  <a:lnTo>
                    <a:pt x="221728" y="145051"/>
                  </a:lnTo>
                  <a:lnTo>
                    <a:pt x="224227" y="184439"/>
                  </a:lnTo>
                  <a:lnTo>
                    <a:pt x="226653" y="225194"/>
                  </a:lnTo>
                  <a:lnTo>
                    <a:pt x="229606" y="261808"/>
                  </a:lnTo>
                  <a:lnTo>
                    <a:pt x="235946" y="307901"/>
                  </a:lnTo>
                  <a:lnTo>
                    <a:pt x="239454" y="350911"/>
                  </a:lnTo>
                  <a:lnTo>
                    <a:pt x="240650" y="390113"/>
                  </a:lnTo>
                  <a:lnTo>
                    <a:pt x="240930" y="424274"/>
                  </a:lnTo>
                  <a:lnTo>
                    <a:pt x="241088" y="464335"/>
                  </a:lnTo>
                  <a:lnTo>
                    <a:pt x="237763" y="501370"/>
                  </a:lnTo>
                  <a:lnTo>
                    <a:pt x="230799" y="545331"/>
                  </a:lnTo>
                  <a:lnTo>
                    <a:pt x="225616" y="558406"/>
                  </a:lnTo>
                  <a:lnTo>
                    <a:pt x="207863" y="582218"/>
                  </a:lnTo>
                  <a:lnTo>
                    <a:pt x="204144" y="585811"/>
                  </a:lnTo>
                  <a:lnTo>
                    <a:pt x="199900" y="587854"/>
                  </a:lnTo>
                  <a:lnTo>
                    <a:pt x="190481" y="589182"/>
                  </a:lnTo>
                  <a:lnTo>
                    <a:pt x="170205" y="582890"/>
                  </a:lnTo>
                  <a:lnTo>
                    <a:pt x="160115" y="574982"/>
                  </a:lnTo>
                  <a:lnTo>
                    <a:pt x="156436" y="570404"/>
                  </a:lnTo>
                  <a:lnTo>
                    <a:pt x="147888" y="543734"/>
                  </a:lnTo>
                  <a:lnTo>
                    <a:pt x="144454" y="500455"/>
                  </a:lnTo>
                  <a:lnTo>
                    <a:pt x="147395" y="462174"/>
                  </a:lnTo>
                  <a:lnTo>
                    <a:pt x="152509" y="420060"/>
                  </a:lnTo>
                  <a:lnTo>
                    <a:pt x="165004" y="379743"/>
                  </a:lnTo>
                  <a:lnTo>
                    <a:pt x="185230" y="336663"/>
                  </a:lnTo>
                  <a:lnTo>
                    <a:pt x="207318" y="293795"/>
                  </a:lnTo>
                  <a:lnTo>
                    <a:pt x="235684" y="249946"/>
                  </a:lnTo>
                  <a:lnTo>
                    <a:pt x="264348" y="203549"/>
                  </a:lnTo>
                  <a:lnTo>
                    <a:pt x="278293" y="184607"/>
                  </a:lnTo>
                  <a:lnTo>
                    <a:pt x="278966" y="185270"/>
                  </a:lnTo>
                  <a:lnTo>
                    <a:pt x="283589" y="196784"/>
                  </a:lnTo>
                  <a:lnTo>
                    <a:pt x="297293" y="242727"/>
                  </a:lnTo>
                  <a:lnTo>
                    <a:pt x="307530" y="260966"/>
                  </a:lnTo>
                  <a:lnTo>
                    <a:pt x="315457" y="268686"/>
                  </a:lnTo>
                  <a:lnTo>
                    <a:pt x="344342" y="287649"/>
                  </a:lnTo>
                  <a:lnTo>
                    <a:pt x="363960" y="292503"/>
                  </a:lnTo>
                  <a:lnTo>
                    <a:pt x="378167" y="288935"/>
                  </a:lnTo>
                  <a:lnTo>
                    <a:pt x="398981" y="277328"/>
                  </a:lnTo>
                  <a:lnTo>
                    <a:pt x="404903" y="265139"/>
                  </a:lnTo>
                  <a:lnTo>
                    <a:pt x="411083" y="238683"/>
                  </a:lnTo>
                  <a:lnTo>
                    <a:pt x="407097" y="215906"/>
                  </a:lnTo>
                  <a:lnTo>
                    <a:pt x="393028" y="187016"/>
                  </a:lnTo>
                  <a:lnTo>
                    <a:pt x="375171" y="165594"/>
                  </a:lnTo>
                  <a:lnTo>
                    <a:pt x="339906" y="141210"/>
                  </a:lnTo>
                  <a:lnTo>
                    <a:pt x="321175" y="135716"/>
                  </a:lnTo>
                  <a:lnTo>
                    <a:pt x="310938" y="135878"/>
                  </a:lnTo>
                  <a:lnTo>
                    <a:pt x="303214" y="138303"/>
                  </a:lnTo>
                  <a:lnTo>
                    <a:pt x="297429" y="141732"/>
                  </a:lnTo>
                  <a:lnTo>
                    <a:pt x="294387" y="145608"/>
                  </a:lnTo>
                  <a:lnTo>
                    <a:pt x="293576" y="147629"/>
                  </a:lnTo>
                  <a:lnTo>
                    <a:pt x="295806" y="162273"/>
                  </a:lnTo>
                  <a:lnTo>
                    <a:pt x="302838" y="172494"/>
                  </a:lnTo>
                  <a:lnTo>
                    <a:pt x="312314" y="180681"/>
                  </a:lnTo>
                  <a:lnTo>
                    <a:pt x="327698" y="187627"/>
                  </a:lnTo>
                  <a:lnTo>
                    <a:pt x="365043" y="194864"/>
                  </a:lnTo>
                  <a:lnTo>
                    <a:pt x="406229" y="188858"/>
                  </a:lnTo>
                  <a:lnTo>
                    <a:pt x="421377" y="180525"/>
                  </a:lnTo>
                  <a:lnTo>
                    <a:pt x="428027" y="174021"/>
                  </a:lnTo>
                  <a:lnTo>
                    <a:pt x="435171" y="161221"/>
                  </a:lnTo>
                  <a:lnTo>
                    <a:pt x="437755" y="149939"/>
                  </a:lnTo>
                  <a:lnTo>
                    <a:pt x="437485" y="150164"/>
                  </a:lnTo>
                  <a:lnTo>
                    <a:pt x="436245" y="152295"/>
                  </a:lnTo>
                  <a:lnTo>
                    <a:pt x="435249" y="157462"/>
                  </a:lnTo>
                  <a:lnTo>
                    <a:pt x="435559" y="199161"/>
                  </a:lnTo>
                  <a:lnTo>
                    <a:pt x="440964" y="225088"/>
                  </a:lnTo>
                  <a:lnTo>
                    <a:pt x="452914" y="249194"/>
                  </a:lnTo>
                  <a:lnTo>
                    <a:pt x="466959" y="264528"/>
                  </a:lnTo>
                  <a:lnTo>
                    <a:pt x="492511" y="281392"/>
                  </a:lnTo>
                  <a:lnTo>
                    <a:pt x="497626" y="283660"/>
                  </a:lnTo>
                  <a:lnTo>
                    <a:pt x="509893" y="284299"/>
                  </a:lnTo>
                  <a:lnTo>
                    <a:pt x="534519" y="278960"/>
                  </a:lnTo>
                  <a:lnTo>
                    <a:pt x="545576" y="270451"/>
                  </a:lnTo>
                  <a:lnTo>
                    <a:pt x="561989" y="249923"/>
                  </a:lnTo>
                  <a:lnTo>
                    <a:pt x="568031" y="224802"/>
                  </a:lnTo>
                  <a:lnTo>
                    <a:pt x="556885" y="184355"/>
                  </a:lnTo>
                  <a:lnTo>
                    <a:pt x="537394" y="153477"/>
                  </a:lnTo>
                  <a:lnTo>
                    <a:pt x="521036" y="137665"/>
                  </a:lnTo>
                  <a:lnTo>
                    <a:pt x="495454" y="130196"/>
                  </a:lnTo>
                  <a:lnTo>
                    <a:pt x="480941" y="129898"/>
                  </a:lnTo>
                  <a:lnTo>
                    <a:pt x="468023" y="133175"/>
                  </a:lnTo>
                  <a:lnTo>
                    <a:pt x="451699" y="140511"/>
                  </a:lnTo>
                  <a:lnTo>
                    <a:pt x="437623" y="154355"/>
                  </a:lnTo>
                  <a:lnTo>
                    <a:pt x="418954" y="19294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0" name="SMARTInkShape-Group50">
            <a:extLst>
              <a:ext uri="{FF2B5EF4-FFF2-40B4-BE49-F238E27FC236}">
                <a16:creationId xmlns:a16="http://schemas.microsoft.com/office/drawing/2014/main" xmlns="" id="{9AD7B8D0-1961-41DB-B9FE-CCEB52F099CE}"/>
              </a:ext>
            </a:extLst>
          </p:cNvPr>
          <p:cNvGrpSpPr/>
          <p:nvPr/>
        </p:nvGrpSpPr>
        <p:grpSpPr>
          <a:xfrm>
            <a:off x="2715971" y="1762984"/>
            <a:ext cx="4856405" cy="516451"/>
            <a:chOff x="2715971" y="1762984"/>
            <a:chExt cx="4856405" cy="516451"/>
          </a:xfrm>
        </p:grpSpPr>
        <p:sp>
          <p:nvSpPr>
            <p:cNvPr id="38" name="SMARTInkShape-230">
              <a:extLst>
                <a:ext uri="{FF2B5EF4-FFF2-40B4-BE49-F238E27FC236}">
                  <a16:creationId xmlns:a16="http://schemas.microsoft.com/office/drawing/2014/main" xmlns="" id="{B71CAC7D-84F9-460A-9DC9-CE65CC151164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4781550" y="2185350"/>
              <a:ext cx="2790826" cy="55345"/>
            </a:xfrm>
            <a:custGeom>
              <a:avLst/>
              <a:gdLst/>
              <a:ahLst/>
              <a:cxnLst/>
              <a:rect l="0" t="0" r="0" b="0"/>
              <a:pathLst>
                <a:path w="2790826" h="55345">
                  <a:moveTo>
                    <a:pt x="0" y="2225"/>
                  </a:moveTo>
                  <a:lnTo>
                    <a:pt x="0" y="2225"/>
                  </a:lnTo>
                  <a:lnTo>
                    <a:pt x="10361" y="3166"/>
                  </a:lnTo>
                  <a:lnTo>
                    <a:pt x="56601" y="11171"/>
                  </a:lnTo>
                  <a:lnTo>
                    <a:pt x="89841" y="14705"/>
                  </a:lnTo>
                  <a:lnTo>
                    <a:pt x="131181" y="12946"/>
                  </a:lnTo>
                  <a:lnTo>
                    <a:pt x="160479" y="11489"/>
                  </a:lnTo>
                  <a:lnTo>
                    <a:pt x="200558" y="8929"/>
                  </a:lnTo>
                  <a:lnTo>
                    <a:pt x="243692" y="5505"/>
                  </a:lnTo>
                  <a:lnTo>
                    <a:pt x="286459" y="2256"/>
                  </a:lnTo>
                  <a:lnTo>
                    <a:pt x="330410" y="0"/>
                  </a:lnTo>
                  <a:lnTo>
                    <a:pt x="370949" y="272"/>
                  </a:lnTo>
                  <a:lnTo>
                    <a:pt x="413770" y="3528"/>
                  </a:lnTo>
                  <a:lnTo>
                    <a:pt x="461383" y="7080"/>
                  </a:lnTo>
                  <a:lnTo>
                    <a:pt x="504771" y="9073"/>
                  </a:lnTo>
                  <a:lnTo>
                    <a:pt x="548671" y="10957"/>
                  </a:lnTo>
                  <a:lnTo>
                    <a:pt x="586255" y="10574"/>
                  </a:lnTo>
                  <a:lnTo>
                    <a:pt x="631375" y="8227"/>
                  </a:lnTo>
                  <a:lnTo>
                    <a:pt x="668667" y="6656"/>
                  </a:lnTo>
                  <a:lnTo>
                    <a:pt x="702880" y="5958"/>
                  </a:lnTo>
                  <a:lnTo>
                    <a:pt x="741778" y="5565"/>
                  </a:lnTo>
                  <a:lnTo>
                    <a:pt x="775098" y="3763"/>
                  </a:lnTo>
                  <a:lnTo>
                    <a:pt x="806039" y="2909"/>
                  </a:lnTo>
                  <a:lnTo>
                    <a:pt x="841545" y="2882"/>
                  </a:lnTo>
                  <a:lnTo>
                    <a:pt x="874964" y="4046"/>
                  </a:lnTo>
                  <a:lnTo>
                    <a:pt x="912160" y="6680"/>
                  </a:lnTo>
                  <a:lnTo>
                    <a:pt x="952563" y="10202"/>
                  </a:lnTo>
                  <a:lnTo>
                    <a:pt x="995214" y="14119"/>
                  </a:lnTo>
                  <a:lnTo>
                    <a:pt x="1035102" y="16331"/>
                  </a:lnTo>
                  <a:lnTo>
                    <a:pt x="1074937" y="16961"/>
                  </a:lnTo>
                  <a:lnTo>
                    <a:pt x="1119688" y="16065"/>
                  </a:lnTo>
                  <a:lnTo>
                    <a:pt x="1154393" y="14491"/>
                  </a:lnTo>
                  <a:lnTo>
                    <a:pt x="1200351" y="12562"/>
                  </a:lnTo>
                  <a:lnTo>
                    <a:pt x="1240661" y="11050"/>
                  </a:lnTo>
                  <a:lnTo>
                    <a:pt x="1286939" y="10749"/>
                  </a:lnTo>
                  <a:lnTo>
                    <a:pt x="1324839" y="11454"/>
                  </a:lnTo>
                  <a:lnTo>
                    <a:pt x="1362929" y="13500"/>
                  </a:lnTo>
                  <a:lnTo>
                    <a:pt x="1408669" y="17114"/>
                  </a:lnTo>
                  <a:lnTo>
                    <a:pt x="1453692" y="22248"/>
                  </a:lnTo>
                  <a:lnTo>
                    <a:pt x="1498397" y="26176"/>
                  </a:lnTo>
                  <a:lnTo>
                    <a:pt x="1539432" y="29098"/>
                  </a:lnTo>
                  <a:lnTo>
                    <a:pt x="1584703" y="32373"/>
                  </a:lnTo>
                  <a:lnTo>
                    <a:pt x="1624419" y="33500"/>
                  </a:lnTo>
                  <a:lnTo>
                    <a:pt x="1663036" y="33482"/>
                  </a:lnTo>
                  <a:lnTo>
                    <a:pt x="1694685" y="32227"/>
                  </a:lnTo>
                  <a:lnTo>
                    <a:pt x="1732504" y="29553"/>
                  </a:lnTo>
                  <a:lnTo>
                    <a:pt x="1770480" y="26718"/>
                  </a:lnTo>
                  <a:lnTo>
                    <a:pt x="1816145" y="24769"/>
                  </a:lnTo>
                  <a:lnTo>
                    <a:pt x="1850692" y="23063"/>
                  </a:lnTo>
                  <a:lnTo>
                    <a:pt x="1884391" y="23951"/>
                  </a:lnTo>
                  <a:lnTo>
                    <a:pt x="1927468" y="27477"/>
                  </a:lnTo>
                  <a:lnTo>
                    <a:pt x="1968783" y="33515"/>
                  </a:lnTo>
                  <a:lnTo>
                    <a:pt x="2014014" y="42815"/>
                  </a:lnTo>
                  <a:lnTo>
                    <a:pt x="2061439" y="49451"/>
                  </a:lnTo>
                  <a:lnTo>
                    <a:pt x="2096472" y="52377"/>
                  </a:lnTo>
                  <a:lnTo>
                    <a:pt x="2131209" y="54501"/>
                  </a:lnTo>
                  <a:lnTo>
                    <a:pt x="2174128" y="55344"/>
                  </a:lnTo>
                  <a:lnTo>
                    <a:pt x="2210408" y="54291"/>
                  </a:lnTo>
                  <a:lnTo>
                    <a:pt x="2244408" y="52647"/>
                  </a:lnTo>
                  <a:lnTo>
                    <a:pt x="2277745" y="50035"/>
                  </a:lnTo>
                  <a:lnTo>
                    <a:pt x="2314904" y="45346"/>
                  </a:lnTo>
                  <a:lnTo>
                    <a:pt x="2354968" y="40127"/>
                  </a:lnTo>
                  <a:lnTo>
                    <a:pt x="2400204" y="37385"/>
                  </a:lnTo>
                  <a:lnTo>
                    <a:pt x="2434359" y="35726"/>
                  </a:lnTo>
                  <a:lnTo>
                    <a:pt x="2474715" y="34494"/>
                  </a:lnTo>
                  <a:lnTo>
                    <a:pt x="2517083" y="34078"/>
                  </a:lnTo>
                  <a:lnTo>
                    <a:pt x="2558100" y="34005"/>
                  </a:lnTo>
                  <a:lnTo>
                    <a:pt x="2602437" y="33040"/>
                  </a:lnTo>
                  <a:lnTo>
                    <a:pt x="2643115" y="29557"/>
                  </a:lnTo>
                  <a:lnTo>
                    <a:pt x="2681411" y="27301"/>
                  </a:lnTo>
                  <a:lnTo>
                    <a:pt x="2718150" y="23374"/>
                  </a:lnTo>
                  <a:lnTo>
                    <a:pt x="2762084" y="21690"/>
                  </a:lnTo>
                  <a:lnTo>
                    <a:pt x="2790825" y="2127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SMARTInkShape-231">
              <a:extLst>
                <a:ext uri="{FF2B5EF4-FFF2-40B4-BE49-F238E27FC236}">
                  <a16:creationId xmlns:a16="http://schemas.microsoft.com/office/drawing/2014/main" xmlns="" id="{2CB9DC26-99B4-4CEF-A5F9-A2BE932DAB03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2715971" y="1762984"/>
              <a:ext cx="1899517" cy="516451"/>
            </a:xfrm>
            <a:custGeom>
              <a:avLst/>
              <a:gdLst/>
              <a:ahLst/>
              <a:cxnLst/>
              <a:rect l="0" t="0" r="0" b="0"/>
              <a:pathLst>
                <a:path w="1899517" h="516451">
                  <a:moveTo>
                    <a:pt x="725729" y="37241"/>
                  </a:moveTo>
                  <a:lnTo>
                    <a:pt x="725729" y="37241"/>
                  </a:lnTo>
                  <a:lnTo>
                    <a:pt x="713552" y="22020"/>
                  </a:lnTo>
                  <a:lnTo>
                    <a:pt x="712321" y="21656"/>
                  </a:lnTo>
                  <a:lnTo>
                    <a:pt x="669193" y="17689"/>
                  </a:lnTo>
                  <a:lnTo>
                    <a:pt x="636179" y="14681"/>
                  </a:lnTo>
                  <a:lnTo>
                    <a:pt x="604293" y="11971"/>
                  </a:lnTo>
                  <a:lnTo>
                    <a:pt x="573158" y="9458"/>
                  </a:lnTo>
                  <a:lnTo>
                    <a:pt x="542523" y="7077"/>
                  </a:lnTo>
                  <a:lnTo>
                    <a:pt x="516456" y="5138"/>
                  </a:lnTo>
                  <a:lnTo>
                    <a:pt x="472440" y="2041"/>
                  </a:lnTo>
                  <a:lnTo>
                    <a:pt x="429410" y="0"/>
                  </a:lnTo>
                  <a:lnTo>
                    <a:pt x="392045" y="1081"/>
                  </a:lnTo>
                  <a:lnTo>
                    <a:pt x="349450" y="2425"/>
                  </a:lnTo>
                  <a:lnTo>
                    <a:pt x="306908" y="6662"/>
                  </a:lnTo>
                  <a:lnTo>
                    <a:pt x="266377" y="12188"/>
                  </a:lnTo>
                  <a:lnTo>
                    <a:pt x="221498" y="18691"/>
                  </a:lnTo>
                  <a:lnTo>
                    <a:pt x="175252" y="27290"/>
                  </a:lnTo>
                  <a:lnTo>
                    <a:pt x="137645" y="38055"/>
                  </a:lnTo>
                  <a:lnTo>
                    <a:pt x="93333" y="56021"/>
                  </a:lnTo>
                  <a:lnTo>
                    <a:pt x="61871" y="73955"/>
                  </a:lnTo>
                  <a:lnTo>
                    <a:pt x="22379" y="115268"/>
                  </a:lnTo>
                  <a:lnTo>
                    <a:pt x="8349" y="138598"/>
                  </a:lnTo>
                  <a:lnTo>
                    <a:pt x="0" y="177937"/>
                  </a:lnTo>
                  <a:lnTo>
                    <a:pt x="2424" y="201342"/>
                  </a:lnTo>
                  <a:lnTo>
                    <a:pt x="22780" y="238499"/>
                  </a:lnTo>
                  <a:lnTo>
                    <a:pt x="53676" y="281700"/>
                  </a:lnTo>
                  <a:lnTo>
                    <a:pt x="94395" y="321029"/>
                  </a:lnTo>
                  <a:lnTo>
                    <a:pt x="138118" y="350855"/>
                  </a:lnTo>
                  <a:lnTo>
                    <a:pt x="185031" y="372396"/>
                  </a:lnTo>
                  <a:lnTo>
                    <a:pt x="228948" y="390449"/>
                  </a:lnTo>
                  <a:lnTo>
                    <a:pt x="270784" y="404716"/>
                  </a:lnTo>
                  <a:lnTo>
                    <a:pt x="303887" y="413097"/>
                  </a:lnTo>
                  <a:lnTo>
                    <a:pt x="337748" y="420306"/>
                  </a:lnTo>
                  <a:lnTo>
                    <a:pt x="372553" y="427272"/>
                  </a:lnTo>
                  <a:lnTo>
                    <a:pt x="418237" y="437145"/>
                  </a:lnTo>
                  <a:lnTo>
                    <a:pt x="455056" y="444891"/>
                  </a:lnTo>
                  <a:lnTo>
                    <a:pt x="500891" y="452243"/>
                  </a:lnTo>
                  <a:lnTo>
                    <a:pt x="540429" y="458753"/>
                  </a:lnTo>
                  <a:lnTo>
                    <a:pt x="579168" y="463998"/>
                  </a:lnTo>
                  <a:lnTo>
                    <a:pt x="626565" y="470918"/>
                  </a:lnTo>
                  <a:lnTo>
                    <a:pt x="667419" y="475751"/>
                  </a:lnTo>
                  <a:lnTo>
                    <a:pt x="706335" y="481103"/>
                  </a:lnTo>
                  <a:lnTo>
                    <a:pt x="738512" y="485103"/>
                  </a:lnTo>
                  <a:lnTo>
                    <a:pt x="773038" y="488880"/>
                  </a:lnTo>
                  <a:lnTo>
                    <a:pt x="818259" y="492636"/>
                  </a:lnTo>
                  <a:lnTo>
                    <a:pt x="860351" y="494259"/>
                  </a:lnTo>
                  <a:lnTo>
                    <a:pt x="900143" y="497170"/>
                  </a:lnTo>
                  <a:lnTo>
                    <a:pt x="941174" y="501992"/>
                  </a:lnTo>
                  <a:lnTo>
                    <a:pt x="986219" y="505811"/>
                  </a:lnTo>
                  <a:lnTo>
                    <a:pt x="1022242" y="508079"/>
                  </a:lnTo>
                  <a:lnTo>
                    <a:pt x="1054950" y="509322"/>
                  </a:lnTo>
                  <a:lnTo>
                    <a:pt x="1099148" y="510962"/>
                  </a:lnTo>
                  <a:lnTo>
                    <a:pt x="1142230" y="512742"/>
                  </a:lnTo>
                  <a:lnTo>
                    <a:pt x="1184393" y="514210"/>
                  </a:lnTo>
                  <a:lnTo>
                    <a:pt x="1224638" y="515938"/>
                  </a:lnTo>
                  <a:lnTo>
                    <a:pt x="1270311" y="516450"/>
                  </a:lnTo>
                  <a:lnTo>
                    <a:pt x="1303610" y="516217"/>
                  </a:lnTo>
                  <a:lnTo>
                    <a:pt x="1346157" y="514456"/>
                  </a:lnTo>
                  <a:lnTo>
                    <a:pt x="1385221" y="513424"/>
                  </a:lnTo>
                  <a:lnTo>
                    <a:pt x="1421883" y="511041"/>
                  </a:lnTo>
                  <a:lnTo>
                    <a:pt x="1460810" y="508101"/>
                  </a:lnTo>
                  <a:lnTo>
                    <a:pt x="1506055" y="504642"/>
                  </a:lnTo>
                  <a:lnTo>
                    <a:pt x="1549721" y="499306"/>
                  </a:lnTo>
                  <a:lnTo>
                    <a:pt x="1586425" y="495310"/>
                  </a:lnTo>
                  <a:lnTo>
                    <a:pt x="1631586" y="489093"/>
                  </a:lnTo>
                  <a:lnTo>
                    <a:pt x="1674600" y="482783"/>
                  </a:lnTo>
                  <a:lnTo>
                    <a:pt x="1718173" y="472147"/>
                  </a:lnTo>
                  <a:lnTo>
                    <a:pt x="1760542" y="460064"/>
                  </a:lnTo>
                  <a:lnTo>
                    <a:pt x="1798221" y="446038"/>
                  </a:lnTo>
                  <a:lnTo>
                    <a:pt x="1839397" y="423810"/>
                  </a:lnTo>
                  <a:lnTo>
                    <a:pt x="1871352" y="397764"/>
                  </a:lnTo>
                  <a:lnTo>
                    <a:pt x="1881536" y="384446"/>
                  </a:lnTo>
                  <a:lnTo>
                    <a:pt x="1893876" y="351855"/>
                  </a:lnTo>
                  <a:lnTo>
                    <a:pt x="1899516" y="313814"/>
                  </a:lnTo>
                  <a:lnTo>
                    <a:pt x="1896918" y="278806"/>
                  </a:lnTo>
                  <a:lnTo>
                    <a:pt x="1881622" y="237471"/>
                  </a:lnTo>
                  <a:lnTo>
                    <a:pt x="1854382" y="193927"/>
                  </a:lnTo>
                  <a:lnTo>
                    <a:pt x="1807927" y="149171"/>
                  </a:lnTo>
                  <a:lnTo>
                    <a:pt x="1765911" y="117781"/>
                  </a:lnTo>
                  <a:lnTo>
                    <a:pt x="1724594" y="93994"/>
                  </a:lnTo>
                  <a:lnTo>
                    <a:pt x="1683246" y="77288"/>
                  </a:lnTo>
                  <a:lnTo>
                    <a:pt x="1637069" y="60670"/>
                  </a:lnTo>
                  <a:lnTo>
                    <a:pt x="1598888" y="49788"/>
                  </a:lnTo>
                  <a:lnTo>
                    <a:pt x="1567589" y="41994"/>
                  </a:lnTo>
                  <a:lnTo>
                    <a:pt x="1528044" y="34768"/>
                  </a:lnTo>
                  <a:lnTo>
                    <a:pt x="1487655" y="28733"/>
                  </a:lnTo>
                  <a:lnTo>
                    <a:pt x="1443806" y="23353"/>
                  </a:lnTo>
                  <a:lnTo>
                    <a:pt x="1406158" y="19172"/>
                  </a:lnTo>
                  <a:lnTo>
                    <a:pt x="1369984" y="15569"/>
                  </a:lnTo>
                  <a:lnTo>
                    <a:pt x="1334856" y="12557"/>
                  </a:lnTo>
                  <a:lnTo>
                    <a:pt x="1288152" y="8878"/>
                  </a:lnTo>
                  <a:lnTo>
                    <a:pt x="1249384" y="6495"/>
                  </a:lnTo>
                  <a:lnTo>
                    <a:pt x="1213673" y="5788"/>
                  </a:lnTo>
                  <a:lnTo>
                    <a:pt x="1177222" y="5579"/>
                  </a:lnTo>
                  <a:lnTo>
                    <a:pt x="1140904" y="6458"/>
                  </a:lnTo>
                  <a:lnTo>
                    <a:pt x="1099569" y="8952"/>
                  </a:lnTo>
                  <a:lnTo>
                    <a:pt x="1056277" y="11926"/>
                  </a:lnTo>
                  <a:lnTo>
                    <a:pt x="1027156" y="14348"/>
                  </a:lnTo>
                  <a:lnTo>
                    <a:pt x="988343" y="17776"/>
                  </a:lnTo>
                  <a:lnTo>
                    <a:pt x="941398" y="21988"/>
                  </a:lnTo>
                  <a:lnTo>
                    <a:pt x="909659" y="24347"/>
                  </a:lnTo>
                  <a:lnTo>
                    <a:pt x="864658" y="28599"/>
                  </a:lnTo>
                  <a:lnTo>
                    <a:pt x="817848" y="34672"/>
                  </a:lnTo>
                  <a:lnTo>
                    <a:pt x="787602" y="38921"/>
                  </a:lnTo>
                  <a:lnTo>
                    <a:pt x="753581" y="43985"/>
                  </a:lnTo>
                  <a:lnTo>
                    <a:pt x="708777" y="50450"/>
                  </a:lnTo>
                  <a:lnTo>
                    <a:pt x="665401" y="56914"/>
                  </a:lnTo>
                  <a:lnTo>
                    <a:pt x="629890" y="63766"/>
                  </a:lnTo>
                  <a:lnTo>
                    <a:pt x="592793" y="72500"/>
                  </a:lnTo>
                  <a:lnTo>
                    <a:pt x="541579" y="84866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1" name="SMARTInkShape-232">
            <a:extLst>
              <a:ext uri="{FF2B5EF4-FFF2-40B4-BE49-F238E27FC236}">
                <a16:creationId xmlns:a16="http://schemas.microsoft.com/office/drawing/2014/main" xmlns="" id="{97FBAAD2-970A-43E4-B42C-BD5B96284F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779872" y="1784350"/>
            <a:ext cx="1236517" cy="576344"/>
          </a:xfrm>
          <a:custGeom>
            <a:avLst/>
            <a:gdLst/>
            <a:ahLst/>
            <a:cxnLst/>
            <a:rect l="0" t="0" r="0" b="0"/>
            <a:pathLst>
              <a:path w="1236517" h="576344">
                <a:moveTo>
                  <a:pt x="186453" y="0"/>
                </a:moveTo>
                <a:lnTo>
                  <a:pt x="186453" y="0"/>
                </a:lnTo>
                <a:lnTo>
                  <a:pt x="147230" y="5335"/>
                </a:lnTo>
                <a:lnTo>
                  <a:pt x="108307" y="17987"/>
                </a:lnTo>
                <a:lnTo>
                  <a:pt x="66641" y="42441"/>
                </a:lnTo>
                <a:lnTo>
                  <a:pt x="42892" y="86714"/>
                </a:lnTo>
                <a:lnTo>
                  <a:pt x="26187" y="120251"/>
                </a:lnTo>
                <a:lnTo>
                  <a:pt x="15051" y="150723"/>
                </a:lnTo>
                <a:lnTo>
                  <a:pt x="7627" y="179151"/>
                </a:lnTo>
                <a:lnTo>
                  <a:pt x="2677" y="206217"/>
                </a:lnTo>
                <a:lnTo>
                  <a:pt x="0" y="245699"/>
                </a:lnTo>
                <a:lnTo>
                  <a:pt x="6324" y="286818"/>
                </a:lnTo>
                <a:lnTo>
                  <a:pt x="24264" y="327471"/>
                </a:lnTo>
                <a:lnTo>
                  <a:pt x="52750" y="362326"/>
                </a:lnTo>
                <a:lnTo>
                  <a:pt x="97051" y="396178"/>
                </a:lnTo>
                <a:lnTo>
                  <a:pt x="142208" y="422422"/>
                </a:lnTo>
                <a:lnTo>
                  <a:pt x="184279" y="442662"/>
                </a:lnTo>
                <a:lnTo>
                  <a:pt x="228025" y="459830"/>
                </a:lnTo>
                <a:lnTo>
                  <a:pt x="273207" y="476089"/>
                </a:lnTo>
                <a:lnTo>
                  <a:pt x="320108" y="492077"/>
                </a:lnTo>
                <a:lnTo>
                  <a:pt x="354864" y="503040"/>
                </a:lnTo>
                <a:lnTo>
                  <a:pt x="398532" y="514968"/>
                </a:lnTo>
                <a:lnTo>
                  <a:pt x="437697" y="524502"/>
                </a:lnTo>
                <a:lnTo>
                  <a:pt x="473094" y="532268"/>
                </a:lnTo>
                <a:lnTo>
                  <a:pt x="507642" y="539247"/>
                </a:lnTo>
                <a:lnTo>
                  <a:pt x="540871" y="544936"/>
                </a:lnTo>
                <a:lnTo>
                  <a:pt x="573630" y="549816"/>
                </a:lnTo>
                <a:lnTo>
                  <a:pt x="607005" y="554337"/>
                </a:lnTo>
                <a:lnTo>
                  <a:pt x="639712" y="558698"/>
                </a:lnTo>
                <a:lnTo>
                  <a:pt x="674710" y="562988"/>
                </a:lnTo>
                <a:lnTo>
                  <a:pt x="717311" y="567247"/>
                </a:lnTo>
                <a:lnTo>
                  <a:pt x="755765" y="570550"/>
                </a:lnTo>
                <a:lnTo>
                  <a:pt x="790142" y="572842"/>
                </a:lnTo>
                <a:lnTo>
                  <a:pt x="837262" y="574485"/>
                </a:lnTo>
                <a:lnTo>
                  <a:pt x="882151" y="576343"/>
                </a:lnTo>
                <a:lnTo>
                  <a:pt x="925006" y="574621"/>
                </a:lnTo>
                <a:lnTo>
                  <a:pt x="969885" y="569798"/>
                </a:lnTo>
                <a:lnTo>
                  <a:pt x="1003369" y="565922"/>
                </a:lnTo>
                <a:lnTo>
                  <a:pt x="1047510" y="559774"/>
                </a:lnTo>
                <a:lnTo>
                  <a:pt x="1094576" y="548840"/>
                </a:lnTo>
                <a:lnTo>
                  <a:pt x="1140522" y="529972"/>
                </a:lnTo>
                <a:lnTo>
                  <a:pt x="1179898" y="503024"/>
                </a:lnTo>
                <a:lnTo>
                  <a:pt x="1209372" y="470307"/>
                </a:lnTo>
                <a:lnTo>
                  <a:pt x="1232264" y="424929"/>
                </a:lnTo>
                <a:lnTo>
                  <a:pt x="1236516" y="404757"/>
                </a:lnTo>
                <a:lnTo>
                  <a:pt x="1236221" y="361581"/>
                </a:lnTo>
                <a:lnTo>
                  <a:pt x="1224175" y="316317"/>
                </a:lnTo>
                <a:lnTo>
                  <a:pt x="1201128" y="271171"/>
                </a:lnTo>
                <a:lnTo>
                  <a:pt x="1170898" y="227926"/>
                </a:lnTo>
                <a:lnTo>
                  <a:pt x="1128396" y="185734"/>
                </a:lnTo>
                <a:lnTo>
                  <a:pt x="1084355" y="150923"/>
                </a:lnTo>
                <a:lnTo>
                  <a:pt x="1044638" y="125637"/>
                </a:lnTo>
                <a:lnTo>
                  <a:pt x="1004469" y="103744"/>
                </a:lnTo>
                <a:lnTo>
                  <a:pt x="967715" y="85968"/>
                </a:lnTo>
                <a:lnTo>
                  <a:pt x="921632" y="67141"/>
                </a:lnTo>
                <a:lnTo>
                  <a:pt x="883591" y="54113"/>
                </a:lnTo>
                <a:lnTo>
                  <a:pt x="837630" y="42257"/>
                </a:lnTo>
                <a:lnTo>
                  <a:pt x="802890" y="35361"/>
                </a:lnTo>
                <a:lnTo>
                  <a:pt x="757196" y="25882"/>
                </a:lnTo>
                <a:lnTo>
                  <a:pt x="712534" y="18801"/>
                </a:lnTo>
                <a:lnTo>
                  <a:pt x="668021" y="14312"/>
                </a:lnTo>
                <a:lnTo>
                  <a:pt x="623553" y="11100"/>
                </a:lnTo>
                <a:lnTo>
                  <a:pt x="576980" y="9639"/>
                </a:lnTo>
                <a:lnTo>
                  <a:pt x="539349" y="8047"/>
                </a:lnTo>
                <a:lnTo>
                  <a:pt x="505692" y="8045"/>
                </a:lnTo>
                <a:lnTo>
                  <a:pt x="460018" y="9086"/>
                </a:lnTo>
                <a:lnTo>
                  <a:pt x="425865" y="10036"/>
                </a:lnTo>
                <a:lnTo>
                  <a:pt x="380112" y="12809"/>
                </a:lnTo>
                <a:lnTo>
                  <a:pt x="342374" y="15453"/>
                </a:lnTo>
                <a:lnTo>
                  <a:pt x="309726" y="18157"/>
                </a:lnTo>
                <a:lnTo>
                  <a:pt x="240428" y="2540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SMARTInkShape-233">
            <a:extLst>
              <a:ext uri="{FF2B5EF4-FFF2-40B4-BE49-F238E27FC236}">
                <a16:creationId xmlns:a16="http://schemas.microsoft.com/office/drawing/2014/main" xmlns="" id="{5C6292AB-AC92-4126-A54F-2B3DB4D990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03886" y="3146466"/>
            <a:ext cx="3355233" cy="631589"/>
          </a:xfrm>
          <a:custGeom>
            <a:avLst/>
            <a:gdLst/>
            <a:ahLst/>
            <a:cxnLst/>
            <a:rect l="0" t="0" r="0" b="0"/>
            <a:pathLst>
              <a:path w="3355233" h="631589">
                <a:moveTo>
                  <a:pt x="629614" y="79334"/>
                </a:moveTo>
                <a:lnTo>
                  <a:pt x="629614" y="79334"/>
                </a:lnTo>
                <a:lnTo>
                  <a:pt x="629614" y="75963"/>
                </a:lnTo>
                <a:lnTo>
                  <a:pt x="626243" y="68810"/>
                </a:lnTo>
                <a:lnTo>
                  <a:pt x="617253" y="57510"/>
                </a:lnTo>
                <a:lnTo>
                  <a:pt x="575169" y="39699"/>
                </a:lnTo>
                <a:lnTo>
                  <a:pt x="549284" y="33287"/>
                </a:lnTo>
                <a:lnTo>
                  <a:pt x="503854" y="29114"/>
                </a:lnTo>
                <a:lnTo>
                  <a:pt x="458239" y="28649"/>
                </a:lnTo>
                <a:lnTo>
                  <a:pt x="415467" y="28557"/>
                </a:lnTo>
                <a:lnTo>
                  <a:pt x="370943" y="30224"/>
                </a:lnTo>
                <a:lnTo>
                  <a:pt x="331888" y="33951"/>
                </a:lnTo>
                <a:lnTo>
                  <a:pt x="287484" y="38084"/>
                </a:lnTo>
                <a:lnTo>
                  <a:pt x="242847" y="42297"/>
                </a:lnTo>
                <a:lnTo>
                  <a:pt x="197212" y="50328"/>
                </a:lnTo>
                <a:lnTo>
                  <a:pt x="154839" y="64837"/>
                </a:lnTo>
                <a:lnTo>
                  <a:pt x="109666" y="82258"/>
                </a:lnTo>
                <a:lnTo>
                  <a:pt x="62518" y="115007"/>
                </a:lnTo>
                <a:lnTo>
                  <a:pt x="27392" y="155478"/>
                </a:lnTo>
                <a:lnTo>
                  <a:pt x="5250" y="203012"/>
                </a:lnTo>
                <a:lnTo>
                  <a:pt x="0" y="223263"/>
                </a:lnTo>
                <a:lnTo>
                  <a:pt x="2475" y="268235"/>
                </a:lnTo>
                <a:lnTo>
                  <a:pt x="13100" y="303346"/>
                </a:lnTo>
                <a:lnTo>
                  <a:pt x="39345" y="347715"/>
                </a:lnTo>
                <a:lnTo>
                  <a:pt x="64441" y="379789"/>
                </a:lnTo>
                <a:lnTo>
                  <a:pt x="105893" y="411170"/>
                </a:lnTo>
                <a:lnTo>
                  <a:pt x="148469" y="432814"/>
                </a:lnTo>
                <a:lnTo>
                  <a:pt x="189661" y="450181"/>
                </a:lnTo>
                <a:lnTo>
                  <a:pt x="230323" y="464616"/>
                </a:lnTo>
                <a:lnTo>
                  <a:pt x="271652" y="475596"/>
                </a:lnTo>
                <a:lnTo>
                  <a:pt x="313060" y="484612"/>
                </a:lnTo>
                <a:lnTo>
                  <a:pt x="355497" y="495664"/>
                </a:lnTo>
                <a:lnTo>
                  <a:pt x="391565" y="504904"/>
                </a:lnTo>
                <a:lnTo>
                  <a:pt x="422567" y="512128"/>
                </a:lnTo>
                <a:lnTo>
                  <a:pt x="468195" y="522247"/>
                </a:lnTo>
                <a:lnTo>
                  <a:pt x="497547" y="528067"/>
                </a:lnTo>
                <a:lnTo>
                  <a:pt x="538815" y="535358"/>
                </a:lnTo>
                <a:lnTo>
                  <a:pt x="584366" y="542339"/>
                </a:lnTo>
                <a:lnTo>
                  <a:pt x="617735" y="547228"/>
                </a:lnTo>
                <a:lnTo>
                  <a:pt x="652204" y="552576"/>
                </a:lnTo>
                <a:lnTo>
                  <a:pt x="690870" y="559200"/>
                </a:lnTo>
                <a:lnTo>
                  <a:pt x="729334" y="563554"/>
                </a:lnTo>
                <a:lnTo>
                  <a:pt x="764641" y="567079"/>
                </a:lnTo>
                <a:lnTo>
                  <a:pt x="811086" y="570357"/>
                </a:lnTo>
                <a:lnTo>
                  <a:pt x="853383" y="573563"/>
                </a:lnTo>
                <a:lnTo>
                  <a:pt x="894520" y="575687"/>
                </a:lnTo>
                <a:lnTo>
                  <a:pt x="939997" y="578866"/>
                </a:lnTo>
                <a:lnTo>
                  <a:pt x="973349" y="580983"/>
                </a:lnTo>
                <a:lnTo>
                  <a:pt x="1008163" y="582747"/>
                </a:lnTo>
                <a:lnTo>
                  <a:pt x="1049360" y="584446"/>
                </a:lnTo>
                <a:lnTo>
                  <a:pt x="1092532" y="588399"/>
                </a:lnTo>
                <a:lnTo>
                  <a:pt x="1135859" y="590237"/>
                </a:lnTo>
                <a:lnTo>
                  <a:pt x="1159374" y="591033"/>
                </a:lnTo>
                <a:lnTo>
                  <a:pt x="1185988" y="591917"/>
                </a:lnTo>
                <a:lnTo>
                  <a:pt x="1229669" y="593839"/>
                </a:lnTo>
                <a:lnTo>
                  <a:pt x="1264958" y="595517"/>
                </a:lnTo>
                <a:lnTo>
                  <a:pt x="1305011" y="596814"/>
                </a:lnTo>
                <a:lnTo>
                  <a:pt x="1341651" y="598923"/>
                </a:lnTo>
                <a:lnTo>
                  <a:pt x="1378457" y="600058"/>
                </a:lnTo>
                <a:lnTo>
                  <a:pt x="1414135" y="602118"/>
                </a:lnTo>
                <a:lnTo>
                  <a:pt x="1461630" y="603238"/>
                </a:lnTo>
                <a:lnTo>
                  <a:pt x="1502225" y="604751"/>
                </a:lnTo>
                <a:lnTo>
                  <a:pt x="1536730" y="605658"/>
                </a:lnTo>
                <a:lnTo>
                  <a:pt x="1569704" y="606414"/>
                </a:lnTo>
                <a:lnTo>
                  <a:pt x="1610230" y="607926"/>
                </a:lnTo>
                <a:lnTo>
                  <a:pt x="1649408" y="609774"/>
                </a:lnTo>
                <a:lnTo>
                  <a:pt x="1684695" y="611771"/>
                </a:lnTo>
                <a:lnTo>
                  <a:pt x="1726377" y="614879"/>
                </a:lnTo>
                <a:lnTo>
                  <a:pt x="1764010" y="618034"/>
                </a:lnTo>
                <a:lnTo>
                  <a:pt x="1803539" y="620851"/>
                </a:lnTo>
                <a:lnTo>
                  <a:pt x="1843983" y="622194"/>
                </a:lnTo>
                <a:lnTo>
                  <a:pt x="1891402" y="624317"/>
                </a:lnTo>
                <a:lnTo>
                  <a:pt x="1932694" y="625456"/>
                </a:lnTo>
                <a:lnTo>
                  <a:pt x="1969662" y="627518"/>
                </a:lnTo>
                <a:lnTo>
                  <a:pt x="2005545" y="628286"/>
                </a:lnTo>
                <a:lnTo>
                  <a:pt x="2044243" y="628513"/>
                </a:lnTo>
                <a:lnTo>
                  <a:pt x="2089771" y="628581"/>
                </a:lnTo>
                <a:lnTo>
                  <a:pt x="2132071" y="628600"/>
                </a:lnTo>
                <a:lnTo>
                  <a:pt x="2169495" y="628606"/>
                </a:lnTo>
                <a:lnTo>
                  <a:pt x="2211158" y="628608"/>
                </a:lnTo>
                <a:lnTo>
                  <a:pt x="2257271" y="628609"/>
                </a:lnTo>
                <a:lnTo>
                  <a:pt x="2294698" y="628609"/>
                </a:lnTo>
                <a:lnTo>
                  <a:pt x="2328149" y="628609"/>
                </a:lnTo>
                <a:lnTo>
                  <a:pt x="2368886" y="628609"/>
                </a:lnTo>
                <a:lnTo>
                  <a:pt x="2396612" y="628609"/>
                </a:lnTo>
                <a:lnTo>
                  <a:pt x="2428854" y="628609"/>
                </a:lnTo>
                <a:lnTo>
                  <a:pt x="2464108" y="628609"/>
                </a:lnTo>
                <a:lnTo>
                  <a:pt x="2491490" y="628609"/>
                </a:lnTo>
                <a:lnTo>
                  <a:pt x="2532264" y="628609"/>
                </a:lnTo>
                <a:lnTo>
                  <a:pt x="2571787" y="628609"/>
                </a:lnTo>
                <a:lnTo>
                  <a:pt x="2615341" y="628609"/>
                </a:lnTo>
                <a:lnTo>
                  <a:pt x="2640290" y="628609"/>
                </a:lnTo>
                <a:lnTo>
                  <a:pt x="2687415" y="628609"/>
                </a:lnTo>
                <a:lnTo>
                  <a:pt x="2720118" y="628609"/>
                </a:lnTo>
                <a:lnTo>
                  <a:pt x="2756760" y="628609"/>
                </a:lnTo>
                <a:lnTo>
                  <a:pt x="2793859" y="628609"/>
                </a:lnTo>
                <a:lnTo>
                  <a:pt x="2836343" y="628962"/>
                </a:lnTo>
                <a:lnTo>
                  <a:pt x="2879544" y="630791"/>
                </a:lnTo>
                <a:lnTo>
                  <a:pt x="2924599" y="631588"/>
                </a:lnTo>
                <a:lnTo>
                  <a:pt x="2964255" y="630785"/>
                </a:lnTo>
                <a:lnTo>
                  <a:pt x="3000027" y="629223"/>
                </a:lnTo>
                <a:lnTo>
                  <a:pt x="3042971" y="627353"/>
                </a:lnTo>
                <a:lnTo>
                  <a:pt x="3087483" y="624317"/>
                </a:lnTo>
                <a:lnTo>
                  <a:pt x="3133716" y="619498"/>
                </a:lnTo>
                <a:lnTo>
                  <a:pt x="3170227" y="615287"/>
                </a:lnTo>
                <a:lnTo>
                  <a:pt x="3215774" y="606748"/>
                </a:lnTo>
                <a:lnTo>
                  <a:pt x="3259401" y="594880"/>
                </a:lnTo>
                <a:lnTo>
                  <a:pt x="3299794" y="574556"/>
                </a:lnTo>
                <a:lnTo>
                  <a:pt x="3326914" y="555138"/>
                </a:lnTo>
                <a:lnTo>
                  <a:pt x="3344750" y="526837"/>
                </a:lnTo>
                <a:lnTo>
                  <a:pt x="3355013" y="499520"/>
                </a:lnTo>
                <a:lnTo>
                  <a:pt x="3355232" y="470729"/>
                </a:lnTo>
                <a:lnTo>
                  <a:pt x="3349143" y="446598"/>
                </a:lnTo>
                <a:lnTo>
                  <a:pt x="3328523" y="404913"/>
                </a:lnTo>
                <a:lnTo>
                  <a:pt x="3298638" y="363095"/>
                </a:lnTo>
                <a:lnTo>
                  <a:pt x="3253197" y="317263"/>
                </a:lnTo>
                <a:lnTo>
                  <a:pt x="3210074" y="284416"/>
                </a:lnTo>
                <a:lnTo>
                  <a:pt x="3166539" y="258263"/>
                </a:lnTo>
                <a:lnTo>
                  <a:pt x="3121431" y="235126"/>
                </a:lnTo>
                <a:lnTo>
                  <a:pt x="3084077" y="217844"/>
                </a:lnTo>
                <a:lnTo>
                  <a:pt x="3041180" y="200337"/>
                </a:lnTo>
                <a:lnTo>
                  <a:pt x="2995268" y="181422"/>
                </a:lnTo>
                <a:lnTo>
                  <a:pt x="2949300" y="164097"/>
                </a:lnTo>
                <a:lnTo>
                  <a:pt x="2906472" y="151450"/>
                </a:lnTo>
                <a:lnTo>
                  <a:pt x="2859400" y="140135"/>
                </a:lnTo>
                <a:lnTo>
                  <a:pt x="2828659" y="131992"/>
                </a:lnTo>
                <a:lnTo>
                  <a:pt x="2791007" y="123669"/>
                </a:lnTo>
                <a:lnTo>
                  <a:pt x="2751578" y="115619"/>
                </a:lnTo>
                <a:lnTo>
                  <a:pt x="2705007" y="105490"/>
                </a:lnTo>
                <a:lnTo>
                  <a:pt x="2668709" y="98216"/>
                </a:lnTo>
                <a:lnTo>
                  <a:pt x="2629223" y="93670"/>
                </a:lnTo>
                <a:lnTo>
                  <a:pt x="2586541" y="88973"/>
                </a:lnTo>
                <a:lnTo>
                  <a:pt x="2546825" y="85718"/>
                </a:lnTo>
                <a:lnTo>
                  <a:pt x="2512524" y="83582"/>
                </a:lnTo>
                <a:lnTo>
                  <a:pt x="2468841" y="80750"/>
                </a:lnTo>
                <a:lnTo>
                  <a:pt x="2423981" y="78673"/>
                </a:lnTo>
                <a:lnTo>
                  <a:pt x="2384359" y="76904"/>
                </a:lnTo>
                <a:lnTo>
                  <a:pt x="2351770" y="76490"/>
                </a:lnTo>
                <a:lnTo>
                  <a:pt x="2304245" y="75904"/>
                </a:lnTo>
                <a:lnTo>
                  <a:pt x="2268892" y="74517"/>
                </a:lnTo>
                <a:lnTo>
                  <a:pt x="2226772" y="73438"/>
                </a:lnTo>
                <a:lnTo>
                  <a:pt x="2189068" y="73186"/>
                </a:lnTo>
                <a:lnTo>
                  <a:pt x="2145030" y="73426"/>
                </a:lnTo>
                <a:lnTo>
                  <a:pt x="2103115" y="74709"/>
                </a:lnTo>
                <a:lnTo>
                  <a:pt x="2058688" y="75729"/>
                </a:lnTo>
                <a:lnTo>
                  <a:pt x="2025582" y="75968"/>
                </a:lnTo>
                <a:lnTo>
                  <a:pt x="1989467" y="76427"/>
                </a:lnTo>
                <a:lnTo>
                  <a:pt x="1943131" y="78316"/>
                </a:lnTo>
                <a:lnTo>
                  <a:pt x="1904982" y="79385"/>
                </a:lnTo>
                <a:lnTo>
                  <a:pt x="1871191" y="80885"/>
                </a:lnTo>
                <a:lnTo>
                  <a:pt x="1831007" y="81787"/>
                </a:lnTo>
                <a:lnTo>
                  <a:pt x="1791511" y="82188"/>
                </a:lnTo>
                <a:lnTo>
                  <a:pt x="1746620" y="82414"/>
                </a:lnTo>
                <a:lnTo>
                  <a:pt x="1712378" y="82467"/>
                </a:lnTo>
                <a:lnTo>
                  <a:pt x="1672229" y="82490"/>
                </a:lnTo>
                <a:lnTo>
                  <a:pt x="1633454" y="82501"/>
                </a:lnTo>
                <a:lnTo>
                  <a:pt x="1592230" y="82506"/>
                </a:lnTo>
                <a:lnTo>
                  <a:pt x="1559093" y="82508"/>
                </a:lnTo>
                <a:lnTo>
                  <a:pt x="1519907" y="82509"/>
                </a:lnTo>
                <a:lnTo>
                  <a:pt x="1481446" y="80823"/>
                </a:lnTo>
                <a:lnTo>
                  <a:pt x="1441866" y="79628"/>
                </a:lnTo>
                <a:lnTo>
                  <a:pt x="1397621" y="78451"/>
                </a:lnTo>
                <a:lnTo>
                  <a:pt x="1366414" y="76825"/>
                </a:lnTo>
                <a:lnTo>
                  <a:pt x="1330202" y="74926"/>
                </a:lnTo>
                <a:lnTo>
                  <a:pt x="1290672" y="71874"/>
                </a:lnTo>
                <a:lnTo>
                  <a:pt x="1249287" y="67050"/>
                </a:lnTo>
                <a:lnTo>
                  <a:pt x="1206409" y="63816"/>
                </a:lnTo>
                <a:lnTo>
                  <a:pt x="1164648" y="60145"/>
                </a:lnTo>
                <a:lnTo>
                  <a:pt x="1121536" y="54974"/>
                </a:lnTo>
                <a:lnTo>
                  <a:pt x="1084245" y="51459"/>
                </a:lnTo>
                <a:lnTo>
                  <a:pt x="1047091" y="46459"/>
                </a:lnTo>
                <a:lnTo>
                  <a:pt x="1005625" y="41880"/>
                </a:lnTo>
                <a:lnTo>
                  <a:pt x="960257" y="34488"/>
                </a:lnTo>
                <a:lnTo>
                  <a:pt x="918030" y="29886"/>
                </a:lnTo>
                <a:lnTo>
                  <a:pt x="876996" y="25015"/>
                </a:lnTo>
                <a:lnTo>
                  <a:pt x="839633" y="21337"/>
                </a:lnTo>
                <a:lnTo>
                  <a:pt x="792468" y="16934"/>
                </a:lnTo>
                <a:lnTo>
                  <a:pt x="746671" y="12667"/>
                </a:lnTo>
                <a:lnTo>
                  <a:pt x="701341" y="6742"/>
                </a:lnTo>
                <a:lnTo>
                  <a:pt x="660235" y="4203"/>
                </a:lnTo>
                <a:lnTo>
                  <a:pt x="623067" y="2992"/>
                </a:lnTo>
                <a:lnTo>
                  <a:pt x="577050" y="428"/>
                </a:lnTo>
                <a:lnTo>
                  <a:pt x="530510" y="0"/>
                </a:lnTo>
                <a:lnTo>
                  <a:pt x="484969" y="900"/>
                </a:lnTo>
                <a:lnTo>
                  <a:pt x="474039" y="3134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6" name="SMARTInkShape-Group53">
            <a:extLst>
              <a:ext uri="{FF2B5EF4-FFF2-40B4-BE49-F238E27FC236}">
                <a16:creationId xmlns:a16="http://schemas.microsoft.com/office/drawing/2014/main" xmlns="" id="{834C036B-027E-487B-A121-29BB05BC2460}"/>
              </a:ext>
            </a:extLst>
          </p:cNvPr>
          <p:cNvGrpSpPr/>
          <p:nvPr/>
        </p:nvGrpSpPr>
        <p:grpSpPr>
          <a:xfrm>
            <a:off x="4746625" y="2830808"/>
            <a:ext cx="482601" cy="445793"/>
            <a:chOff x="4746625" y="2830808"/>
            <a:chExt cx="482601" cy="445793"/>
          </a:xfrm>
        </p:grpSpPr>
        <p:sp>
          <p:nvSpPr>
            <p:cNvPr id="43" name="SMARTInkShape-234">
              <a:extLst>
                <a:ext uri="{FF2B5EF4-FFF2-40B4-BE49-F238E27FC236}">
                  <a16:creationId xmlns:a16="http://schemas.microsoft.com/office/drawing/2014/main" xmlns="" id="{5DE8E082-5A35-4EDF-94E4-6281F39B7874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5204039" y="3035300"/>
              <a:ext cx="6095" cy="241301"/>
            </a:xfrm>
            <a:custGeom>
              <a:avLst/>
              <a:gdLst/>
              <a:ahLst/>
              <a:cxnLst/>
              <a:rect l="0" t="0" r="0" b="0"/>
              <a:pathLst>
                <a:path w="6095" h="241301">
                  <a:moveTo>
                    <a:pt x="2961" y="0"/>
                  </a:moveTo>
                  <a:lnTo>
                    <a:pt x="2961" y="0"/>
                  </a:lnTo>
                  <a:lnTo>
                    <a:pt x="4646" y="0"/>
                  </a:lnTo>
                  <a:lnTo>
                    <a:pt x="5143" y="353"/>
                  </a:lnTo>
                  <a:lnTo>
                    <a:pt x="5474" y="941"/>
                  </a:lnTo>
                  <a:lnTo>
                    <a:pt x="5695" y="1686"/>
                  </a:lnTo>
                  <a:lnTo>
                    <a:pt x="6094" y="49102"/>
                  </a:lnTo>
                  <a:lnTo>
                    <a:pt x="5183" y="81106"/>
                  </a:lnTo>
                  <a:lnTo>
                    <a:pt x="3949" y="118950"/>
                  </a:lnTo>
                  <a:lnTo>
                    <a:pt x="2215" y="160439"/>
                  </a:lnTo>
                  <a:lnTo>
                    <a:pt x="0" y="207891"/>
                  </a:lnTo>
                  <a:lnTo>
                    <a:pt x="2961" y="2413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SMARTInkShape-235">
              <a:extLst>
                <a:ext uri="{FF2B5EF4-FFF2-40B4-BE49-F238E27FC236}">
                  <a16:creationId xmlns:a16="http://schemas.microsoft.com/office/drawing/2014/main" xmlns="" id="{108A5BFB-CBA3-4287-8FFE-1B7D85035D8D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5052555" y="2854325"/>
              <a:ext cx="176671" cy="291984"/>
            </a:xfrm>
            <a:custGeom>
              <a:avLst/>
              <a:gdLst/>
              <a:ahLst/>
              <a:cxnLst/>
              <a:rect l="0" t="0" r="0" b="0"/>
              <a:pathLst>
                <a:path w="176671" h="291984">
                  <a:moveTo>
                    <a:pt x="49670" y="0"/>
                  </a:moveTo>
                  <a:lnTo>
                    <a:pt x="49670" y="0"/>
                  </a:lnTo>
                  <a:lnTo>
                    <a:pt x="51355" y="5056"/>
                  </a:lnTo>
                  <a:lnTo>
                    <a:pt x="43850" y="51238"/>
                  </a:lnTo>
                  <a:lnTo>
                    <a:pt x="33018" y="93320"/>
                  </a:lnTo>
                  <a:lnTo>
                    <a:pt x="24811" y="122538"/>
                  </a:lnTo>
                  <a:lnTo>
                    <a:pt x="13809" y="163470"/>
                  </a:lnTo>
                  <a:lnTo>
                    <a:pt x="4590" y="204363"/>
                  </a:lnTo>
                  <a:lnTo>
                    <a:pt x="0" y="238198"/>
                  </a:lnTo>
                  <a:lnTo>
                    <a:pt x="3135" y="251798"/>
                  </a:lnTo>
                  <a:lnTo>
                    <a:pt x="13275" y="272223"/>
                  </a:lnTo>
                  <a:lnTo>
                    <a:pt x="20559" y="278092"/>
                  </a:lnTo>
                  <a:lnTo>
                    <a:pt x="37399" y="285362"/>
                  </a:lnTo>
                  <a:lnTo>
                    <a:pt x="63317" y="290769"/>
                  </a:lnTo>
                  <a:lnTo>
                    <a:pt x="105383" y="291983"/>
                  </a:lnTo>
                  <a:lnTo>
                    <a:pt x="150584" y="289583"/>
                  </a:lnTo>
                  <a:lnTo>
                    <a:pt x="161885" y="288179"/>
                  </a:lnTo>
                  <a:lnTo>
                    <a:pt x="168762" y="285529"/>
                  </a:lnTo>
                  <a:lnTo>
                    <a:pt x="170339" y="284544"/>
                  </a:lnTo>
                  <a:lnTo>
                    <a:pt x="173033" y="280628"/>
                  </a:lnTo>
                  <a:lnTo>
                    <a:pt x="176670" y="2730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SMARTInkShape-236">
              <a:extLst>
                <a:ext uri="{FF2B5EF4-FFF2-40B4-BE49-F238E27FC236}">
                  <a16:creationId xmlns:a16="http://schemas.microsoft.com/office/drawing/2014/main" xmlns="" id="{181BC910-F526-4E0C-9A2F-BC64988CED63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4746625" y="2830808"/>
              <a:ext cx="244062" cy="346033"/>
            </a:xfrm>
            <a:custGeom>
              <a:avLst/>
              <a:gdLst/>
              <a:ahLst/>
              <a:cxnLst/>
              <a:rect l="0" t="0" r="0" b="0"/>
              <a:pathLst>
                <a:path w="244062" h="346033">
                  <a:moveTo>
                    <a:pt x="0" y="39392"/>
                  </a:moveTo>
                  <a:lnTo>
                    <a:pt x="0" y="39392"/>
                  </a:lnTo>
                  <a:lnTo>
                    <a:pt x="15221" y="36348"/>
                  </a:lnTo>
                  <a:lnTo>
                    <a:pt x="56433" y="11888"/>
                  </a:lnTo>
                  <a:lnTo>
                    <a:pt x="79241" y="2354"/>
                  </a:lnTo>
                  <a:lnTo>
                    <a:pt x="95073" y="0"/>
                  </a:lnTo>
                  <a:lnTo>
                    <a:pt x="119853" y="5417"/>
                  </a:lnTo>
                  <a:lnTo>
                    <a:pt x="136641" y="12588"/>
                  </a:lnTo>
                  <a:lnTo>
                    <a:pt x="161770" y="36977"/>
                  </a:lnTo>
                  <a:lnTo>
                    <a:pt x="164997" y="40957"/>
                  </a:lnTo>
                  <a:lnTo>
                    <a:pt x="168582" y="51964"/>
                  </a:lnTo>
                  <a:lnTo>
                    <a:pt x="169470" y="64735"/>
                  </a:lnTo>
                  <a:lnTo>
                    <a:pt x="167513" y="77467"/>
                  </a:lnTo>
                  <a:lnTo>
                    <a:pt x="159587" y="90181"/>
                  </a:lnTo>
                  <a:lnTo>
                    <a:pt x="134937" y="113983"/>
                  </a:lnTo>
                  <a:lnTo>
                    <a:pt x="88579" y="139995"/>
                  </a:lnTo>
                  <a:lnTo>
                    <a:pt x="73589" y="143343"/>
                  </a:lnTo>
                  <a:lnTo>
                    <a:pt x="62281" y="144058"/>
                  </a:lnTo>
                  <a:lnTo>
                    <a:pt x="62335" y="143389"/>
                  </a:lnTo>
                  <a:lnTo>
                    <a:pt x="64276" y="140764"/>
                  </a:lnTo>
                  <a:lnTo>
                    <a:pt x="69335" y="137005"/>
                  </a:lnTo>
                  <a:lnTo>
                    <a:pt x="82045" y="131971"/>
                  </a:lnTo>
                  <a:lnTo>
                    <a:pt x="124042" y="129717"/>
                  </a:lnTo>
                  <a:lnTo>
                    <a:pt x="140855" y="132806"/>
                  </a:lnTo>
                  <a:lnTo>
                    <a:pt x="181491" y="149214"/>
                  </a:lnTo>
                  <a:lnTo>
                    <a:pt x="203353" y="163419"/>
                  </a:lnTo>
                  <a:lnTo>
                    <a:pt x="226121" y="186971"/>
                  </a:lnTo>
                  <a:lnTo>
                    <a:pt x="242267" y="234044"/>
                  </a:lnTo>
                  <a:lnTo>
                    <a:pt x="244061" y="241126"/>
                  </a:lnTo>
                  <a:lnTo>
                    <a:pt x="239845" y="271321"/>
                  </a:lnTo>
                  <a:lnTo>
                    <a:pt x="226287" y="298651"/>
                  </a:lnTo>
                  <a:lnTo>
                    <a:pt x="212236" y="317332"/>
                  </a:lnTo>
                  <a:lnTo>
                    <a:pt x="190708" y="330119"/>
                  </a:lnTo>
                  <a:lnTo>
                    <a:pt x="144497" y="342862"/>
                  </a:lnTo>
                  <a:lnTo>
                    <a:pt x="105804" y="346032"/>
                  </a:lnTo>
                  <a:lnTo>
                    <a:pt x="80699" y="345560"/>
                  </a:lnTo>
                  <a:lnTo>
                    <a:pt x="47481" y="333009"/>
                  </a:lnTo>
                  <a:lnTo>
                    <a:pt x="28575" y="30609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SMARTInkShape-Group54">
            <a:extLst>
              <a:ext uri="{FF2B5EF4-FFF2-40B4-BE49-F238E27FC236}">
                <a16:creationId xmlns:a16="http://schemas.microsoft.com/office/drawing/2014/main" xmlns="" id="{F0FC380D-D3AD-410D-903A-B41F6D1254E9}"/>
              </a:ext>
            </a:extLst>
          </p:cNvPr>
          <p:cNvGrpSpPr/>
          <p:nvPr/>
        </p:nvGrpSpPr>
        <p:grpSpPr>
          <a:xfrm>
            <a:off x="5340350" y="3044864"/>
            <a:ext cx="200026" cy="206337"/>
            <a:chOff x="5340350" y="3044864"/>
            <a:chExt cx="200026" cy="206337"/>
          </a:xfrm>
        </p:grpSpPr>
        <p:sp>
          <p:nvSpPr>
            <p:cNvPr id="47" name="SMARTInkShape-237">
              <a:extLst>
                <a:ext uri="{FF2B5EF4-FFF2-40B4-BE49-F238E27FC236}">
                  <a16:creationId xmlns:a16="http://schemas.microsoft.com/office/drawing/2014/main" xmlns="" id="{23058480-E458-4EE0-8EAE-5B1C6AEBE256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340350" y="3130550"/>
              <a:ext cx="200026" cy="18604"/>
            </a:xfrm>
            <a:custGeom>
              <a:avLst/>
              <a:gdLst/>
              <a:ahLst/>
              <a:cxnLst/>
              <a:rect l="0" t="0" r="0" b="0"/>
              <a:pathLst>
                <a:path w="200026" h="18604">
                  <a:moveTo>
                    <a:pt x="0" y="0"/>
                  </a:moveTo>
                  <a:lnTo>
                    <a:pt x="0" y="0"/>
                  </a:lnTo>
                  <a:lnTo>
                    <a:pt x="2734" y="0"/>
                  </a:lnTo>
                  <a:lnTo>
                    <a:pt x="4730" y="1686"/>
                  </a:lnTo>
                  <a:lnTo>
                    <a:pt x="51668" y="9097"/>
                  </a:lnTo>
                  <a:lnTo>
                    <a:pt x="95977" y="13867"/>
                  </a:lnTo>
                  <a:lnTo>
                    <a:pt x="143389" y="15963"/>
                  </a:lnTo>
                  <a:lnTo>
                    <a:pt x="189228" y="18603"/>
                  </a:lnTo>
                  <a:lnTo>
                    <a:pt x="200025" y="158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SMARTInkShape-238">
              <a:extLst>
                <a:ext uri="{FF2B5EF4-FFF2-40B4-BE49-F238E27FC236}">
                  <a16:creationId xmlns:a16="http://schemas.microsoft.com/office/drawing/2014/main" xmlns="" id="{C380ECB0-6E1D-4FA6-8AD4-3D38BFEEEA3A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461000" y="3044864"/>
              <a:ext cx="15876" cy="206337"/>
            </a:xfrm>
            <a:custGeom>
              <a:avLst/>
              <a:gdLst/>
              <a:ahLst/>
              <a:cxnLst/>
              <a:rect l="0" t="0" r="0" b="0"/>
              <a:pathLst>
                <a:path w="15876" h="206337">
                  <a:moveTo>
                    <a:pt x="15875" y="3136"/>
                  </a:moveTo>
                  <a:lnTo>
                    <a:pt x="15875" y="3136"/>
                  </a:lnTo>
                  <a:lnTo>
                    <a:pt x="15875" y="92"/>
                  </a:lnTo>
                  <a:lnTo>
                    <a:pt x="14190" y="0"/>
                  </a:lnTo>
                  <a:lnTo>
                    <a:pt x="14046" y="340"/>
                  </a:lnTo>
                  <a:lnTo>
                    <a:pt x="15668" y="3197"/>
                  </a:lnTo>
                  <a:lnTo>
                    <a:pt x="15863" y="47556"/>
                  </a:lnTo>
                  <a:lnTo>
                    <a:pt x="12986" y="85460"/>
                  </a:lnTo>
                  <a:lnTo>
                    <a:pt x="5988" y="128902"/>
                  </a:lnTo>
                  <a:lnTo>
                    <a:pt x="788" y="172973"/>
                  </a:lnTo>
                  <a:lnTo>
                    <a:pt x="0" y="20633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0" name="SMARTInkShape-239">
            <a:extLst>
              <a:ext uri="{FF2B5EF4-FFF2-40B4-BE49-F238E27FC236}">
                <a16:creationId xmlns:a16="http://schemas.microsoft.com/office/drawing/2014/main" xmlns="" id="{025351EA-FB5C-4C35-B238-38F245321E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680087" y="2884953"/>
            <a:ext cx="274650" cy="388191"/>
          </a:xfrm>
          <a:custGeom>
            <a:avLst/>
            <a:gdLst/>
            <a:ahLst/>
            <a:cxnLst/>
            <a:rect l="0" t="0" r="0" b="0"/>
            <a:pathLst>
              <a:path w="274650" h="388191">
                <a:moveTo>
                  <a:pt x="209538" y="13822"/>
                </a:moveTo>
                <a:lnTo>
                  <a:pt x="209538" y="13822"/>
                </a:lnTo>
                <a:lnTo>
                  <a:pt x="206298" y="13469"/>
                </a:lnTo>
                <a:lnTo>
                  <a:pt x="186334" y="10778"/>
                </a:lnTo>
                <a:lnTo>
                  <a:pt x="143135" y="7760"/>
                </a:lnTo>
                <a:lnTo>
                  <a:pt x="111939" y="4543"/>
                </a:lnTo>
                <a:lnTo>
                  <a:pt x="78789" y="1702"/>
                </a:lnTo>
                <a:lnTo>
                  <a:pt x="38741" y="0"/>
                </a:lnTo>
                <a:lnTo>
                  <a:pt x="18526" y="2671"/>
                </a:lnTo>
                <a:lnTo>
                  <a:pt x="14463" y="4271"/>
                </a:lnTo>
                <a:lnTo>
                  <a:pt x="8068" y="11694"/>
                </a:lnTo>
                <a:lnTo>
                  <a:pt x="2382" y="24951"/>
                </a:lnTo>
                <a:lnTo>
                  <a:pt x="128" y="67791"/>
                </a:lnTo>
                <a:lnTo>
                  <a:pt x="0" y="110564"/>
                </a:lnTo>
                <a:lnTo>
                  <a:pt x="2722" y="152366"/>
                </a:lnTo>
                <a:lnTo>
                  <a:pt x="3908" y="155713"/>
                </a:lnTo>
                <a:lnTo>
                  <a:pt x="4718" y="157099"/>
                </a:lnTo>
                <a:lnTo>
                  <a:pt x="5258" y="157671"/>
                </a:lnTo>
                <a:lnTo>
                  <a:pt x="5618" y="157699"/>
                </a:lnTo>
                <a:lnTo>
                  <a:pt x="5858" y="157365"/>
                </a:lnTo>
                <a:lnTo>
                  <a:pt x="50032" y="128661"/>
                </a:lnTo>
                <a:lnTo>
                  <a:pt x="90096" y="116272"/>
                </a:lnTo>
                <a:lnTo>
                  <a:pt x="117022" y="113748"/>
                </a:lnTo>
                <a:lnTo>
                  <a:pt x="156463" y="121190"/>
                </a:lnTo>
                <a:lnTo>
                  <a:pt x="198734" y="144543"/>
                </a:lnTo>
                <a:lnTo>
                  <a:pt x="235501" y="175270"/>
                </a:lnTo>
                <a:lnTo>
                  <a:pt x="263391" y="214424"/>
                </a:lnTo>
                <a:lnTo>
                  <a:pt x="271865" y="240359"/>
                </a:lnTo>
                <a:lnTo>
                  <a:pt x="274649" y="272079"/>
                </a:lnTo>
                <a:lnTo>
                  <a:pt x="269136" y="308448"/>
                </a:lnTo>
                <a:lnTo>
                  <a:pt x="263190" y="320803"/>
                </a:lnTo>
                <a:lnTo>
                  <a:pt x="235231" y="355350"/>
                </a:lnTo>
                <a:lnTo>
                  <a:pt x="209609" y="373528"/>
                </a:lnTo>
                <a:lnTo>
                  <a:pt x="168368" y="386979"/>
                </a:lnTo>
                <a:lnTo>
                  <a:pt x="122867" y="388190"/>
                </a:lnTo>
                <a:lnTo>
                  <a:pt x="81299" y="380691"/>
                </a:lnTo>
                <a:lnTo>
                  <a:pt x="55456" y="370263"/>
                </a:lnTo>
                <a:lnTo>
                  <a:pt x="12421" y="336966"/>
                </a:lnTo>
                <a:lnTo>
                  <a:pt x="9041" y="331008"/>
                </a:lnTo>
                <a:lnTo>
                  <a:pt x="6872" y="321931"/>
                </a:lnTo>
                <a:lnTo>
                  <a:pt x="7516" y="319152"/>
                </a:lnTo>
                <a:lnTo>
                  <a:pt x="8625" y="316741"/>
                </a:lnTo>
                <a:lnTo>
                  <a:pt x="9513" y="312272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SMARTInkShape-Group56">
            <a:extLst>
              <a:ext uri="{FF2B5EF4-FFF2-40B4-BE49-F238E27FC236}">
                <a16:creationId xmlns:a16="http://schemas.microsoft.com/office/drawing/2014/main" xmlns="" id="{C98A5846-A47A-49FD-95E5-E4ED8E5E7EEA}"/>
              </a:ext>
            </a:extLst>
          </p:cNvPr>
          <p:cNvGrpSpPr/>
          <p:nvPr/>
        </p:nvGrpSpPr>
        <p:grpSpPr>
          <a:xfrm>
            <a:off x="6029325" y="3203771"/>
            <a:ext cx="209551" cy="88705"/>
            <a:chOff x="6029325" y="3203771"/>
            <a:chExt cx="209551" cy="88705"/>
          </a:xfrm>
        </p:grpSpPr>
        <p:sp>
          <p:nvSpPr>
            <p:cNvPr id="51" name="SMARTInkShape-240">
              <a:extLst>
                <a:ext uri="{FF2B5EF4-FFF2-40B4-BE49-F238E27FC236}">
                  <a16:creationId xmlns:a16="http://schemas.microsoft.com/office/drawing/2014/main" xmlns="" id="{EE6D50FF-3E66-4D63-BC80-AD73005B8B08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6029325" y="3276600"/>
              <a:ext cx="209551" cy="15876"/>
            </a:xfrm>
            <a:custGeom>
              <a:avLst/>
              <a:gdLst/>
              <a:ahLst/>
              <a:cxnLst/>
              <a:rect l="0" t="0" r="0" b="0"/>
              <a:pathLst>
                <a:path w="209551" h="15876">
                  <a:moveTo>
                    <a:pt x="0" y="0"/>
                  </a:moveTo>
                  <a:lnTo>
                    <a:pt x="0" y="0"/>
                  </a:lnTo>
                  <a:lnTo>
                    <a:pt x="1685" y="1686"/>
                  </a:lnTo>
                  <a:lnTo>
                    <a:pt x="36321" y="6136"/>
                  </a:lnTo>
                  <a:lnTo>
                    <a:pt x="76554" y="7993"/>
                  </a:lnTo>
                  <a:lnTo>
                    <a:pt x="122025" y="11836"/>
                  </a:lnTo>
                  <a:lnTo>
                    <a:pt x="165542" y="14768"/>
                  </a:lnTo>
                  <a:lnTo>
                    <a:pt x="209550" y="158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SMARTInkShape-241">
              <a:extLst>
                <a:ext uri="{FF2B5EF4-FFF2-40B4-BE49-F238E27FC236}">
                  <a16:creationId xmlns:a16="http://schemas.microsoft.com/office/drawing/2014/main" xmlns="" id="{25FA1044-2637-44BF-9296-2AFEF82FF9D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054725" y="3203771"/>
              <a:ext cx="184151" cy="15680"/>
            </a:xfrm>
            <a:custGeom>
              <a:avLst/>
              <a:gdLst/>
              <a:ahLst/>
              <a:cxnLst/>
              <a:rect l="0" t="0" r="0" b="0"/>
              <a:pathLst>
                <a:path w="184151" h="15680">
                  <a:moveTo>
                    <a:pt x="0" y="2979"/>
                  </a:moveTo>
                  <a:lnTo>
                    <a:pt x="0" y="2979"/>
                  </a:lnTo>
                  <a:lnTo>
                    <a:pt x="0" y="1293"/>
                  </a:lnTo>
                  <a:lnTo>
                    <a:pt x="705" y="797"/>
                  </a:lnTo>
                  <a:lnTo>
                    <a:pt x="6908" y="0"/>
                  </a:lnTo>
                  <a:lnTo>
                    <a:pt x="11184" y="244"/>
                  </a:lnTo>
                  <a:lnTo>
                    <a:pt x="45538" y="3863"/>
                  </a:lnTo>
                  <a:lnTo>
                    <a:pt x="88869" y="7357"/>
                  </a:lnTo>
                  <a:lnTo>
                    <a:pt x="135539" y="11487"/>
                  </a:lnTo>
                  <a:lnTo>
                    <a:pt x="184150" y="1567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6" name="SMARTInkShape-Group57">
            <a:extLst>
              <a:ext uri="{FF2B5EF4-FFF2-40B4-BE49-F238E27FC236}">
                <a16:creationId xmlns:a16="http://schemas.microsoft.com/office/drawing/2014/main" xmlns="" id="{605B643C-2CFF-49CE-85A3-EE4FF7F40438}"/>
              </a:ext>
            </a:extLst>
          </p:cNvPr>
          <p:cNvGrpSpPr/>
          <p:nvPr/>
        </p:nvGrpSpPr>
        <p:grpSpPr>
          <a:xfrm>
            <a:off x="6324600" y="2953426"/>
            <a:ext cx="568326" cy="413828"/>
            <a:chOff x="6324600" y="2953426"/>
            <a:chExt cx="568326" cy="413828"/>
          </a:xfrm>
        </p:grpSpPr>
        <p:sp>
          <p:nvSpPr>
            <p:cNvPr id="54" name="SMARTInkShape-242">
              <a:extLst>
                <a:ext uri="{FF2B5EF4-FFF2-40B4-BE49-F238E27FC236}">
                  <a16:creationId xmlns:a16="http://schemas.microsoft.com/office/drawing/2014/main" xmlns="" id="{2D391839-8CA7-48F3-9F0F-E3F6083A51F6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324600" y="2953426"/>
              <a:ext cx="180262" cy="332599"/>
            </a:xfrm>
            <a:custGeom>
              <a:avLst/>
              <a:gdLst/>
              <a:ahLst/>
              <a:cxnLst/>
              <a:rect l="0" t="0" r="0" b="0"/>
              <a:pathLst>
                <a:path w="180262" h="332599">
                  <a:moveTo>
                    <a:pt x="6350" y="21549"/>
                  </a:moveTo>
                  <a:lnTo>
                    <a:pt x="6350" y="21549"/>
                  </a:lnTo>
                  <a:lnTo>
                    <a:pt x="8035" y="21549"/>
                  </a:lnTo>
                  <a:lnTo>
                    <a:pt x="12455" y="19863"/>
                  </a:lnTo>
                  <a:lnTo>
                    <a:pt x="27784" y="9666"/>
                  </a:lnTo>
                  <a:lnTo>
                    <a:pt x="69717" y="0"/>
                  </a:lnTo>
                  <a:lnTo>
                    <a:pt x="92872" y="869"/>
                  </a:lnTo>
                  <a:lnTo>
                    <a:pt x="136996" y="9150"/>
                  </a:lnTo>
                  <a:lnTo>
                    <a:pt x="163664" y="20668"/>
                  </a:lnTo>
                  <a:lnTo>
                    <a:pt x="167318" y="23078"/>
                  </a:lnTo>
                  <a:lnTo>
                    <a:pt x="177516" y="41640"/>
                  </a:lnTo>
                  <a:lnTo>
                    <a:pt x="180261" y="52703"/>
                  </a:lnTo>
                  <a:lnTo>
                    <a:pt x="179822" y="64882"/>
                  </a:lnTo>
                  <a:lnTo>
                    <a:pt x="179149" y="68429"/>
                  </a:lnTo>
                  <a:lnTo>
                    <a:pt x="159552" y="90102"/>
                  </a:lnTo>
                  <a:lnTo>
                    <a:pt x="138538" y="107173"/>
                  </a:lnTo>
                  <a:lnTo>
                    <a:pt x="108596" y="114532"/>
                  </a:lnTo>
                  <a:lnTo>
                    <a:pt x="86898" y="115411"/>
                  </a:lnTo>
                  <a:lnTo>
                    <a:pt x="72670" y="113507"/>
                  </a:lnTo>
                  <a:lnTo>
                    <a:pt x="71730" y="112840"/>
                  </a:lnTo>
                  <a:lnTo>
                    <a:pt x="71103" y="112043"/>
                  </a:lnTo>
                  <a:lnTo>
                    <a:pt x="71038" y="111512"/>
                  </a:lnTo>
                  <a:lnTo>
                    <a:pt x="71348" y="111157"/>
                  </a:lnTo>
                  <a:lnTo>
                    <a:pt x="79435" y="107218"/>
                  </a:lnTo>
                  <a:lnTo>
                    <a:pt x="95660" y="106709"/>
                  </a:lnTo>
                  <a:lnTo>
                    <a:pt x="122969" y="115048"/>
                  </a:lnTo>
                  <a:lnTo>
                    <a:pt x="145685" y="126605"/>
                  </a:lnTo>
                  <a:lnTo>
                    <a:pt x="164884" y="149989"/>
                  </a:lnTo>
                  <a:lnTo>
                    <a:pt x="172288" y="165792"/>
                  </a:lnTo>
                  <a:lnTo>
                    <a:pt x="179691" y="203662"/>
                  </a:lnTo>
                  <a:lnTo>
                    <a:pt x="173117" y="235048"/>
                  </a:lnTo>
                  <a:lnTo>
                    <a:pt x="158552" y="271570"/>
                  </a:lnTo>
                  <a:lnTo>
                    <a:pt x="130916" y="307163"/>
                  </a:lnTo>
                  <a:lnTo>
                    <a:pt x="109155" y="325068"/>
                  </a:lnTo>
                  <a:lnTo>
                    <a:pt x="86435" y="332123"/>
                  </a:lnTo>
                  <a:lnTo>
                    <a:pt x="64110" y="332598"/>
                  </a:lnTo>
                  <a:lnTo>
                    <a:pt x="41147" y="328354"/>
                  </a:lnTo>
                  <a:lnTo>
                    <a:pt x="13660" y="312636"/>
                  </a:lnTo>
                  <a:lnTo>
                    <a:pt x="0" y="30094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SMARTInkShape-243">
              <a:extLst>
                <a:ext uri="{FF2B5EF4-FFF2-40B4-BE49-F238E27FC236}">
                  <a16:creationId xmlns:a16="http://schemas.microsoft.com/office/drawing/2014/main" xmlns="" id="{6CB9FC37-C57C-42EE-9725-330767E8D42D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6607175" y="2993316"/>
              <a:ext cx="285751" cy="373938"/>
            </a:xfrm>
            <a:custGeom>
              <a:avLst/>
              <a:gdLst/>
              <a:ahLst/>
              <a:cxnLst/>
              <a:rect l="0" t="0" r="0" b="0"/>
              <a:pathLst>
                <a:path w="285751" h="373938">
                  <a:moveTo>
                    <a:pt x="285750" y="61034"/>
                  </a:moveTo>
                  <a:lnTo>
                    <a:pt x="285750" y="61034"/>
                  </a:lnTo>
                  <a:lnTo>
                    <a:pt x="279982" y="41906"/>
                  </a:lnTo>
                  <a:lnTo>
                    <a:pt x="273752" y="30179"/>
                  </a:lnTo>
                  <a:lnTo>
                    <a:pt x="273362" y="28153"/>
                  </a:lnTo>
                  <a:lnTo>
                    <a:pt x="241571" y="6522"/>
                  </a:lnTo>
                  <a:lnTo>
                    <a:pt x="222370" y="0"/>
                  </a:lnTo>
                  <a:lnTo>
                    <a:pt x="205135" y="629"/>
                  </a:lnTo>
                  <a:lnTo>
                    <a:pt x="185311" y="7976"/>
                  </a:lnTo>
                  <a:lnTo>
                    <a:pt x="175847" y="15580"/>
                  </a:lnTo>
                  <a:lnTo>
                    <a:pt x="150336" y="50845"/>
                  </a:lnTo>
                  <a:lnTo>
                    <a:pt x="144897" y="65207"/>
                  </a:lnTo>
                  <a:lnTo>
                    <a:pt x="146296" y="94216"/>
                  </a:lnTo>
                  <a:lnTo>
                    <a:pt x="151728" y="115590"/>
                  </a:lnTo>
                  <a:lnTo>
                    <a:pt x="164548" y="132546"/>
                  </a:lnTo>
                  <a:lnTo>
                    <a:pt x="178381" y="143684"/>
                  </a:lnTo>
                  <a:lnTo>
                    <a:pt x="193102" y="149768"/>
                  </a:lnTo>
                  <a:lnTo>
                    <a:pt x="201534" y="150683"/>
                  </a:lnTo>
                  <a:lnTo>
                    <a:pt x="205265" y="150434"/>
                  </a:lnTo>
                  <a:lnTo>
                    <a:pt x="220628" y="141654"/>
                  </a:lnTo>
                  <a:lnTo>
                    <a:pt x="231843" y="131253"/>
                  </a:lnTo>
                  <a:lnTo>
                    <a:pt x="245965" y="108823"/>
                  </a:lnTo>
                  <a:lnTo>
                    <a:pt x="254558" y="76247"/>
                  </a:lnTo>
                  <a:lnTo>
                    <a:pt x="255890" y="46709"/>
                  </a:lnTo>
                  <a:lnTo>
                    <a:pt x="251071" y="22787"/>
                  </a:lnTo>
                  <a:lnTo>
                    <a:pt x="250989" y="22836"/>
                  </a:lnTo>
                  <a:lnTo>
                    <a:pt x="258979" y="65328"/>
                  </a:lnTo>
                  <a:lnTo>
                    <a:pt x="262765" y="112240"/>
                  </a:lnTo>
                  <a:lnTo>
                    <a:pt x="265818" y="152836"/>
                  </a:lnTo>
                  <a:lnTo>
                    <a:pt x="266526" y="191194"/>
                  </a:lnTo>
                  <a:lnTo>
                    <a:pt x="266648" y="229344"/>
                  </a:lnTo>
                  <a:lnTo>
                    <a:pt x="264999" y="267968"/>
                  </a:lnTo>
                  <a:lnTo>
                    <a:pt x="254930" y="311510"/>
                  </a:lnTo>
                  <a:lnTo>
                    <a:pt x="241484" y="341463"/>
                  </a:lnTo>
                  <a:lnTo>
                    <a:pt x="228458" y="358103"/>
                  </a:lnTo>
                  <a:lnTo>
                    <a:pt x="213428" y="369149"/>
                  </a:lnTo>
                  <a:lnTo>
                    <a:pt x="201174" y="373519"/>
                  </a:lnTo>
                  <a:lnTo>
                    <a:pt x="172827" y="373937"/>
                  </a:lnTo>
                  <a:lnTo>
                    <a:pt x="127486" y="368352"/>
                  </a:lnTo>
                  <a:lnTo>
                    <a:pt x="81914" y="362007"/>
                  </a:lnTo>
                  <a:lnTo>
                    <a:pt x="35858" y="352378"/>
                  </a:lnTo>
                  <a:lnTo>
                    <a:pt x="0" y="33725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2" name="SMARTInkShape-Group58">
            <a:extLst>
              <a:ext uri="{FF2B5EF4-FFF2-40B4-BE49-F238E27FC236}">
                <a16:creationId xmlns:a16="http://schemas.microsoft.com/office/drawing/2014/main" xmlns="" id="{4E2D9662-7818-448D-A9AB-B673D8F0C9CA}"/>
              </a:ext>
            </a:extLst>
          </p:cNvPr>
          <p:cNvGrpSpPr/>
          <p:nvPr/>
        </p:nvGrpSpPr>
        <p:grpSpPr>
          <a:xfrm>
            <a:off x="2349500" y="3829147"/>
            <a:ext cx="904876" cy="353285"/>
            <a:chOff x="2349500" y="3829147"/>
            <a:chExt cx="904876" cy="353285"/>
          </a:xfrm>
        </p:grpSpPr>
        <p:sp>
          <p:nvSpPr>
            <p:cNvPr id="57" name="SMARTInkShape-244">
              <a:extLst>
                <a:ext uri="{FF2B5EF4-FFF2-40B4-BE49-F238E27FC236}">
                  <a16:creationId xmlns:a16="http://schemas.microsoft.com/office/drawing/2014/main" xmlns="" id="{878FC672-5FC1-4287-9EED-E0D1C7FF8DD8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2917825" y="4067175"/>
              <a:ext cx="250826" cy="9424"/>
            </a:xfrm>
            <a:custGeom>
              <a:avLst/>
              <a:gdLst/>
              <a:ahLst/>
              <a:cxnLst/>
              <a:rect l="0" t="0" r="0" b="0"/>
              <a:pathLst>
                <a:path w="250826" h="9424">
                  <a:moveTo>
                    <a:pt x="0" y="0"/>
                  </a:moveTo>
                  <a:lnTo>
                    <a:pt x="0" y="0"/>
                  </a:lnTo>
                  <a:lnTo>
                    <a:pt x="1686" y="3371"/>
                  </a:lnTo>
                  <a:lnTo>
                    <a:pt x="2535" y="4364"/>
                  </a:lnTo>
                  <a:lnTo>
                    <a:pt x="4419" y="5467"/>
                  </a:lnTo>
                  <a:lnTo>
                    <a:pt x="50364" y="9423"/>
                  </a:lnTo>
                  <a:lnTo>
                    <a:pt x="79106" y="9163"/>
                  </a:lnTo>
                  <a:lnTo>
                    <a:pt x="126175" y="7836"/>
                  </a:lnTo>
                  <a:lnTo>
                    <a:pt x="169246" y="6790"/>
                  </a:lnTo>
                  <a:lnTo>
                    <a:pt x="214101" y="6388"/>
                  </a:lnTo>
                  <a:lnTo>
                    <a:pt x="250825" y="63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SMARTInkShape-245">
              <a:extLst>
                <a:ext uri="{FF2B5EF4-FFF2-40B4-BE49-F238E27FC236}">
                  <a16:creationId xmlns:a16="http://schemas.microsoft.com/office/drawing/2014/main" xmlns="" id="{0AE94B4E-ED62-4EC5-B2C6-B2EE3006347C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2933700" y="4016375"/>
              <a:ext cx="234951" cy="5996"/>
            </a:xfrm>
            <a:custGeom>
              <a:avLst/>
              <a:gdLst/>
              <a:ahLst/>
              <a:cxnLst/>
              <a:rect l="0" t="0" r="0" b="0"/>
              <a:pathLst>
                <a:path w="234951" h="5996">
                  <a:moveTo>
                    <a:pt x="0" y="3175"/>
                  </a:moveTo>
                  <a:lnTo>
                    <a:pt x="0" y="3175"/>
                  </a:lnTo>
                  <a:lnTo>
                    <a:pt x="1686" y="3175"/>
                  </a:lnTo>
                  <a:lnTo>
                    <a:pt x="3454" y="4116"/>
                  </a:lnTo>
                  <a:lnTo>
                    <a:pt x="4419" y="4861"/>
                  </a:lnTo>
                  <a:lnTo>
                    <a:pt x="10834" y="5909"/>
                  </a:lnTo>
                  <a:lnTo>
                    <a:pt x="55023" y="5995"/>
                  </a:lnTo>
                  <a:lnTo>
                    <a:pt x="96774" y="4663"/>
                  </a:lnTo>
                  <a:lnTo>
                    <a:pt x="142699" y="3616"/>
                  </a:lnTo>
                  <a:lnTo>
                    <a:pt x="184272" y="3262"/>
                  </a:lnTo>
                  <a:lnTo>
                    <a:pt x="230486" y="995"/>
                  </a:lnTo>
                  <a:lnTo>
                    <a:pt x="23495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SMARTInkShape-246">
              <a:extLst>
                <a:ext uri="{FF2B5EF4-FFF2-40B4-BE49-F238E27FC236}">
                  <a16:creationId xmlns:a16="http://schemas.microsoft.com/office/drawing/2014/main" xmlns="" id="{963068D2-2F1A-4806-BF98-8D8266D4E04A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2973262" y="3894742"/>
              <a:ext cx="281114" cy="287690"/>
            </a:xfrm>
            <a:custGeom>
              <a:avLst/>
              <a:gdLst/>
              <a:ahLst/>
              <a:cxnLst/>
              <a:rect l="0" t="0" r="0" b="0"/>
              <a:pathLst>
                <a:path w="281114" h="287690">
                  <a:moveTo>
                    <a:pt x="179513" y="10508"/>
                  </a:moveTo>
                  <a:lnTo>
                    <a:pt x="179513" y="10508"/>
                  </a:lnTo>
                  <a:lnTo>
                    <a:pt x="172360" y="3355"/>
                  </a:lnTo>
                  <a:lnTo>
                    <a:pt x="160578" y="0"/>
                  </a:lnTo>
                  <a:lnTo>
                    <a:pt x="140310" y="1829"/>
                  </a:lnTo>
                  <a:lnTo>
                    <a:pt x="104613" y="13230"/>
                  </a:lnTo>
                  <a:lnTo>
                    <a:pt x="59875" y="60743"/>
                  </a:lnTo>
                  <a:lnTo>
                    <a:pt x="27295" y="101984"/>
                  </a:lnTo>
                  <a:lnTo>
                    <a:pt x="15996" y="118045"/>
                  </a:lnTo>
                  <a:lnTo>
                    <a:pt x="4220" y="163256"/>
                  </a:lnTo>
                  <a:lnTo>
                    <a:pt x="0" y="208759"/>
                  </a:lnTo>
                  <a:lnTo>
                    <a:pt x="2245" y="224209"/>
                  </a:lnTo>
                  <a:lnTo>
                    <a:pt x="19274" y="251548"/>
                  </a:lnTo>
                  <a:lnTo>
                    <a:pt x="39372" y="270193"/>
                  </a:lnTo>
                  <a:lnTo>
                    <a:pt x="73902" y="282420"/>
                  </a:lnTo>
                  <a:lnTo>
                    <a:pt x="109219" y="287689"/>
                  </a:lnTo>
                  <a:lnTo>
                    <a:pt x="152139" y="287565"/>
                  </a:lnTo>
                  <a:lnTo>
                    <a:pt x="199754" y="282951"/>
                  </a:lnTo>
                  <a:lnTo>
                    <a:pt x="241328" y="270874"/>
                  </a:lnTo>
                  <a:lnTo>
                    <a:pt x="281113" y="24863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SMARTInkShape-247">
              <a:extLst>
                <a:ext uri="{FF2B5EF4-FFF2-40B4-BE49-F238E27FC236}">
                  <a16:creationId xmlns:a16="http://schemas.microsoft.com/office/drawing/2014/main" xmlns="" id="{21F55ECB-4281-42C8-B343-C0557A9B71A5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2632075" y="3833618"/>
              <a:ext cx="209064" cy="312279"/>
            </a:xfrm>
            <a:custGeom>
              <a:avLst/>
              <a:gdLst/>
              <a:ahLst/>
              <a:cxnLst/>
              <a:rect l="0" t="0" r="0" b="0"/>
              <a:pathLst>
                <a:path w="209064" h="312279">
                  <a:moveTo>
                    <a:pt x="190500" y="49407"/>
                  </a:moveTo>
                  <a:lnTo>
                    <a:pt x="190500" y="49407"/>
                  </a:lnTo>
                  <a:lnTo>
                    <a:pt x="190500" y="47721"/>
                  </a:lnTo>
                  <a:lnTo>
                    <a:pt x="171904" y="8924"/>
                  </a:lnTo>
                  <a:lnTo>
                    <a:pt x="164842" y="3310"/>
                  </a:lnTo>
                  <a:lnTo>
                    <a:pt x="125160" y="0"/>
                  </a:lnTo>
                  <a:lnTo>
                    <a:pt x="95136" y="2391"/>
                  </a:lnTo>
                  <a:lnTo>
                    <a:pt x="68876" y="12624"/>
                  </a:lnTo>
                  <a:lnTo>
                    <a:pt x="46043" y="33570"/>
                  </a:lnTo>
                  <a:lnTo>
                    <a:pt x="32614" y="51456"/>
                  </a:lnTo>
                  <a:lnTo>
                    <a:pt x="29547" y="65840"/>
                  </a:lnTo>
                  <a:lnTo>
                    <a:pt x="29223" y="74121"/>
                  </a:lnTo>
                  <a:lnTo>
                    <a:pt x="37330" y="90847"/>
                  </a:lnTo>
                  <a:lnTo>
                    <a:pt x="52221" y="106278"/>
                  </a:lnTo>
                  <a:lnTo>
                    <a:pt x="87757" y="124859"/>
                  </a:lnTo>
                  <a:lnTo>
                    <a:pt x="101797" y="128449"/>
                  </a:lnTo>
                  <a:lnTo>
                    <a:pt x="124864" y="128135"/>
                  </a:lnTo>
                  <a:lnTo>
                    <a:pt x="145417" y="123024"/>
                  </a:lnTo>
                  <a:lnTo>
                    <a:pt x="163501" y="113239"/>
                  </a:lnTo>
                  <a:lnTo>
                    <a:pt x="170975" y="106705"/>
                  </a:lnTo>
                  <a:lnTo>
                    <a:pt x="184354" y="73852"/>
                  </a:lnTo>
                  <a:lnTo>
                    <a:pt x="187248" y="44179"/>
                  </a:lnTo>
                  <a:lnTo>
                    <a:pt x="187626" y="43452"/>
                  </a:lnTo>
                  <a:lnTo>
                    <a:pt x="188231" y="43673"/>
                  </a:lnTo>
                  <a:lnTo>
                    <a:pt x="188988" y="44526"/>
                  </a:lnTo>
                  <a:lnTo>
                    <a:pt x="189828" y="46415"/>
                  </a:lnTo>
                  <a:lnTo>
                    <a:pt x="195343" y="90747"/>
                  </a:lnTo>
                  <a:lnTo>
                    <a:pt x="202296" y="128947"/>
                  </a:lnTo>
                  <a:lnTo>
                    <a:pt x="207087" y="166108"/>
                  </a:lnTo>
                  <a:lnTo>
                    <a:pt x="209063" y="208501"/>
                  </a:lnTo>
                  <a:lnTo>
                    <a:pt x="207570" y="225243"/>
                  </a:lnTo>
                  <a:lnTo>
                    <a:pt x="192482" y="269695"/>
                  </a:lnTo>
                  <a:lnTo>
                    <a:pt x="175369" y="291262"/>
                  </a:lnTo>
                  <a:lnTo>
                    <a:pt x="159166" y="303728"/>
                  </a:lnTo>
                  <a:lnTo>
                    <a:pt x="135316" y="311342"/>
                  </a:lnTo>
                  <a:lnTo>
                    <a:pt x="88335" y="312278"/>
                  </a:lnTo>
                  <a:lnTo>
                    <a:pt x="43748" y="302415"/>
                  </a:lnTo>
                  <a:lnTo>
                    <a:pt x="22409" y="293588"/>
                  </a:lnTo>
                  <a:lnTo>
                    <a:pt x="12429" y="285520"/>
                  </a:lnTo>
                  <a:lnTo>
                    <a:pt x="0" y="27165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SMARTInkShape-248">
              <a:extLst>
                <a:ext uri="{FF2B5EF4-FFF2-40B4-BE49-F238E27FC236}">
                  <a16:creationId xmlns:a16="http://schemas.microsoft.com/office/drawing/2014/main" xmlns="" id="{61A2D7B6-5DE4-4FA5-8904-74A01D0A0C93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2349500" y="3829147"/>
              <a:ext cx="199777" cy="285135"/>
            </a:xfrm>
            <a:custGeom>
              <a:avLst/>
              <a:gdLst/>
              <a:ahLst/>
              <a:cxnLst/>
              <a:rect l="0" t="0" r="0" b="0"/>
              <a:pathLst>
                <a:path w="199777" h="285135">
                  <a:moveTo>
                    <a:pt x="0" y="18953"/>
                  </a:moveTo>
                  <a:lnTo>
                    <a:pt x="0" y="18953"/>
                  </a:lnTo>
                  <a:lnTo>
                    <a:pt x="10132" y="11355"/>
                  </a:lnTo>
                  <a:lnTo>
                    <a:pt x="19269" y="7216"/>
                  </a:lnTo>
                  <a:lnTo>
                    <a:pt x="46333" y="230"/>
                  </a:lnTo>
                  <a:lnTo>
                    <a:pt x="74210" y="0"/>
                  </a:lnTo>
                  <a:lnTo>
                    <a:pt x="101774" y="12176"/>
                  </a:lnTo>
                  <a:lnTo>
                    <a:pt x="125666" y="29699"/>
                  </a:lnTo>
                  <a:lnTo>
                    <a:pt x="133933" y="42191"/>
                  </a:lnTo>
                  <a:lnTo>
                    <a:pt x="134797" y="47145"/>
                  </a:lnTo>
                  <a:lnTo>
                    <a:pt x="134315" y="51506"/>
                  </a:lnTo>
                  <a:lnTo>
                    <a:pt x="132935" y="55472"/>
                  </a:lnTo>
                  <a:lnTo>
                    <a:pt x="126698" y="62700"/>
                  </a:lnTo>
                  <a:lnTo>
                    <a:pt x="122565" y="66109"/>
                  </a:lnTo>
                  <a:lnTo>
                    <a:pt x="75246" y="82844"/>
                  </a:lnTo>
                  <a:lnTo>
                    <a:pt x="45734" y="91601"/>
                  </a:lnTo>
                  <a:lnTo>
                    <a:pt x="57378" y="94086"/>
                  </a:lnTo>
                  <a:lnTo>
                    <a:pt x="93470" y="100834"/>
                  </a:lnTo>
                  <a:lnTo>
                    <a:pt x="135759" y="118906"/>
                  </a:lnTo>
                  <a:lnTo>
                    <a:pt x="165079" y="140532"/>
                  </a:lnTo>
                  <a:lnTo>
                    <a:pt x="193599" y="181443"/>
                  </a:lnTo>
                  <a:lnTo>
                    <a:pt x="198698" y="192535"/>
                  </a:lnTo>
                  <a:lnTo>
                    <a:pt x="199776" y="226781"/>
                  </a:lnTo>
                  <a:lnTo>
                    <a:pt x="198386" y="240673"/>
                  </a:lnTo>
                  <a:lnTo>
                    <a:pt x="191888" y="253668"/>
                  </a:lnTo>
                  <a:lnTo>
                    <a:pt x="181592" y="265440"/>
                  </a:lnTo>
                  <a:lnTo>
                    <a:pt x="162617" y="277312"/>
                  </a:lnTo>
                  <a:lnTo>
                    <a:pt x="151062" y="281711"/>
                  </a:lnTo>
                  <a:lnTo>
                    <a:pt x="107277" y="285134"/>
                  </a:lnTo>
                  <a:lnTo>
                    <a:pt x="94245" y="284364"/>
                  </a:lnTo>
                  <a:lnTo>
                    <a:pt x="57993" y="272365"/>
                  </a:lnTo>
                  <a:lnTo>
                    <a:pt x="25400" y="25072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SMARTInkShape-249">
            <a:extLst>
              <a:ext uri="{FF2B5EF4-FFF2-40B4-BE49-F238E27FC236}">
                <a16:creationId xmlns:a16="http://schemas.microsoft.com/office/drawing/2014/main" xmlns="" id="{E75A80CA-ADBB-4548-8323-5AFF669B659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966671" y="4360188"/>
            <a:ext cx="151034" cy="281663"/>
          </a:xfrm>
          <a:custGeom>
            <a:avLst/>
            <a:gdLst/>
            <a:ahLst/>
            <a:cxnLst/>
            <a:rect l="0" t="0" r="0" b="0"/>
            <a:pathLst>
              <a:path w="151034" h="281663">
                <a:moveTo>
                  <a:pt x="1829" y="214987"/>
                </a:moveTo>
                <a:lnTo>
                  <a:pt x="1829" y="214987"/>
                </a:lnTo>
                <a:lnTo>
                  <a:pt x="143" y="216672"/>
                </a:lnTo>
                <a:lnTo>
                  <a:pt x="0" y="217169"/>
                </a:lnTo>
                <a:lnTo>
                  <a:pt x="257" y="217500"/>
                </a:lnTo>
                <a:lnTo>
                  <a:pt x="781" y="217721"/>
                </a:lnTo>
                <a:lnTo>
                  <a:pt x="1130" y="218221"/>
                </a:lnTo>
                <a:lnTo>
                  <a:pt x="1518" y="219717"/>
                </a:lnTo>
                <a:lnTo>
                  <a:pt x="1975" y="220257"/>
                </a:lnTo>
                <a:lnTo>
                  <a:pt x="3423" y="220857"/>
                </a:lnTo>
                <a:lnTo>
                  <a:pt x="10333" y="218561"/>
                </a:lnTo>
                <a:lnTo>
                  <a:pt x="14422" y="216595"/>
                </a:lnTo>
                <a:lnTo>
                  <a:pt x="56785" y="176472"/>
                </a:lnTo>
                <a:lnTo>
                  <a:pt x="86874" y="129156"/>
                </a:lnTo>
                <a:lnTo>
                  <a:pt x="109824" y="87490"/>
                </a:lnTo>
                <a:lnTo>
                  <a:pt x="132007" y="41822"/>
                </a:lnTo>
                <a:lnTo>
                  <a:pt x="150820" y="0"/>
                </a:lnTo>
                <a:lnTo>
                  <a:pt x="151033" y="11376"/>
                </a:lnTo>
                <a:lnTo>
                  <a:pt x="146324" y="55705"/>
                </a:lnTo>
                <a:lnTo>
                  <a:pt x="142489" y="98910"/>
                </a:lnTo>
                <a:lnTo>
                  <a:pt x="139275" y="144446"/>
                </a:lnTo>
                <a:lnTo>
                  <a:pt x="138536" y="186432"/>
                </a:lnTo>
                <a:lnTo>
                  <a:pt x="135865" y="228870"/>
                </a:lnTo>
                <a:lnTo>
                  <a:pt x="132325" y="275615"/>
                </a:lnTo>
                <a:lnTo>
                  <a:pt x="132004" y="281662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SMARTInkShape-250">
            <a:extLst>
              <a:ext uri="{FF2B5EF4-FFF2-40B4-BE49-F238E27FC236}">
                <a16:creationId xmlns:a16="http://schemas.microsoft.com/office/drawing/2014/main" xmlns="" id="{36C73794-3BD7-4F44-AB0C-1DB4269A34D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26481" y="4403725"/>
            <a:ext cx="167383" cy="280874"/>
          </a:xfrm>
          <a:custGeom>
            <a:avLst/>
            <a:gdLst/>
            <a:ahLst/>
            <a:cxnLst/>
            <a:rect l="0" t="0" r="0" b="0"/>
            <a:pathLst>
              <a:path w="167383" h="280874">
                <a:moveTo>
                  <a:pt x="118294" y="15875"/>
                </a:moveTo>
                <a:lnTo>
                  <a:pt x="118294" y="15875"/>
                </a:lnTo>
                <a:lnTo>
                  <a:pt x="116608" y="15875"/>
                </a:lnTo>
                <a:lnTo>
                  <a:pt x="106411" y="11456"/>
                </a:lnTo>
                <a:lnTo>
                  <a:pt x="94898" y="5542"/>
                </a:lnTo>
                <a:lnTo>
                  <a:pt x="80631" y="4229"/>
                </a:lnTo>
                <a:lnTo>
                  <a:pt x="55947" y="6247"/>
                </a:lnTo>
                <a:lnTo>
                  <a:pt x="19404" y="25550"/>
                </a:lnTo>
                <a:lnTo>
                  <a:pt x="7786" y="36638"/>
                </a:lnTo>
                <a:lnTo>
                  <a:pt x="2151" y="46505"/>
                </a:lnTo>
                <a:lnTo>
                  <a:pt x="0" y="55947"/>
                </a:lnTo>
                <a:lnTo>
                  <a:pt x="220" y="66022"/>
                </a:lnTo>
                <a:lnTo>
                  <a:pt x="4316" y="75440"/>
                </a:lnTo>
                <a:lnTo>
                  <a:pt x="12251" y="85034"/>
                </a:lnTo>
                <a:lnTo>
                  <a:pt x="51544" y="116153"/>
                </a:lnTo>
                <a:lnTo>
                  <a:pt x="98261" y="143249"/>
                </a:lnTo>
                <a:lnTo>
                  <a:pt x="136738" y="172050"/>
                </a:lnTo>
                <a:lnTo>
                  <a:pt x="155143" y="193780"/>
                </a:lnTo>
                <a:lnTo>
                  <a:pt x="165241" y="215124"/>
                </a:lnTo>
                <a:lnTo>
                  <a:pt x="167382" y="223669"/>
                </a:lnTo>
                <a:lnTo>
                  <a:pt x="166901" y="236115"/>
                </a:lnTo>
                <a:lnTo>
                  <a:pt x="164525" y="247054"/>
                </a:lnTo>
                <a:lnTo>
                  <a:pt x="154844" y="260370"/>
                </a:lnTo>
                <a:lnTo>
                  <a:pt x="145861" y="268744"/>
                </a:lnTo>
                <a:lnTo>
                  <a:pt x="131989" y="276831"/>
                </a:lnTo>
                <a:lnTo>
                  <a:pt x="114473" y="280873"/>
                </a:lnTo>
                <a:lnTo>
                  <a:pt x="104954" y="279937"/>
                </a:lnTo>
                <a:lnTo>
                  <a:pt x="76053" y="267131"/>
                </a:lnTo>
                <a:lnTo>
                  <a:pt x="68476" y="261600"/>
                </a:lnTo>
                <a:lnTo>
                  <a:pt x="61580" y="253262"/>
                </a:lnTo>
                <a:lnTo>
                  <a:pt x="57810" y="244617"/>
                </a:lnTo>
                <a:lnTo>
                  <a:pt x="55390" y="229255"/>
                </a:lnTo>
                <a:lnTo>
                  <a:pt x="64733" y="201406"/>
                </a:lnTo>
                <a:lnTo>
                  <a:pt x="73418" y="189224"/>
                </a:lnTo>
                <a:lnTo>
                  <a:pt x="117400" y="145558"/>
                </a:lnTo>
                <a:lnTo>
                  <a:pt x="131536" y="131476"/>
                </a:lnTo>
                <a:lnTo>
                  <a:pt x="149628" y="99737"/>
                </a:lnTo>
                <a:lnTo>
                  <a:pt x="156444" y="72505"/>
                </a:lnTo>
                <a:lnTo>
                  <a:pt x="158952" y="51716"/>
                </a:lnTo>
                <a:lnTo>
                  <a:pt x="156015" y="38176"/>
                </a:lnTo>
                <a:lnTo>
                  <a:pt x="147306" y="22992"/>
                </a:lnTo>
                <a:lnTo>
                  <a:pt x="139159" y="14064"/>
                </a:lnTo>
                <a:lnTo>
                  <a:pt x="107681" y="37"/>
                </a:lnTo>
                <a:lnTo>
                  <a:pt x="80194" y="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7" name="SMARTInkShape-Group61">
            <a:extLst>
              <a:ext uri="{FF2B5EF4-FFF2-40B4-BE49-F238E27FC236}">
                <a16:creationId xmlns:a16="http://schemas.microsoft.com/office/drawing/2014/main" xmlns="" id="{8A9637B8-A297-4DC2-BC9E-612BAA4A0A15}"/>
              </a:ext>
            </a:extLst>
          </p:cNvPr>
          <p:cNvGrpSpPr/>
          <p:nvPr/>
        </p:nvGrpSpPr>
        <p:grpSpPr>
          <a:xfrm>
            <a:off x="1460500" y="5054600"/>
            <a:ext cx="177801" cy="146051"/>
            <a:chOff x="1460500" y="5054600"/>
            <a:chExt cx="177801" cy="146051"/>
          </a:xfrm>
        </p:grpSpPr>
        <p:sp>
          <p:nvSpPr>
            <p:cNvPr id="65" name="SMARTInkShape-251">
              <a:extLst>
                <a:ext uri="{FF2B5EF4-FFF2-40B4-BE49-F238E27FC236}">
                  <a16:creationId xmlns:a16="http://schemas.microsoft.com/office/drawing/2014/main" xmlns="" id="{74C8C717-4C06-4710-9F1A-FD0D73C6944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460500" y="5099050"/>
              <a:ext cx="177801" cy="8954"/>
            </a:xfrm>
            <a:custGeom>
              <a:avLst/>
              <a:gdLst/>
              <a:ahLst/>
              <a:cxnLst/>
              <a:rect l="0" t="0" r="0" b="0"/>
              <a:pathLst>
                <a:path w="177801" h="8954">
                  <a:moveTo>
                    <a:pt x="0" y="0"/>
                  </a:moveTo>
                  <a:lnTo>
                    <a:pt x="0" y="0"/>
                  </a:lnTo>
                  <a:lnTo>
                    <a:pt x="7252" y="353"/>
                  </a:lnTo>
                  <a:lnTo>
                    <a:pt x="23028" y="2734"/>
                  </a:lnTo>
                  <a:lnTo>
                    <a:pt x="58457" y="3520"/>
                  </a:lnTo>
                  <a:lnTo>
                    <a:pt x="99675" y="5707"/>
                  </a:lnTo>
                  <a:lnTo>
                    <a:pt x="145056" y="8953"/>
                  </a:lnTo>
                  <a:lnTo>
                    <a:pt x="177800" y="63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SMARTInkShape-252">
              <a:extLst>
                <a:ext uri="{FF2B5EF4-FFF2-40B4-BE49-F238E27FC236}">
                  <a16:creationId xmlns:a16="http://schemas.microsoft.com/office/drawing/2014/main" xmlns="" id="{89615152-0915-4BE1-B0E3-7CB56D762E35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524000" y="5054600"/>
              <a:ext cx="12701" cy="146051"/>
            </a:xfrm>
            <a:custGeom>
              <a:avLst/>
              <a:gdLst/>
              <a:ahLst/>
              <a:cxnLst/>
              <a:rect l="0" t="0" r="0" b="0"/>
              <a:pathLst>
                <a:path w="12701" h="146051">
                  <a:moveTo>
                    <a:pt x="12700" y="0"/>
                  </a:moveTo>
                  <a:lnTo>
                    <a:pt x="12700" y="0"/>
                  </a:lnTo>
                  <a:lnTo>
                    <a:pt x="8281" y="0"/>
                  </a:lnTo>
                  <a:lnTo>
                    <a:pt x="7637" y="353"/>
                  </a:lnTo>
                  <a:lnTo>
                    <a:pt x="7208" y="941"/>
                  </a:lnTo>
                  <a:lnTo>
                    <a:pt x="6731" y="2535"/>
                  </a:lnTo>
                  <a:lnTo>
                    <a:pt x="7924" y="49976"/>
                  </a:lnTo>
                  <a:lnTo>
                    <a:pt x="5548" y="94372"/>
                  </a:lnTo>
                  <a:lnTo>
                    <a:pt x="1020" y="140961"/>
                  </a:lnTo>
                  <a:lnTo>
                    <a:pt x="0" y="1460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8" name="SMARTInkShape-253">
            <a:extLst>
              <a:ext uri="{FF2B5EF4-FFF2-40B4-BE49-F238E27FC236}">
                <a16:creationId xmlns:a16="http://schemas.microsoft.com/office/drawing/2014/main" xmlns="" id="{39BEB635-54CB-4743-B8A7-B5D92392F77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955800" y="4962525"/>
            <a:ext cx="157986" cy="288727"/>
          </a:xfrm>
          <a:custGeom>
            <a:avLst/>
            <a:gdLst/>
            <a:ahLst/>
            <a:cxnLst/>
            <a:rect l="0" t="0" r="0" b="0"/>
            <a:pathLst>
              <a:path w="157986" h="288727">
                <a:moveTo>
                  <a:pt x="22225" y="0"/>
                </a:moveTo>
                <a:lnTo>
                  <a:pt x="22225" y="0"/>
                </a:lnTo>
                <a:lnTo>
                  <a:pt x="20539" y="0"/>
                </a:lnTo>
                <a:lnTo>
                  <a:pt x="43830" y="3044"/>
                </a:lnTo>
                <a:lnTo>
                  <a:pt x="82298" y="16010"/>
                </a:lnTo>
                <a:lnTo>
                  <a:pt x="113375" y="29673"/>
                </a:lnTo>
                <a:lnTo>
                  <a:pt x="129235" y="42580"/>
                </a:lnTo>
                <a:lnTo>
                  <a:pt x="137501" y="55185"/>
                </a:lnTo>
                <a:lnTo>
                  <a:pt x="146596" y="79130"/>
                </a:lnTo>
                <a:lnTo>
                  <a:pt x="147472" y="83445"/>
                </a:lnTo>
                <a:lnTo>
                  <a:pt x="145624" y="93884"/>
                </a:lnTo>
                <a:lnTo>
                  <a:pt x="137499" y="112776"/>
                </a:lnTo>
                <a:lnTo>
                  <a:pt x="124466" y="123373"/>
                </a:lnTo>
                <a:lnTo>
                  <a:pt x="100394" y="135730"/>
                </a:lnTo>
                <a:lnTo>
                  <a:pt x="56218" y="144736"/>
                </a:lnTo>
                <a:lnTo>
                  <a:pt x="35786" y="147293"/>
                </a:lnTo>
                <a:lnTo>
                  <a:pt x="24364" y="146214"/>
                </a:lnTo>
                <a:lnTo>
                  <a:pt x="24356" y="146159"/>
                </a:lnTo>
                <a:lnTo>
                  <a:pt x="26879" y="146072"/>
                </a:lnTo>
                <a:lnTo>
                  <a:pt x="69529" y="153514"/>
                </a:lnTo>
                <a:lnTo>
                  <a:pt x="113497" y="170571"/>
                </a:lnTo>
                <a:lnTo>
                  <a:pt x="132290" y="182931"/>
                </a:lnTo>
                <a:lnTo>
                  <a:pt x="147805" y="201471"/>
                </a:lnTo>
                <a:lnTo>
                  <a:pt x="153469" y="213271"/>
                </a:lnTo>
                <a:lnTo>
                  <a:pt x="157985" y="241790"/>
                </a:lnTo>
                <a:lnTo>
                  <a:pt x="153706" y="255158"/>
                </a:lnTo>
                <a:lnTo>
                  <a:pt x="143329" y="275435"/>
                </a:lnTo>
                <a:lnTo>
                  <a:pt x="134728" y="281283"/>
                </a:lnTo>
                <a:lnTo>
                  <a:pt x="119765" y="286660"/>
                </a:lnTo>
                <a:lnTo>
                  <a:pt x="76331" y="288726"/>
                </a:lnTo>
                <a:lnTo>
                  <a:pt x="44794" y="286011"/>
                </a:lnTo>
                <a:lnTo>
                  <a:pt x="13363" y="277186"/>
                </a:lnTo>
                <a:lnTo>
                  <a:pt x="0" y="269875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SMARTInkShape-Group63">
            <a:extLst>
              <a:ext uri="{FF2B5EF4-FFF2-40B4-BE49-F238E27FC236}">
                <a16:creationId xmlns:a16="http://schemas.microsoft.com/office/drawing/2014/main" xmlns="" id="{E335C419-F9BB-4BCD-9CBD-5B0B7233D9D3}"/>
              </a:ext>
            </a:extLst>
          </p:cNvPr>
          <p:cNvGrpSpPr/>
          <p:nvPr/>
        </p:nvGrpSpPr>
        <p:grpSpPr>
          <a:xfrm>
            <a:off x="2537150" y="4981575"/>
            <a:ext cx="145726" cy="316305"/>
            <a:chOff x="2537150" y="4981575"/>
            <a:chExt cx="145726" cy="316305"/>
          </a:xfrm>
        </p:grpSpPr>
        <p:sp>
          <p:nvSpPr>
            <p:cNvPr id="69" name="SMARTInkShape-254">
              <a:extLst>
                <a:ext uri="{FF2B5EF4-FFF2-40B4-BE49-F238E27FC236}">
                  <a16:creationId xmlns:a16="http://schemas.microsoft.com/office/drawing/2014/main" xmlns="" id="{8592354F-4066-4D08-A42E-0EC0B95CF3F7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2645029" y="5105400"/>
              <a:ext cx="11952" cy="192480"/>
            </a:xfrm>
            <a:custGeom>
              <a:avLst/>
              <a:gdLst/>
              <a:ahLst/>
              <a:cxnLst/>
              <a:rect l="0" t="0" r="0" b="0"/>
              <a:pathLst>
                <a:path w="11952" h="192480">
                  <a:moveTo>
                    <a:pt x="6096" y="0"/>
                  </a:moveTo>
                  <a:lnTo>
                    <a:pt x="6096" y="0"/>
                  </a:lnTo>
                  <a:lnTo>
                    <a:pt x="4410" y="41723"/>
                  </a:lnTo>
                  <a:lnTo>
                    <a:pt x="1677" y="80135"/>
                  </a:lnTo>
                  <a:lnTo>
                    <a:pt x="0" y="125885"/>
                  </a:lnTo>
                  <a:lnTo>
                    <a:pt x="3222" y="161796"/>
                  </a:lnTo>
                  <a:lnTo>
                    <a:pt x="11951" y="192479"/>
                  </a:lnTo>
                  <a:lnTo>
                    <a:pt x="9271" y="1873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SMARTInkShape-255">
              <a:extLst>
                <a:ext uri="{FF2B5EF4-FFF2-40B4-BE49-F238E27FC236}">
                  <a16:creationId xmlns:a16="http://schemas.microsoft.com/office/drawing/2014/main" xmlns="" id="{CB493A60-1257-425C-8A13-39102B73B80F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2537150" y="4981575"/>
              <a:ext cx="145726" cy="237604"/>
            </a:xfrm>
            <a:custGeom>
              <a:avLst/>
              <a:gdLst/>
              <a:ahLst/>
              <a:cxnLst/>
              <a:rect l="0" t="0" r="0" b="0"/>
              <a:pathLst>
                <a:path w="145726" h="237604">
                  <a:moveTo>
                    <a:pt x="47300" y="0"/>
                  </a:moveTo>
                  <a:lnTo>
                    <a:pt x="47300" y="0"/>
                  </a:lnTo>
                  <a:lnTo>
                    <a:pt x="35909" y="39955"/>
                  </a:lnTo>
                  <a:lnTo>
                    <a:pt x="28050" y="77455"/>
                  </a:lnTo>
                  <a:lnTo>
                    <a:pt x="18905" y="122641"/>
                  </a:lnTo>
                  <a:lnTo>
                    <a:pt x="17041" y="133176"/>
                  </a:lnTo>
                  <a:lnTo>
                    <a:pt x="5235" y="176629"/>
                  </a:lnTo>
                  <a:lnTo>
                    <a:pt x="1322" y="194269"/>
                  </a:lnTo>
                  <a:lnTo>
                    <a:pt x="0" y="212450"/>
                  </a:lnTo>
                  <a:lnTo>
                    <a:pt x="950" y="215364"/>
                  </a:lnTo>
                  <a:lnTo>
                    <a:pt x="4828" y="220483"/>
                  </a:lnTo>
                  <a:lnTo>
                    <a:pt x="8198" y="223229"/>
                  </a:lnTo>
                  <a:lnTo>
                    <a:pt x="9590" y="223961"/>
                  </a:lnTo>
                  <a:lnTo>
                    <a:pt x="25388" y="225296"/>
                  </a:lnTo>
                  <a:lnTo>
                    <a:pt x="69965" y="225568"/>
                  </a:lnTo>
                  <a:lnTo>
                    <a:pt x="113696" y="232871"/>
                  </a:lnTo>
                  <a:lnTo>
                    <a:pt x="127286" y="235480"/>
                  </a:lnTo>
                  <a:lnTo>
                    <a:pt x="131533" y="236949"/>
                  </a:lnTo>
                  <a:lnTo>
                    <a:pt x="136948" y="237603"/>
                  </a:lnTo>
                  <a:lnTo>
                    <a:pt x="141001" y="236952"/>
                  </a:lnTo>
                  <a:lnTo>
                    <a:pt x="145725" y="2349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4" name="SMARTInkShape-Group64">
            <a:extLst>
              <a:ext uri="{FF2B5EF4-FFF2-40B4-BE49-F238E27FC236}">
                <a16:creationId xmlns:a16="http://schemas.microsoft.com/office/drawing/2014/main" xmlns="" id="{DF516E3A-D498-4190-A266-72301560EDE7}"/>
              </a:ext>
            </a:extLst>
          </p:cNvPr>
          <p:cNvGrpSpPr/>
          <p:nvPr/>
        </p:nvGrpSpPr>
        <p:grpSpPr>
          <a:xfrm>
            <a:off x="1428750" y="5635625"/>
            <a:ext cx="158620" cy="193676"/>
            <a:chOff x="1428750" y="5635625"/>
            <a:chExt cx="158620" cy="193676"/>
          </a:xfrm>
        </p:grpSpPr>
        <p:sp>
          <p:nvSpPr>
            <p:cNvPr id="72" name="SMARTInkShape-256">
              <a:extLst>
                <a:ext uri="{FF2B5EF4-FFF2-40B4-BE49-F238E27FC236}">
                  <a16:creationId xmlns:a16="http://schemas.microsoft.com/office/drawing/2014/main" xmlns="" id="{A1B61826-4CD6-4851-81CB-8E55D158AF98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428750" y="5708650"/>
              <a:ext cx="158620" cy="19051"/>
            </a:xfrm>
            <a:custGeom>
              <a:avLst/>
              <a:gdLst/>
              <a:ahLst/>
              <a:cxnLst/>
              <a:rect l="0" t="0" r="0" b="0"/>
              <a:pathLst>
                <a:path w="158620" h="19051">
                  <a:moveTo>
                    <a:pt x="155575" y="0"/>
                  </a:moveTo>
                  <a:lnTo>
                    <a:pt x="155575" y="0"/>
                  </a:lnTo>
                  <a:lnTo>
                    <a:pt x="158619" y="0"/>
                  </a:lnTo>
                  <a:lnTo>
                    <a:pt x="152596" y="2535"/>
                  </a:lnTo>
                  <a:lnTo>
                    <a:pt x="119301" y="5969"/>
                  </a:lnTo>
                  <a:lnTo>
                    <a:pt x="73267" y="8851"/>
                  </a:lnTo>
                  <a:lnTo>
                    <a:pt x="27512" y="14850"/>
                  </a:lnTo>
                  <a:lnTo>
                    <a:pt x="0" y="190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SMARTInkShape-257">
              <a:extLst>
                <a:ext uri="{FF2B5EF4-FFF2-40B4-BE49-F238E27FC236}">
                  <a16:creationId xmlns:a16="http://schemas.microsoft.com/office/drawing/2014/main" xmlns="" id="{D80A62E2-2569-487D-A1CE-E3EDF9DF0F54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501775" y="5635625"/>
              <a:ext cx="28576" cy="193676"/>
            </a:xfrm>
            <a:custGeom>
              <a:avLst/>
              <a:gdLst/>
              <a:ahLst/>
              <a:cxnLst/>
              <a:rect l="0" t="0" r="0" b="0"/>
              <a:pathLst>
                <a:path w="28576" h="193676">
                  <a:moveTo>
                    <a:pt x="28575" y="0"/>
                  </a:moveTo>
                  <a:lnTo>
                    <a:pt x="28575" y="0"/>
                  </a:lnTo>
                  <a:lnTo>
                    <a:pt x="25531" y="3044"/>
                  </a:lnTo>
                  <a:lnTo>
                    <a:pt x="19944" y="22936"/>
                  </a:lnTo>
                  <a:lnTo>
                    <a:pt x="16572" y="67269"/>
                  </a:lnTo>
                  <a:lnTo>
                    <a:pt x="15936" y="109431"/>
                  </a:lnTo>
                  <a:lnTo>
                    <a:pt x="15880" y="153793"/>
                  </a:lnTo>
                  <a:lnTo>
                    <a:pt x="13341" y="176154"/>
                  </a:lnTo>
                  <a:lnTo>
                    <a:pt x="10097" y="190087"/>
                  </a:lnTo>
                  <a:lnTo>
                    <a:pt x="8848" y="191283"/>
                  </a:lnTo>
                  <a:lnTo>
                    <a:pt x="0" y="1936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5" name="SMARTInkShape-258">
            <a:extLst>
              <a:ext uri="{FF2B5EF4-FFF2-40B4-BE49-F238E27FC236}">
                <a16:creationId xmlns:a16="http://schemas.microsoft.com/office/drawing/2014/main" xmlns="" id="{908ED96D-4FCA-47AC-96E5-3D614430088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933575" y="5553075"/>
            <a:ext cx="172791" cy="319080"/>
          </a:xfrm>
          <a:custGeom>
            <a:avLst/>
            <a:gdLst/>
            <a:ahLst/>
            <a:cxnLst/>
            <a:rect l="0" t="0" r="0" b="0"/>
            <a:pathLst>
              <a:path w="172791" h="319080">
                <a:moveTo>
                  <a:pt x="19050" y="0"/>
                </a:moveTo>
                <a:lnTo>
                  <a:pt x="19050" y="0"/>
                </a:lnTo>
                <a:lnTo>
                  <a:pt x="19050" y="2734"/>
                </a:lnTo>
                <a:lnTo>
                  <a:pt x="25139" y="6208"/>
                </a:lnTo>
                <a:lnTo>
                  <a:pt x="71865" y="7285"/>
                </a:lnTo>
                <a:lnTo>
                  <a:pt x="107706" y="16482"/>
                </a:lnTo>
                <a:lnTo>
                  <a:pt x="131994" y="27457"/>
                </a:lnTo>
                <a:lnTo>
                  <a:pt x="154510" y="48645"/>
                </a:lnTo>
                <a:lnTo>
                  <a:pt x="168731" y="73788"/>
                </a:lnTo>
                <a:lnTo>
                  <a:pt x="172006" y="85359"/>
                </a:lnTo>
                <a:lnTo>
                  <a:pt x="172790" y="108664"/>
                </a:lnTo>
                <a:lnTo>
                  <a:pt x="162951" y="139180"/>
                </a:lnTo>
                <a:lnTo>
                  <a:pt x="154032" y="147583"/>
                </a:lnTo>
                <a:lnTo>
                  <a:pt x="137008" y="156382"/>
                </a:lnTo>
                <a:lnTo>
                  <a:pt x="90263" y="167068"/>
                </a:lnTo>
                <a:lnTo>
                  <a:pt x="65421" y="164662"/>
                </a:lnTo>
                <a:lnTo>
                  <a:pt x="52865" y="160780"/>
                </a:lnTo>
                <a:lnTo>
                  <a:pt x="51471" y="159751"/>
                </a:lnTo>
                <a:lnTo>
                  <a:pt x="50895" y="158712"/>
                </a:lnTo>
                <a:lnTo>
                  <a:pt x="50863" y="157666"/>
                </a:lnTo>
                <a:lnTo>
                  <a:pt x="51548" y="156969"/>
                </a:lnTo>
                <a:lnTo>
                  <a:pt x="54190" y="156195"/>
                </a:lnTo>
                <a:lnTo>
                  <a:pt x="76464" y="161379"/>
                </a:lnTo>
                <a:lnTo>
                  <a:pt x="100171" y="170599"/>
                </a:lnTo>
                <a:lnTo>
                  <a:pt x="130202" y="194568"/>
                </a:lnTo>
                <a:lnTo>
                  <a:pt x="147739" y="220782"/>
                </a:lnTo>
                <a:lnTo>
                  <a:pt x="154939" y="235808"/>
                </a:lnTo>
                <a:lnTo>
                  <a:pt x="158415" y="268955"/>
                </a:lnTo>
                <a:lnTo>
                  <a:pt x="155280" y="282498"/>
                </a:lnTo>
                <a:lnTo>
                  <a:pt x="148197" y="294311"/>
                </a:lnTo>
                <a:lnTo>
                  <a:pt x="136024" y="306200"/>
                </a:lnTo>
                <a:lnTo>
                  <a:pt x="114504" y="315289"/>
                </a:lnTo>
                <a:lnTo>
                  <a:pt x="96447" y="319079"/>
                </a:lnTo>
                <a:lnTo>
                  <a:pt x="52999" y="316116"/>
                </a:lnTo>
                <a:lnTo>
                  <a:pt x="17949" y="304596"/>
                </a:lnTo>
                <a:lnTo>
                  <a:pt x="10447" y="297301"/>
                </a:lnTo>
                <a:lnTo>
                  <a:pt x="0" y="282575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8" name="SMARTInkShape-Group66">
            <a:extLst>
              <a:ext uri="{FF2B5EF4-FFF2-40B4-BE49-F238E27FC236}">
                <a16:creationId xmlns:a16="http://schemas.microsoft.com/office/drawing/2014/main" xmlns="" id="{56104216-E079-49F2-9E7B-4AA023C66204}"/>
              </a:ext>
            </a:extLst>
          </p:cNvPr>
          <p:cNvGrpSpPr/>
          <p:nvPr/>
        </p:nvGrpSpPr>
        <p:grpSpPr>
          <a:xfrm>
            <a:off x="1442940" y="5550719"/>
            <a:ext cx="1517763" cy="503942"/>
            <a:chOff x="1442940" y="5550719"/>
            <a:chExt cx="1517763" cy="503942"/>
          </a:xfrm>
        </p:grpSpPr>
        <p:sp>
          <p:nvSpPr>
            <p:cNvPr id="76" name="SMARTInkShape-259">
              <a:extLst>
                <a:ext uri="{FF2B5EF4-FFF2-40B4-BE49-F238E27FC236}">
                  <a16:creationId xmlns:a16="http://schemas.microsoft.com/office/drawing/2014/main" xmlns="" id="{3101A1D6-4E76-4D61-954E-A2875A2E703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442940" y="5997575"/>
              <a:ext cx="1517763" cy="57086"/>
            </a:xfrm>
            <a:custGeom>
              <a:avLst/>
              <a:gdLst/>
              <a:ahLst/>
              <a:cxnLst/>
              <a:rect l="0" t="0" r="0" b="0"/>
              <a:pathLst>
                <a:path w="1517763" h="57086">
                  <a:moveTo>
                    <a:pt x="1685" y="0"/>
                  </a:moveTo>
                  <a:lnTo>
                    <a:pt x="1685" y="0"/>
                  </a:lnTo>
                  <a:lnTo>
                    <a:pt x="0" y="3371"/>
                  </a:lnTo>
                  <a:lnTo>
                    <a:pt x="209" y="4364"/>
                  </a:lnTo>
                  <a:lnTo>
                    <a:pt x="1054" y="5026"/>
                  </a:lnTo>
                  <a:lnTo>
                    <a:pt x="5794" y="6088"/>
                  </a:lnTo>
                  <a:lnTo>
                    <a:pt x="52932" y="7290"/>
                  </a:lnTo>
                  <a:lnTo>
                    <a:pt x="97100" y="9466"/>
                  </a:lnTo>
                  <a:lnTo>
                    <a:pt x="141239" y="9522"/>
                  </a:lnTo>
                  <a:lnTo>
                    <a:pt x="186281" y="12504"/>
                  </a:lnTo>
                  <a:lnTo>
                    <a:pt x="233685" y="14374"/>
                  </a:lnTo>
                  <a:lnTo>
                    <a:pt x="272844" y="14737"/>
                  </a:lnTo>
                  <a:lnTo>
                    <a:pt x="319712" y="12879"/>
                  </a:lnTo>
                  <a:lnTo>
                    <a:pt x="367270" y="12716"/>
                  </a:lnTo>
                  <a:lnTo>
                    <a:pt x="413085" y="14884"/>
                  </a:lnTo>
                  <a:lnTo>
                    <a:pt x="454504" y="17430"/>
                  </a:lnTo>
                  <a:lnTo>
                    <a:pt x="501820" y="20593"/>
                  </a:lnTo>
                  <a:lnTo>
                    <a:pt x="546431" y="25464"/>
                  </a:lnTo>
                  <a:lnTo>
                    <a:pt x="589744" y="31053"/>
                  </a:lnTo>
                  <a:lnTo>
                    <a:pt x="637023" y="38718"/>
                  </a:lnTo>
                  <a:lnTo>
                    <a:pt x="684042" y="44421"/>
                  </a:lnTo>
                  <a:lnTo>
                    <a:pt x="728342" y="47344"/>
                  </a:lnTo>
                  <a:lnTo>
                    <a:pt x="774592" y="51042"/>
                  </a:lnTo>
                  <a:lnTo>
                    <a:pt x="816980" y="53941"/>
                  </a:lnTo>
                  <a:lnTo>
                    <a:pt x="861506" y="56658"/>
                  </a:lnTo>
                  <a:lnTo>
                    <a:pt x="903366" y="57085"/>
                  </a:lnTo>
                  <a:lnTo>
                    <a:pt x="946317" y="56789"/>
                  </a:lnTo>
                  <a:lnTo>
                    <a:pt x="993435" y="52730"/>
                  </a:lnTo>
                  <a:lnTo>
                    <a:pt x="1033772" y="51054"/>
                  </a:lnTo>
                  <a:lnTo>
                    <a:pt x="1077228" y="50481"/>
                  </a:lnTo>
                  <a:lnTo>
                    <a:pt x="1119693" y="48294"/>
                  </a:lnTo>
                  <a:lnTo>
                    <a:pt x="1164847" y="46743"/>
                  </a:lnTo>
                  <a:lnTo>
                    <a:pt x="1210065" y="44584"/>
                  </a:lnTo>
                  <a:lnTo>
                    <a:pt x="1253379" y="44467"/>
                  </a:lnTo>
                  <a:lnTo>
                    <a:pt x="1292050" y="44452"/>
                  </a:lnTo>
                  <a:lnTo>
                    <a:pt x="1334495" y="43509"/>
                  </a:lnTo>
                  <a:lnTo>
                    <a:pt x="1381536" y="39720"/>
                  </a:lnTo>
                  <a:lnTo>
                    <a:pt x="1426141" y="30244"/>
                  </a:lnTo>
                  <a:lnTo>
                    <a:pt x="1470112" y="16475"/>
                  </a:lnTo>
                  <a:lnTo>
                    <a:pt x="1513570" y="4578"/>
                  </a:lnTo>
                  <a:lnTo>
                    <a:pt x="1514433" y="4816"/>
                  </a:lnTo>
                  <a:lnTo>
                    <a:pt x="1515009" y="5328"/>
                  </a:lnTo>
                  <a:lnTo>
                    <a:pt x="1516589" y="5896"/>
                  </a:lnTo>
                  <a:lnTo>
                    <a:pt x="1517762" y="6148"/>
                  </a:lnTo>
                  <a:lnTo>
                    <a:pt x="1517581" y="6216"/>
                  </a:lnTo>
                  <a:lnTo>
                    <a:pt x="1516441" y="6323"/>
                  </a:lnTo>
                  <a:lnTo>
                    <a:pt x="1516160" y="95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SMARTInkShape-260">
              <a:extLst>
                <a:ext uri="{FF2B5EF4-FFF2-40B4-BE49-F238E27FC236}">
                  <a16:creationId xmlns:a16="http://schemas.microsoft.com/office/drawing/2014/main" xmlns="" id="{BAAB30CC-A7D9-42C7-894A-BB53C30070D2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2549525" y="5550719"/>
              <a:ext cx="158061" cy="297281"/>
            </a:xfrm>
            <a:custGeom>
              <a:avLst/>
              <a:gdLst/>
              <a:ahLst/>
              <a:cxnLst/>
              <a:rect l="0" t="0" r="0" b="0"/>
              <a:pathLst>
                <a:path w="158061" h="297281">
                  <a:moveTo>
                    <a:pt x="117475" y="78556"/>
                  </a:moveTo>
                  <a:lnTo>
                    <a:pt x="117475" y="78556"/>
                  </a:lnTo>
                  <a:lnTo>
                    <a:pt x="124727" y="73133"/>
                  </a:lnTo>
                  <a:lnTo>
                    <a:pt x="139016" y="54309"/>
                  </a:lnTo>
                  <a:lnTo>
                    <a:pt x="139497" y="51812"/>
                  </a:lnTo>
                  <a:lnTo>
                    <a:pt x="126986" y="25283"/>
                  </a:lnTo>
                  <a:lnTo>
                    <a:pt x="113316" y="11501"/>
                  </a:lnTo>
                  <a:lnTo>
                    <a:pt x="105749" y="6655"/>
                  </a:lnTo>
                  <a:lnTo>
                    <a:pt x="79917" y="409"/>
                  </a:lnTo>
                  <a:lnTo>
                    <a:pt x="76561" y="0"/>
                  </a:lnTo>
                  <a:lnTo>
                    <a:pt x="61726" y="4480"/>
                  </a:lnTo>
                  <a:lnTo>
                    <a:pt x="36979" y="19839"/>
                  </a:lnTo>
                  <a:lnTo>
                    <a:pt x="25146" y="32584"/>
                  </a:lnTo>
                  <a:lnTo>
                    <a:pt x="5698" y="67578"/>
                  </a:lnTo>
                  <a:lnTo>
                    <a:pt x="2767" y="76264"/>
                  </a:lnTo>
                  <a:lnTo>
                    <a:pt x="2505" y="99200"/>
                  </a:lnTo>
                  <a:lnTo>
                    <a:pt x="13003" y="139316"/>
                  </a:lnTo>
                  <a:lnTo>
                    <a:pt x="21766" y="154140"/>
                  </a:lnTo>
                  <a:lnTo>
                    <a:pt x="33300" y="164647"/>
                  </a:lnTo>
                  <a:lnTo>
                    <a:pt x="42283" y="168858"/>
                  </a:lnTo>
                  <a:lnTo>
                    <a:pt x="56155" y="166735"/>
                  </a:lnTo>
                  <a:lnTo>
                    <a:pt x="62940" y="163490"/>
                  </a:lnTo>
                  <a:lnTo>
                    <a:pt x="72506" y="152993"/>
                  </a:lnTo>
                  <a:lnTo>
                    <a:pt x="106094" y="108534"/>
                  </a:lnTo>
                  <a:lnTo>
                    <a:pt x="140792" y="62264"/>
                  </a:lnTo>
                  <a:lnTo>
                    <a:pt x="152741" y="49699"/>
                  </a:lnTo>
                  <a:lnTo>
                    <a:pt x="154039" y="49088"/>
                  </a:lnTo>
                  <a:lnTo>
                    <a:pt x="155256" y="49033"/>
                  </a:lnTo>
                  <a:lnTo>
                    <a:pt x="156421" y="49349"/>
                  </a:lnTo>
                  <a:lnTo>
                    <a:pt x="157197" y="49912"/>
                  </a:lnTo>
                  <a:lnTo>
                    <a:pt x="157715" y="50641"/>
                  </a:lnTo>
                  <a:lnTo>
                    <a:pt x="158060" y="51479"/>
                  </a:lnTo>
                  <a:lnTo>
                    <a:pt x="152171" y="99026"/>
                  </a:lnTo>
                  <a:lnTo>
                    <a:pt x="146971" y="142316"/>
                  </a:lnTo>
                  <a:lnTo>
                    <a:pt x="143284" y="182242"/>
                  </a:lnTo>
                  <a:lnTo>
                    <a:pt x="134324" y="223377"/>
                  </a:lnTo>
                  <a:lnTo>
                    <a:pt x="123047" y="258812"/>
                  </a:lnTo>
                  <a:lnTo>
                    <a:pt x="114070" y="271626"/>
                  </a:lnTo>
                  <a:lnTo>
                    <a:pt x="94182" y="287857"/>
                  </a:lnTo>
                  <a:lnTo>
                    <a:pt x="72636" y="295856"/>
                  </a:lnTo>
                  <a:lnTo>
                    <a:pt x="55192" y="297280"/>
                  </a:lnTo>
                  <a:lnTo>
                    <a:pt x="40891" y="295842"/>
                  </a:lnTo>
                  <a:lnTo>
                    <a:pt x="0" y="27858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9" name="SMARTInkShape-261">
            <a:extLst>
              <a:ext uri="{FF2B5EF4-FFF2-40B4-BE49-F238E27FC236}">
                <a16:creationId xmlns:a16="http://schemas.microsoft.com/office/drawing/2014/main" xmlns="" id="{B592CF13-372B-46CF-91A4-82FBE7D13A2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92375" y="6112715"/>
            <a:ext cx="158751" cy="348411"/>
          </a:xfrm>
          <a:custGeom>
            <a:avLst/>
            <a:gdLst/>
            <a:ahLst/>
            <a:cxnLst/>
            <a:rect l="0" t="0" r="0" b="0"/>
            <a:pathLst>
              <a:path w="158751" h="348411">
                <a:moveTo>
                  <a:pt x="0" y="148385"/>
                </a:moveTo>
                <a:lnTo>
                  <a:pt x="0" y="148385"/>
                </a:lnTo>
                <a:lnTo>
                  <a:pt x="0" y="146699"/>
                </a:lnTo>
                <a:lnTo>
                  <a:pt x="353" y="146203"/>
                </a:lnTo>
                <a:lnTo>
                  <a:pt x="941" y="145872"/>
                </a:lnTo>
                <a:lnTo>
                  <a:pt x="1686" y="145651"/>
                </a:lnTo>
                <a:lnTo>
                  <a:pt x="12388" y="139033"/>
                </a:lnTo>
                <a:lnTo>
                  <a:pt x="14293" y="138911"/>
                </a:lnTo>
                <a:lnTo>
                  <a:pt x="47658" y="106076"/>
                </a:lnTo>
                <a:lnTo>
                  <a:pt x="76719" y="63605"/>
                </a:lnTo>
                <a:lnTo>
                  <a:pt x="103314" y="16590"/>
                </a:lnTo>
                <a:lnTo>
                  <a:pt x="112098" y="1995"/>
                </a:lnTo>
                <a:lnTo>
                  <a:pt x="114262" y="420"/>
                </a:lnTo>
                <a:lnTo>
                  <a:pt x="115333" y="0"/>
                </a:lnTo>
                <a:lnTo>
                  <a:pt x="116400" y="425"/>
                </a:lnTo>
                <a:lnTo>
                  <a:pt x="118526" y="2780"/>
                </a:lnTo>
                <a:lnTo>
                  <a:pt x="119706" y="5237"/>
                </a:lnTo>
                <a:lnTo>
                  <a:pt x="126608" y="38519"/>
                </a:lnTo>
                <a:lnTo>
                  <a:pt x="127918" y="81389"/>
                </a:lnTo>
                <a:lnTo>
                  <a:pt x="131728" y="128720"/>
                </a:lnTo>
                <a:lnTo>
                  <a:pt x="136579" y="169866"/>
                </a:lnTo>
                <a:lnTo>
                  <a:pt x="142797" y="212816"/>
                </a:lnTo>
                <a:lnTo>
                  <a:pt x="148498" y="256270"/>
                </a:lnTo>
                <a:lnTo>
                  <a:pt x="153748" y="299987"/>
                </a:lnTo>
                <a:lnTo>
                  <a:pt x="152930" y="319887"/>
                </a:lnTo>
                <a:lnTo>
                  <a:pt x="158750" y="34841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SMARTInkShape-262">
            <a:extLst>
              <a:ext uri="{FF2B5EF4-FFF2-40B4-BE49-F238E27FC236}">
                <a16:creationId xmlns:a16="http://schemas.microsoft.com/office/drawing/2014/main" xmlns="" id="{2FCF0A03-8A2A-45D1-952E-9C716461176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30721" y="4207618"/>
            <a:ext cx="160005" cy="179518"/>
          </a:xfrm>
          <a:custGeom>
            <a:avLst/>
            <a:gdLst/>
            <a:ahLst/>
            <a:cxnLst/>
            <a:rect l="0" t="0" r="0" b="0"/>
            <a:pathLst>
              <a:path w="160005" h="179518">
                <a:moveTo>
                  <a:pt x="58404" y="37357"/>
                </a:moveTo>
                <a:lnTo>
                  <a:pt x="58404" y="37357"/>
                </a:lnTo>
                <a:lnTo>
                  <a:pt x="61568" y="37357"/>
                </a:lnTo>
                <a:lnTo>
                  <a:pt x="59890" y="39043"/>
                </a:lnTo>
                <a:lnTo>
                  <a:pt x="56242" y="38929"/>
                </a:lnTo>
                <a:lnTo>
                  <a:pt x="42618" y="34041"/>
                </a:lnTo>
                <a:lnTo>
                  <a:pt x="39041" y="32003"/>
                </a:lnTo>
                <a:lnTo>
                  <a:pt x="37451" y="29921"/>
                </a:lnTo>
                <a:lnTo>
                  <a:pt x="36430" y="23528"/>
                </a:lnTo>
                <a:lnTo>
                  <a:pt x="36606" y="18952"/>
                </a:lnTo>
                <a:lnTo>
                  <a:pt x="38736" y="12266"/>
                </a:lnTo>
                <a:lnTo>
                  <a:pt x="39647" y="11105"/>
                </a:lnTo>
                <a:lnTo>
                  <a:pt x="53932" y="1765"/>
                </a:lnTo>
                <a:lnTo>
                  <a:pt x="63821" y="0"/>
                </a:lnTo>
                <a:lnTo>
                  <a:pt x="82674" y="3741"/>
                </a:lnTo>
                <a:lnTo>
                  <a:pt x="100021" y="14282"/>
                </a:lnTo>
                <a:lnTo>
                  <a:pt x="109559" y="26945"/>
                </a:lnTo>
                <a:lnTo>
                  <a:pt x="112654" y="32259"/>
                </a:lnTo>
                <a:lnTo>
                  <a:pt x="114981" y="46136"/>
                </a:lnTo>
                <a:lnTo>
                  <a:pt x="114500" y="60375"/>
                </a:lnTo>
                <a:lnTo>
                  <a:pt x="102529" y="102356"/>
                </a:lnTo>
                <a:lnTo>
                  <a:pt x="92285" y="121118"/>
                </a:lnTo>
                <a:lnTo>
                  <a:pt x="78000" y="138014"/>
                </a:lnTo>
                <a:lnTo>
                  <a:pt x="68640" y="144283"/>
                </a:lnTo>
                <a:lnTo>
                  <a:pt x="52779" y="148870"/>
                </a:lnTo>
                <a:lnTo>
                  <a:pt x="38635" y="151106"/>
                </a:lnTo>
                <a:lnTo>
                  <a:pt x="20878" y="148875"/>
                </a:lnTo>
                <a:lnTo>
                  <a:pt x="10971" y="143843"/>
                </a:lnTo>
                <a:lnTo>
                  <a:pt x="6171" y="139856"/>
                </a:lnTo>
                <a:lnTo>
                  <a:pt x="3675" y="136299"/>
                </a:lnTo>
                <a:lnTo>
                  <a:pt x="286" y="126959"/>
                </a:lnTo>
                <a:lnTo>
                  <a:pt x="0" y="121160"/>
                </a:lnTo>
                <a:lnTo>
                  <a:pt x="2692" y="111688"/>
                </a:lnTo>
                <a:lnTo>
                  <a:pt x="6621" y="103728"/>
                </a:lnTo>
                <a:lnTo>
                  <a:pt x="8696" y="102133"/>
                </a:lnTo>
                <a:lnTo>
                  <a:pt x="18797" y="100969"/>
                </a:lnTo>
                <a:lnTo>
                  <a:pt x="23229" y="105947"/>
                </a:lnTo>
                <a:lnTo>
                  <a:pt x="54760" y="151105"/>
                </a:lnTo>
                <a:lnTo>
                  <a:pt x="82241" y="173938"/>
                </a:lnTo>
                <a:lnTo>
                  <a:pt x="92317" y="177818"/>
                </a:lnTo>
                <a:lnTo>
                  <a:pt x="104240" y="179517"/>
                </a:lnTo>
                <a:lnTo>
                  <a:pt x="118376" y="177556"/>
                </a:lnTo>
                <a:lnTo>
                  <a:pt x="129208" y="173716"/>
                </a:lnTo>
                <a:lnTo>
                  <a:pt x="148945" y="161426"/>
                </a:lnTo>
                <a:lnTo>
                  <a:pt x="160004" y="148482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SMARTInkShape-263">
            <a:extLst>
              <a:ext uri="{FF2B5EF4-FFF2-40B4-BE49-F238E27FC236}">
                <a16:creationId xmlns:a16="http://schemas.microsoft.com/office/drawing/2014/main" xmlns="" id="{3437B2FD-B834-4E00-A823-0E66BCE4532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958975" y="6142927"/>
            <a:ext cx="139511" cy="294062"/>
          </a:xfrm>
          <a:custGeom>
            <a:avLst/>
            <a:gdLst/>
            <a:ahLst/>
            <a:cxnLst/>
            <a:rect l="0" t="0" r="0" b="0"/>
            <a:pathLst>
              <a:path w="139511" h="294062">
                <a:moveTo>
                  <a:pt x="130175" y="70548"/>
                </a:moveTo>
                <a:lnTo>
                  <a:pt x="130175" y="70548"/>
                </a:lnTo>
                <a:lnTo>
                  <a:pt x="130528" y="65479"/>
                </a:lnTo>
                <a:lnTo>
                  <a:pt x="132004" y="60070"/>
                </a:lnTo>
                <a:lnTo>
                  <a:pt x="131227" y="55018"/>
                </a:lnTo>
                <a:lnTo>
                  <a:pt x="133319" y="42148"/>
                </a:lnTo>
                <a:lnTo>
                  <a:pt x="118488" y="21311"/>
                </a:lnTo>
                <a:lnTo>
                  <a:pt x="100088" y="6690"/>
                </a:lnTo>
                <a:lnTo>
                  <a:pt x="84368" y="196"/>
                </a:lnTo>
                <a:lnTo>
                  <a:pt x="70193" y="0"/>
                </a:lnTo>
                <a:lnTo>
                  <a:pt x="54821" y="3862"/>
                </a:lnTo>
                <a:lnTo>
                  <a:pt x="48119" y="8454"/>
                </a:lnTo>
                <a:lnTo>
                  <a:pt x="20217" y="40927"/>
                </a:lnTo>
                <a:lnTo>
                  <a:pt x="5457" y="83198"/>
                </a:lnTo>
                <a:lnTo>
                  <a:pt x="2425" y="96631"/>
                </a:lnTo>
                <a:lnTo>
                  <a:pt x="5775" y="118571"/>
                </a:lnTo>
                <a:lnTo>
                  <a:pt x="11785" y="134519"/>
                </a:lnTo>
                <a:lnTo>
                  <a:pt x="27035" y="151218"/>
                </a:lnTo>
                <a:lnTo>
                  <a:pt x="38349" y="159283"/>
                </a:lnTo>
                <a:lnTo>
                  <a:pt x="47618" y="162667"/>
                </a:lnTo>
                <a:lnTo>
                  <a:pt x="58558" y="161584"/>
                </a:lnTo>
                <a:lnTo>
                  <a:pt x="76086" y="155637"/>
                </a:lnTo>
                <a:lnTo>
                  <a:pt x="80618" y="152345"/>
                </a:lnTo>
                <a:lnTo>
                  <a:pt x="87034" y="142762"/>
                </a:lnTo>
                <a:lnTo>
                  <a:pt x="111821" y="100012"/>
                </a:lnTo>
                <a:lnTo>
                  <a:pt x="135360" y="54323"/>
                </a:lnTo>
                <a:lnTo>
                  <a:pt x="137536" y="52754"/>
                </a:lnTo>
                <a:lnTo>
                  <a:pt x="138257" y="52688"/>
                </a:lnTo>
                <a:lnTo>
                  <a:pt x="138738" y="52997"/>
                </a:lnTo>
                <a:lnTo>
                  <a:pt x="139059" y="53555"/>
                </a:lnTo>
                <a:lnTo>
                  <a:pt x="139510" y="57713"/>
                </a:lnTo>
                <a:lnTo>
                  <a:pt x="136581" y="100622"/>
                </a:lnTo>
                <a:lnTo>
                  <a:pt x="133795" y="147061"/>
                </a:lnTo>
                <a:lnTo>
                  <a:pt x="136123" y="192277"/>
                </a:lnTo>
                <a:lnTo>
                  <a:pt x="131022" y="235908"/>
                </a:lnTo>
                <a:lnTo>
                  <a:pt x="126396" y="276869"/>
                </a:lnTo>
                <a:lnTo>
                  <a:pt x="123674" y="281720"/>
                </a:lnTo>
                <a:lnTo>
                  <a:pt x="118175" y="286732"/>
                </a:lnTo>
                <a:lnTo>
                  <a:pt x="103068" y="293788"/>
                </a:lnTo>
                <a:lnTo>
                  <a:pt x="96726" y="294061"/>
                </a:lnTo>
                <a:lnTo>
                  <a:pt x="53839" y="289377"/>
                </a:lnTo>
                <a:lnTo>
                  <a:pt x="0" y="280098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1" name="SMARTInkShape-Group70">
            <a:extLst>
              <a:ext uri="{FF2B5EF4-FFF2-40B4-BE49-F238E27FC236}">
                <a16:creationId xmlns:a16="http://schemas.microsoft.com/office/drawing/2014/main" xmlns="" id="{D5DB9F5C-BCA6-4A40-B448-B0F88F92BA92}"/>
              </a:ext>
            </a:extLst>
          </p:cNvPr>
          <p:cNvGrpSpPr/>
          <p:nvPr/>
        </p:nvGrpSpPr>
        <p:grpSpPr>
          <a:xfrm>
            <a:off x="4285147" y="4822825"/>
            <a:ext cx="4030179" cy="479012"/>
            <a:chOff x="4285147" y="4822825"/>
            <a:chExt cx="4030179" cy="479012"/>
          </a:xfrm>
        </p:grpSpPr>
        <p:sp>
          <p:nvSpPr>
            <p:cNvPr id="82" name="SMARTInkShape-264">
              <a:extLst>
                <a:ext uri="{FF2B5EF4-FFF2-40B4-BE49-F238E27FC236}">
                  <a16:creationId xmlns:a16="http://schemas.microsoft.com/office/drawing/2014/main" xmlns="" id="{78C71AA6-CFF6-4DD9-B165-A29CC393378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473950" y="4980211"/>
              <a:ext cx="155258" cy="267984"/>
            </a:xfrm>
            <a:custGeom>
              <a:avLst/>
              <a:gdLst/>
              <a:ahLst/>
              <a:cxnLst/>
              <a:rect l="0" t="0" r="0" b="0"/>
              <a:pathLst>
                <a:path w="155258" h="267984">
                  <a:moveTo>
                    <a:pt x="133350" y="61689"/>
                  </a:moveTo>
                  <a:lnTo>
                    <a:pt x="133350" y="61689"/>
                  </a:lnTo>
                  <a:lnTo>
                    <a:pt x="135035" y="61689"/>
                  </a:lnTo>
                  <a:lnTo>
                    <a:pt x="136803" y="58867"/>
                  </a:lnTo>
                  <a:lnTo>
                    <a:pt x="138842" y="52268"/>
                  </a:lnTo>
                  <a:lnTo>
                    <a:pt x="139128" y="50117"/>
                  </a:lnTo>
                  <a:lnTo>
                    <a:pt x="132497" y="22000"/>
                  </a:lnTo>
                  <a:lnTo>
                    <a:pt x="128385" y="16650"/>
                  </a:lnTo>
                  <a:lnTo>
                    <a:pt x="122178" y="12027"/>
                  </a:lnTo>
                  <a:lnTo>
                    <a:pt x="119418" y="7855"/>
                  </a:lnTo>
                  <a:lnTo>
                    <a:pt x="94453" y="465"/>
                  </a:lnTo>
                  <a:lnTo>
                    <a:pt x="69261" y="0"/>
                  </a:lnTo>
                  <a:lnTo>
                    <a:pt x="56066" y="7343"/>
                  </a:lnTo>
                  <a:lnTo>
                    <a:pt x="32156" y="31523"/>
                  </a:lnTo>
                  <a:lnTo>
                    <a:pt x="19248" y="55181"/>
                  </a:lnTo>
                  <a:lnTo>
                    <a:pt x="15611" y="68204"/>
                  </a:lnTo>
                  <a:lnTo>
                    <a:pt x="16933" y="90509"/>
                  </a:lnTo>
                  <a:lnTo>
                    <a:pt x="21794" y="106565"/>
                  </a:lnTo>
                  <a:lnTo>
                    <a:pt x="36130" y="121395"/>
                  </a:lnTo>
                  <a:lnTo>
                    <a:pt x="52646" y="130219"/>
                  </a:lnTo>
                  <a:lnTo>
                    <a:pt x="65341" y="133382"/>
                  </a:lnTo>
                  <a:lnTo>
                    <a:pt x="84232" y="129263"/>
                  </a:lnTo>
                  <a:lnTo>
                    <a:pt x="93058" y="125118"/>
                  </a:lnTo>
                  <a:lnTo>
                    <a:pt x="99568" y="118808"/>
                  </a:lnTo>
                  <a:lnTo>
                    <a:pt x="126560" y="81337"/>
                  </a:lnTo>
                  <a:lnTo>
                    <a:pt x="140899" y="35289"/>
                  </a:lnTo>
                  <a:lnTo>
                    <a:pt x="141205" y="33505"/>
                  </a:lnTo>
                  <a:lnTo>
                    <a:pt x="141056" y="32317"/>
                  </a:lnTo>
                  <a:lnTo>
                    <a:pt x="140604" y="31524"/>
                  </a:lnTo>
                  <a:lnTo>
                    <a:pt x="140302" y="31701"/>
                  </a:lnTo>
                  <a:lnTo>
                    <a:pt x="139967" y="33779"/>
                  </a:lnTo>
                  <a:lnTo>
                    <a:pt x="144974" y="77723"/>
                  </a:lnTo>
                  <a:lnTo>
                    <a:pt x="147719" y="117747"/>
                  </a:lnTo>
                  <a:lnTo>
                    <a:pt x="153161" y="159310"/>
                  </a:lnTo>
                  <a:lnTo>
                    <a:pt x="155257" y="205508"/>
                  </a:lnTo>
                  <a:lnTo>
                    <a:pt x="152141" y="235246"/>
                  </a:lnTo>
                  <a:lnTo>
                    <a:pt x="148403" y="249991"/>
                  </a:lnTo>
                  <a:lnTo>
                    <a:pt x="145503" y="253546"/>
                  </a:lnTo>
                  <a:lnTo>
                    <a:pt x="136634" y="259377"/>
                  </a:lnTo>
                  <a:lnTo>
                    <a:pt x="114753" y="265982"/>
                  </a:lnTo>
                  <a:lnTo>
                    <a:pt x="69465" y="267983"/>
                  </a:lnTo>
                  <a:lnTo>
                    <a:pt x="26185" y="266371"/>
                  </a:lnTo>
                  <a:lnTo>
                    <a:pt x="0" y="26488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SMARTInkShape-265">
              <a:extLst>
                <a:ext uri="{FF2B5EF4-FFF2-40B4-BE49-F238E27FC236}">
                  <a16:creationId xmlns:a16="http://schemas.microsoft.com/office/drawing/2014/main" xmlns="" id="{21075928-5635-4131-82FD-49FB147503E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718425" y="4967942"/>
              <a:ext cx="123826" cy="280334"/>
            </a:xfrm>
            <a:custGeom>
              <a:avLst/>
              <a:gdLst/>
              <a:ahLst/>
              <a:cxnLst/>
              <a:rect l="0" t="0" r="0" b="0"/>
              <a:pathLst>
                <a:path w="123826" h="280334">
                  <a:moveTo>
                    <a:pt x="0" y="175558"/>
                  </a:moveTo>
                  <a:lnTo>
                    <a:pt x="0" y="175558"/>
                  </a:lnTo>
                  <a:lnTo>
                    <a:pt x="1685" y="173872"/>
                  </a:lnTo>
                  <a:lnTo>
                    <a:pt x="3453" y="173045"/>
                  </a:lnTo>
                  <a:lnTo>
                    <a:pt x="23633" y="166617"/>
                  </a:lnTo>
                  <a:lnTo>
                    <a:pt x="29933" y="162835"/>
                  </a:lnTo>
                  <a:lnTo>
                    <a:pt x="62240" y="125877"/>
                  </a:lnTo>
                  <a:lnTo>
                    <a:pt x="91099" y="80334"/>
                  </a:lnTo>
                  <a:lnTo>
                    <a:pt x="112088" y="35695"/>
                  </a:lnTo>
                  <a:lnTo>
                    <a:pt x="123113" y="62"/>
                  </a:lnTo>
                  <a:lnTo>
                    <a:pt x="122997" y="0"/>
                  </a:lnTo>
                  <a:lnTo>
                    <a:pt x="121928" y="1812"/>
                  </a:lnTo>
                  <a:lnTo>
                    <a:pt x="117949" y="47897"/>
                  </a:lnTo>
                  <a:lnTo>
                    <a:pt x="115034" y="88265"/>
                  </a:lnTo>
                  <a:lnTo>
                    <a:pt x="112087" y="129193"/>
                  </a:lnTo>
                  <a:lnTo>
                    <a:pt x="108872" y="170358"/>
                  </a:lnTo>
                  <a:lnTo>
                    <a:pt x="108424" y="217233"/>
                  </a:lnTo>
                  <a:lnTo>
                    <a:pt x="111547" y="261966"/>
                  </a:lnTo>
                  <a:lnTo>
                    <a:pt x="114370" y="271229"/>
                  </a:lnTo>
                  <a:lnTo>
                    <a:pt x="116111" y="274264"/>
                  </a:lnTo>
                  <a:lnTo>
                    <a:pt x="123825" y="28033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SMARTInkShape-266">
              <a:extLst>
                <a:ext uri="{FF2B5EF4-FFF2-40B4-BE49-F238E27FC236}">
                  <a16:creationId xmlns:a16="http://schemas.microsoft.com/office/drawing/2014/main" xmlns="" id="{A5A9704A-8C5A-4366-BCA8-2E2FDCD5CEC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987716" y="4972623"/>
              <a:ext cx="219660" cy="314073"/>
            </a:xfrm>
            <a:custGeom>
              <a:avLst/>
              <a:gdLst/>
              <a:ahLst/>
              <a:cxnLst/>
              <a:rect l="0" t="0" r="0" b="0"/>
              <a:pathLst>
                <a:path w="219660" h="314073">
                  <a:moveTo>
                    <a:pt x="156159" y="40702"/>
                  </a:moveTo>
                  <a:lnTo>
                    <a:pt x="156159" y="40702"/>
                  </a:lnTo>
                  <a:lnTo>
                    <a:pt x="156159" y="15889"/>
                  </a:lnTo>
                  <a:lnTo>
                    <a:pt x="152396" y="9213"/>
                  </a:lnTo>
                  <a:lnTo>
                    <a:pt x="143982" y="0"/>
                  </a:lnTo>
                  <a:lnTo>
                    <a:pt x="98159" y="13690"/>
                  </a:lnTo>
                  <a:lnTo>
                    <a:pt x="80404" y="20936"/>
                  </a:lnTo>
                  <a:lnTo>
                    <a:pt x="52805" y="45826"/>
                  </a:lnTo>
                  <a:lnTo>
                    <a:pt x="28567" y="75953"/>
                  </a:lnTo>
                  <a:lnTo>
                    <a:pt x="13853" y="113314"/>
                  </a:lnTo>
                  <a:lnTo>
                    <a:pt x="1389" y="156789"/>
                  </a:lnTo>
                  <a:lnTo>
                    <a:pt x="0" y="196610"/>
                  </a:lnTo>
                  <a:lnTo>
                    <a:pt x="4675" y="226411"/>
                  </a:lnTo>
                  <a:lnTo>
                    <a:pt x="25354" y="267883"/>
                  </a:lnTo>
                  <a:lnTo>
                    <a:pt x="45396" y="291812"/>
                  </a:lnTo>
                  <a:lnTo>
                    <a:pt x="77675" y="307290"/>
                  </a:lnTo>
                  <a:lnTo>
                    <a:pt x="103350" y="314072"/>
                  </a:lnTo>
                  <a:lnTo>
                    <a:pt x="140668" y="311025"/>
                  </a:lnTo>
                  <a:lnTo>
                    <a:pt x="186169" y="294320"/>
                  </a:lnTo>
                  <a:lnTo>
                    <a:pt x="203621" y="284554"/>
                  </a:lnTo>
                  <a:lnTo>
                    <a:pt x="219659" y="26930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SMARTInkShape-267">
              <a:extLst>
                <a:ext uri="{FF2B5EF4-FFF2-40B4-BE49-F238E27FC236}">
                  <a16:creationId xmlns:a16="http://schemas.microsoft.com/office/drawing/2014/main" xmlns="" id="{8FFBA060-1B69-43BB-8C67-96AD20D222D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89906" y="4968875"/>
              <a:ext cx="241170" cy="302903"/>
            </a:xfrm>
            <a:custGeom>
              <a:avLst/>
              <a:gdLst/>
              <a:ahLst/>
              <a:cxnLst/>
              <a:rect l="0" t="0" r="0" b="0"/>
              <a:pathLst>
                <a:path w="241170" h="302903">
                  <a:moveTo>
                    <a:pt x="3044" y="0"/>
                  </a:moveTo>
                  <a:lnTo>
                    <a:pt x="3044" y="0"/>
                  </a:lnTo>
                  <a:lnTo>
                    <a:pt x="1359" y="3371"/>
                  </a:lnTo>
                  <a:lnTo>
                    <a:pt x="0" y="19346"/>
                  </a:lnTo>
                  <a:lnTo>
                    <a:pt x="5348" y="57899"/>
                  </a:lnTo>
                  <a:lnTo>
                    <a:pt x="6047" y="105158"/>
                  </a:lnTo>
                  <a:lnTo>
                    <a:pt x="6521" y="145379"/>
                  </a:lnTo>
                  <a:lnTo>
                    <a:pt x="11544" y="191753"/>
                  </a:lnTo>
                  <a:lnTo>
                    <a:pt x="20833" y="239078"/>
                  </a:lnTo>
                  <a:lnTo>
                    <a:pt x="34179" y="269933"/>
                  </a:lnTo>
                  <a:lnTo>
                    <a:pt x="40871" y="279778"/>
                  </a:lnTo>
                  <a:lnTo>
                    <a:pt x="53959" y="289586"/>
                  </a:lnTo>
                  <a:lnTo>
                    <a:pt x="63891" y="290865"/>
                  </a:lnTo>
                  <a:lnTo>
                    <a:pt x="81268" y="287623"/>
                  </a:lnTo>
                  <a:lnTo>
                    <a:pt x="89198" y="279997"/>
                  </a:lnTo>
                  <a:lnTo>
                    <a:pt x="96015" y="269788"/>
                  </a:lnTo>
                  <a:lnTo>
                    <a:pt x="114108" y="226580"/>
                  </a:lnTo>
                  <a:lnTo>
                    <a:pt x="116705" y="223105"/>
                  </a:lnTo>
                  <a:lnTo>
                    <a:pt x="120525" y="222503"/>
                  </a:lnTo>
                  <a:lnTo>
                    <a:pt x="136673" y="220587"/>
                  </a:lnTo>
                  <a:lnTo>
                    <a:pt x="147687" y="214466"/>
                  </a:lnTo>
                  <a:lnTo>
                    <a:pt x="156517" y="204265"/>
                  </a:lnTo>
                  <a:lnTo>
                    <a:pt x="161916" y="195676"/>
                  </a:lnTo>
                  <a:lnTo>
                    <a:pt x="162671" y="189038"/>
                  </a:lnTo>
                  <a:lnTo>
                    <a:pt x="160282" y="174963"/>
                  </a:lnTo>
                  <a:lnTo>
                    <a:pt x="155741" y="166886"/>
                  </a:lnTo>
                  <a:lnTo>
                    <a:pt x="151612" y="161709"/>
                  </a:lnTo>
                  <a:lnTo>
                    <a:pt x="146450" y="160065"/>
                  </a:lnTo>
                  <a:lnTo>
                    <a:pt x="140511" y="159687"/>
                  </a:lnTo>
                  <a:lnTo>
                    <a:pt x="136695" y="160695"/>
                  </a:lnTo>
                  <a:lnTo>
                    <a:pt x="123767" y="174709"/>
                  </a:lnTo>
                  <a:lnTo>
                    <a:pt x="112819" y="191113"/>
                  </a:lnTo>
                  <a:lnTo>
                    <a:pt x="108512" y="201943"/>
                  </a:lnTo>
                  <a:lnTo>
                    <a:pt x="106094" y="242711"/>
                  </a:lnTo>
                  <a:lnTo>
                    <a:pt x="110130" y="261709"/>
                  </a:lnTo>
                  <a:lnTo>
                    <a:pt x="118969" y="281096"/>
                  </a:lnTo>
                  <a:lnTo>
                    <a:pt x="122661" y="286881"/>
                  </a:lnTo>
                  <a:lnTo>
                    <a:pt x="133348" y="295190"/>
                  </a:lnTo>
                  <a:lnTo>
                    <a:pt x="149485" y="301952"/>
                  </a:lnTo>
                  <a:lnTo>
                    <a:pt x="153588" y="302902"/>
                  </a:lnTo>
                  <a:lnTo>
                    <a:pt x="192772" y="293933"/>
                  </a:lnTo>
                  <a:lnTo>
                    <a:pt x="241169" y="2762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SMARTInkShape-268">
              <a:extLst>
                <a:ext uri="{FF2B5EF4-FFF2-40B4-BE49-F238E27FC236}">
                  <a16:creationId xmlns:a16="http://schemas.microsoft.com/office/drawing/2014/main" xmlns="" id="{A88C00B3-D342-405C-BDE9-C4D90A46235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980913" y="5121669"/>
              <a:ext cx="121563" cy="143776"/>
            </a:xfrm>
            <a:custGeom>
              <a:avLst/>
              <a:gdLst/>
              <a:ahLst/>
              <a:cxnLst/>
              <a:rect l="0" t="0" r="0" b="0"/>
              <a:pathLst>
                <a:path w="121563" h="143776">
                  <a:moveTo>
                    <a:pt x="121562" y="56756"/>
                  </a:moveTo>
                  <a:lnTo>
                    <a:pt x="121562" y="56756"/>
                  </a:lnTo>
                  <a:lnTo>
                    <a:pt x="121209" y="48453"/>
                  </a:lnTo>
                  <a:lnTo>
                    <a:pt x="114189" y="23041"/>
                  </a:lnTo>
                  <a:lnTo>
                    <a:pt x="110171" y="16371"/>
                  </a:lnTo>
                  <a:lnTo>
                    <a:pt x="104858" y="11055"/>
                  </a:lnTo>
                  <a:lnTo>
                    <a:pt x="86153" y="937"/>
                  </a:lnTo>
                  <a:lnTo>
                    <a:pt x="80889" y="0"/>
                  </a:lnTo>
                  <a:lnTo>
                    <a:pt x="36818" y="22497"/>
                  </a:lnTo>
                  <a:lnTo>
                    <a:pt x="13863" y="47311"/>
                  </a:lnTo>
                  <a:lnTo>
                    <a:pt x="5375" y="61731"/>
                  </a:lnTo>
                  <a:lnTo>
                    <a:pt x="0" y="85119"/>
                  </a:lnTo>
                  <a:lnTo>
                    <a:pt x="1779" y="103182"/>
                  </a:lnTo>
                  <a:lnTo>
                    <a:pt x="11831" y="122527"/>
                  </a:lnTo>
                  <a:lnTo>
                    <a:pt x="24294" y="135471"/>
                  </a:lnTo>
                  <a:lnTo>
                    <a:pt x="36925" y="143775"/>
                  </a:lnTo>
                  <a:lnTo>
                    <a:pt x="52901" y="142821"/>
                  </a:lnTo>
                  <a:lnTo>
                    <a:pt x="82482" y="134082"/>
                  </a:lnTo>
                  <a:lnTo>
                    <a:pt x="92081" y="123226"/>
                  </a:lnTo>
                  <a:lnTo>
                    <a:pt x="115212" y="7263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SMARTInkShape-269">
              <a:extLst>
                <a:ext uri="{FF2B5EF4-FFF2-40B4-BE49-F238E27FC236}">
                  <a16:creationId xmlns:a16="http://schemas.microsoft.com/office/drawing/2014/main" xmlns="" id="{59C3EBEC-A1D3-4F0C-A686-45765962067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715125" y="5156200"/>
              <a:ext cx="98426" cy="101601"/>
            </a:xfrm>
            <a:custGeom>
              <a:avLst/>
              <a:gdLst/>
              <a:ahLst/>
              <a:cxnLst/>
              <a:rect l="0" t="0" r="0" b="0"/>
              <a:pathLst>
                <a:path w="98426" h="101601">
                  <a:moveTo>
                    <a:pt x="0" y="0"/>
                  </a:moveTo>
                  <a:lnTo>
                    <a:pt x="0" y="0"/>
                  </a:lnTo>
                  <a:lnTo>
                    <a:pt x="1685" y="0"/>
                  </a:lnTo>
                  <a:lnTo>
                    <a:pt x="2513" y="3763"/>
                  </a:lnTo>
                  <a:lnTo>
                    <a:pt x="6328" y="25255"/>
                  </a:lnTo>
                  <a:lnTo>
                    <a:pt x="26416" y="71546"/>
                  </a:lnTo>
                  <a:lnTo>
                    <a:pt x="36247" y="86683"/>
                  </a:lnTo>
                  <a:lnTo>
                    <a:pt x="37922" y="88481"/>
                  </a:lnTo>
                  <a:lnTo>
                    <a:pt x="79889" y="97911"/>
                  </a:lnTo>
                  <a:lnTo>
                    <a:pt x="98425" y="1016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SMARTInkShape-270">
              <a:extLst>
                <a:ext uri="{FF2B5EF4-FFF2-40B4-BE49-F238E27FC236}">
                  <a16:creationId xmlns:a16="http://schemas.microsoft.com/office/drawing/2014/main" xmlns="" id="{B40F47CD-AA45-47D5-AA43-BDA2EA0EA8D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265621" y="5118170"/>
              <a:ext cx="464065" cy="156545"/>
            </a:xfrm>
            <a:custGeom>
              <a:avLst/>
              <a:gdLst/>
              <a:ahLst/>
              <a:cxnLst/>
              <a:rect l="0" t="0" r="0" b="0"/>
              <a:pathLst>
                <a:path w="464065" h="156545">
                  <a:moveTo>
                    <a:pt x="1829" y="53905"/>
                  </a:moveTo>
                  <a:lnTo>
                    <a:pt x="1829" y="53905"/>
                  </a:lnTo>
                  <a:lnTo>
                    <a:pt x="0" y="64044"/>
                  </a:lnTo>
                  <a:lnTo>
                    <a:pt x="781" y="71582"/>
                  </a:lnTo>
                  <a:lnTo>
                    <a:pt x="3245" y="76813"/>
                  </a:lnTo>
                  <a:lnTo>
                    <a:pt x="7397" y="80667"/>
                  </a:lnTo>
                  <a:lnTo>
                    <a:pt x="20270" y="88470"/>
                  </a:lnTo>
                  <a:lnTo>
                    <a:pt x="25755" y="88723"/>
                  </a:lnTo>
                  <a:lnTo>
                    <a:pt x="55670" y="59032"/>
                  </a:lnTo>
                  <a:lnTo>
                    <a:pt x="64701" y="41588"/>
                  </a:lnTo>
                  <a:lnTo>
                    <a:pt x="66814" y="33261"/>
                  </a:lnTo>
                  <a:lnTo>
                    <a:pt x="66318" y="22624"/>
                  </a:lnTo>
                  <a:lnTo>
                    <a:pt x="63936" y="16140"/>
                  </a:lnTo>
                  <a:lnTo>
                    <a:pt x="56361" y="13249"/>
                  </a:lnTo>
                  <a:lnTo>
                    <a:pt x="50884" y="11984"/>
                  </a:lnTo>
                  <a:lnTo>
                    <a:pt x="45821" y="12905"/>
                  </a:lnTo>
                  <a:lnTo>
                    <a:pt x="36433" y="18632"/>
                  </a:lnTo>
                  <a:lnTo>
                    <a:pt x="26585" y="28402"/>
                  </a:lnTo>
                  <a:lnTo>
                    <a:pt x="20884" y="51483"/>
                  </a:lnTo>
                  <a:lnTo>
                    <a:pt x="22403" y="95963"/>
                  </a:lnTo>
                  <a:lnTo>
                    <a:pt x="26936" y="115560"/>
                  </a:lnTo>
                  <a:lnTo>
                    <a:pt x="42860" y="137045"/>
                  </a:lnTo>
                  <a:lnTo>
                    <a:pt x="56637" y="146478"/>
                  </a:lnTo>
                  <a:lnTo>
                    <a:pt x="70638" y="151140"/>
                  </a:lnTo>
                  <a:lnTo>
                    <a:pt x="83916" y="152037"/>
                  </a:lnTo>
                  <a:lnTo>
                    <a:pt x="106663" y="143815"/>
                  </a:lnTo>
                  <a:lnTo>
                    <a:pt x="124535" y="133579"/>
                  </a:lnTo>
                  <a:lnTo>
                    <a:pt x="142138" y="112045"/>
                  </a:lnTo>
                  <a:lnTo>
                    <a:pt x="154017" y="90064"/>
                  </a:lnTo>
                  <a:lnTo>
                    <a:pt x="158635" y="63404"/>
                  </a:lnTo>
                  <a:lnTo>
                    <a:pt x="154356" y="19873"/>
                  </a:lnTo>
                  <a:lnTo>
                    <a:pt x="151706" y="8965"/>
                  </a:lnTo>
                  <a:lnTo>
                    <a:pt x="141134" y="2019"/>
                  </a:lnTo>
                  <a:lnTo>
                    <a:pt x="135121" y="35"/>
                  </a:lnTo>
                  <a:lnTo>
                    <a:pt x="133024" y="0"/>
                  </a:lnTo>
                  <a:lnTo>
                    <a:pt x="131625" y="330"/>
                  </a:lnTo>
                  <a:lnTo>
                    <a:pt x="130694" y="902"/>
                  </a:lnTo>
                  <a:lnTo>
                    <a:pt x="130072" y="1636"/>
                  </a:lnTo>
                  <a:lnTo>
                    <a:pt x="130716" y="3184"/>
                  </a:lnTo>
                  <a:lnTo>
                    <a:pt x="134253" y="7726"/>
                  </a:lnTo>
                  <a:lnTo>
                    <a:pt x="142196" y="12863"/>
                  </a:lnTo>
                  <a:lnTo>
                    <a:pt x="188931" y="23695"/>
                  </a:lnTo>
                  <a:lnTo>
                    <a:pt x="221126" y="30701"/>
                  </a:lnTo>
                  <a:lnTo>
                    <a:pt x="227353" y="35008"/>
                  </a:lnTo>
                  <a:lnTo>
                    <a:pt x="236603" y="45900"/>
                  </a:lnTo>
                  <a:lnTo>
                    <a:pt x="239513" y="77724"/>
                  </a:lnTo>
                  <a:lnTo>
                    <a:pt x="243300" y="123507"/>
                  </a:lnTo>
                  <a:lnTo>
                    <a:pt x="248784" y="139909"/>
                  </a:lnTo>
                  <a:lnTo>
                    <a:pt x="256564" y="151472"/>
                  </a:lnTo>
                  <a:lnTo>
                    <a:pt x="262505" y="155477"/>
                  </a:lnTo>
                  <a:lnTo>
                    <a:pt x="265572" y="156544"/>
                  </a:lnTo>
                  <a:lnTo>
                    <a:pt x="285057" y="152991"/>
                  </a:lnTo>
                  <a:lnTo>
                    <a:pt x="310938" y="133437"/>
                  </a:lnTo>
                  <a:lnTo>
                    <a:pt x="332214" y="102057"/>
                  </a:lnTo>
                  <a:lnTo>
                    <a:pt x="341940" y="76840"/>
                  </a:lnTo>
                  <a:lnTo>
                    <a:pt x="342549" y="71154"/>
                  </a:lnTo>
                  <a:lnTo>
                    <a:pt x="341750" y="67503"/>
                  </a:lnTo>
                  <a:lnTo>
                    <a:pt x="341332" y="67557"/>
                  </a:lnTo>
                  <a:lnTo>
                    <a:pt x="339926" y="68556"/>
                  </a:lnTo>
                  <a:lnTo>
                    <a:pt x="340523" y="79531"/>
                  </a:lnTo>
                  <a:lnTo>
                    <a:pt x="347568" y="106328"/>
                  </a:lnTo>
                  <a:lnTo>
                    <a:pt x="362354" y="130844"/>
                  </a:lnTo>
                  <a:lnTo>
                    <a:pt x="369496" y="137253"/>
                  </a:lnTo>
                  <a:lnTo>
                    <a:pt x="380901" y="140337"/>
                  </a:lnTo>
                  <a:lnTo>
                    <a:pt x="404477" y="140632"/>
                  </a:lnTo>
                  <a:lnTo>
                    <a:pt x="428916" y="132224"/>
                  </a:lnTo>
                  <a:lnTo>
                    <a:pt x="437885" y="126460"/>
                  </a:lnTo>
                  <a:lnTo>
                    <a:pt x="452254" y="107153"/>
                  </a:lnTo>
                  <a:lnTo>
                    <a:pt x="460941" y="83009"/>
                  </a:lnTo>
                  <a:lnTo>
                    <a:pt x="464064" y="63038"/>
                  </a:lnTo>
                  <a:lnTo>
                    <a:pt x="461972" y="51496"/>
                  </a:lnTo>
                  <a:lnTo>
                    <a:pt x="450320" y="28029"/>
                  </a:lnTo>
                  <a:lnTo>
                    <a:pt x="436932" y="19357"/>
                  </a:lnTo>
                  <a:lnTo>
                    <a:pt x="420280" y="14209"/>
                  </a:lnTo>
                  <a:lnTo>
                    <a:pt x="392291" y="13778"/>
                  </a:lnTo>
                  <a:lnTo>
                    <a:pt x="382448" y="15962"/>
                  </a:lnTo>
                  <a:lnTo>
                    <a:pt x="374546" y="20461"/>
                  </a:lnTo>
                  <a:lnTo>
                    <a:pt x="362461" y="40742"/>
                  </a:lnTo>
                  <a:lnTo>
                    <a:pt x="351079" y="6978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SMARTInkShape-271">
              <a:extLst>
                <a:ext uri="{FF2B5EF4-FFF2-40B4-BE49-F238E27FC236}">
                  <a16:creationId xmlns:a16="http://schemas.microsoft.com/office/drawing/2014/main" xmlns="" id="{4A94F004-8529-48E2-AAC6-A050E57BD53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096000" y="5099353"/>
              <a:ext cx="172238" cy="190198"/>
            </a:xfrm>
            <a:custGeom>
              <a:avLst/>
              <a:gdLst/>
              <a:ahLst/>
              <a:cxnLst/>
              <a:rect l="0" t="0" r="0" b="0"/>
              <a:pathLst>
                <a:path w="172238" h="190198">
                  <a:moveTo>
                    <a:pt x="0" y="190197"/>
                  </a:moveTo>
                  <a:lnTo>
                    <a:pt x="0" y="190197"/>
                  </a:lnTo>
                  <a:lnTo>
                    <a:pt x="1685" y="190197"/>
                  </a:lnTo>
                  <a:lnTo>
                    <a:pt x="3454" y="189256"/>
                  </a:lnTo>
                  <a:lnTo>
                    <a:pt x="9551" y="183782"/>
                  </a:lnTo>
                  <a:lnTo>
                    <a:pt x="38902" y="144323"/>
                  </a:lnTo>
                  <a:lnTo>
                    <a:pt x="67330" y="101251"/>
                  </a:lnTo>
                  <a:lnTo>
                    <a:pt x="86517" y="58409"/>
                  </a:lnTo>
                  <a:lnTo>
                    <a:pt x="90076" y="38809"/>
                  </a:lnTo>
                  <a:lnTo>
                    <a:pt x="87439" y="13240"/>
                  </a:lnTo>
                  <a:lnTo>
                    <a:pt x="83665" y="5599"/>
                  </a:lnTo>
                  <a:lnTo>
                    <a:pt x="81176" y="2573"/>
                  </a:lnTo>
                  <a:lnTo>
                    <a:pt x="78459" y="909"/>
                  </a:lnTo>
                  <a:lnTo>
                    <a:pt x="72618" y="0"/>
                  </a:lnTo>
                  <a:lnTo>
                    <a:pt x="70637" y="605"/>
                  </a:lnTo>
                  <a:lnTo>
                    <a:pt x="69316" y="1714"/>
                  </a:lnTo>
                  <a:lnTo>
                    <a:pt x="68436" y="3158"/>
                  </a:lnTo>
                  <a:lnTo>
                    <a:pt x="70280" y="10408"/>
                  </a:lnTo>
                  <a:lnTo>
                    <a:pt x="89748" y="44237"/>
                  </a:lnTo>
                  <a:lnTo>
                    <a:pt x="127323" y="88133"/>
                  </a:lnTo>
                  <a:lnTo>
                    <a:pt x="162537" y="134455"/>
                  </a:lnTo>
                  <a:lnTo>
                    <a:pt x="171043" y="148751"/>
                  </a:lnTo>
                  <a:lnTo>
                    <a:pt x="172237" y="151983"/>
                  </a:lnTo>
                  <a:lnTo>
                    <a:pt x="171975" y="155196"/>
                  </a:lnTo>
                  <a:lnTo>
                    <a:pt x="168861" y="161588"/>
                  </a:lnTo>
                  <a:lnTo>
                    <a:pt x="162844" y="167766"/>
                  </a:lnTo>
                  <a:lnTo>
                    <a:pt x="151535" y="171831"/>
                  </a:lnTo>
                  <a:lnTo>
                    <a:pt x="143902" y="172274"/>
                  </a:lnTo>
                  <a:lnTo>
                    <a:pt x="111125" y="16162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SMARTInkShape-272">
              <a:extLst>
                <a:ext uri="{FF2B5EF4-FFF2-40B4-BE49-F238E27FC236}">
                  <a16:creationId xmlns:a16="http://schemas.microsoft.com/office/drawing/2014/main" xmlns="" id="{73AAC344-B8EB-4FBA-A322-6F22B894E25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305425" y="4994275"/>
              <a:ext cx="3176" cy="3176"/>
            </a:xfrm>
            <a:custGeom>
              <a:avLst/>
              <a:gdLst/>
              <a:ahLst/>
              <a:cxnLst/>
              <a:rect l="0" t="0" r="0" b="0"/>
              <a:pathLst>
                <a:path w="3176" h="3176">
                  <a:moveTo>
                    <a:pt x="3175" y="0"/>
                  </a:moveTo>
                  <a:lnTo>
                    <a:pt x="3175" y="0"/>
                  </a:lnTo>
                  <a:lnTo>
                    <a:pt x="3175" y="1685"/>
                  </a:lnTo>
                  <a:lnTo>
                    <a:pt x="2822" y="2182"/>
                  </a:lnTo>
                  <a:lnTo>
                    <a:pt x="0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SMARTInkShape-273">
              <a:extLst>
                <a:ext uri="{FF2B5EF4-FFF2-40B4-BE49-F238E27FC236}">
                  <a16:creationId xmlns:a16="http://schemas.microsoft.com/office/drawing/2014/main" xmlns="" id="{9C10A415-8CCF-4E79-B713-8E2488EA9EA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397500" y="5038725"/>
              <a:ext cx="66676" cy="8823"/>
            </a:xfrm>
            <a:custGeom>
              <a:avLst/>
              <a:gdLst/>
              <a:ahLst/>
              <a:cxnLst/>
              <a:rect l="0" t="0" r="0" b="0"/>
              <a:pathLst>
                <a:path w="66676" h="8823">
                  <a:moveTo>
                    <a:pt x="0" y="0"/>
                  </a:moveTo>
                  <a:lnTo>
                    <a:pt x="0" y="0"/>
                  </a:lnTo>
                  <a:lnTo>
                    <a:pt x="4419" y="7153"/>
                  </a:lnTo>
                  <a:lnTo>
                    <a:pt x="6433" y="8471"/>
                  </a:lnTo>
                  <a:lnTo>
                    <a:pt x="7463" y="8822"/>
                  </a:lnTo>
                  <a:lnTo>
                    <a:pt x="53223" y="6984"/>
                  </a:lnTo>
                  <a:lnTo>
                    <a:pt x="66675" y="63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SMARTInkShape-274">
              <a:extLst>
                <a:ext uri="{FF2B5EF4-FFF2-40B4-BE49-F238E27FC236}">
                  <a16:creationId xmlns:a16="http://schemas.microsoft.com/office/drawing/2014/main" xmlns="" id="{01C2F0E0-FF3E-4EDB-8F1D-EFE0959CC93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559425" y="4994275"/>
              <a:ext cx="9526" cy="3176"/>
            </a:xfrm>
            <a:custGeom>
              <a:avLst/>
              <a:gdLst/>
              <a:ahLst/>
              <a:cxnLst/>
              <a:rect l="0" t="0" r="0" b="0"/>
              <a:pathLst>
                <a:path w="9526" h="3176">
                  <a:moveTo>
                    <a:pt x="9525" y="0"/>
                  </a:moveTo>
                  <a:lnTo>
                    <a:pt x="9525" y="0"/>
                  </a:lnTo>
                  <a:lnTo>
                    <a:pt x="7840" y="0"/>
                  </a:lnTo>
                  <a:lnTo>
                    <a:pt x="7343" y="353"/>
                  </a:lnTo>
                  <a:lnTo>
                    <a:pt x="7012" y="941"/>
                  </a:lnTo>
                  <a:lnTo>
                    <a:pt x="6389" y="3044"/>
                  </a:lnTo>
                  <a:lnTo>
                    <a:pt x="0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SMARTInkShape-275">
              <a:extLst>
                <a:ext uri="{FF2B5EF4-FFF2-40B4-BE49-F238E27FC236}">
                  <a16:creationId xmlns:a16="http://schemas.microsoft.com/office/drawing/2014/main" xmlns="" id="{A4C3426F-EACF-4DA7-85A1-92EBB60109A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217871" y="4949825"/>
              <a:ext cx="713030" cy="351409"/>
            </a:xfrm>
            <a:custGeom>
              <a:avLst/>
              <a:gdLst/>
              <a:ahLst/>
              <a:cxnLst/>
              <a:rect l="0" t="0" r="0" b="0"/>
              <a:pathLst>
                <a:path w="713030" h="351409">
                  <a:moveTo>
                    <a:pt x="1829" y="0"/>
                  </a:moveTo>
                  <a:lnTo>
                    <a:pt x="1829" y="0"/>
                  </a:lnTo>
                  <a:lnTo>
                    <a:pt x="144" y="0"/>
                  </a:lnTo>
                  <a:lnTo>
                    <a:pt x="0" y="353"/>
                  </a:lnTo>
                  <a:lnTo>
                    <a:pt x="1364" y="3454"/>
                  </a:lnTo>
                  <a:lnTo>
                    <a:pt x="1826" y="46104"/>
                  </a:lnTo>
                  <a:lnTo>
                    <a:pt x="2180" y="87166"/>
                  </a:lnTo>
                  <a:lnTo>
                    <a:pt x="3514" y="127758"/>
                  </a:lnTo>
                  <a:lnTo>
                    <a:pt x="5283" y="164379"/>
                  </a:lnTo>
                  <a:lnTo>
                    <a:pt x="8262" y="207220"/>
                  </a:lnTo>
                  <a:lnTo>
                    <a:pt x="15799" y="248875"/>
                  </a:lnTo>
                  <a:lnTo>
                    <a:pt x="26538" y="288442"/>
                  </a:lnTo>
                  <a:lnTo>
                    <a:pt x="39371" y="305598"/>
                  </a:lnTo>
                  <a:lnTo>
                    <a:pt x="53208" y="317344"/>
                  </a:lnTo>
                  <a:lnTo>
                    <a:pt x="61941" y="320018"/>
                  </a:lnTo>
                  <a:lnTo>
                    <a:pt x="69821" y="319677"/>
                  </a:lnTo>
                  <a:lnTo>
                    <a:pt x="75674" y="317174"/>
                  </a:lnTo>
                  <a:lnTo>
                    <a:pt x="87993" y="301685"/>
                  </a:lnTo>
                  <a:lnTo>
                    <a:pt x="98525" y="278837"/>
                  </a:lnTo>
                  <a:lnTo>
                    <a:pt x="108652" y="233909"/>
                  </a:lnTo>
                  <a:lnTo>
                    <a:pt x="109327" y="200037"/>
                  </a:lnTo>
                  <a:lnTo>
                    <a:pt x="107032" y="191826"/>
                  </a:lnTo>
                  <a:lnTo>
                    <a:pt x="106890" y="191736"/>
                  </a:lnTo>
                  <a:lnTo>
                    <a:pt x="106731" y="192579"/>
                  </a:lnTo>
                  <a:lnTo>
                    <a:pt x="113041" y="234907"/>
                  </a:lnTo>
                  <a:lnTo>
                    <a:pt x="121005" y="280190"/>
                  </a:lnTo>
                  <a:lnTo>
                    <a:pt x="131987" y="301010"/>
                  </a:lnTo>
                  <a:lnTo>
                    <a:pt x="136818" y="306408"/>
                  </a:lnTo>
                  <a:lnTo>
                    <a:pt x="148560" y="313116"/>
                  </a:lnTo>
                  <a:lnTo>
                    <a:pt x="155355" y="314611"/>
                  </a:lnTo>
                  <a:lnTo>
                    <a:pt x="158155" y="314515"/>
                  </a:lnTo>
                  <a:lnTo>
                    <a:pt x="165028" y="310647"/>
                  </a:lnTo>
                  <a:lnTo>
                    <a:pt x="168837" y="307639"/>
                  </a:lnTo>
                  <a:lnTo>
                    <a:pt x="184030" y="281764"/>
                  </a:lnTo>
                  <a:lnTo>
                    <a:pt x="189713" y="265205"/>
                  </a:lnTo>
                  <a:lnTo>
                    <a:pt x="195356" y="221269"/>
                  </a:lnTo>
                  <a:lnTo>
                    <a:pt x="197695" y="183859"/>
                  </a:lnTo>
                  <a:lnTo>
                    <a:pt x="198132" y="142020"/>
                  </a:lnTo>
                  <a:lnTo>
                    <a:pt x="196128" y="101039"/>
                  </a:lnTo>
                  <a:lnTo>
                    <a:pt x="195233" y="56462"/>
                  </a:lnTo>
                  <a:lnTo>
                    <a:pt x="192067" y="33666"/>
                  </a:lnTo>
                  <a:lnTo>
                    <a:pt x="189076" y="26908"/>
                  </a:lnTo>
                  <a:lnTo>
                    <a:pt x="187355" y="24659"/>
                  </a:lnTo>
                  <a:lnTo>
                    <a:pt x="186897" y="24554"/>
                  </a:lnTo>
                  <a:lnTo>
                    <a:pt x="186591" y="24836"/>
                  </a:lnTo>
                  <a:lnTo>
                    <a:pt x="187680" y="71751"/>
                  </a:lnTo>
                  <a:lnTo>
                    <a:pt x="190403" y="110787"/>
                  </a:lnTo>
                  <a:lnTo>
                    <a:pt x="194484" y="154201"/>
                  </a:lnTo>
                  <a:lnTo>
                    <a:pt x="197632" y="192249"/>
                  </a:lnTo>
                  <a:lnTo>
                    <a:pt x="201505" y="227550"/>
                  </a:lnTo>
                  <a:lnTo>
                    <a:pt x="209115" y="272503"/>
                  </a:lnTo>
                  <a:lnTo>
                    <a:pt x="214303" y="304261"/>
                  </a:lnTo>
                  <a:lnTo>
                    <a:pt x="226827" y="330981"/>
                  </a:lnTo>
                  <a:lnTo>
                    <a:pt x="240572" y="347208"/>
                  </a:lnTo>
                  <a:lnTo>
                    <a:pt x="249283" y="350929"/>
                  </a:lnTo>
                  <a:lnTo>
                    <a:pt x="257153" y="351408"/>
                  </a:lnTo>
                  <a:lnTo>
                    <a:pt x="263003" y="350444"/>
                  </a:lnTo>
                  <a:lnTo>
                    <a:pt x="275319" y="337805"/>
                  </a:lnTo>
                  <a:lnTo>
                    <a:pt x="285850" y="319786"/>
                  </a:lnTo>
                  <a:lnTo>
                    <a:pt x="300341" y="273853"/>
                  </a:lnTo>
                  <a:lnTo>
                    <a:pt x="301898" y="252029"/>
                  </a:lnTo>
                  <a:lnTo>
                    <a:pt x="300374" y="236205"/>
                  </a:lnTo>
                  <a:lnTo>
                    <a:pt x="300342" y="236139"/>
                  </a:lnTo>
                  <a:lnTo>
                    <a:pt x="300307" y="237007"/>
                  </a:lnTo>
                  <a:lnTo>
                    <a:pt x="309136" y="277766"/>
                  </a:lnTo>
                  <a:lnTo>
                    <a:pt x="316776" y="304193"/>
                  </a:lnTo>
                  <a:lnTo>
                    <a:pt x="323839" y="310880"/>
                  </a:lnTo>
                  <a:lnTo>
                    <a:pt x="332975" y="315969"/>
                  </a:lnTo>
                  <a:lnTo>
                    <a:pt x="349100" y="317368"/>
                  </a:lnTo>
                  <a:lnTo>
                    <a:pt x="354785" y="313679"/>
                  </a:lnTo>
                  <a:lnTo>
                    <a:pt x="363937" y="301786"/>
                  </a:lnTo>
                  <a:lnTo>
                    <a:pt x="376434" y="277370"/>
                  </a:lnTo>
                  <a:lnTo>
                    <a:pt x="379617" y="245573"/>
                  </a:lnTo>
                  <a:lnTo>
                    <a:pt x="379629" y="245559"/>
                  </a:lnTo>
                  <a:lnTo>
                    <a:pt x="379643" y="246485"/>
                  </a:lnTo>
                  <a:lnTo>
                    <a:pt x="396266" y="285884"/>
                  </a:lnTo>
                  <a:lnTo>
                    <a:pt x="408643" y="301469"/>
                  </a:lnTo>
                  <a:lnTo>
                    <a:pt x="420111" y="311653"/>
                  </a:lnTo>
                  <a:lnTo>
                    <a:pt x="436954" y="319138"/>
                  </a:lnTo>
                  <a:lnTo>
                    <a:pt x="444867" y="320815"/>
                  </a:lnTo>
                  <a:lnTo>
                    <a:pt x="447471" y="320768"/>
                  </a:lnTo>
                  <a:lnTo>
                    <a:pt x="461249" y="313961"/>
                  </a:lnTo>
                  <a:lnTo>
                    <a:pt x="471994" y="303006"/>
                  </a:lnTo>
                  <a:lnTo>
                    <a:pt x="479647" y="287453"/>
                  </a:lnTo>
                  <a:lnTo>
                    <a:pt x="481327" y="266068"/>
                  </a:lnTo>
                  <a:lnTo>
                    <a:pt x="476199" y="241867"/>
                  </a:lnTo>
                  <a:lnTo>
                    <a:pt x="469016" y="228650"/>
                  </a:lnTo>
                  <a:lnTo>
                    <a:pt x="459587" y="217686"/>
                  </a:lnTo>
                  <a:lnTo>
                    <a:pt x="445519" y="209521"/>
                  </a:lnTo>
                  <a:lnTo>
                    <a:pt x="420730" y="201900"/>
                  </a:lnTo>
                  <a:lnTo>
                    <a:pt x="402369" y="203952"/>
                  </a:lnTo>
                  <a:lnTo>
                    <a:pt x="389716" y="209028"/>
                  </a:lnTo>
                  <a:lnTo>
                    <a:pt x="384008" y="215786"/>
                  </a:lnTo>
                  <a:lnTo>
                    <a:pt x="378710" y="226685"/>
                  </a:lnTo>
                  <a:lnTo>
                    <a:pt x="377823" y="232335"/>
                  </a:lnTo>
                  <a:lnTo>
                    <a:pt x="378605" y="238374"/>
                  </a:lnTo>
                  <a:lnTo>
                    <a:pt x="382010" y="243644"/>
                  </a:lnTo>
                  <a:lnTo>
                    <a:pt x="384399" y="246038"/>
                  </a:lnTo>
                  <a:lnTo>
                    <a:pt x="393640" y="248698"/>
                  </a:lnTo>
                  <a:lnTo>
                    <a:pt x="405978" y="248821"/>
                  </a:lnTo>
                  <a:lnTo>
                    <a:pt x="430258" y="241218"/>
                  </a:lnTo>
                  <a:lnTo>
                    <a:pt x="476966" y="213186"/>
                  </a:lnTo>
                  <a:lnTo>
                    <a:pt x="499222" y="199138"/>
                  </a:lnTo>
                  <a:lnTo>
                    <a:pt x="506022" y="197302"/>
                  </a:lnTo>
                  <a:lnTo>
                    <a:pt x="507291" y="197151"/>
                  </a:lnTo>
                  <a:lnTo>
                    <a:pt x="515819" y="203681"/>
                  </a:lnTo>
                  <a:lnTo>
                    <a:pt x="531066" y="228559"/>
                  </a:lnTo>
                  <a:lnTo>
                    <a:pt x="542154" y="260475"/>
                  </a:lnTo>
                  <a:lnTo>
                    <a:pt x="553634" y="307660"/>
                  </a:lnTo>
                  <a:lnTo>
                    <a:pt x="553849" y="308471"/>
                  </a:lnTo>
                  <a:lnTo>
                    <a:pt x="553992" y="308658"/>
                  </a:lnTo>
                  <a:lnTo>
                    <a:pt x="554088" y="308430"/>
                  </a:lnTo>
                  <a:lnTo>
                    <a:pt x="555217" y="265830"/>
                  </a:lnTo>
                  <a:lnTo>
                    <a:pt x="557871" y="251144"/>
                  </a:lnTo>
                  <a:lnTo>
                    <a:pt x="569943" y="218799"/>
                  </a:lnTo>
                  <a:lnTo>
                    <a:pt x="588385" y="197742"/>
                  </a:lnTo>
                  <a:lnTo>
                    <a:pt x="596252" y="193194"/>
                  </a:lnTo>
                  <a:lnTo>
                    <a:pt x="601273" y="192638"/>
                  </a:lnTo>
                  <a:lnTo>
                    <a:pt x="603600" y="192984"/>
                  </a:lnTo>
                  <a:lnTo>
                    <a:pt x="615303" y="200212"/>
                  </a:lnTo>
                  <a:lnTo>
                    <a:pt x="622088" y="211162"/>
                  </a:lnTo>
                  <a:lnTo>
                    <a:pt x="628822" y="234445"/>
                  </a:lnTo>
                  <a:lnTo>
                    <a:pt x="634655" y="266080"/>
                  </a:lnTo>
                  <a:lnTo>
                    <a:pt x="645796" y="300079"/>
                  </a:lnTo>
                  <a:lnTo>
                    <a:pt x="649157" y="303064"/>
                  </a:lnTo>
                  <a:lnTo>
                    <a:pt x="658536" y="307321"/>
                  </a:lnTo>
                  <a:lnTo>
                    <a:pt x="666938" y="308507"/>
                  </a:lnTo>
                  <a:lnTo>
                    <a:pt x="675258" y="307153"/>
                  </a:lnTo>
                  <a:lnTo>
                    <a:pt x="686011" y="303024"/>
                  </a:lnTo>
                  <a:lnTo>
                    <a:pt x="696906" y="292016"/>
                  </a:lnTo>
                  <a:lnTo>
                    <a:pt x="713029" y="2698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SMARTInkShape-276">
              <a:extLst>
                <a:ext uri="{FF2B5EF4-FFF2-40B4-BE49-F238E27FC236}">
                  <a16:creationId xmlns:a16="http://schemas.microsoft.com/office/drawing/2014/main" xmlns="" id="{90CE842B-0B22-4F11-B2BF-A9B68E53ACD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035550" y="4953000"/>
              <a:ext cx="181301" cy="310954"/>
            </a:xfrm>
            <a:custGeom>
              <a:avLst/>
              <a:gdLst/>
              <a:ahLst/>
              <a:cxnLst/>
              <a:rect l="0" t="0" r="0" b="0"/>
              <a:pathLst>
                <a:path w="181301" h="310954">
                  <a:moveTo>
                    <a:pt x="0" y="0"/>
                  </a:moveTo>
                  <a:lnTo>
                    <a:pt x="0" y="0"/>
                  </a:lnTo>
                  <a:lnTo>
                    <a:pt x="4419" y="8838"/>
                  </a:lnTo>
                  <a:lnTo>
                    <a:pt x="6274" y="54903"/>
                  </a:lnTo>
                  <a:lnTo>
                    <a:pt x="6343" y="100636"/>
                  </a:lnTo>
                  <a:lnTo>
                    <a:pt x="7053" y="144916"/>
                  </a:lnTo>
                  <a:lnTo>
                    <a:pt x="9720" y="181059"/>
                  </a:lnTo>
                  <a:lnTo>
                    <a:pt x="11817" y="222431"/>
                  </a:lnTo>
                  <a:lnTo>
                    <a:pt x="22665" y="267311"/>
                  </a:lnTo>
                  <a:lnTo>
                    <a:pt x="39160" y="302677"/>
                  </a:lnTo>
                  <a:lnTo>
                    <a:pt x="46802" y="308325"/>
                  </a:lnTo>
                  <a:lnTo>
                    <a:pt x="51310" y="310325"/>
                  </a:lnTo>
                  <a:lnTo>
                    <a:pt x="54668" y="310953"/>
                  </a:lnTo>
                  <a:lnTo>
                    <a:pt x="57259" y="310666"/>
                  </a:lnTo>
                  <a:lnTo>
                    <a:pt x="59339" y="309769"/>
                  </a:lnTo>
                  <a:lnTo>
                    <a:pt x="70695" y="298393"/>
                  </a:lnTo>
                  <a:lnTo>
                    <a:pt x="88499" y="252944"/>
                  </a:lnTo>
                  <a:lnTo>
                    <a:pt x="91761" y="230750"/>
                  </a:lnTo>
                  <a:lnTo>
                    <a:pt x="90995" y="226851"/>
                  </a:lnTo>
                  <a:lnTo>
                    <a:pt x="90297" y="225317"/>
                  </a:lnTo>
                  <a:lnTo>
                    <a:pt x="89831" y="225353"/>
                  </a:lnTo>
                  <a:lnTo>
                    <a:pt x="89176" y="230107"/>
                  </a:lnTo>
                  <a:lnTo>
                    <a:pt x="89022" y="234091"/>
                  </a:lnTo>
                  <a:lnTo>
                    <a:pt x="98625" y="268393"/>
                  </a:lnTo>
                  <a:lnTo>
                    <a:pt x="111165" y="291611"/>
                  </a:lnTo>
                  <a:lnTo>
                    <a:pt x="120662" y="302029"/>
                  </a:lnTo>
                  <a:lnTo>
                    <a:pt x="128887" y="305332"/>
                  </a:lnTo>
                  <a:lnTo>
                    <a:pt x="137716" y="306448"/>
                  </a:lnTo>
                  <a:lnTo>
                    <a:pt x="145168" y="305767"/>
                  </a:lnTo>
                  <a:lnTo>
                    <a:pt x="158685" y="298345"/>
                  </a:lnTo>
                  <a:lnTo>
                    <a:pt x="168804" y="288894"/>
                  </a:lnTo>
                  <a:lnTo>
                    <a:pt x="174586" y="279391"/>
                  </a:lnTo>
                  <a:lnTo>
                    <a:pt x="181177" y="254730"/>
                  </a:lnTo>
                  <a:lnTo>
                    <a:pt x="181300" y="241624"/>
                  </a:lnTo>
                  <a:lnTo>
                    <a:pt x="174329" y="220661"/>
                  </a:lnTo>
                  <a:lnTo>
                    <a:pt x="166698" y="207237"/>
                  </a:lnTo>
                  <a:lnTo>
                    <a:pt x="160283" y="202290"/>
                  </a:lnTo>
                  <a:lnTo>
                    <a:pt x="152376" y="199268"/>
                  </a:lnTo>
                  <a:lnTo>
                    <a:pt x="142982" y="197924"/>
                  </a:lnTo>
                  <a:lnTo>
                    <a:pt x="126091" y="200539"/>
                  </a:lnTo>
                  <a:lnTo>
                    <a:pt x="114422" y="205783"/>
                  </a:lnTo>
                  <a:lnTo>
                    <a:pt x="97966" y="225138"/>
                  </a:lnTo>
                  <a:lnTo>
                    <a:pt x="93164" y="233411"/>
                  </a:lnTo>
                  <a:lnTo>
                    <a:pt x="90163" y="252447"/>
                  </a:lnTo>
                  <a:lnTo>
                    <a:pt x="92075" y="2730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SMARTInkShape-277">
              <a:extLst>
                <a:ext uri="{FF2B5EF4-FFF2-40B4-BE49-F238E27FC236}">
                  <a16:creationId xmlns:a16="http://schemas.microsoft.com/office/drawing/2014/main" xmlns="" id="{1EBFBA6D-D259-475E-8A03-2FABED4FD960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763637" y="5117661"/>
              <a:ext cx="278701" cy="169068"/>
            </a:xfrm>
            <a:custGeom>
              <a:avLst/>
              <a:gdLst/>
              <a:ahLst/>
              <a:cxnLst/>
              <a:rect l="0" t="0" r="0" b="0"/>
              <a:pathLst>
                <a:path w="278701" h="169068">
                  <a:moveTo>
                    <a:pt x="116338" y="32189"/>
                  </a:moveTo>
                  <a:lnTo>
                    <a:pt x="116338" y="32189"/>
                  </a:lnTo>
                  <a:lnTo>
                    <a:pt x="114653" y="32189"/>
                  </a:lnTo>
                  <a:lnTo>
                    <a:pt x="114156" y="31483"/>
                  </a:lnTo>
                  <a:lnTo>
                    <a:pt x="111489" y="19174"/>
                  </a:lnTo>
                  <a:lnTo>
                    <a:pt x="95263" y="6500"/>
                  </a:lnTo>
                  <a:lnTo>
                    <a:pt x="78775" y="0"/>
                  </a:lnTo>
                  <a:lnTo>
                    <a:pt x="67541" y="1303"/>
                  </a:lnTo>
                  <a:lnTo>
                    <a:pt x="53078" y="7045"/>
                  </a:lnTo>
                  <a:lnTo>
                    <a:pt x="45184" y="13605"/>
                  </a:lnTo>
                  <a:lnTo>
                    <a:pt x="21378" y="45813"/>
                  </a:lnTo>
                  <a:lnTo>
                    <a:pt x="4620" y="90898"/>
                  </a:lnTo>
                  <a:lnTo>
                    <a:pt x="0" y="120966"/>
                  </a:lnTo>
                  <a:lnTo>
                    <a:pt x="4072" y="137379"/>
                  </a:lnTo>
                  <a:lnTo>
                    <a:pt x="16002" y="160800"/>
                  </a:lnTo>
                  <a:lnTo>
                    <a:pt x="23531" y="166137"/>
                  </a:lnTo>
                  <a:lnTo>
                    <a:pt x="32052" y="168980"/>
                  </a:lnTo>
                  <a:lnTo>
                    <a:pt x="39366" y="169067"/>
                  </a:lnTo>
                  <a:lnTo>
                    <a:pt x="52805" y="163762"/>
                  </a:lnTo>
                  <a:lnTo>
                    <a:pt x="62902" y="155488"/>
                  </a:lnTo>
                  <a:lnTo>
                    <a:pt x="81454" y="126564"/>
                  </a:lnTo>
                  <a:lnTo>
                    <a:pt x="89888" y="97672"/>
                  </a:lnTo>
                  <a:lnTo>
                    <a:pt x="93513" y="52384"/>
                  </a:lnTo>
                  <a:lnTo>
                    <a:pt x="90858" y="31659"/>
                  </a:lnTo>
                  <a:lnTo>
                    <a:pt x="89374" y="28661"/>
                  </a:lnTo>
                  <a:lnTo>
                    <a:pt x="88837" y="28073"/>
                  </a:lnTo>
                  <a:lnTo>
                    <a:pt x="88479" y="28034"/>
                  </a:lnTo>
                  <a:lnTo>
                    <a:pt x="88240" y="28361"/>
                  </a:lnTo>
                  <a:lnTo>
                    <a:pt x="90509" y="70833"/>
                  </a:lnTo>
                  <a:lnTo>
                    <a:pt x="95320" y="113742"/>
                  </a:lnTo>
                  <a:lnTo>
                    <a:pt x="106333" y="140360"/>
                  </a:lnTo>
                  <a:lnTo>
                    <a:pt x="111421" y="147058"/>
                  </a:lnTo>
                  <a:lnTo>
                    <a:pt x="120738" y="151210"/>
                  </a:lnTo>
                  <a:lnTo>
                    <a:pt x="131346" y="153526"/>
                  </a:lnTo>
                  <a:lnTo>
                    <a:pt x="138413" y="153380"/>
                  </a:lnTo>
                  <a:lnTo>
                    <a:pt x="153100" y="146257"/>
                  </a:lnTo>
                  <a:lnTo>
                    <a:pt x="169172" y="128468"/>
                  </a:lnTo>
                  <a:lnTo>
                    <a:pt x="185006" y="101001"/>
                  </a:lnTo>
                  <a:lnTo>
                    <a:pt x="188503" y="81869"/>
                  </a:lnTo>
                  <a:lnTo>
                    <a:pt x="188755" y="69526"/>
                  </a:lnTo>
                  <a:lnTo>
                    <a:pt x="186596" y="61987"/>
                  </a:lnTo>
                  <a:lnTo>
                    <a:pt x="186199" y="83186"/>
                  </a:lnTo>
                  <a:lnTo>
                    <a:pt x="193979" y="123104"/>
                  </a:lnTo>
                  <a:lnTo>
                    <a:pt x="205875" y="145084"/>
                  </a:lnTo>
                  <a:lnTo>
                    <a:pt x="217030" y="158694"/>
                  </a:lnTo>
                  <a:lnTo>
                    <a:pt x="223884" y="162497"/>
                  </a:lnTo>
                  <a:lnTo>
                    <a:pt x="231399" y="163246"/>
                  </a:lnTo>
                  <a:lnTo>
                    <a:pt x="247721" y="160852"/>
                  </a:lnTo>
                  <a:lnTo>
                    <a:pt x="256105" y="155225"/>
                  </a:lnTo>
                  <a:lnTo>
                    <a:pt x="264182" y="145786"/>
                  </a:lnTo>
                  <a:lnTo>
                    <a:pt x="277885" y="115400"/>
                  </a:lnTo>
                  <a:lnTo>
                    <a:pt x="278700" y="96434"/>
                  </a:lnTo>
                  <a:lnTo>
                    <a:pt x="275462" y="75858"/>
                  </a:lnTo>
                  <a:lnTo>
                    <a:pt x="272197" y="68178"/>
                  </a:lnTo>
                  <a:lnTo>
                    <a:pt x="254565" y="50260"/>
                  </a:lnTo>
                  <a:lnTo>
                    <a:pt x="244212" y="42690"/>
                  </a:lnTo>
                  <a:lnTo>
                    <a:pt x="232790" y="39561"/>
                  </a:lnTo>
                  <a:lnTo>
                    <a:pt x="213267" y="40426"/>
                  </a:lnTo>
                  <a:lnTo>
                    <a:pt x="204103" y="46786"/>
                  </a:lnTo>
                  <a:lnTo>
                    <a:pt x="195914" y="55610"/>
                  </a:lnTo>
                  <a:lnTo>
                    <a:pt x="192275" y="63060"/>
                  </a:lnTo>
                  <a:lnTo>
                    <a:pt x="188109" y="84840"/>
                  </a:lnTo>
                  <a:lnTo>
                    <a:pt x="189187" y="95101"/>
                  </a:lnTo>
                  <a:lnTo>
                    <a:pt x="192538" y="10521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SMARTInkShape-278">
              <a:extLst>
                <a:ext uri="{FF2B5EF4-FFF2-40B4-BE49-F238E27FC236}">
                  <a16:creationId xmlns:a16="http://schemas.microsoft.com/office/drawing/2014/main" xmlns="" id="{BB5E534F-F08A-47F9-BEBF-83F5AA64A547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683125" y="4832350"/>
              <a:ext cx="25401" cy="79376"/>
            </a:xfrm>
            <a:custGeom>
              <a:avLst/>
              <a:gdLst/>
              <a:ahLst/>
              <a:cxnLst/>
              <a:rect l="0" t="0" r="0" b="0"/>
              <a:pathLst>
                <a:path w="25401" h="79376">
                  <a:moveTo>
                    <a:pt x="25400" y="0"/>
                  </a:moveTo>
                  <a:lnTo>
                    <a:pt x="25400" y="0"/>
                  </a:lnTo>
                  <a:lnTo>
                    <a:pt x="16454" y="28253"/>
                  </a:lnTo>
                  <a:lnTo>
                    <a:pt x="1324" y="75507"/>
                  </a:lnTo>
                  <a:lnTo>
                    <a:pt x="0" y="793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SMARTInkShape-279">
              <a:extLst>
                <a:ext uri="{FF2B5EF4-FFF2-40B4-BE49-F238E27FC236}">
                  <a16:creationId xmlns:a16="http://schemas.microsoft.com/office/drawing/2014/main" xmlns="" id="{A82C8834-8D13-4C2E-BBB8-B087218F069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285147" y="4822825"/>
              <a:ext cx="261454" cy="479012"/>
            </a:xfrm>
            <a:custGeom>
              <a:avLst/>
              <a:gdLst/>
              <a:ahLst/>
              <a:cxnLst/>
              <a:rect l="0" t="0" r="0" b="0"/>
              <a:pathLst>
                <a:path w="261454" h="479012">
                  <a:moveTo>
                    <a:pt x="7453" y="0"/>
                  </a:moveTo>
                  <a:lnTo>
                    <a:pt x="7453" y="0"/>
                  </a:lnTo>
                  <a:lnTo>
                    <a:pt x="8394" y="29357"/>
                  </a:lnTo>
                  <a:lnTo>
                    <a:pt x="21021" y="71893"/>
                  </a:lnTo>
                  <a:lnTo>
                    <a:pt x="33939" y="100153"/>
                  </a:lnTo>
                  <a:lnTo>
                    <a:pt x="56502" y="131905"/>
                  </a:lnTo>
                  <a:lnTo>
                    <a:pt x="95691" y="161469"/>
                  </a:lnTo>
                  <a:lnTo>
                    <a:pt x="115756" y="170178"/>
                  </a:lnTo>
                  <a:lnTo>
                    <a:pt x="159765" y="170585"/>
                  </a:lnTo>
                  <a:lnTo>
                    <a:pt x="176042" y="167185"/>
                  </a:lnTo>
                  <a:lnTo>
                    <a:pt x="217584" y="148637"/>
                  </a:lnTo>
                  <a:lnTo>
                    <a:pt x="247579" y="125733"/>
                  </a:lnTo>
                  <a:lnTo>
                    <a:pt x="251145" y="121922"/>
                  </a:lnTo>
                  <a:lnTo>
                    <a:pt x="259536" y="101389"/>
                  </a:lnTo>
                  <a:lnTo>
                    <a:pt x="261434" y="78568"/>
                  </a:lnTo>
                  <a:lnTo>
                    <a:pt x="258076" y="61222"/>
                  </a:lnTo>
                  <a:lnTo>
                    <a:pt x="251721" y="51669"/>
                  </a:lnTo>
                  <a:lnTo>
                    <a:pt x="238325" y="37409"/>
                  </a:lnTo>
                  <a:lnTo>
                    <a:pt x="218327" y="28504"/>
                  </a:lnTo>
                  <a:lnTo>
                    <a:pt x="212535" y="26779"/>
                  </a:lnTo>
                  <a:lnTo>
                    <a:pt x="205963" y="27894"/>
                  </a:lnTo>
                  <a:lnTo>
                    <a:pt x="196210" y="32489"/>
                  </a:lnTo>
                  <a:lnTo>
                    <a:pt x="193616" y="34359"/>
                  </a:lnTo>
                  <a:lnTo>
                    <a:pt x="184909" y="47104"/>
                  </a:lnTo>
                  <a:lnTo>
                    <a:pt x="168701" y="88174"/>
                  </a:lnTo>
                  <a:lnTo>
                    <a:pt x="158705" y="129988"/>
                  </a:lnTo>
                  <a:lnTo>
                    <a:pt x="150311" y="167676"/>
                  </a:lnTo>
                  <a:lnTo>
                    <a:pt x="144459" y="211614"/>
                  </a:lnTo>
                  <a:lnTo>
                    <a:pt x="140689" y="254904"/>
                  </a:lnTo>
                  <a:lnTo>
                    <a:pt x="136547" y="291416"/>
                  </a:lnTo>
                  <a:lnTo>
                    <a:pt x="130017" y="328900"/>
                  </a:lnTo>
                  <a:lnTo>
                    <a:pt x="116809" y="374997"/>
                  </a:lnTo>
                  <a:lnTo>
                    <a:pt x="96477" y="419339"/>
                  </a:lnTo>
                  <a:lnTo>
                    <a:pt x="75821" y="454088"/>
                  </a:lnTo>
                  <a:lnTo>
                    <a:pt x="57226" y="461883"/>
                  </a:lnTo>
                  <a:lnTo>
                    <a:pt x="43406" y="465291"/>
                  </a:lnTo>
                  <a:lnTo>
                    <a:pt x="34604" y="463265"/>
                  </a:lnTo>
                  <a:lnTo>
                    <a:pt x="25517" y="458484"/>
                  </a:lnTo>
                  <a:lnTo>
                    <a:pt x="14452" y="447154"/>
                  </a:lnTo>
                  <a:lnTo>
                    <a:pt x="5528" y="431763"/>
                  </a:lnTo>
                  <a:lnTo>
                    <a:pt x="0" y="404736"/>
                  </a:lnTo>
                  <a:lnTo>
                    <a:pt x="844" y="367580"/>
                  </a:lnTo>
                  <a:lnTo>
                    <a:pt x="10485" y="344182"/>
                  </a:lnTo>
                  <a:lnTo>
                    <a:pt x="18739" y="331520"/>
                  </a:lnTo>
                  <a:lnTo>
                    <a:pt x="34912" y="319643"/>
                  </a:lnTo>
                  <a:lnTo>
                    <a:pt x="48508" y="313690"/>
                  </a:lnTo>
                  <a:lnTo>
                    <a:pt x="56861" y="314160"/>
                  </a:lnTo>
                  <a:lnTo>
                    <a:pt x="71541" y="318526"/>
                  </a:lnTo>
                  <a:lnTo>
                    <a:pt x="80652" y="326780"/>
                  </a:lnTo>
                  <a:lnTo>
                    <a:pt x="92860" y="342917"/>
                  </a:lnTo>
                  <a:lnTo>
                    <a:pt x="111753" y="387505"/>
                  </a:lnTo>
                  <a:lnTo>
                    <a:pt x="132284" y="429408"/>
                  </a:lnTo>
                  <a:lnTo>
                    <a:pt x="148731" y="460052"/>
                  </a:lnTo>
                  <a:lnTo>
                    <a:pt x="171075" y="474488"/>
                  </a:lnTo>
                  <a:lnTo>
                    <a:pt x="180010" y="478760"/>
                  </a:lnTo>
                  <a:lnTo>
                    <a:pt x="192213" y="479011"/>
                  </a:lnTo>
                  <a:lnTo>
                    <a:pt x="205632" y="476419"/>
                  </a:lnTo>
                  <a:lnTo>
                    <a:pt x="222179" y="467951"/>
                  </a:lnTo>
                  <a:lnTo>
                    <a:pt x="261453" y="4286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SMARTInkShape-280">
              <a:extLst>
                <a:ext uri="{FF2B5EF4-FFF2-40B4-BE49-F238E27FC236}">
                  <a16:creationId xmlns:a16="http://schemas.microsoft.com/office/drawing/2014/main" xmlns="" id="{609E574E-1550-4675-BD0B-6014F4D54E09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943850" y="5077420"/>
              <a:ext cx="203201" cy="11383"/>
            </a:xfrm>
            <a:custGeom>
              <a:avLst/>
              <a:gdLst/>
              <a:ahLst/>
              <a:cxnLst/>
              <a:rect l="0" t="0" r="0" b="0"/>
              <a:pathLst>
                <a:path w="203201" h="11383">
                  <a:moveTo>
                    <a:pt x="0" y="2580"/>
                  </a:moveTo>
                  <a:lnTo>
                    <a:pt x="0" y="2580"/>
                  </a:lnTo>
                  <a:lnTo>
                    <a:pt x="6105" y="8685"/>
                  </a:lnTo>
                  <a:lnTo>
                    <a:pt x="11767" y="10585"/>
                  </a:lnTo>
                  <a:lnTo>
                    <a:pt x="58932" y="11382"/>
                  </a:lnTo>
                  <a:lnTo>
                    <a:pt x="103265" y="7736"/>
                  </a:lnTo>
                  <a:lnTo>
                    <a:pt x="145669" y="4330"/>
                  </a:lnTo>
                  <a:lnTo>
                    <a:pt x="189995" y="0"/>
                  </a:lnTo>
                  <a:lnTo>
                    <a:pt x="203200" y="258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SMARTInkShape-281">
              <a:extLst>
                <a:ext uri="{FF2B5EF4-FFF2-40B4-BE49-F238E27FC236}">
                  <a16:creationId xmlns:a16="http://schemas.microsoft.com/office/drawing/2014/main" xmlns="" id="{0183BC5F-B20C-41A3-909E-E1368EEB8613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934325" y="5147247"/>
              <a:ext cx="212726" cy="5768"/>
            </a:xfrm>
            <a:custGeom>
              <a:avLst/>
              <a:gdLst/>
              <a:ahLst/>
              <a:cxnLst/>
              <a:rect l="0" t="0" r="0" b="0"/>
              <a:pathLst>
                <a:path w="212726" h="5768">
                  <a:moveTo>
                    <a:pt x="0" y="2603"/>
                  </a:moveTo>
                  <a:lnTo>
                    <a:pt x="0" y="2603"/>
                  </a:lnTo>
                  <a:lnTo>
                    <a:pt x="9254" y="3544"/>
                  </a:lnTo>
                  <a:lnTo>
                    <a:pt x="55841" y="5719"/>
                  </a:lnTo>
                  <a:lnTo>
                    <a:pt x="61987" y="5767"/>
                  </a:lnTo>
                  <a:lnTo>
                    <a:pt x="77796" y="3241"/>
                  </a:lnTo>
                  <a:lnTo>
                    <a:pt x="117714" y="1358"/>
                  </a:lnTo>
                  <a:lnTo>
                    <a:pt x="158938" y="0"/>
                  </a:lnTo>
                  <a:lnTo>
                    <a:pt x="212725" y="260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SMARTInkShape-282">
              <a:extLst>
                <a:ext uri="{FF2B5EF4-FFF2-40B4-BE49-F238E27FC236}">
                  <a16:creationId xmlns:a16="http://schemas.microsoft.com/office/drawing/2014/main" xmlns="" id="{CE8859F4-D550-4CD8-8D66-0359967B408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305800" y="5251450"/>
              <a:ext cx="9526" cy="1"/>
            </a:xfrm>
            <a:custGeom>
              <a:avLst/>
              <a:gdLst/>
              <a:ahLst/>
              <a:cxnLst/>
              <a:rect l="0" t="0" r="0" b="0"/>
              <a:pathLst>
                <a:path w="9526" h="1">
                  <a:moveTo>
                    <a:pt x="0" y="0"/>
                  </a:moveTo>
                  <a:lnTo>
                    <a:pt x="0" y="0"/>
                  </a:lnTo>
                  <a:lnTo>
                    <a:pt x="952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55121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DEC067E-C26D-4248-B6FE-9D4DB922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295" y="114303"/>
            <a:ext cx="5247409" cy="816139"/>
          </a:xfrm>
        </p:spPr>
        <p:txBody>
          <a:bodyPr/>
          <a:lstStyle/>
          <a:p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Troisième situation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29EE07-59B0-3A4C-AE72-5BA2CBF8F1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72176" b="2392"/>
          <a:stretch/>
        </p:blipFill>
        <p:spPr>
          <a:xfrm>
            <a:off x="483086" y="4616434"/>
            <a:ext cx="10461840" cy="20961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8857376-6E22-554C-8A02-E8E051083BD5}"/>
              </a:ext>
            </a:extLst>
          </p:cNvPr>
          <p:cNvSpPr txBox="1"/>
          <p:nvPr/>
        </p:nvSpPr>
        <p:spPr>
          <a:xfrm>
            <a:off x="657374" y="725213"/>
            <a:ext cx="10113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Alice, Stéphanie et Yoann sont au restaurant. Le menu de Stéphanie et celui de Yoann coûtent 26 €. Le menu enfant d’Alice coûte 8 € de moins que ceux de ses parents.</a:t>
            </a:r>
          </a:p>
          <a:p>
            <a:r>
              <a:rPr lang="fr-FR" sz="3200" dirty="0"/>
              <a:t>Quel sera le montant de l’addition ? </a:t>
            </a:r>
          </a:p>
        </p:txBody>
      </p:sp>
    </p:spTree>
    <p:extLst>
      <p:ext uri="{BB962C8B-B14F-4D97-AF65-F5344CB8AC3E}">
        <p14:creationId xmlns:p14="http://schemas.microsoft.com/office/powerpoint/2010/main" val="504798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2325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 + 9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42457" y="2863190"/>
            <a:ext cx="630641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42457" y="4462008"/>
            <a:ext cx="630641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17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630641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80" y="1215893"/>
            <a:ext cx="1037739" cy="103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380" y="2525906"/>
            <a:ext cx="1212217" cy="113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25" y="3888522"/>
            <a:ext cx="1219113" cy="14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1771651" y="3011131"/>
            <a:ext cx="1270806" cy="14508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cxnSpLocks/>
            <a:endCxn id="7" idx="1"/>
          </p:cNvCxnSpPr>
          <p:nvPr/>
        </p:nvCxnSpPr>
        <p:spPr>
          <a:xfrm>
            <a:off x="1771651" y="3011132"/>
            <a:ext cx="1270806" cy="8289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F881A230-CE58-404D-9B42-0710B1B609BB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2325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 + 9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42457" y="2863190"/>
            <a:ext cx="630641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42457" y="4462008"/>
            <a:ext cx="630641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17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630641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80" y="1215893"/>
            <a:ext cx="1037739" cy="103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380" y="2525906"/>
            <a:ext cx="1212217" cy="113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25" y="3888522"/>
            <a:ext cx="1219113" cy="14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1771651" y="3011131"/>
            <a:ext cx="1270806" cy="14508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cxnSpLocks/>
            <a:endCxn id="7" idx="1"/>
          </p:cNvCxnSpPr>
          <p:nvPr/>
        </p:nvCxnSpPr>
        <p:spPr>
          <a:xfrm>
            <a:off x="1771651" y="3011132"/>
            <a:ext cx="1270806" cy="8289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F881A230-CE58-404D-9B42-0710B1B609BB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E3644D06-FA4C-D440-8D67-6832F6EF8DA9}"/>
              </a:ext>
            </a:extLst>
          </p:cNvPr>
          <p:cNvSpPr/>
          <p:nvPr/>
        </p:nvSpPr>
        <p:spPr>
          <a:xfrm>
            <a:off x="3825717" y="4119877"/>
            <a:ext cx="1559328" cy="155932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01E4F154-EC3E-6C4F-84AA-ABE260D16CDE}"/>
              </a:ext>
            </a:extLst>
          </p:cNvPr>
          <p:cNvSpPr txBox="1"/>
          <p:nvPr/>
        </p:nvSpPr>
        <p:spPr>
          <a:xfrm>
            <a:off x="3826263" y="216312"/>
            <a:ext cx="107234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600" dirty="0">
                <a:solidFill>
                  <a:srgbClr val="FF0000"/>
                </a:solidFill>
                <a:sym typeface="Symbol"/>
              </a:rPr>
              <a:t></a:t>
            </a:r>
            <a:endParaRPr lang="fr-FR" sz="16600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8E5193F-0837-664E-8C4E-86345001A5BE}"/>
              </a:ext>
            </a:extLst>
          </p:cNvPr>
          <p:cNvSpPr txBox="1"/>
          <p:nvPr/>
        </p:nvSpPr>
        <p:spPr>
          <a:xfrm>
            <a:off x="3860131" y="1687691"/>
            <a:ext cx="107234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600" dirty="0">
                <a:solidFill>
                  <a:srgbClr val="FF0000"/>
                </a:solidFill>
                <a:sym typeface="Symbol"/>
              </a:rPr>
              <a:t></a:t>
            </a:r>
            <a:endParaRPr lang="fr-FR" sz="1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30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3468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2 + 6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42457" y="2863190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42457" y="4462008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38" y="523395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75" y="1198069"/>
            <a:ext cx="785101" cy="7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38" y="1933958"/>
            <a:ext cx="812742" cy="9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04133" y="1499334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+ 7 =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07724" y="2863190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+ 7 =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604133" y="4462008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+ 7 =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922816" y="233917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922817" y="52339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922815" y="4000343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922817" y="3187768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922814" y="1350811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903418" y="490001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" idx="3"/>
            <a:endCxn id="7" idx="1"/>
          </p:cNvCxnSpPr>
          <p:nvPr/>
        </p:nvCxnSpPr>
        <p:spPr>
          <a:xfrm>
            <a:off x="1783081" y="3011131"/>
            <a:ext cx="1259376" cy="8289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2" idx="3"/>
          </p:cNvCxnSpPr>
          <p:nvPr/>
        </p:nvCxnSpPr>
        <p:spPr>
          <a:xfrm>
            <a:off x="1783081" y="3011131"/>
            <a:ext cx="1259376" cy="14508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4740692" y="985060"/>
            <a:ext cx="1162726" cy="74510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endCxn id="18" idx="1"/>
          </p:cNvCxnSpPr>
          <p:nvPr/>
        </p:nvCxnSpPr>
        <p:spPr>
          <a:xfrm flipV="1">
            <a:off x="4737101" y="1581644"/>
            <a:ext cx="1185713" cy="15516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endCxn id="17" idx="1"/>
          </p:cNvCxnSpPr>
          <p:nvPr/>
        </p:nvCxnSpPr>
        <p:spPr>
          <a:xfrm>
            <a:off x="4737101" y="3109395"/>
            <a:ext cx="1185716" cy="30920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endCxn id="19" idx="1"/>
          </p:cNvCxnSpPr>
          <p:nvPr/>
        </p:nvCxnSpPr>
        <p:spPr>
          <a:xfrm>
            <a:off x="4740692" y="4673718"/>
            <a:ext cx="1162726" cy="45713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2" idx="3"/>
            <a:endCxn id="14" idx="1"/>
          </p:cNvCxnSpPr>
          <p:nvPr/>
        </p:nvCxnSpPr>
        <p:spPr>
          <a:xfrm flipV="1">
            <a:off x="4740692" y="2570012"/>
            <a:ext cx="1182124" cy="52401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4737101" y="4391025"/>
            <a:ext cx="1185716" cy="30181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92" y="2888369"/>
            <a:ext cx="581233" cy="8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92" y="3950230"/>
            <a:ext cx="696988" cy="6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rganigramme : Disque magnétique 39"/>
          <p:cNvSpPr/>
          <p:nvPr/>
        </p:nvSpPr>
        <p:spPr>
          <a:xfrm rot="16200000">
            <a:off x="7184439" y="4882633"/>
            <a:ext cx="348494" cy="609600"/>
          </a:xfrm>
          <a:prstGeom prst="flowChartMagneticDisk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xmlns="" id="{9C950AD6-FEE6-6645-8E87-6C6E1B7E4BC1}"/>
              </a:ext>
            </a:extLst>
          </p:cNvPr>
          <p:cNvSpPr txBox="1">
            <a:spLocks/>
          </p:cNvSpPr>
          <p:nvPr/>
        </p:nvSpPr>
        <p:spPr>
          <a:xfrm>
            <a:off x="116229" y="287366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6653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3468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2 + 6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42457" y="2863190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42457" y="4462008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38" y="523395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75" y="1198069"/>
            <a:ext cx="785101" cy="7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38" y="1933958"/>
            <a:ext cx="812742" cy="9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04133" y="1499334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+ 7 =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07724" y="2863190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+ 7 =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604133" y="4462008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+ 7 =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922816" y="233917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922817" y="52339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922815" y="4000343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922817" y="3187768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922814" y="1350811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903418" y="490001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" idx="3"/>
            <a:endCxn id="7" idx="1"/>
          </p:cNvCxnSpPr>
          <p:nvPr/>
        </p:nvCxnSpPr>
        <p:spPr>
          <a:xfrm>
            <a:off x="1783081" y="3011131"/>
            <a:ext cx="1259376" cy="8289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2" idx="3"/>
          </p:cNvCxnSpPr>
          <p:nvPr/>
        </p:nvCxnSpPr>
        <p:spPr>
          <a:xfrm>
            <a:off x="1783081" y="3011131"/>
            <a:ext cx="1259376" cy="14508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4740692" y="985060"/>
            <a:ext cx="1162726" cy="74510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endCxn id="18" idx="1"/>
          </p:cNvCxnSpPr>
          <p:nvPr/>
        </p:nvCxnSpPr>
        <p:spPr>
          <a:xfrm flipV="1">
            <a:off x="4737101" y="1581644"/>
            <a:ext cx="1185713" cy="15516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endCxn id="17" idx="1"/>
          </p:cNvCxnSpPr>
          <p:nvPr/>
        </p:nvCxnSpPr>
        <p:spPr>
          <a:xfrm>
            <a:off x="4737101" y="3109395"/>
            <a:ext cx="1185716" cy="30920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endCxn id="19" idx="1"/>
          </p:cNvCxnSpPr>
          <p:nvPr/>
        </p:nvCxnSpPr>
        <p:spPr>
          <a:xfrm>
            <a:off x="4740692" y="4673718"/>
            <a:ext cx="1162726" cy="45713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2" idx="3"/>
            <a:endCxn id="14" idx="1"/>
          </p:cNvCxnSpPr>
          <p:nvPr/>
        </p:nvCxnSpPr>
        <p:spPr>
          <a:xfrm flipV="1">
            <a:off x="4740692" y="2570012"/>
            <a:ext cx="1182124" cy="52401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4737101" y="4391025"/>
            <a:ext cx="1185716" cy="30181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92" y="2888369"/>
            <a:ext cx="581233" cy="8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92" y="3950230"/>
            <a:ext cx="696988" cy="6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rganigramme : Disque magnétique 39"/>
          <p:cNvSpPr/>
          <p:nvPr/>
        </p:nvSpPr>
        <p:spPr>
          <a:xfrm rot="16200000">
            <a:off x="7184439" y="4882633"/>
            <a:ext cx="348494" cy="609600"/>
          </a:xfrm>
          <a:prstGeom prst="flowChartMagneticDisk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xmlns="" id="{9C950AD6-FEE6-6645-8E87-6C6E1B7E4BC1}"/>
              </a:ext>
            </a:extLst>
          </p:cNvPr>
          <p:cNvSpPr txBox="1">
            <a:spLocks/>
          </p:cNvSpPr>
          <p:nvPr/>
        </p:nvSpPr>
        <p:spPr>
          <a:xfrm>
            <a:off x="116229" y="287366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xmlns="" id="{5DE6C448-9CA0-1C4C-AC8D-D01C0A0DBC5E}"/>
              </a:ext>
            </a:extLst>
          </p:cNvPr>
          <p:cNvSpPr/>
          <p:nvPr/>
        </p:nvSpPr>
        <p:spPr>
          <a:xfrm>
            <a:off x="6804175" y="2043364"/>
            <a:ext cx="984027" cy="984027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0C31A633-CC5F-2D44-814C-8721ACCF4368}"/>
              </a:ext>
            </a:extLst>
          </p:cNvPr>
          <p:cNvSpPr txBox="1"/>
          <p:nvPr/>
        </p:nvSpPr>
        <p:spPr>
          <a:xfrm>
            <a:off x="6948739" y="4364040"/>
            <a:ext cx="1072343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0000"/>
                </a:solidFill>
                <a:sym typeface="Symbol"/>
              </a:rPr>
              <a:t></a:t>
            </a:r>
            <a:endParaRPr lang="fr-FR" sz="8800" dirty="0">
              <a:solidFill>
                <a:srgbClr val="FF0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FA86183E-5161-7A47-AB27-ADAC3945E948}"/>
              </a:ext>
            </a:extLst>
          </p:cNvPr>
          <p:cNvSpPr txBox="1"/>
          <p:nvPr/>
        </p:nvSpPr>
        <p:spPr>
          <a:xfrm>
            <a:off x="6929340" y="3498283"/>
            <a:ext cx="1072343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0000"/>
                </a:solidFill>
                <a:sym typeface="Symbol"/>
              </a:rPr>
              <a:t></a:t>
            </a:r>
            <a:endParaRPr lang="fr-FR" sz="8800" dirty="0">
              <a:solidFill>
                <a:srgbClr val="FF0000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CBAB8869-27A8-674C-9ADD-B6631BE52D64}"/>
              </a:ext>
            </a:extLst>
          </p:cNvPr>
          <p:cNvSpPr txBox="1"/>
          <p:nvPr/>
        </p:nvSpPr>
        <p:spPr>
          <a:xfrm>
            <a:off x="6915138" y="2653205"/>
            <a:ext cx="1072343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0000"/>
                </a:solidFill>
                <a:sym typeface="Symbol"/>
              </a:rPr>
              <a:t></a:t>
            </a:r>
            <a:endParaRPr lang="fr-FR" sz="8800" dirty="0">
              <a:solidFill>
                <a:srgbClr val="FF0000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FCAEB688-A307-174B-A602-1E1299862128}"/>
              </a:ext>
            </a:extLst>
          </p:cNvPr>
          <p:cNvSpPr txBox="1"/>
          <p:nvPr/>
        </p:nvSpPr>
        <p:spPr>
          <a:xfrm>
            <a:off x="6845634" y="757745"/>
            <a:ext cx="1072343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0000"/>
                </a:solidFill>
                <a:sym typeface="Symbol"/>
              </a:rPr>
              <a:t></a:t>
            </a:r>
            <a:endParaRPr lang="fr-FR" sz="8800" dirty="0">
              <a:solidFill>
                <a:srgbClr val="FF000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451AA438-D29C-944F-BC5E-93976B7475FF}"/>
              </a:ext>
            </a:extLst>
          </p:cNvPr>
          <p:cNvSpPr txBox="1"/>
          <p:nvPr/>
        </p:nvSpPr>
        <p:spPr>
          <a:xfrm>
            <a:off x="6804175" y="-421"/>
            <a:ext cx="1072343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0000"/>
                </a:solidFill>
                <a:sym typeface="Symbol"/>
              </a:rPr>
              <a:t></a:t>
            </a:r>
            <a:endParaRPr lang="fr-FR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48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3468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 + 9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38866" y="4431575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18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7" y="169009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874" y="1714310"/>
            <a:ext cx="785101" cy="7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2362128"/>
            <a:ext cx="812742" cy="9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04133" y="1499334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5 + 8 =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04133" y="4431575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5 + 8 =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618516" y="190324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10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618517" y="23986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10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618515" y="347732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10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618517" y="2751838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618514" y="106728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599118" y="4376997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" idx="3"/>
            <a:endCxn id="7" idx="1"/>
          </p:cNvCxnSpPr>
          <p:nvPr/>
        </p:nvCxnSpPr>
        <p:spPr>
          <a:xfrm>
            <a:off x="1783081" y="3011131"/>
            <a:ext cx="1255785" cy="16512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endCxn id="36" idx="1"/>
          </p:cNvCxnSpPr>
          <p:nvPr/>
        </p:nvCxnSpPr>
        <p:spPr>
          <a:xfrm flipV="1">
            <a:off x="4760091" y="914688"/>
            <a:ext cx="1758991" cy="76998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37" idx="3"/>
            <a:endCxn id="18" idx="1"/>
          </p:cNvCxnSpPr>
          <p:nvPr/>
        </p:nvCxnSpPr>
        <p:spPr>
          <a:xfrm>
            <a:off x="8213726" y="911113"/>
            <a:ext cx="1404788" cy="38700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38" idx="3"/>
            <a:endCxn id="17" idx="1"/>
          </p:cNvCxnSpPr>
          <p:nvPr/>
        </p:nvCxnSpPr>
        <p:spPr>
          <a:xfrm>
            <a:off x="8217317" y="2455940"/>
            <a:ext cx="1401200" cy="52673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39" idx="3"/>
          </p:cNvCxnSpPr>
          <p:nvPr/>
        </p:nvCxnSpPr>
        <p:spPr>
          <a:xfrm>
            <a:off x="8213726" y="4062920"/>
            <a:ext cx="1385392" cy="5994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38" idx="3"/>
            <a:endCxn id="14" idx="1"/>
          </p:cNvCxnSpPr>
          <p:nvPr/>
        </p:nvCxnSpPr>
        <p:spPr>
          <a:xfrm flipV="1">
            <a:off x="8217317" y="2134082"/>
            <a:ext cx="1401199" cy="32185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12" idx="3"/>
            <a:endCxn id="53" idx="1"/>
          </p:cNvCxnSpPr>
          <p:nvPr/>
        </p:nvCxnSpPr>
        <p:spPr>
          <a:xfrm>
            <a:off x="4737101" y="4662408"/>
            <a:ext cx="1781977" cy="107695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42" y="3300083"/>
            <a:ext cx="581233" cy="8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041" y="4259335"/>
            <a:ext cx="696988" cy="6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rganigramme : Disque magnétique 39"/>
          <p:cNvSpPr/>
          <p:nvPr/>
        </p:nvSpPr>
        <p:spPr>
          <a:xfrm rot="16200000">
            <a:off x="10805928" y="5099895"/>
            <a:ext cx="348494" cy="609600"/>
          </a:xfrm>
          <a:prstGeom prst="flowChartMagneticDisk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6519082" y="222510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519082" y="383208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519082" y="683855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7080758" y="680280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+ 4 =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084349" y="222510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+ 4 =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080758" y="383208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+ 4 =</a:t>
            </a:r>
          </a:p>
        </p:txBody>
      </p:sp>
      <p:cxnSp>
        <p:nvCxnSpPr>
          <p:cNvPr id="41" name="Connecteur droit avec flèche 40"/>
          <p:cNvCxnSpPr>
            <a:endCxn id="15" idx="1"/>
          </p:cNvCxnSpPr>
          <p:nvPr/>
        </p:nvCxnSpPr>
        <p:spPr>
          <a:xfrm flipV="1">
            <a:off x="8217317" y="470702"/>
            <a:ext cx="1401200" cy="44398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endCxn id="16" idx="1"/>
          </p:cNvCxnSpPr>
          <p:nvPr/>
        </p:nvCxnSpPr>
        <p:spPr>
          <a:xfrm flipV="1">
            <a:off x="8213726" y="370815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endCxn id="34" idx="1"/>
          </p:cNvCxnSpPr>
          <p:nvPr/>
        </p:nvCxnSpPr>
        <p:spPr>
          <a:xfrm>
            <a:off x="4737101" y="1684671"/>
            <a:ext cx="1781981" cy="77126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12" idx="3"/>
          </p:cNvCxnSpPr>
          <p:nvPr/>
        </p:nvCxnSpPr>
        <p:spPr>
          <a:xfrm flipV="1">
            <a:off x="4737101" y="4018472"/>
            <a:ext cx="1781981" cy="64393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996425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9618511" y="515376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10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9610000" y="5901033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cxnSp>
        <p:nvCxnSpPr>
          <p:cNvPr id="52" name="Connecteur droit avec flèche 51"/>
          <p:cNvCxnSpPr>
            <a:stCxn id="54" idx="3"/>
            <a:endCxn id="51" idx="1"/>
          </p:cNvCxnSpPr>
          <p:nvPr/>
        </p:nvCxnSpPr>
        <p:spPr>
          <a:xfrm>
            <a:off x="8213722" y="5739360"/>
            <a:ext cx="1396278" cy="39250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519078" y="550852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7080754" y="550852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+ 4 =</a:t>
            </a:r>
          </a:p>
        </p:txBody>
      </p:sp>
      <p:cxnSp>
        <p:nvCxnSpPr>
          <p:cNvPr id="55" name="Connecteur droit avec flèche 54"/>
          <p:cNvCxnSpPr>
            <a:endCxn id="50" idx="1"/>
          </p:cNvCxnSpPr>
          <p:nvPr/>
        </p:nvCxnSpPr>
        <p:spPr>
          <a:xfrm flipV="1">
            <a:off x="8213722" y="538459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rganigramme : Disque magnétique 55"/>
          <p:cNvSpPr/>
          <p:nvPr/>
        </p:nvSpPr>
        <p:spPr>
          <a:xfrm rot="16200000">
            <a:off x="10841982" y="5827066"/>
            <a:ext cx="348494" cy="609600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xmlns="" id="{1957AEB6-F023-624D-9929-FB8339FD76A6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5135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3468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 + 9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38866" y="4431575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18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7" y="169009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874" y="1714310"/>
            <a:ext cx="785101" cy="7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2362128"/>
            <a:ext cx="812742" cy="9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04133" y="1499334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5 + 8 =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04133" y="4431575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5 + 8 =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618516" y="190324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10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618517" y="23986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10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618515" y="347732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10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618517" y="2751838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618514" y="106728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599118" y="4376997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" idx="3"/>
            <a:endCxn id="7" idx="1"/>
          </p:cNvCxnSpPr>
          <p:nvPr/>
        </p:nvCxnSpPr>
        <p:spPr>
          <a:xfrm>
            <a:off x="1783081" y="3011131"/>
            <a:ext cx="1255785" cy="16512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endCxn id="36" idx="1"/>
          </p:cNvCxnSpPr>
          <p:nvPr/>
        </p:nvCxnSpPr>
        <p:spPr>
          <a:xfrm flipV="1">
            <a:off x="4760091" y="914688"/>
            <a:ext cx="1758991" cy="76998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37" idx="3"/>
            <a:endCxn id="18" idx="1"/>
          </p:cNvCxnSpPr>
          <p:nvPr/>
        </p:nvCxnSpPr>
        <p:spPr>
          <a:xfrm>
            <a:off x="8213726" y="911113"/>
            <a:ext cx="1404788" cy="38700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38" idx="3"/>
            <a:endCxn id="17" idx="1"/>
          </p:cNvCxnSpPr>
          <p:nvPr/>
        </p:nvCxnSpPr>
        <p:spPr>
          <a:xfrm>
            <a:off x="8217317" y="2455940"/>
            <a:ext cx="1401200" cy="52673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39" idx="3"/>
          </p:cNvCxnSpPr>
          <p:nvPr/>
        </p:nvCxnSpPr>
        <p:spPr>
          <a:xfrm>
            <a:off x="8213726" y="4062920"/>
            <a:ext cx="1385392" cy="5994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38" idx="3"/>
            <a:endCxn id="14" idx="1"/>
          </p:cNvCxnSpPr>
          <p:nvPr/>
        </p:nvCxnSpPr>
        <p:spPr>
          <a:xfrm flipV="1">
            <a:off x="8217317" y="2134082"/>
            <a:ext cx="1401199" cy="32185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12" idx="3"/>
            <a:endCxn id="53" idx="1"/>
          </p:cNvCxnSpPr>
          <p:nvPr/>
        </p:nvCxnSpPr>
        <p:spPr>
          <a:xfrm>
            <a:off x="4737101" y="4662408"/>
            <a:ext cx="1781977" cy="107695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42" y="3300083"/>
            <a:ext cx="581233" cy="8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041" y="4259335"/>
            <a:ext cx="696988" cy="6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rganigramme : Disque magnétique 39"/>
          <p:cNvSpPr/>
          <p:nvPr/>
        </p:nvSpPr>
        <p:spPr>
          <a:xfrm rot="16200000">
            <a:off x="10805928" y="5099895"/>
            <a:ext cx="348494" cy="609600"/>
          </a:xfrm>
          <a:prstGeom prst="flowChartMagneticDisk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6519082" y="222510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519082" y="383208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519082" y="683855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7080758" y="680280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+ 4 =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084349" y="222510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+ 4 =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080758" y="383208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+ 4 =</a:t>
            </a:r>
          </a:p>
        </p:txBody>
      </p:sp>
      <p:cxnSp>
        <p:nvCxnSpPr>
          <p:cNvPr id="41" name="Connecteur droit avec flèche 40"/>
          <p:cNvCxnSpPr>
            <a:endCxn id="15" idx="1"/>
          </p:cNvCxnSpPr>
          <p:nvPr/>
        </p:nvCxnSpPr>
        <p:spPr>
          <a:xfrm flipV="1">
            <a:off x="8217317" y="470702"/>
            <a:ext cx="1401200" cy="44398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endCxn id="16" idx="1"/>
          </p:cNvCxnSpPr>
          <p:nvPr/>
        </p:nvCxnSpPr>
        <p:spPr>
          <a:xfrm flipV="1">
            <a:off x="8213726" y="370815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endCxn id="34" idx="1"/>
          </p:cNvCxnSpPr>
          <p:nvPr/>
        </p:nvCxnSpPr>
        <p:spPr>
          <a:xfrm>
            <a:off x="4737101" y="1684671"/>
            <a:ext cx="1781981" cy="77126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12" idx="3"/>
          </p:cNvCxnSpPr>
          <p:nvPr/>
        </p:nvCxnSpPr>
        <p:spPr>
          <a:xfrm flipV="1">
            <a:off x="4737101" y="4018472"/>
            <a:ext cx="1781981" cy="64393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996425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9618511" y="515376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10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9610000" y="5901033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cxnSp>
        <p:nvCxnSpPr>
          <p:cNvPr id="52" name="Connecteur droit avec flèche 51"/>
          <p:cNvCxnSpPr>
            <a:stCxn id="54" idx="3"/>
            <a:endCxn id="51" idx="1"/>
          </p:cNvCxnSpPr>
          <p:nvPr/>
        </p:nvCxnSpPr>
        <p:spPr>
          <a:xfrm>
            <a:off x="8213722" y="5739360"/>
            <a:ext cx="1396278" cy="39250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519078" y="550852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7080754" y="550852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+ 4 =</a:t>
            </a:r>
          </a:p>
        </p:txBody>
      </p:sp>
      <p:cxnSp>
        <p:nvCxnSpPr>
          <p:cNvPr id="55" name="Connecteur droit avec flèche 54"/>
          <p:cNvCxnSpPr>
            <a:endCxn id="50" idx="1"/>
          </p:cNvCxnSpPr>
          <p:nvPr/>
        </p:nvCxnSpPr>
        <p:spPr>
          <a:xfrm flipV="1">
            <a:off x="8213722" y="538459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rganigramme : Disque magnétique 55"/>
          <p:cNvSpPr/>
          <p:nvPr/>
        </p:nvSpPr>
        <p:spPr>
          <a:xfrm rot="16200000">
            <a:off x="10841982" y="5827066"/>
            <a:ext cx="348494" cy="609600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xmlns="" id="{1957AEB6-F023-624D-9929-FB8339FD76A6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xmlns="" id="{9733D840-20F5-1B4E-9ADC-F56D0EE6D1FD}"/>
              </a:ext>
            </a:extLst>
          </p:cNvPr>
          <p:cNvSpPr/>
          <p:nvPr/>
        </p:nvSpPr>
        <p:spPr>
          <a:xfrm>
            <a:off x="10387059" y="4051479"/>
            <a:ext cx="1122870" cy="112287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xmlns="" id="{63A2D1F7-5C93-F04F-B572-587D22B450FC}"/>
              </a:ext>
            </a:extLst>
          </p:cNvPr>
          <p:cNvSpPr txBox="1"/>
          <p:nvPr/>
        </p:nvSpPr>
        <p:spPr>
          <a:xfrm>
            <a:off x="10499874" y="-352711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9C5A6DAF-087B-2340-9948-B1C6285E4461}"/>
              </a:ext>
            </a:extLst>
          </p:cNvPr>
          <p:cNvSpPr txBox="1"/>
          <p:nvPr/>
        </p:nvSpPr>
        <p:spPr>
          <a:xfrm>
            <a:off x="10480057" y="460169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xmlns="" id="{8B0AF04A-4F75-3748-99D0-D62AC1EEA54F}"/>
              </a:ext>
            </a:extLst>
          </p:cNvPr>
          <p:cNvSpPr txBox="1"/>
          <p:nvPr/>
        </p:nvSpPr>
        <p:spPr>
          <a:xfrm>
            <a:off x="10550208" y="1236608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xmlns="" id="{92B6D052-BDB6-4140-AD7B-C64994F94879}"/>
              </a:ext>
            </a:extLst>
          </p:cNvPr>
          <p:cNvSpPr txBox="1"/>
          <p:nvPr/>
        </p:nvSpPr>
        <p:spPr>
          <a:xfrm>
            <a:off x="10518922" y="2132431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xmlns="" id="{71BBFB6C-3B7A-174A-8BCF-5A942EE103CF}"/>
              </a:ext>
            </a:extLst>
          </p:cNvPr>
          <p:cNvSpPr txBox="1"/>
          <p:nvPr/>
        </p:nvSpPr>
        <p:spPr>
          <a:xfrm>
            <a:off x="10579371" y="2913991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xmlns="" id="{6651203D-1103-254F-995F-5074F883D0DD}"/>
              </a:ext>
            </a:extLst>
          </p:cNvPr>
          <p:cNvSpPr txBox="1"/>
          <p:nvPr/>
        </p:nvSpPr>
        <p:spPr>
          <a:xfrm>
            <a:off x="10583078" y="4504823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74EC2D5D-B16D-A242-8D83-093F7D3D57C7}"/>
              </a:ext>
            </a:extLst>
          </p:cNvPr>
          <p:cNvSpPr txBox="1"/>
          <p:nvPr/>
        </p:nvSpPr>
        <p:spPr>
          <a:xfrm>
            <a:off x="10620684" y="5300101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530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TM02900771[[fn=Secteur]]</Template>
  <TotalTime>11352</TotalTime>
  <Words>1219</Words>
  <Application>Microsoft Office PowerPoint</Application>
  <PresentationFormat>Personnalisé</PresentationFormat>
  <Paragraphs>505</Paragraphs>
  <Slides>37</Slides>
  <Notes>33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Thème Office</vt:lpstr>
      <vt:lpstr>Vendredi 5 juin 2020</vt:lpstr>
      <vt:lpstr>Calcul mental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Géométrie</vt:lpstr>
      <vt:lpstr>Le quiz du jour</vt:lpstr>
      <vt:lpstr>Le quiz du jour</vt:lpstr>
      <vt:lpstr>Le quiz du jour</vt:lpstr>
      <vt:lpstr>Le quiz du jour</vt:lpstr>
      <vt:lpstr>Le quiz du jour</vt:lpstr>
      <vt:lpstr>Le quiz du jour</vt:lpstr>
      <vt:lpstr>Présentation PowerPoint</vt:lpstr>
      <vt:lpstr>Présentation PowerPoint</vt:lpstr>
      <vt:lpstr>Le quiz du jour</vt:lpstr>
      <vt:lpstr>Le quiz du jour</vt:lpstr>
      <vt:lpstr>Le quiz du jour</vt:lpstr>
      <vt:lpstr>Le quiz du jour</vt:lpstr>
      <vt:lpstr>Le quiz du jour</vt:lpstr>
      <vt:lpstr>Le quiz du jour</vt:lpstr>
      <vt:lpstr>Présentation PowerPoint</vt:lpstr>
      <vt:lpstr>Présentation PowerPoint</vt:lpstr>
      <vt:lpstr>Présentation PowerPoint</vt:lpstr>
      <vt:lpstr>Présentation PowerPoint</vt:lpstr>
      <vt:lpstr>Problèmes</vt:lpstr>
      <vt:lpstr>La situation d’hier</vt:lpstr>
      <vt:lpstr>Première situation</vt:lpstr>
      <vt:lpstr>Deuxième situation</vt:lpstr>
      <vt:lpstr>Troisième situation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doubles</dc:title>
  <dc:creator>Vsg IEN</dc:creator>
  <cp:lastModifiedBy>Ollivier HUNAULT</cp:lastModifiedBy>
  <cp:revision>372</cp:revision>
  <dcterms:created xsi:type="dcterms:W3CDTF">2020-03-19T21:38:13Z</dcterms:created>
  <dcterms:modified xsi:type="dcterms:W3CDTF">2020-05-25T14:24:09Z</dcterms:modified>
</cp:coreProperties>
</file>