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28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425" r:id="rId3"/>
    <p:sldId id="550" r:id="rId4"/>
    <p:sldId id="649" r:id="rId5"/>
    <p:sldId id="654" r:id="rId6"/>
    <p:sldId id="665" r:id="rId7"/>
    <p:sldId id="668" r:id="rId8"/>
    <p:sldId id="666" r:id="rId9"/>
    <p:sldId id="670" r:id="rId10"/>
    <p:sldId id="669" r:id="rId11"/>
    <p:sldId id="671" r:id="rId12"/>
    <p:sldId id="676" r:id="rId13"/>
    <p:sldId id="677" r:id="rId14"/>
    <p:sldId id="427" r:id="rId15"/>
    <p:sldId id="678" r:id="rId16"/>
    <p:sldId id="653" r:id="rId17"/>
    <p:sldId id="431" r:id="rId18"/>
    <p:sldId id="658" r:id="rId19"/>
    <p:sldId id="672" r:id="rId20"/>
    <p:sldId id="661" r:id="rId21"/>
    <p:sldId id="687" r:id="rId22"/>
    <p:sldId id="689" r:id="rId23"/>
    <p:sldId id="663" r:id="rId24"/>
    <p:sldId id="690" r:id="rId25"/>
    <p:sldId id="691" r:id="rId26"/>
    <p:sldId id="679" r:id="rId27"/>
    <p:sldId id="674" r:id="rId28"/>
    <p:sldId id="680" r:id="rId29"/>
    <p:sldId id="675" r:id="rId30"/>
    <p:sldId id="681" r:id="rId31"/>
    <p:sldId id="439" r:id="rId32"/>
    <p:sldId id="682" r:id="rId33"/>
    <p:sldId id="683" r:id="rId34"/>
    <p:sldId id="684" r:id="rId35"/>
    <p:sldId id="686" r:id="rId36"/>
    <p:sldId id="685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 BREMONT" initials="LB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20"/>
    <a:srgbClr val="E37B4D"/>
    <a:srgbClr val="CC99FF"/>
    <a:srgbClr val="FF00FF"/>
    <a:srgbClr val="FFE7FC"/>
    <a:srgbClr val="FFCCFF"/>
    <a:srgbClr val="E76F0B"/>
    <a:srgbClr val="6AA458"/>
    <a:srgbClr val="C1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72069" autoAdjust="0"/>
  </p:normalViewPr>
  <p:slideViewPr>
    <p:cSldViewPr snapToGrid="0">
      <p:cViewPr varScale="1">
        <p:scale>
          <a:sx n="34" d="100"/>
          <a:sy n="34" d="100"/>
        </p:scale>
        <p:origin x="-1296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19D00C3-EE8F-4E01-9930-54A4B8331983}" type="presOf" srcId="{A8A031E9-5D48-4FCA-BFE6-7D585C9F8980}" destId="{FA915A91-1BB6-4D0B-8562-878ABA12074B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FE7262B0-F7FC-4A01-B8C3-818E6D740C80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66ABFA06-0454-4670-AF62-257A9AAA31E0}" type="presOf" srcId="{5DE07056-2EA7-4D22-8EF2-EE547050C301}" destId="{727EC45C-35A9-4A38-8DFB-F917F09A3120}" srcOrd="0" destOrd="0" presId="urn:microsoft.com/office/officeart/2005/8/layout/matrix3"/>
    <dgm:cxn modelId="{CDDFC4CD-F857-47C3-A6CD-EAD5E144BECA}" type="presOf" srcId="{DF0E4A58-C766-47C9-A1C7-B1F146D59A9D}" destId="{6F14DA0D-ED77-4A44-BD68-C29FBFFACE63}" srcOrd="0" destOrd="0" presId="urn:microsoft.com/office/officeart/2005/8/layout/matrix3"/>
    <dgm:cxn modelId="{0AB1BAA1-F0B3-4177-BBB6-EA17788D1E55}" type="presOf" srcId="{113A100D-6AAD-4D11-B014-949EF7803463}" destId="{E6A5FB3D-716E-4D66-B40B-7A0AE339F06F}" srcOrd="0" destOrd="0" presId="urn:microsoft.com/office/officeart/2005/8/layout/matrix3"/>
    <dgm:cxn modelId="{FDBDE764-65AA-4F1E-AB7F-90D8851BCB9D}" type="presParOf" srcId="{727EC45C-35A9-4A38-8DFB-F917F09A3120}" destId="{103D05D9-8320-477B-BE9A-E69D138381FD}" srcOrd="0" destOrd="0" presId="urn:microsoft.com/office/officeart/2005/8/layout/matrix3"/>
    <dgm:cxn modelId="{1981A7A1-FA6E-4DD8-9783-49AB0E2AB9E5}" type="presParOf" srcId="{727EC45C-35A9-4A38-8DFB-F917F09A3120}" destId="{6F14DA0D-ED77-4A44-BD68-C29FBFFACE63}" srcOrd="1" destOrd="0" presId="urn:microsoft.com/office/officeart/2005/8/layout/matrix3"/>
    <dgm:cxn modelId="{A652C7F9-F8E2-45CE-92B9-C9A234A7F183}" type="presParOf" srcId="{727EC45C-35A9-4A38-8DFB-F917F09A3120}" destId="{E6A5FB3D-716E-4D66-B40B-7A0AE339F06F}" srcOrd="2" destOrd="0" presId="urn:microsoft.com/office/officeart/2005/8/layout/matrix3"/>
    <dgm:cxn modelId="{F536CA97-89CA-4B46-8992-9745A4A08856}" type="presParOf" srcId="{727EC45C-35A9-4A38-8DFB-F917F09A3120}" destId="{AFDD0E0C-48EF-4650-8CD4-5342FCD802A5}" srcOrd="3" destOrd="0" presId="urn:microsoft.com/office/officeart/2005/8/layout/matrix3"/>
    <dgm:cxn modelId="{9F53738C-DC2C-4A6A-A3D1-3AC82F72007E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4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5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6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8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B849459-5E09-48BD-A8C9-632E245D91E9}" type="presOf" srcId="{113A100D-6AAD-4D11-B014-949EF7803463}" destId="{E6A5FB3D-716E-4D66-B40B-7A0AE339F06F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44B63E7D-7E0F-41BD-BF09-73A0052C805B}" type="presOf" srcId="{5DE07056-2EA7-4D22-8EF2-EE547050C301}" destId="{727EC45C-35A9-4A38-8DFB-F917F09A3120}" srcOrd="0" destOrd="0" presId="urn:microsoft.com/office/officeart/2005/8/layout/matrix3"/>
    <dgm:cxn modelId="{8EBEC0E2-D339-40D3-98BB-452168CED38C}" type="presOf" srcId="{DF0E4A58-C766-47C9-A1C7-B1F146D59A9D}" destId="{6F14DA0D-ED77-4A44-BD68-C29FBFFACE63}" srcOrd="0" destOrd="0" presId="urn:microsoft.com/office/officeart/2005/8/layout/matrix3"/>
    <dgm:cxn modelId="{1D4BC141-3619-47BC-B091-A115EFBA96C5}" type="presOf" srcId="{A8A031E9-5D48-4FCA-BFE6-7D585C9F8980}" destId="{FA915A91-1BB6-4D0B-8562-878ABA12074B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AF39A188-D13A-4706-8F64-403240193E36}" type="presOf" srcId="{04D1682D-527C-479C-9D64-5968A6AC6F31}" destId="{AFDD0E0C-48EF-4650-8CD4-5342FCD802A5}" srcOrd="0" destOrd="0" presId="urn:microsoft.com/office/officeart/2005/8/layout/matrix3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3DFFE2CA-749E-4C7C-A6BE-18842C60FDF2}" type="presParOf" srcId="{727EC45C-35A9-4A38-8DFB-F917F09A3120}" destId="{103D05D9-8320-477B-BE9A-E69D138381FD}" srcOrd="0" destOrd="0" presId="urn:microsoft.com/office/officeart/2005/8/layout/matrix3"/>
    <dgm:cxn modelId="{9C4C3E83-30D7-43B1-9B60-AB1C7B63295F}" type="presParOf" srcId="{727EC45C-35A9-4A38-8DFB-F917F09A3120}" destId="{6F14DA0D-ED77-4A44-BD68-C29FBFFACE63}" srcOrd="1" destOrd="0" presId="urn:microsoft.com/office/officeart/2005/8/layout/matrix3"/>
    <dgm:cxn modelId="{092C0D4D-893F-451D-AC43-31DBBBFF46BF}" type="presParOf" srcId="{727EC45C-35A9-4A38-8DFB-F917F09A3120}" destId="{E6A5FB3D-716E-4D66-B40B-7A0AE339F06F}" srcOrd="2" destOrd="0" presId="urn:microsoft.com/office/officeart/2005/8/layout/matrix3"/>
    <dgm:cxn modelId="{9801D43F-F03B-48F0-A82B-1BE96B104136}" type="presParOf" srcId="{727EC45C-35A9-4A38-8DFB-F917F09A3120}" destId="{AFDD0E0C-48EF-4650-8CD4-5342FCD802A5}" srcOrd="3" destOrd="0" presId="urn:microsoft.com/office/officeart/2005/8/layout/matrix3"/>
    <dgm:cxn modelId="{8029A93C-51E2-4483-9046-13E6B1E6CAAA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19D00C3-EE8F-4E01-9930-54A4B8331983}" type="presOf" srcId="{A8A031E9-5D48-4FCA-BFE6-7D585C9F8980}" destId="{FA915A91-1BB6-4D0B-8562-878ABA12074B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FE7262B0-F7FC-4A01-B8C3-818E6D740C80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66ABFA06-0454-4670-AF62-257A9AAA31E0}" type="presOf" srcId="{5DE07056-2EA7-4D22-8EF2-EE547050C301}" destId="{727EC45C-35A9-4A38-8DFB-F917F09A3120}" srcOrd="0" destOrd="0" presId="urn:microsoft.com/office/officeart/2005/8/layout/matrix3"/>
    <dgm:cxn modelId="{CDDFC4CD-F857-47C3-A6CD-EAD5E144BECA}" type="presOf" srcId="{DF0E4A58-C766-47C9-A1C7-B1F146D59A9D}" destId="{6F14DA0D-ED77-4A44-BD68-C29FBFFACE63}" srcOrd="0" destOrd="0" presId="urn:microsoft.com/office/officeart/2005/8/layout/matrix3"/>
    <dgm:cxn modelId="{0AB1BAA1-F0B3-4177-BBB6-EA17788D1E55}" type="presOf" srcId="{113A100D-6AAD-4D11-B014-949EF7803463}" destId="{E6A5FB3D-716E-4D66-B40B-7A0AE339F06F}" srcOrd="0" destOrd="0" presId="urn:microsoft.com/office/officeart/2005/8/layout/matrix3"/>
    <dgm:cxn modelId="{FDBDE764-65AA-4F1E-AB7F-90D8851BCB9D}" type="presParOf" srcId="{727EC45C-35A9-4A38-8DFB-F917F09A3120}" destId="{103D05D9-8320-477B-BE9A-E69D138381FD}" srcOrd="0" destOrd="0" presId="urn:microsoft.com/office/officeart/2005/8/layout/matrix3"/>
    <dgm:cxn modelId="{1981A7A1-FA6E-4DD8-9783-49AB0E2AB9E5}" type="presParOf" srcId="{727EC45C-35A9-4A38-8DFB-F917F09A3120}" destId="{6F14DA0D-ED77-4A44-BD68-C29FBFFACE63}" srcOrd="1" destOrd="0" presId="urn:microsoft.com/office/officeart/2005/8/layout/matrix3"/>
    <dgm:cxn modelId="{A652C7F9-F8E2-45CE-92B9-C9A234A7F183}" type="presParOf" srcId="{727EC45C-35A9-4A38-8DFB-F917F09A3120}" destId="{E6A5FB3D-716E-4D66-B40B-7A0AE339F06F}" srcOrd="2" destOrd="0" presId="urn:microsoft.com/office/officeart/2005/8/layout/matrix3"/>
    <dgm:cxn modelId="{F536CA97-89CA-4B46-8992-9745A4A08856}" type="presParOf" srcId="{727EC45C-35A9-4A38-8DFB-F917F09A3120}" destId="{AFDD0E0C-48EF-4650-8CD4-5342FCD802A5}" srcOrd="3" destOrd="0" presId="urn:microsoft.com/office/officeart/2005/8/layout/matrix3"/>
    <dgm:cxn modelId="{9F53738C-DC2C-4A6A-A3D1-3AC82F72007E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496237AD-FCB5-459E-A10E-45373DD45250}" type="presOf" srcId="{113A100D-6AAD-4D11-B014-949EF7803463}" destId="{E6A5FB3D-716E-4D66-B40B-7A0AE339F06F}" srcOrd="0" destOrd="0" presId="urn:microsoft.com/office/officeart/2005/8/layout/matrix3"/>
    <dgm:cxn modelId="{0758A43C-8610-41F9-9E16-4D3527EB63B5}" type="presOf" srcId="{5DE07056-2EA7-4D22-8EF2-EE547050C301}" destId="{727EC45C-35A9-4A38-8DFB-F917F09A3120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241BF3D7-C214-47DD-8853-5649BFCAE286}" type="presOf" srcId="{04D1682D-527C-479C-9D64-5968A6AC6F31}" destId="{AFDD0E0C-48EF-4650-8CD4-5342FCD802A5}" srcOrd="0" destOrd="0" presId="urn:microsoft.com/office/officeart/2005/8/layout/matrix3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191AE036-9F10-4E80-9C08-9580C3D2E4CA}" type="presOf" srcId="{A8A031E9-5D48-4FCA-BFE6-7D585C9F8980}" destId="{FA915A91-1BB6-4D0B-8562-878ABA12074B}" srcOrd="0" destOrd="0" presId="urn:microsoft.com/office/officeart/2005/8/layout/matrix3"/>
    <dgm:cxn modelId="{638CCC79-18A0-46FF-A9A6-DA7FAF818D0A}" type="presOf" srcId="{DF0E4A58-C766-47C9-A1C7-B1F146D59A9D}" destId="{6F14DA0D-ED77-4A44-BD68-C29FBFFACE63}" srcOrd="0" destOrd="0" presId="urn:microsoft.com/office/officeart/2005/8/layout/matrix3"/>
    <dgm:cxn modelId="{53756A88-71CA-4060-86CC-C952DDF1974B}" type="presParOf" srcId="{727EC45C-35A9-4A38-8DFB-F917F09A3120}" destId="{103D05D9-8320-477B-BE9A-E69D138381FD}" srcOrd="0" destOrd="0" presId="urn:microsoft.com/office/officeart/2005/8/layout/matrix3"/>
    <dgm:cxn modelId="{A571C8AA-0A4E-4B5A-B208-E204022CC6D3}" type="presParOf" srcId="{727EC45C-35A9-4A38-8DFB-F917F09A3120}" destId="{6F14DA0D-ED77-4A44-BD68-C29FBFFACE63}" srcOrd="1" destOrd="0" presId="urn:microsoft.com/office/officeart/2005/8/layout/matrix3"/>
    <dgm:cxn modelId="{D52DE04E-C3DD-4008-B1EF-73186F2C49EB}" type="presParOf" srcId="{727EC45C-35A9-4A38-8DFB-F917F09A3120}" destId="{E6A5FB3D-716E-4D66-B40B-7A0AE339F06F}" srcOrd="2" destOrd="0" presId="urn:microsoft.com/office/officeart/2005/8/layout/matrix3"/>
    <dgm:cxn modelId="{457F090A-5FDB-4BA3-ABCA-83894C3411BF}" type="presParOf" srcId="{727EC45C-35A9-4A38-8DFB-F917F09A3120}" destId="{AFDD0E0C-48EF-4650-8CD4-5342FCD802A5}" srcOrd="3" destOrd="0" presId="urn:microsoft.com/office/officeart/2005/8/layout/matrix3"/>
    <dgm:cxn modelId="{C5FBBD38-16CA-4373-BEEF-124BFA5143FB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19D00C3-EE8F-4E01-9930-54A4B8331983}" type="presOf" srcId="{A8A031E9-5D48-4FCA-BFE6-7D585C9F8980}" destId="{FA915A91-1BB6-4D0B-8562-878ABA12074B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FE7262B0-F7FC-4A01-B8C3-818E6D740C80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66ABFA06-0454-4670-AF62-257A9AAA31E0}" type="presOf" srcId="{5DE07056-2EA7-4D22-8EF2-EE547050C301}" destId="{727EC45C-35A9-4A38-8DFB-F917F09A3120}" srcOrd="0" destOrd="0" presId="urn:microsoft.com/office/officeart/2005/8/layout/matrix3"/>
    <dgm:cxn modelId="{CDDFC4CD-F857-47C3-A6CD-EAD5E144BECA}" type="presOf" srcId="{DF0E4A58-C766-47C9-A1C7-B1F146D59A9D}" destId="{6F14DA0D-ED77-4A44-BD68-C29FBFFACE63}" srcOrd="0" destOrd="0" presId="urn:microsoft.com/office/officeart/2005/8/layout/matrix3"/>
    <dgm:cxn modelId="{0AB1BAA1-F0B3-4177-BBB6-EA17788D1E55}" type="presOf" srcId="{113A100D-6AAD-4D11-B014-949EF7803463}" destId="{E6A5FB3D-716E-4D66-B40B-7A0AE339F06F}" srcOrd="0" destOrd="0" presId="urn:microsoft.com/office/officeart/2005/8/layout/matrix3"/>
    <dgm:cxn modelId="{FDBDE764-65AA-4F1E-AB7F-90D8851BCB9D}" type="presParOf" srcId="{727EC45C-35A9-4A38-8DFB-F917F09A3120}" destId="{103D05D9-8320-477B-BE9A-E69D138381FD}" srcOrd="0" destOrd="0" presId="urn:microsoft.com/office/officeart/2005/8/layout/matrix3"/>
    <dgm:cxn modelId="{1981A7A1-FA6E-4DD8-9783-49AB0E2AB9E5}" type="presParOf" srcId="{727EC45C-35A9-4A38-8DFB-F917F09A3120}" destId="{6F14DA0D-ED77-4A44-BD68-C29FBFFACE63}" srcOrd="1" destOrd="0" presId="urn:microsoft.com/office/officeart/2005/8/layout/matrix3"/>
    <dgm:cxn modelId="{A652C7F9-F8E2-45CE-92B9-C9A234A7F183}" type="presParOf" srcId="{727EC45C-35A9-4A38-8DFB-F917F09A3120}" destId="{E6A5FB3D-716E-4D66-B40B-7A0AE339F06F}" srcOrd="2" destOrd="0" presId="urn:microsoft.com/office/officeart/2005/8/layout/matrix3"/>
    <dgm:cxn modelId="{F536CA97-89CA-4B46-8992-9745A4A08856}" type="presParOf" srcId="{727EC45C-35A9-4A38-8DFB-F917F09A3120}" destId="{AFDD0E0C-48EF-4650-8CD4-5342FCD802A5}" srcOrd="3" destOrd="0" presId="urn:microsoft.com/office/officeart/2005/8/layout/matrix3"/>
    <dgm:cxn modelId="{9F53738C-DC2C-4A6A-A3D1-3AC82F72007E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E4DD648-E4FA-4C18-9FE8-648085EFA93C}" type="presOf" srcId="{A8A031E9-5D48-4FCA-BFE6-7D585C9F8980}" destId="{FA915A91-1BB6-4D0B-8562-878ABA12074B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2402FBAF-591D-4BF4-B87D-9768C8E64070}" type="presOf" srcId="{5DE07056-2EA7-4D22-8EF2-EE547050C301}" destId="{727EC45C-35A9-4A38-8DFB-F917F09A3120}" srcOrd="0" destOrd="0" presId="urn:microsoft.com/office/officeart/2005/8/layout/matrix3"/>
    <dgm:cxn modelId="{1C25C935-4850-4D8A-B251-8A6A4D805896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61780521-D7D8-46EB-BA9B-E0F5A4DA2CA5}" type="presOf" srcId="{113A100D-6AAD-4D11-B014-949EF7803463}" destId="{E6A5FB3D-716E-4D66-B40B-7A0AE339F06F}" srcOrd="0" destOrd="0" presId="urn:microsoft.com/office/officeart/2005/8/layout/matrix3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2E550240-3AEC-4C45-BE4E-06FEAFEACB5A}" type="presOf" srcId="{DF0E4A58-C766-47C9-A1C7-B1F146D59A9D}" destId="{6F14DA0D-ED77-4A44-BD68-C29FBFFACE63}" srcOrd="0" destOrd="0" presId="urn:microsoft.com/office/officeart/2005/8/layout/matrix3"/>
    <dgm:cxn modelId="{A02A2B70-39B8-44E9-A8C5-D27928A0416E}" type="presParOf" srcId="{727EC45C-35A9-4A38-8DFB-F917F09A3120}" destId="{103D05D9-8320-477B-BE9A-E69D138381FD}" srcOrd="0" destOrd="0" presId="urn:microsoft.com/office/officeart/2005/8/layout/matrix3"/>
    <dgm:cxn modelId="{59623BD8-DB23-4E60-94BA-6B1FE297BFDB}" type="presParOf" srcId="{727EC45C-35A9-4A38-8DFB-F917F09A3120}" destId="{6F14DA0D-ED77-4A44-BD68-C29FBFFACE63}" srcOrd="1" destOrd="0" presId="urn:microsoft.com/office/officeart/2005/8/layout/matrix3"/>
    <dgm:cxn modelId="{83A53533-BA9E-4ACB-940A-B9FDD823E315}" type="presParOf" srcId="{727EC45C-35A9-4A38-8DFB-F917F09A3120}" destId="{E6A5FB3D-716E-4D66-B40B-7A0AE339F06F}" srcOrd="2" destOrd="0" presId="urn:microsoft.com/office/officeart/2005/8/layout/matrix3"/>
    <dgm:cxn modelId="{D5C2A27D-7FB7-4111-AFB4-D2C70967166D}" type="presParOf" srcId="{727EC45C-35A9-4A38-8DFB-F917F09A3120}" destId="{AFDD0E0C-48EF-4650-8CD4-5342FCD802A5}" srcOrd="3" destOrd="0" presId="urn:microsoft.com/office/officeart/2005/8/layout/matrix3"/>
    <dgm:cxn modelId="{6E74C575-6AD9-461D-97CF-348379B218C6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A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B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C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2C764B3-A7ED-4C7B-9B80-ADF5A9E8B12C}" type="presOf" srcId="{04D1682D-527C-479C-9D64-5968A6AC6F31}" destId="{AFDD0E0C-48EF-4650-8CD4-5342FCD802A5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EDD3F00E-62C1-444F-8DEA-F2EFBD58460D}" type="presOf" srcId="{DF0E4A58-C766-47C9-A1C7-B1F146D59A9D}" destId="{6F14DA0D-ED77-4A44-BD68-C29FBFFACE63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26424CDF-DCC2-47D9-AAA4-009FBF8E7B15}" type="presOf" srcId="{A8A031E9-5D48-4FCA-BFE6-7D585C9F8980}" destId="{FA915A91-1BB6-4D0B-8562-878ABA12074B}" srcOrd="0" destOrd="0" presId="urn:microsoft.com/office/officeart/2005/8/layout/matrix3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2D7C1B67-9005-458F-9231-2C78EA932DF6}" type="presOf" srcId="{5DE07056-2EA7-4D22-8EF2-EE547050C301}" destId="{727EC45C-35A9-4A38-8DFB-F917F09A3120}" srcOrd="0" destOrd="0" presId="urn:microsoft.com/office/officeart/2005/8/layout/matrix3"/>
    <dgm:cxn modelId="{6DF83781-8B31-4437-95E0-41FCE38AF55B}" type="presOf" srcId="{113A100D-6AAD-4D11-B014-949EF7803463}" destId="{E6A5FB3D-716E-4D66-B40B-7A0AE339F06F}" srcOrd="0" destOrd="0" presId="urn:microsoft.com/office/officeart/2005/8/layout/matrix3"/>
    <dgm:cxn modelId="{A1E4F5C3-4FA8-4DA8-B329-66A95B042851}" type="presParOf" srcId="{727EC45C-35A9-4A38-8DFB-F917F09A3120}" destId="{103D05D9-8320-477B-BE9A-E69D138381FD}" srcOrd="0" destOrd="0" presId="urn:microsoft.com/office/officeart/2005/8/layout/matrix3"/>
    <dgm:cxn modelId="{09F32C2B-2F02-473B-B5A6-B40E5EC9E517}" type="presParOf" srcId="{727EC45C-35A9-4A38-8DFB-F917F09A3120}" destId="{6F14DA0D-ED77-4A44-BD68-C29FBFFACE63}" srcOrd="1" destOrd="0" presId="urn:microsoft.com/office/officeart/2005/8/layout/matrix3"/>
    <dgm:cxn modelId="{57854A49-5A77-4ACD-98C8-463CA067B4FA}" type="presParOf" srcId="{727EC45C-35A9-4A38-8DFB-F917F09A3120}" destId="{E6A5FB3D-716E-4D66-B40B-7A0AE339F06F}" srcOrd="2" destOrd="0" presId="urn:microsoft.com/office/officeart/2005/8/layout/matrix3"/>
    <dgm:cxn modelId="{D8AE85B6-216E-43B5-B807-4DF0AFA9998A}" type="presParOf" srcId="{727EC45C-35A9-4A38-8DFB-F917F09A3120}" destId="{AFDD0E0C-48EF-4650-8CD4-5342FCD802A5}" srcOrd="3" destOrd="0" presId="urn:microsoft.com/office/officeart/2005/8/layout/matrix3"/>
    <dgm:cxn modelId="{1D4C41B9-7C93-415D-A9AA-2F33D4E68D93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4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5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6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8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8E085D81-927D-4FB2-9141-DC1CCB9C6A74}" type="presOf" srcId="{A8A031E9-5D48-4FCA-BFE6-7D585C9F8980}" destId="{FA915A91-1BB6-4D0B-8562-878ABA12074B}" srcOrd="0" destOrd="0" presId="urn:microsoft.com/office/officeart/2005/8/layout/matrix3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04BAB81D-DF9A-4E86-8FC0-A55D838A2CF1}" type="presOf" srcId="{5DE07056-2EA7-4D22-8EF2-EE547050C301}" destId="{727EC45C-35A9-4A38-8DFB-F917F09A3120}" srcOrd="0" destOrd="0" presId="urn:microsoft.com/office/officeart/2005/8/layout/matrix3"/>
    <dgm:cxn modelId="{63132CB7-FDE1-4A48-B6DA-AD3523F2A635}" type="presOf" srcId="{113A100D-6AAD-4D11-B014-949EF7803463}" destId="{E6A5FB3D-716E-4D66-B40B-7A0AE339F06F}" srcOrd="0" destOrd="0" presId="urn:microsoft.com/office/officeart/2005/8/layout/matrix3"/>
    <dgm:cxn modelId="{76F03EE4-B30B-4E37-AB62-1DFF6E1CF3E7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4CE4A731-5B42-4DCC-BE29-C7864C82814C}" type="presOf" srcId="{DF0E4A58-C766-47C9-A1C7-B1F146D59A9D}" destId="{6F14DA0D-ED77-4A44-BD68-C29FBFFACE63}" srcOrd="0" destOrd="0" presId="urn:microsoft.com/office/officeart/2005/8/layout/matrix3"/>
    <dgm:cxn modelId="{0F663464-C9F5-49CA-90D0-272C96AB009E}" type="presParOf" srcId="{727EC45C-35A9-4A38-8DFB-F917F09A3120}" destId="{103D05D9-8320-477B-BE9A-E69D138381FD}" srcOrd="0" destOrd="0" presId="urn:microsoft.com/office/officeart/2005/8/layout/matrix3"/>
    <dgm:cxn modelId="{385062FE-CB7D-489E-BF01-425D5FB012E5}" type="presParOf" srcId="{727EC45C-35A9-4A38-8DFB-F917F09A3120}" destId="{6F14DA0D-ED77-4A44-BD68-C29FBFFACE63}" srcOrd="1" destOrd="0" presId="urn:microsoft.com/office/officeart/2005/8/layout/matrix3"/>
    <dgm:cxn modelId="{3E0AA593-4EEC-4A2F-B280-6922BB657A85}" type="presParOf" srcId="{727EC45C-35A9-4A38-8DFB-F917F09A3120}" destId="{E6A5FB3D-716E-4D66-B40B-7A0AE339F06F}" srcOrd="2" destOrd="0" presId="urn:microsoft.com/office/officeart/2005/8/layout/matrix3"/>
    <dgm:cxn modelId="{830A7753-F3FB-4813-80ED-37F06B5DAB65}" type="presParOf" srcId="{727EC45C-35A9-4A38-8DFB-F917F09A3120}" destId="{AFDD0E0C-48EF-4650-8CD4-5342FCD802A5}" srcOrd="3" destOrd="0" presId="urn:microsoft.com/office/officeart/2005/8/layout/matrix3"/>
    <dgm:cxn modelId="{957BA42B-91DA-4A31-8B27-E94274EA717F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4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5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6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8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8E085D81-927D-4FB2-9141-DC1CCB9C6A74}" type="presOf" srcId="{A8A031E9-5D48-4FCA-BFE6-7D585C9F8980}" destId="{FA915A91-1BB6-4D0B-8562-878ABA12074B}" srcOrd="0" destOrd="0" presId="urn:microsoft.com/office/officeart/2005/8/layout/matrix3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04BAB81D-DF9A-4E86-8FC0-A55D838A2CF1}" type="presOf" srcId="{5DE07056-2EA7-4D22-8EF2-EE547050C301}" destId="{727EC45C-35A9-4A38-8DFB-F917F09A3120}" srcOrd="0" destOrd="0" presId="urn:microsoft.com/office/officeart/2005/8/layout/matrix3"/>
    <dgm:cxn modelId="{63132CB7-FDE1-4A48-B6DA-AD3523F2A635}" type="presOf" srcId="{113A100D-6AAD-4D11-B014-949EF7803463}" destId="{E6A5FB3D-716E-4D66-B40B-7A0AE339F06F}" srcOrd="0" destOrd="0" presId="urn:microsoft.com/office/officeart/2005/8/layout/matrix3"/>
    <dgm:cxn modelId="{76F03EE4-B30B-4E37-AB62-1DFF6E1CF3E7}" type="presOf" srcId="{04D1682D-527C-479C-9D64-5968A6AC6F31}" destId="{AFDD0E0C-48EF-4650-8CD4-5342FCD802A5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4CE4A731-5B42-4DCC-BE29-C7864C82814C}" type="presOf" srcId="{DF0E4A58-C766-47C9-A1C7-B1F146D59A9D}" destId="{6F14DA0D-ED77-4A44-BD68-C29FBFFACE63}" srcOrd="0" destOrd="0" presId="urn:microsoft.com/office/officeart/2005/8/layout/matrix3"/>
    <dgm:cxn modelId="{0F663464-C9F5-49CA-90D0-272C96AB009E}" type="presParOf" srcId="{727EC45C-35A9-4A38-8DFB-F917F09A3120}" destId="{103D05D9-8320-477B-BE9A-E69D138381FD}" srcOrd="0" destOrd="0" presId="urn:microsoft.com/office/officeart/2005/8/layout/matrix3"/>
    <dgm:cxn modelId="{385062FE-CB7D-489E-BF01-425D5FB012E5}" type="presParOf" srcId="{727EC45C-35A9-4A38-8DFB-F917F09A3120}" destId="{6F14DA0D-ED77-4A44-BD68-C29FBFFACE63}" srcOrd="1" destOrd="0" presId="urn:microsoft.com/office/officeart/2005/8/layout/matrix3"/>
    <dgm:cxn modelId="{3E0AA593-4EEC-4A2F-B280-6922BB657A85}" type="presParOf" srcId="{727EC45C-35A9-4A38-8DFB-F917F09A3120}" destId="{E6A5FB3D-716E-4D66-B40B-7A0AE339F06F}" srcOrd="2" destOrd="0" presId="urn:microsoft.com/office/officeart/2005/8/layout/matrix3"/>
    <dgm:cxn modelId="{830A7753-F3FB-4813-80ED-37F06B5DAB65}" type="presParOf" srcId="{727EC45C-35A9-4A38-8DFB-F917F09A3120}" destId="{AFDD0E0C-48EF-4650-8CD4-5342FCD802A5}" srcOrd="3" destOrd="0" presId="urn:microsoft.com/office/officeart/2005/8/layout/matrix3"/>
    <dgm:cxn modelId="{957BA42B-91DA-4A31-8B27-E94274EA717F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E07056-2EA7-4D22-8EF2-EE547050C30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0E4A58-C766-47C9-A1C7-B1F146D59A9D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4</a:t>
          </a:r>
        </a:p>
      </dgm:t>
    </dgm:pt>
    <dgm:pt modelId="{2198CEE6-99BA-493C-9BE9-449E6123137B}" type="parTrans" cxnId="{C8C93E8A-3744-4AD4-AEDB-4BBE9106EFCB}">
      <dgm:prSet/>
      <dgm:spPr/>
      <dgm:t>
        <a:bodyPr/>
        <a:lstStyle/>
        <a:p>
          <a:endParaRPr lang="fr-FR"/>
        </a:p>
      </dgm:t>
    </dgm:pt>
    <dgm:pt modelId="{0BCCB675-952C-4183-8951-7A74ED39204D}" type="sibTrans" cxnId="{C8C93E8A-3744-4AD4-AEDB-4BBE9106EFCB}">
      <dgm:prSet/>
      <dgm:spPr/>
      <dgm:t>
        <a:bodyPr/>
        <a:lstStyle/>
        <a:p>
          <a:endParaRPr lang="fr-FR"/>
        </a:p>
      </dgm:t>
    </dgm:pt>
    <dgm:pt modelId="{113A100D-6AAD-4D11-B014-949EF7803463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5</a:t>
          </a:r>
        </a:p>
      </dgm:t>
    </dgm:pt>
    <dgm:pt modelId="{14F9430D-7584-47B8-964C-AE0DDD9E583F}" type="parTrans" cxnId="{72F3F4B2-2E2B-4728-862B-E84F5E8AA2EA}">
      <dgm:prSet/>
      <dgm:spPr/>
      <dgm:t>
        <a:bodyPr/>
        <a:lstStyle/>
        <a:p>
          <a:endParaRPr lang="fr-FR"/>
        </a:p>
      </dgm:t>
    </dgm:pt>
    <dgm:pt modelId="{F2F44FD8-111A-4621-ACBC-98026BDF143D}" type="sibTrans" cxnId="{72F3F4B2-2E2B-4728-862B-E84F5E8AA2EA}">
      <dgm:prSet/>
      <dgm:spPr/>
      <dgm:t>
        <a:bodyPr/>
        <a:lstStyle/>
        <a:p>
          <a:endParaRPr lang="fr-FR"/>
        </a:p>
      </dgm:t>
    </dgm:pt>
    <dgm:pt modelId="{04D1682D-527C-479C-9D64-5968A6AC6F31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6</a:t>
          </a:r>
        </a:p>
      </dgm:t>
    </dgm:pt>
    <dgm:pt modelId="{5E9B82C9-8C8B-45E0-AEF6-29BE3246B81C}" type="parTrans" cxnId="{476C5D85-7A0C-4E1C-8DC9-C12198CA2F04}">
      <dgm:prSet/>
      <dgm:spPr/>
      <dgm:t>
        <a:bodyPr/>
        <a:lstStyle/>
        <a:p>
          <a:endParaRPr lang="fr-FR"/>
        </a:p>
      </dgm:t>
    </dgm:pt>
    <dgm:pt modelId="{9FCA7EA8-4F3D-4DFD-B3A3-3EA32A841B49}" type="sibTrans" cxnId="{476C5D85-7A0C-4E1C-8DC9-C12198CA2F04}">
      <dgm:prSet/>
      <dgm:spPr/>
      <dgm:t>
        <a:bodyPr/>
        <a:lstStyle/>
        <a:p>
          <a:endParaRPr lang="fr-FR"/>
        </a:p>
      </dgm:t>
    </dgm:pt>
    <dgm:pt modelId="{A8A031E9-5D48-4FCA-BFE6-7D585C9F8980}">
      <dgm:prSet phldrT="[Texte]"/>
      <dgm:spPr>
        <a:solidFill>
          <a:srgbClr val="0070C0"/>
        </a:solidFill>
      </dgm:spPr>
      <dgm:t>
        <a:bodyPr/>
        <a:lstStyle/>
        <a:p>
          <a:r>
            <a:rPr lang="fr-FR" dirty="0"/>
            <a:t>8</a:t>
          </a:r>
        </a:p>
      </dgm:t>
    </dgm:pt>
    <dgm:pt modelId="{20B0E70D-1D84-4A96-BF2F-D70C0E213854}" type="parTrans" cxnId="{D926CA7A-BEA9-4F1B-BC5B-A5BF49C06853}">
      <dgm:prSet/>
      <dgm:spPr/>
      <dgm:t>
        <a:bodyPr/>
        <a:lstStyle/>
        <a:p>
          <a:endParaRPr lang="fr-FR"/>
        </a:p>
      </dgm:t>
    </dgm:pt>
    <dgm:pt modelId="{76B5FF1B-2285-4047-8B6D-7B10C0AEEA30}" type="sibTrans" cxnId="{D926CA7A-BEA9-4F1B-BC5B-A5BF49C06853}">
      <dgm:prSet/>
      <dgm:spPr/>
      <dgm:t>
        <a:bodyPr/>
        <a:lstStyle/>
        <a:p>
          <a:endParaRPr lang="fr-FR"/>
        </a:p>
      </dgm:t>
    </dgm:pt>
    <dgm:pt modelId="{727EC45C-35A9-4A38-8DFB-F917F09A3120}" type="pres">
      <dgm:prSet presAssocID="{5DE07056-2EA7-4D22-8EF2-EE547050C30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5D9-8320-477B-BE9A-E69D138381FD}" type="pres">
      <dgm:prSet presAssocID="{5DE07056-2EA7-4D22-8EF2-EE547050C301}" presName="diamond" presStyleLbl="bgShp" presStyleIdx="0" presStyleCnt="1"/>
      <dgm:spPr>
        <a:solidFill>
          <a:schemeClr val="bg1">
            <a:lumMod val="65000"/>
          </a:schemeClr>
        </a:solidFill>
      </dgm:spPr>
    </dgm:pt>
    <dgm:pt modelId="{6F14DA0D-ED77-4A44-BD68-C29FBFFACE63}" type="pres">
      <dgm:prSet presAssocID="{5DE07056-2EA7-4D22-8EF2-EE547050C30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A5FB3D-716E-4D66-B40B-7A0AE339F06F}" type="pres">
      <dgm:prSet presAssocID="{5DE07056-2EA7-4D22-8EF2-EE547050C30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DD0E0C-48EF-4650-8CD4-5342FCD802A5}" type="pres">
      <dgm:prSet presAssocID="{5DE07056-2EA7-4D22-8EF2-EE547050C30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915A91-1BB6-4D0B-8562-878ABA12074B}" type="pres">
      <dgm:prSet presAssocID="{5DE07056-2EA7-4D22-8EF2-EE547050C30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B849459-5E09-48BD-A8C9-632E245D91E9}" type="presOf" srcId="{113A100D-6AAD-4D11-B014-949EF7803463}" destId="{E6A5FB3D-716E-4D66-B40B-7A0AE339F06F}" srcOrd="0" destOrd="0" presId="urn:microsoft.com/office/officeart/2005/8/layout/matrix3"/>
    <dgm:cxn modelId="{72F3F4B2-2E2B-4728-862B-E84F5E8AA2EA}" srcId="{5DE07056-2EA7-4D22-8EF2-EE547050C301}" destId="{113A100D-6AAD-4D11-B014-949EF7803463}" srcOrd="1" destOrd="0" parTransId="{14F9430D-7584-47B8-964C-AE0DDD9E583F}" sibTransId="{F2F44FD8-111A-4621-ACBC-98026BDF143D}"/>
    <dgm:cxn modelId="{C8C93E8A-3744-4AD4-AEDB-4BBE9106EFCB}" srcId="{5DE07056-2EA7-4D22-8EF2-EE547050C301}" destId="{DF0E4A58-C766-47C9-A1C7-B1F146D59A9D}" srcOrd="0" destOrd="0" parTransId="{2198CEE6-99BA-493C-9BE9-449E6123137B}" sibTransId="{0BCCB675-952C-4183-8951-7A74ED39204D}"/>
    <dgm:cxn modelId="{44B63E7D-7E0F-41BD-BF09-73A0052C805B}" type="presOf" srcId="{5DE07056-2EA7-4D22-8EF2-EE547050C301}" destId="{727EC45C-35A9-4A38-8DFB-F917F09A3120}" srcOrd="0" destOrd="0" presId="urn:microsoft.com/office/officeart/2005/8/layout/matrix3"/>
    <dgm:cxn modelId="{8EBEC0E2-D339-40D3-98BB-452168CED38C}" type="presOf" srcId="{DF0E4A58-C766-47C9-A1C7-B1F146D59A9D}" destId="{6F14DA0D-ED77-4A44-BD68-C29FBFFACE63}" srcOrd="0" destOrd="0" presId="urn:microsoft.com/office/officeart/2005/8/layout/matrix3"/>
    <dgm:cxn modelId="{1D4BC141-3619-47BC-B091-A115EFBA96C5}" type="presOf" srcId="{A8A031E9-5D48-4FCA-BFE6-7D585C9F8980}" destId="{FA915A91-1BB6-4D0B-8562-878ABA12074B}" srcOrd="0" destOrd="0" presId="urn:microsoft.com/office/officeart/2005/8/layout/matrix3"/>
    <dgm:cxn modelId="{476C5D85-7A0C-4E1C-8DC9-C12198CA2F04}" srcId="{5DE07056-2EA7-4D22-8EF2-EE547050C301}" destId="{04D1682D-527C-479C-9D64-5968A6AC6F31}" srcOrd="2" destOrd="0" parTransId="{5E9B82C9-8C8B-45E0-AEF6-29BE3246B81C}" sibTransId="{9FCA7EA8-4F3D-4DFD-B3A3-3EA32A841B49}"/>
    <dgm:cxn modelId="{AF39A188-D13A-4706-8F64-403240193E36}" type="presOf" srcId="{04D1682D-527C-479C-9D64-5968A6AC6F31}" destId="{AFDD0E0C-48EF-4650-8CD4-5342FCD802A5}" srcOrd="0" destOrd="0" presId="urn:microsoft.com/office/officeart/2005/8/layout/matrix3"/>
    <dgm:cxn modelId="{D926CA7A-BEA9-4F1B-BC5B-A5BF49C06853}" srcId="{5DE07056-2EA7-4D22-8EF2-EE547050C301}" destId="{A8A031E9-5D48-4FCA-BFE6-7D585C9F8980}" srcOrd="3" destOrd="0" parTransId="{20B0E70D-1D84-4A96-BF2F-D70C0E213854}" sibTransId="{76B5FF1B-2285-4047-8B6D-7B10C0AEEA30}"/>
    <dgm:cxn modelId="{3DFFE2CA-749E-4C7C-A6BE-18842C60FDF2}" type="presParOf" srcId="{727EC45C-35A9-4A38-8DFB-F917F09A3120}" destId="{103D05D9-8320-477B-BE9A-E69D138381FD}" srcOrd="0" destOrd="0" presId="urn:microsoft.com/office/officeart/2005/8/layout/matrix3"/>
    <dgm:cxn modelId="{9C4C3E83-30D7-43B1-9B60-AB1C7B63295F}" type="presParOf" srcId="{727EC45C-35A9-4A38-8DFB-F917F09A3120}" destId="{6F14DA0D-ED77-4A44-BD68-C29FBFFACE63}" srcOrd="1" destOrd="0" presId="urn:microsoft.com/office/officeart/2005/8/layout/matrix3"/>
    <dgm:cxn modelId="{092C0D4D-893F-451D-AC43-31DBBBFF46BF}" type="presParOf" srcId="{727EC45C-35A9-4A38-8DFB-F917F09A3120}" destId="{E6A5FB3D-716E-4D66-B40B-7A0AE339F06F}" srcOrd="2" destOrd="0" presId="urn:microsoft.com/office/officeart/2005/8/layout/matrix3"/>
    <dgm:cxn modelId="{9801D43F-F03B-48F0-A82B-1BE96B104136}" type="presParOf" srcId="{727EC45C-35A9-4A38-8DFB-F917F09A3120}" destId="{AFDD0E0C-48EF-4650-8CD4-5342FCD802A5}" srcOrd="3" destOrd="0" presId="urn:microsoft.com/office/officeart/2005/8/layout/matrix3"/>
    <dgm:cxn modelId="{8029A93C-51E2-4483-9046-13E6B1E6CAAA}" type="presParOf" srcId="{727EC45C-35A9-4A38-8DFB-F917F09A3120}" destId="{FA915A91-1BB6-4D0B-8562-878ABA1207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76393" y="0"/>
          <a:ext cx="3178118" cy="3178118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378314" y="30192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4</a:t>
          </a:r>
        </a:p>
      </dsp:txBody>
      <dsp:txXfrm>
        <a:off x="438820" y="362427"/>
        <a:ext cx="1118454" cy="1118454"/>
      </dsp:txXfrm>
    </dsp:sp>
    <dsp:sp modelId="{E6A5FB3D-716E-4D66-B40B-7A0AE339F06F}">
      <dsp:nvSpPr>
        <dsp:cNvPr id="0" name=""/>
        <dsp:cNvSpPr/>
      </dsp:nvSpPr>
      <dsp:spPr>
        <a:xfrm>
          <a:off x="1713124" y="30192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5</a:t>
          </a:r>
        </a:p>
      </dsp:txBody>
      <dsp:txXfrm>
        <a:off x="1773630" y="362427"/>
        <a:ext cx="1118454" cy="1118454"/>
      </dsp:txXfrm>
    </dsp:sp>
    <dsp:sp modelId="{AFDD0E0C-48EF-4650-8CD4-5342FCD802A5}">
      <dsp:nvSpPr>
        <dsp:cNvPr id="0" name=""/>
        <dsp:cNvSpPr/>
      </dsp:nvSpPr>
      <dsp:spPr>
        <a:xfrm>
          <a:off x="378314" y="163673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6</a:t>
          </a:r>
        </a:p>
      </dsp:txBody>
      <dsp:txXfrm>
        <a:off x="438820" y="1697237"/>
        <a:ext cx="1118454" cy="1118454"/>
      </dsp:txXfrm>
    </dsp:sp>
    <dsp:sp modelId="{FA915A91-1BB6-4D0B-8562-878ABA12074B}">
      <dsp:nvSpPr>
        <dsp:cNvPr id="0" name=""/>
        <dsp:cNvSpPr/>
      </dsp:nvSpPr>
      <dsp:spPr>
        <a:xfrm>
          <a:off x="1713124" y="163673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8</a:t>
          </a:r>
        </a:p>
      </dsp:txBody>
      <dsp:txXfrm>
        <a:off x="1773630" y="1697237"/>
        <a:ext cx="1118454" cy="1118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31221" y="0"/>
          <a:ext cx="2690283" cy="2690283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286798" y="255576"/>
          <a:ext cx="1049210" cy="104921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A</a:t>
          </a:r>
        </a:p>
      </dsp:txBody>
      <dsp:txXfrm>
        <a:off x="338016" y="306794"/>
        <a:ext cx="946774" cy="946774"/>
      </dsp:txXfrm>
    </dsp:sp>
    <dsp:sp modelId="{E6A5FB3D-716E-4D66-B40B-7A0AE339F06F}">
      <dsp:nvSpPr>
        <dsp:cNvPr id="0" name=""/>
        <dsp:cNvSpPr/>
      </dsp:nvSpPr>
      <dsp:spPr>
        <a:xfrm>
          <a:off x="1416717" y="255576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B</a:t>
          </a:r>
        </a:p>
      </dsp:txBody>
      <dsp:txXfrm>
        <a:off x="1467935" y="306794"/>
        <a:ext cx="946774" cy="946774"/>
      </dsp:txXfrm>
    </dsp:sp>
    <dsp:sp modelId="{AFDD0E0C-48EF-4650-8CD4-5342FCD802A5}">
      <dsp:nvSpPr>
        <dsp:cNvPr id="0" name=""/>
        <dsp:cNvSpPr/>
      </dsp:nvSpPr>
      <dsp:spPr>
        <a:xfrm>
          <a:off x="286798" y="1385495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C</a:t>
          </a:r>
        </a:p>
      </dsp:txBody>
      <dsp:txXfrm>
        <a:off x="338016" y="1436713"/>
        <a:ext cx="946774" cy="946774"/>
      </dsp:txXfrm>
    </dsp:sp>
    <dsp:sp modelId="{FA915A91-1BB6-4D0B-8562-878ABA12074B}">
      <dsp:nvSpPr>
        <dsp:cNvPr id="0" name=""/>
        <dsp:cNvSpPr/>
      </dsp:nvSpPr>
      <dsp:spPr>
        <a:xfrm>
          <a:off x="1416717" y="1385495"/>
          <a:ext cx="1049210" cy="104921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300" kern="1200" dirty="0"/>
            <a:t>D</a:t>
          </a:r>
        </a:p>
      </dsp:txBody>
      <dsp:txXfrm>
        <a:off x="1467935" y="1436713"/>
        <a:ext cx="946774" cy="9467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76393" y="0"/>
          <a:ext cx="3178118" cy="3178118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378314" y="30192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4</a:t>
          </a:r>
        </a:p>
      </dsp:txBody>
      <dsp:txXfrm>
        <a:off x="438820" y="362427"/>
        <a:ext cx="1118454" cy="1118454"/>
      </dsp:txXfrm>
    </dsp:sp>
    <dsp:sp modelId="{E6A5FB3D-716E-4D66-B40B-7A0AE339F06F}">
      <dsp:nvSpPr>
        <dsp:cNvPr id="0" name=""/>
        <dsp:cNvSpPr/>
      </dsp:nvSpPr>
      <dsp:spPr>
        <a:xfrm>
          <a:off x="1713124" y="30192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5</a:t>
          </a:r>
        </a:p>
      </dsp:txBody>
      <dsp:txXfrm>
        <a:off x="1773630" y="362427"/>
        <a:ext cx="1118454" cy="1118454"/>
      </dsp:txXfrm>
    </dsp:sp>
    <dsp:sp modelId="{AFDD0E0C-48EF-4650-8CD4-5342FCD802A5}">
      <dsp:nvSpPr>
        <dsp:cNvPr id="0" name=""/>
        <dsp:cNvSpPr/>
      </dsp:nvSpPr>
      <dsp:spPr>
        <a:xfrm>
          <a:off x="378314" y="163673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6</a:t>
          </a:r>
        </a:p>
      </dsp:txBody>
      <dsp:txXfrm>
        <a:off x="438820" y="1697237"/>
        <a:ext cx="1118454" cy="1118454"/>
      </dsp:txXfrm>
    </dsp:sp>
    <dsp:sp modelId="{FA915A91-1BB6-4D0B-8562-878ABA12074B}">
      <dsp:nvSpPr>
        <dsp:cNvPr id="0" name=""/>
        <dsp:cNvSpPr/>
      </dsp:nvSpPr>
      <dsp:spPr>
        <a:xfrm>
          <a:off x="1713124" y="163673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8</a:t>
          </a:r>
        </a:p>
      </dsp:txBody>
      <dsp:txXfrm>
        <a:off x="1773630" y="1697237"/>
        <a:ext cx="1118454" cy="11184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76393" y="0"/>
          <a:ext cx="3178118" cy="3178118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378314" y="30192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4</a:t>
          </a:r>
        </a:p>
      </dsp:txBody>
      <dsp:txXfrm>
        <a:off x="438820" y="362427"/>
        <a:ext cx="1118454" cy="1118454"/>
      </dsp:txXfrm>
    </dsp:sp>
    <dsp:sp modelId="{E6A5FB3D-716E-4D66-B40B-7A0AE339F06F}">
      <dsp:nvSpPr>
        <dsp:cNvPr id="0" name=""/>
        <dsp:cNvSpPr/>
      </dsp:nvSpPr>
      <dsp:spPr>
        <a:xfrm>
          <a:off x="1713124" y="30192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5</a:t>
          </a:r>
        </a:p>
      </dsp:txBody>
      <dsp:txXfrm>
        <a:off x="1773630" y="362427"/>
        <a:ext cx="1118454" cy="1118454"/>
      </dsp:txXfrm>
    </dsp:sp>
    <dsp:sp modelId="{AFDD0E0C-48EF-4650-8CD4-5342FCD802A5}">
      <dsp:nvSpPr>
        <dsp:cNvPr id="0" name=""/>
        <dsp:cNvSpPr/>
      </dsp:nvSpPr>
      <dsp:spPr>
        <a:xfrm>
          <a:off x="378314" y="163673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6</a:t>
          </a:r>
        </a:p>
      </dsp:txBody>
      <dsp:txXfrm>
        <a:off x="438820" y="1697237"/>
        <a:ext cx="1118454" cy="1118454"/>
      </dsp:txXfrm>
    </dsp:sp>
    <dsp:sp modelId="{FA915A91-1BB6-4D0B-8562-878ABA12074B}">
      <dsp:nvSpPr>
        <dsp:cNvPr id="0" name=""/>
        <dsp:cNvSpPr/>
      </dsp:nvSpPr>
      <dsp:spPr>
        <a:xfrm>
          <a:off x="1713124" y="1636731"/>
          <a:ext cx="1239466" cy="123946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8</a:t>
          </a:r>
        </a:p>
      </dsp:txBody>
      <dsp:txXfrm>
        <a:off x="1773630" y="1697237"/>
        <a:ext cx="1118454" cy="11184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D05D9-8320-477B-BE9A-E69D138381FD}">
      <dsp:nvSpPr>
        <dsp:cNvPr id="0" name=""/>
        <dsp:cNvSpPr/>
      </dsp:nvSpPr>
      <dsp:spPr>
        <a:xfrm>
          <a:off x="76393" y="0"/>
          <a:ext cx="3178118" cy="3178118"/>
        </a:xfrm>
        <a:prstGeom prst="diamond">
          <a:avLst/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4DA0D-ED77-4A44-BD68-C29FBFFACE63}">
      <dsp:nvSpPr>
        <dsp:cNvPr id="0" name=""/>
        <dsp:cNvSpPr/>
      </dsp:nvSpPr>
      <dsp:spPr>
        <a:xfrm>
          <a:off x="378314" y="30192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4</a:t>
          </a:r>
        </a:p>
      </dsp:txBody>
      <dsp:txXfrm>
        <a:off x="438820" y="362427"/>
        <a:ext cx="1118454" cy="1118454"/>
      </dsp:txXfrm>
    </dsp:sp>
    <dsp:sp modelId="{E6A5FB3D-716E-4D66-B40B-7A0AE339F06F}">
      <dsp:nvSpPr>
        <dsp:cNvPr id="0" name=""/>
        <dsp:cNvSpPr/>
      </dsp:nvSpPr>
      <dsp:spPr>
        <a:xfrm>
          <a:off x="1713124" y="30192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5</a:t>
          </a:r>
        </a:p>
      </dsp:txBody>
      <dsp:txXfrm>
        <a:off x="1773630" y="362427"/>
        <a:ext cx="1118454" cy="1118454"/>
      </dsp:txXfrm>
    </dsp:sp>
    <dsp:sp modelId="{AFDD0E0C-48EF-4650-8CD4-5342FCD802A5}">
      <dsp:nvSpPr>
        <dsp:cNvPr id="0" name=""/>
        <dsp:cNvSpPr/>
      </dsp:nvSpPr>
      <dsp:spPr>
        <a:xfrm>
          <a:off x="378314" y="163673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6</a:t>
          </a:r>
        </a:p>
      </dsp:txBody>
      <dsp:txXfrm>
        <a:off x="438820" y="1697237"/>
        <a:ext cx="1118454" cy="1118454"/>
      </dsp:txXfrm>
    </dsp:sp>
    <dsp:sp modelId="{FA915A91-1BB6-4D0B-8562-878ABA12074B}">
      <dsp:nvSpPr>
        <dsp:cNvPr id="0" name=""/>
        <dsp:cNvSpPr/>
      </dsp:nvSpPr>
      <dsp:spPr>
        <a:xfrm>
          <a:off x="1713124" y="1636731"/>
          <a:ext cx="1239466" cy="123946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100" kern="1200" dirty="0"/>
            <a:t>8</a:t>
          </a:r>
        </a:p>
      </dsp:txBody>
      <dsp:txXfrm>
        <a:off x="1773630" y="1697237"/>
        <a:ext cx="1118454" cy="1118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DF88-DAA2-DB42-95A7-D20EEB214776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DD27-6673-EA4F-B067-C7C5F7D6F7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16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Présenter l’objectif de la semaine : donner le résultat des tables d’addition de plus en plus vite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024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23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261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Donner les calculs à l’oral : </a:t>
            </a:r>
          </a:p>
          <a:p>
            <a:pPr marL="228600" indent="-228600">
              <a:buAutoNum type="alphaLcPeriod"/>
            </a:pPr>
            <a:r>
              <a:rPr lang="fr-FR" dirty="0"/>
              <a:t>2 + 7</a:t>
            </a:r>
          </a:p>
          <a:p>
            <a:pPr marL="228600" indent="-228600">
              <a:buAutoNum type="alphaLcPeriod"/>
            </a:pPr>
            <a:r>
              <a:rPr lang="fr-FR" dirty="0"/>
              <a:t>4+8</a:t>
            </a:r>
          </a:p>
          <a:p>
            <a:pPr marL="228600" indent="-228600">
              <a:buAutoNum type="alphaLcPeriod"/>
            </a:pPr>
            <a:r>
              <a:rPr lang="fr-FR" dirty="0"/>
              <a:t>5+9</a:t>
            </a:r>
          </a:p>
          <a:p>
            <a:pPr marL="228600" indent="-228600">
              <a:buAutoNum type="alphaLcPeriod"/>
            </a:pPr>
            <a:r>
              <a:rPr lang="fr-FR" dirty="0"/>
              <a:t>4+8</a:t>
            </a:r>
          </a:p>
          <a:p>
            <a:pPr marL="228600" indent="-228600">
              <a:buAutoNum type="alphaLcPeriod"/>
            </a:pPr>
            <a:r>
              <a:rPr lang="fr-FR" dirty="0"/>
              <a:t>10+5</a:t>
            </a:r>
          </a:p>
          <a:p>
            <a:pPr marL="228600" indent="-228600">
              <a:buAutoNum type="alphaLcPeriod"/>
            </a:pPr>
            <a:r>
              <a:rPr lang="fr-FR" dirty="0"/>
              <a:t>3+7</a:t>
            </a:r>
          </a:p>
          <a:p>
            <a:pPr marL="228600" indent="-228600">
              <a:buAutoNum type="alphaLcPeriod"/>
            </a:pPr>
            <a:r>
              <a:rPr lang="fr-FR" dirty="0"/>
              <a:t>4+4</a:t>
            </a:r>
          </a:p>
          <a:p>
            <a:pPr marL="228600" indent="-228600">
              <a:buAutoNum type="alphaLcPeriod"/>
            </a:pPr>
            <a:r>
              <a:rPr lang="fr-FR" dirty="0"/>
              <a:t>5+7</a:t>
            </a:r>
          </a:p>
          <a:p>
            <a:pPr marL="228600" indent="-228600">
              <a:buAutoNum type="alphaLcPeriod"/>
            </a:pPr>
            <a:r>
              <a:rPr lang="fr-FR" dirty="0"/>
              <a:t>9+9</a:t>
            </a:r>
          </a:p>
          <a:p>
            <a:pPr marL="228600" indent="-228600">
              <a:buAutoNum type="alphaLcPeriod"/>
            </a:pPr>
            <a:r>
              <a:rPr lang="fr-FR" dirty="0"/>
              <a:t>2+6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16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Rappel des noms des solides étudiés la veille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52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Mettre sur la table seulement les polyèdres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529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481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16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214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21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hier : double, +1, +2, +9 et + 10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959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 est le seul polyèdre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3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 est le seul polyèdre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565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8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un cube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800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un cube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555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une </a:t>
            </a:r>
            <a:r>
              <a:rPr lang="fr-FR" dirty="0" smtClean="0"/>
              <a:t>pyramide à base carrée.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800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une pyramide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DDD27-6673-EA4F-B067-C7C5F7D6F7D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878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à corriger sur place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621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596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80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Aujourd’hui : + 3, + 4 et + 5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844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239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34BBE-3187-E24C-B94A-E66E8BB7DBA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67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4C7C3-056B-DF46-BFA3-A8A4123AC57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48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25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58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77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88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1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95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3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54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9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9061-4C17-47CE-9CA2-6C536BD058A7}" type="datetimeFigureOut">
              <a:rPr lang="fr-FR" smtClean="0"/>
              <a:t>25/05/2020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C9AFF-5904-4907-85CE-C5DA49333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52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notesSlide" Target="../notesSlides/notesSlide1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2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17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5" Type="http://schemas.openxmlformats.org/officeDocument/2006/relationships/image" Target="../media/image2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26" Type="http://schemas.openxmlformats.org/officeDocument/2006/relationships/image" Target="../media/image25.tiff"/><Relationship Id="rId3" Type="http://schemas.openxmlformats.org/officeDocument/2006/relationships/tags" Target="../tags/tag24.xml"/><Relationship Id="rId21" Type="http://schemas.openxmlformats.org/officeDocument/2006/relationships/image" Target="../media/image20.tiff"/><Relationship Id="rId7" Type="http://schemas.openxmlformats.org/officeDocument/2006/relationships/tags" Target="../tags/tag28.xml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5" Type="http://schemas.openxmlformats.org/officeDocument/2006/relationships/image" Target="../media/image24.tiff"/><Relationship Id="rId2" Type="http://schemas.openxmlformats.org/officeDocument/2006/relationships/tags" Target="../tags/tag23.xml"/><Relationship Id="rId16" Type="http://schemas.openxmlformats.org/officeDocument/2006/relationships/image" Target="../media/image15.tiff"/><Relationship Id="rId20" Type="http://schemas.openxmlformats.org/officeDocument/2006/relationships/image" Target="../media/image19.tiff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notesSlide" Target="../notesSlides/notesSlide15.xml"/><Relationship Id="rId24" Type="http://schemas.openxmlformats.org/officeDocument/2006/relationships/image" Target="../media/image23.tiff"/><Relationship Id="rId5" Type="http://schemas.openxmlformats.org/officeDocument/2006/relationships/tags" Target="../tags/tag26.xml"/><Relationship Id="rId15" Type="http://schemas.openxmlformats.org/officeDocument/2006/relationships/image" Target="../media/image14.tiff"/><Relationship Id="rId23" Type="http://schemas.openxmlformats.org/officeDocument/2006/relationships/image" Target="../media/image22.tiff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.tiff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13.tiff"/><Relationship Id="rId22" Type="http://schemas.openxmlformats.org/officeDocument/2006/relationships/image" Target="../media/image21.tiff"/><Relationship Id="rId27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7.tiff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2.tiff"/><Relationship Id="rId4" Type="http://schemas.openxmlformats.org/officeDocument/2006/relationships/diagramLayout" Target="../diagrams/layout5.xml"/><Relationship Id="rId9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7.tiff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2.tiff"/><Relationship Id="rId4" Type="http://schemas.openxmlformats.org/officeDocument/2006/relationships/diagramLayout" Target="../diagrams/layout6.xml"/><Relationship Id="rId9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25.tiff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tif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3.tiff"/><Relationship Id="rId5" Type="http://schemas.openxmlformats.org/officeDocument/2006/relationships/tags" Target="../tags/tag35.xml"/><Relationship Id="rId15" Type="http://schemas.openxmlformats.org/officeDocument/2006/relationships/image" Target="../media/image26.tiff"/><Relationship Id="rId10" Type="http://schemas.openxmlformats.org/officeDocument/2006/relationships/image" Target="../media/image12.tiff"/><Relationship Id="rId4" Type="http://schemas.openxmlformats.org/officeDocument/2006/relationships/tags" Target="../tags/tag34.xml"/><Relationship Id="rId9" Type="http://schemas.openxmlformats.org/officeDocument/2006/relationships/image" Target="../media/image11.tiff"/><Relationship Id="rId1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tags" Target="../tags/tag62.xml"/><Relationship Id="rId39" Type="http://schemas.openxmlformats.org/officeDocument/2006/relationships/tags" Target="../tags/tag75.xml"/><Relationship Id="rId21" Type="http://schemas.openxmlformats.org/officeDocument/2006/relationships/tags" Target="../tags/tag57.xml"/><Relationship Id="rId34" Type="http://schemas.openxmlformats.org/officeDocument/2006/relationships/tags" Target="../tags/tag70.xml"/><Relationship Id="rId42" Type="http://schemas.openxmlformats.org/officeDocument/2006/relationships/tags" Target="../tags/tag78.xml"/><Relationship Id="rId47" Type="http://schemas.openxmlformats.org/officeDocument/2006/relationships/tags" Target="../tags/tag83.xml"/><Relationship Id="rId50" Type="http://schemas.openxmlformats.org/officeDocument/2006/relationships/tags" Target="../tags/tag86.xml"/><Relationship Id="rId55" Type="http://schemas.openxmlformats.org/officeDocument/2006/relationships/tags" Target="../tags/tag91.xml"/><Relationship Id="rId63" Type="http://schemas.openxmlformats.org/officeDocument/2006/relationships/tags" Target="../tags/tag99.xml"/><Relationship Id="rId68" Type="http://schemas.openxmlformats.org/officeDocument/2006/relationships/tags" Target="../tags/tag104.xml"/><Relationship Id="rId7" Type="http://schemas.openxmlformats.org/officeDocument/2006/relationships/tags" Target="../tags/tag43.xml"/><Relationship Id="rId71" Type="http://schemas.openxmlformats.org/officeDocument/2006/relationships/image" Target="../media/image29.pn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9" Type="http://schemas.openxmlformats.org/officeDocument/2006/relationships/tags" Target="../tags/tag65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tags" Target="../tags/tag68.xml"/><Relationship Id="rId37" Type="http://schemas.openxmlformats.org/officeDocument/2006/relationships/tags" Target="../tags/tag73.xml"/><Relationship Id="rId40" Type="http://schemas.openxmlformats.org/officeDocument/2006/relationships/tags" Target="../tags/tag76.xml"/><Relationship Id="rId45" Type="http://schemas.openxmlformats.org/officeDocument/2006/relationships/tags" Target="../tags/tag81.xml"/><Relationship Id="rId53" Type="http://schemas.openxmlformats.org/officeDocument/2006/relationships/tags" Target="../tags/tag89.xml"/><Relationship Id="rId58" Type="http://schemas.openxmlformats.org/officeDocument/2006/relationships/tags" Target="../tags/tag94.xml"/><Relationship Id="rId66" Type="http://schemas.openxmlformats.org/officeDocument/2006/relationships/tags" Target="../tags/tag102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36" Type="http://schemas.openxmlformats.org/officeDocument/2006/relationships/tags" Target="../tags/tag72.xml"/><Relationship Id="rId49" Type="http://schemas.openxmlformats.org/officeDocument/2006/relationships/tags" Target="../tags/tag85.xml"/><Relationship Id="rId57" Type="http://schemas.openxmlformats.org/officeDocument/2006/relationships/tags" Target="../tags/tag93.xml"/><Relationship Id="rId61" Type="http://schemas.openxmlformats.org/officeDocument/2006/relationships/tags" Target="../tags/tag97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tags" Target="../tags/tag67.xml"/><Relationship Id="rId44" Type="http://schemas.openxmlformats.org/officeDocument/2006/relationships/tags" Target="../tags/tag80.xml"/><Relationship Id="rId52" Type="http://schemas.openxmlformats.org/officeDocument/2006/relationships/tags" Target="../tags/tag88.xml"/><Relationship Id="rId60" Type="http://schemas.openxmlformats.org/officeDocument/2006/relationships/tags" Target="../tags/tag96.xml"/><Relationship Id="rId65" Type="http://schemas.openxmlformats.org/officeDocument/2006/relationships/tags" Target="../tags/tag101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43" Type="http://schemas.openxmlformats.org/officeDocument/2006/relationships/tags" Target="../tags/tag79.xml"/><Relationship Id="rId48" Type="http://schemas.openxmlformats.org/officeDocument/2006/relationships/tags" Target="../tags/tag84.xml"/><Relationship Id="rId56" Type="http://schemas.openxmlformats.org/officeDocument/2006/relationships/tags" Target="../tags/tag92.xml"/><Relationship Id="rId64" Type="http://schemas.openxmlformats.org/officeDocument/2006/relationships/tags" Target="../tags/tag100.xml"/><Relationship Id="rId69" Type="http://schemas.openxmlformats.org/officeDocument/2006/relationships/slideLayout" Target="../slideLayouts/slideLayout2.xml"/><Relationship Id="rId8" Type="http://schemas.openxmlformats.org/officeDocument/2006/relationships/tags" Target="../tags/tag44.xml"/><Relationship Id="rId51" Type="http://schemas.openxmlformats.org/officeDocument/2006/relationships/tags" Target="../tags/tag87.xml"/><Relationship Id="rId72" Type="http://schemas.openxmlformats.org/officeDocument/2006/relationships/image" Target="../media/image30.tiff"/><Relationship Id="rId3" Type="http://schemas.openxmlformats.org/officeDocument/2006/relationships/tags" Target="../tags/tag39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tags" Target="../tags/tag69.xml"/><Relationship Id="rId38" Type="http://schemas.openxmlformats.org/officeDocument/2006/relationships/tags" Target="../tags/tag74.xml"/><Relationship Id="rId46" Type="http://schemas.openxmlformats.org/officeDocument/2006/relationships/tags" Target="../tags/tag82.xml"/><Relationship Id="rId59" Type="http://schemas.openxmlformats.org/officeDocument/2006/relationships/tags" Target="../tags/tag95.xml"/><Relationship Id="rId67" Type="http://schemas.openxmlformats.org/officeDocument/2006/relationships/tags" Target="../tags/tag103.xml"/><Relationship Id="rId20" Type="http://schemas.openxmlformats.org/officeDocument/2006/relationships/tags" Target="../tags/tag56.xml"/><Relationship Id="rId41" Type="http://schemas.openxmlformats.org/officeDocument/2006/relationships/tags" Target="../tags/tag77.xml"/><Relationship Id="rId54" Type="http://schemas.openxmlformats.org/officeDocument/2006/relationships/tags" Target="../tags/tag90.xml"/><Relationship Id="rId62" Type="http://schemas.openxmlformats.org/officeDocument/2006/relationships/tags" Target="../tags/tag98.xml"/><Relationship Id="rId70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tags" Target="../tags/tag143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tags" Target="../tags/tag146.xml"/><Relationship Id="rId47" Type="http://schemas.openxmlformats.org/officeDocument/2006/relationships/tags" Target="../tags/tag151.xml"/><Relationship Id="rId50" Type="http://schemas.openxmlformats.org/officeDocument/2006/relationships/tags" Target="../tags/tag154.xml"/><Relationship Id="rId55" Type="http://schemas.openxmlformats.org/officeDocument/2006/relationships/tags" Target="../tags/tag159.xml"/><Relationship Id="rId63" Type="http://schemas.openxmlformats.org/officeDocument/2006/relationships/image" Target="../media/image29.png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tags" Target="../tags/tag133.xml"/><Relationship Id="rId41" Type="http://schemas.openxmlformats.org/officeDocument/2006/relationships/tags" Target="../tags/tag145.xml"/><Relationship Id="rId54" Type="http://schemas.openxmlformats.org/officeDocument/2006/relationships/tags" Target="../tags/tag158.xml"/><Relationship Id="rId62" Type="http://schemas.openxmlformats.org/officeDocument/2006/relationships/notesSlide" Target="../notesSlides/notesSlide28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tags" Target="../tags/tag144.xml"/><Relationship Id="rId45" Type="http://schemas.openxmlformats.org/officeDocument/2006/relationships/tags" Target="../tags/tag149.xml"/><Relationship Id="rId53" Type="http://schemas.openxmlformats.org/officeDocument/2006/relationships/tags" Target="../tags/tag157.xml"/><Relationship Id="rId58" Type="http://schemas.openxmlformats.org/officeDocument/2006/relationships/tags" Target="../tags/tag162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tags" Target="../tags/tag153.xml"/><Relationship Id="rId57" Type="http://schemas.openxmlformats.org/officeDocument/2006/relationships/tags" Target="../tags/tag161.xml"/><Relationship Id="rId61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tags" Target="../tags/tag148.xml"/><Relationship Id="rId52" Type="http://schemas.openxmlformats.org/officeDocument/2006/relationships/tags" Target="../tags/tag156.xml"/><Relationship Id="rId60" Type="http://schemas.openxmlformats.org/officeDocument/2006/relationships/tags" Target="../tags/tag16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tags" Target="../tags/tag147.xml"/><Relationship Id="rId48" Type="http://schemas.openxmlformats.org/officeDocument/2006/relationships/tags" Target="../tags/tag152.xml"/><Relationship Id="rId56" Type="http://schemas.openxmlformats.org/officeDocument/2006/relationships/tags" Target="../tags/tag160.xml"/><Relationship Id="rId8" Type="http://schemas.openxmlformats.org/officeDocument/2006/relationships/tags" Target="../tags/tag112.xml"/><Relationship Id="rId51" Type="http://schemas.openxmlformats.org/officeDocument/2006/relationships/tags" Target="../tags/tag155.xml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tags" Target="../tags/tag150.xml"/><Relationship Id="rId59" Type="http://schemas.openxmlformats.org/officeDocument/2006/relationships/tags" Target="../tags/tag16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tags" Target="../tags/tag190.xml"/><Relationship Id="rId39" Type="http://schemas.openxmlformats.org/officeDocument/2006/relationships/tags" Target="../tags/tag203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34" Type="http://schemas.openxmlformats.org/officeDocument/2006/relationships/tags" Target="../tags/tag198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33" Type="http://schemas.openxmlformats.org/officeDocument/2006/relationships/tags" Target="../tags/tag197.xml"/><Relationship Id="rId38" Type="http://schemas.openxmlformats.org/officeDocument/2006/relationships/tags" Target="../tags/tag202.xml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29" Type="http://schemas.openxmlformats.org/officeDocument/2006/relationships/tags" Target="../tags/tag193.xml"/><Relationship Id="rId41" Type="http://schemas.openxmlformats.org/officeDocument/2006/relationships/tags" Target="../tags/tag205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32" Type="http://schemas.openxmlformats.org/officeDocument/2006/relationships/tags" Target="../tags/tag196.xml"/><Relationship Id="rId37" Type="http://schemas.openxmlformats.org/officeDocument/2006/relationships/tags" Target="../tags/tag201.xml"/><Relationship Id="rId40" Type="http://schemas.openxmlformats.org/officeDocument/2006/relationships/tags" Target="../tags/tag204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tags" Target="../tags/tag192.xml"/><Relationship Id="rId36" Type="http://schemas.openxmlformats.org/officeDocument/2006/relationships/tags" Target="../tags/tag200.xml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31" Type="http://schemas.openxmlformats.org/officeDocument/2006/relationships/tags" Target="../tags/tag195.xml"/><Relationship Id="rId44" Type="http://schemas.openxmlformats.org/officeDocument/2006/relationships/image" Target="../media/image29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tags" Target="../tags/tag191.xml"/><Relationship Id="rId30" Type="http://schemas.openxmlformats.org/officeDocument/2006/relationships/tags" Target="../tags/tag194.xml"/><Relationship Id="rId35" Type="http://schemas.openxmlformats.org/officeDocument/2006/relationships/tags" Target="../tags/tag199.xml"/><Relationship Id="rId43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FD31B9-7166-D642-A3AE-1BD99615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Mercredi 3 juin 2020</a:t>
            </a:r>
          </a:p>
        </p:txBody>
      </p:sp>
      <p:sp>
        <p:nvSpPr>
          <p:cNvPr id="3" name="Rectangle 2"/>
          <p:cNvSpPr/>
          <p:nvPr/>
        </p:nvSpPr>
        <p:spPr>
          <a:xfrm>
            <a:off x="701040" y="1524000"/>
            <a:ext cx="10713720" cy="495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4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+ 2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38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+ 2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+ 8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+ 8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15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 + 9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10435074" y="2450199"/>
            <a:ext cx="1122870" cy="112287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0452686" y="-425215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10490884" y="386277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0546594" y="1219873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0586962" y="2962624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0534058" y="3656598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10569658" y="4507776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0590137" y="5230448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xmlns="" id="{E1795DD8-1883-1C40-8A6E-630B6FF6D5A2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63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+ 8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+ 5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+ 5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3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3 + 8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8866" y="4431575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7" y="169009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74" y="1714310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236212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+ 5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4133" y="4431575"/>
            <a:ext cx="113296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2 + 5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618516" y="190324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8517" y="23986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18515" y="347732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18517" y="275183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18514" y="106728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599118" y="4376997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5785" cy="16512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36" idx="1"/>
          </p:cNvCxnSpPr>
          <p:nvPr/>
        </p:nvCxnSpPr>
        <p:spPr>
          <a:xfrm flipV="1">
            <a:off x="4760091" y="914688"/>
            <a:ext cx="1758991" cy="76998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7" idx="3"/>
            <a:endCxn id="18" idx="1"/>
          </p:cNvCxnSpPr>
          <p:nvPr/>
        </p:nvCxnSpPr>
        <p:spPr>
          <a:xfrm>
            <a:off x="8213726" y="911113"/>
            <a:ext cx="1404788" cy="38700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38" idx="3"/>
            <a:endCxn id="17" idx="1"/>
          </p:cNvCxnSpPr>
          <p:nvPr/>
        </p:nvCxnSpPr>
        <p:spPr>
          <a:xfrm>
            <a:off x="8217317" y="2455940"/>
            <a:ext cx="1401200" cy="526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9" idx="3"/>
          </p:cNvCxnSpPr>
          <p:nvPr/>
        </p:nvCxnSpPr>
        <p:spPr>
          <a:xfrm>
            <a:off x="8213726" y="4062920"/>
            <a:ext cx="1385392" cy="5994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8" idx="3"/>
            <a:endCxn id="14" idx="1"/>
          </p:cNvCxnSpPr>
          <p:nvPr/>
        </p:nvCxnSpPr>
        <p:spPr>
          <a:xfrm flipV="1">
            <a:off x="8217317" y="2134082"/>
            <a:ext cx="1401199" cy="32185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2" idx="3"/>
            <a:endCxn id="53" idx="1"/>
          </p:cNvCxnSpPr>
          <p:nvPr/>
        </p:nvCxnSpPr>
        <p:spPr>
          <a:xfrm>
            <a:off x="4737101" y="4662408"/>
            <a:ext cx="1781977" cy="10769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42" y="3300083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41" y="4259335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10805928" y="5099895"/>
            <a:ext cx="348494" cy="609600"/>
          </a:xfrm>
          <a:prstGeom prst="flowChartMagneticDis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6519082" y="222510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519082" y="383208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519082" y="683855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080758" y="68028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084349" y="222510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080758" y="383208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cxnSp>
        <p:nvCxnSpPr>
          <p:cNvPr id="41" name="Connecteur droit avec flèche 40"/>
          <p:cNvCxnSpPr>
            <a:endCxn id="15" idx="1"/>
          </p:cNvCxnSpPr>
          <p:nvPr/>
        </p:nvCxnSpPr>
        <p:spPr>
          <a:xfrm flipV="1">
            <a:off x="8217317" y="470702"/>
            <a:ext cx="1401200" cy="4439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endCxn id="16" idx="1"/>
          </p:cNvCxnSpPr>
          <p:nvPr/>
        </p:nvCxnSpPr>
        <p:spPr>
          <a:xfrm flipV="1">
            <a:off x="8213726" y="370815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endCxn id="34" idx="1"/>
          </p:cNvCxnSpPr>
          <p:nvPr/>
        </p:nvCxnSpPr>
        <p:spPr>
          <a:xfrm>
            <a:off x="4737101" y="1684671"/>
            <a:ext cx="1781981" cy="77126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2" idx="3"/>
          </p:cNvCxnSpPr>
          <p:nvPr/>
        </p:nvCxnSpPr>
        <p:spPr>
          <a:xfrm flipV="1">
            <a:off x="4737101" y="4018472"/>
            <a:ext cx="1781981" cy="6439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38" y="99642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9618511" y="515376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610000" y="590103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14</a:t>
            </a:r>
          </a:p>
        </p:txBody>
      </p:sp>
      <p:cxnSp>
        <p:nvCxnSpPr>
          <p:cNvPr id="52" name="Connecteur droit avec flèche 51"/>
          <p:cNvCxnSpPr>
            <a:stCxn id="54" idx="3"/>
            <a:endCxn id="51" idx="1"/>
          </p:cNvCxnSpPr>
          <p:nvPr/>
        </p:nvCxnSpPr>
        <p:spPr>
          <a:xfrm>
            <a:off x="8213722" y="5739360"/>
            <a:ext cx="1396278" cy="3925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519078" y="5508527"/>
            <a:ext cx="565267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7080754" y="5508527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5 + 8 =</a:t>
            </a:r>
          </a:p>
        </p:txBody>
      </p:sp>
      <p:cxnSp>
        <p:nvCxnSpPr>
          <p:cNvPr id="55" name="Connecteur droit avec flèche 54"/>
          <p:cNvCxnSpPr>
            <a:endCxn id="50" idx="1"/>
          </p:cNvCxnSpPr>
          <p:nvPr/>
        </p:nvCxnSpPr>
        <p:spPr>
          <a:xfrm flipV="1">
            <a:off x="8213722" y="5384598"/>
            <a:ext cx="1404789" cy="353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rganigramme : Disque magnétique 55"/>
          <p:cNvSpPr/>
          <p:nvPr/>
        </p:nvSpPr>
        <p:spPr>
          <a:xfrm rot="16200000">
            <a:off x="10841982" y="5827066"/>
            <a:ext cx="348494" cy="6096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1957AEB6-F023-624D-9929-FB8339FD76A6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BA27BA83-4E3D-A24B-93C1-9E4442D4827D}"/>
              </a:ext>
            </a:extLst>
          </p:cNvPr>
          <p:cNvSpPr txBox="1"/>
          <p:nvPr/>
        </p:nvSpPr>
        <p:spPr>
          <a:xfrm>
            <a:off x="10546594" y="1219873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A5CAA5C3-60A6-8945-8844-BC13C9B0FABB}"/>
              </a:ext>
            </a:extLst>
          </p:cNvPr>
          <p:cNvSpPr txBox="1"/>
          <p:nvPr/>
        </p:nvSpPr>
        <p:spPr>
          <a:xfrm>
            <a:off x="10480057" y="-392927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0A84D241-C18F-AF4E-BD08-02353F84588F}"/>
              </a:ext>
            </a:extLst>
          </p:cNvPr>
          <p:cNvSpPr txBox="1"/>
          <p:nvPr/>
        </p:nvSpPr>
        <p:spPr>
          <a:xfrm>
            <a:off x="10480054" y="357115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29F0CF8D-13DC-6B4F-8627-63C75057A5BD}"/>
              </a:ext>
            </a:extLst>
          </p:cNvPr>
          <p:cNvSpPr txBox="1"/>
          <p:nvPr/>
        </p:nvSpPr>
        <p:spPr>
          <a:xfrm>
            <a:off x="10549174" y="2141766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1CA80900-425B-7F42-98D5-3F8C28C3B9A0}"/>
              </a:ext>
            </a:extLst>
          </p:cNvPr>
          <p:cNvSpPr txBox="1"/>
          <p:nvPr/>
        </p:nvSpPr>
        <p:spPr>
          <a:xfrm>
            <a:off x="10546593" y="3737448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xmlns="" id="{76D35A4E-5459-0E44-8264-76E6C31A3B78}"/>
              </a:ext>
            </a:extLst>
          </p:cNvPr>
          <p:cNvSpPr txBox="1"/>
          <p:nvPr/>
        </p:nvSpPr>
        <p:spPr>
          <a:xfrm>
            <a:off x="10571809" y="4522278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C2FD983A-E668-3B43-A337-17B69606EBB0}"/>
              </a:ext>
            </a:extLst>
          </p:cNvPr>
          <p:cNvSpPr txBox="1"/>
          <p:nvPr/>
        </p:nvSpPr>
        <p:spPr>
          <a:xfrm>
            <a:off x="10538078" y="5308852"/>
            <a:ext cx="10723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  <a:sym typeface="Symbol"/>
              </a:rPr>
              <a:t>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xmlns="" id="{D892DED8-8385-0A4A-8B9A-331D05A327BD}"/>
              </a:ext>
            </a:extLst>
          </p:cNvPr>
          <p:cNvSpPr/>
          <p:nvPr/>
        </p:nvSpPr>
        <p:spPr>
          <a:xfrm>
            <a:off x="10454790" y="3254127"/>
            <a:ext cx="1122870" cy="112287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6346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9A9976-884A-CD46-9ADB-DA828164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199" y="1628775"/>
            <a:ext cx="8567601" cy="36004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439D015-33B2-3346-825C-65F9C375C30F}"/>
              </a:ext>
            </a:extLst>
          </p:cNvPr>
          <p:cNvSpPr txBox="1">
            <a:spLocks/>
          </p:cNvSpPr>
          <p:nvPr/>
        </p:nvSpPr>
        <p:spPr>
          <a:xfrm>
            <a:off x="3500598" y="245568"/>
            <a:ext cx="5190804" cy="1307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Je m’entraîne</a:t>
            </a:r>
          </a:p>
        </p:txBody>
      </p:sp>
    </p:spTree>
    <p:extLst>
      <p:ext uri="{BB962C8B-B14F-4D97-AF65-F5344CB8AC3E}">
        <p14:creationId xmlns:p14="http://schemas.microsoft.com/office/powerpoint/2010/main" val="285754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9A9976-884A-CD46-9ADB-DA828164B0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00598" y="1628775"/>
            <a:ext cx="8567601" cy="36004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439D015-33B2-3346-825C-65F9C375C30F}"/>
              </a:ext>
            </a:extLst>
          </p:cNvPr>
          <p:cNvSpPr txBox="1">
            <a:spLocks/>
          </p:cNvSpPr>
          <p:nvPr/>
        </p:nvSpPr>
        <p:spPr>
          <a:xfrm>
            <a:off x="3500598" y="245568"/>
            <a:ext cx="5190804" cy="1307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Je m’entraîne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B65F4FD-DFA3-5F46-949F-79ECD6EF6DB2}"/>
              </a:ext>
            </a:extLst>
          </p:cNvPr>
          <p:cNvSpPr txBox="1"/>
          <p:nvPr/>
        </p:nvSpPr>
        <p:spPr>
          <a:xfrm>
            <a:off x="663388" y="899070"/>
            <a:ext cx="160172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LcPeriod"/>
            </a:pPr>
            <a:r>
              <a:rPr lang="fr-FR" sz="3200" dirty="0"/>
              <a:t> 2 + 7</a:t>
            </a:r>
          </a:p>
          <a:p>
            <a:pPr marL="228600" indent="-228600">
              <a:buAutoNum type="alphaLcPeriod"/>
            </a:pPr>
            <a:r>
              <a:rPr lang="fr-FR" sz="3200" dirty="0"/>
              <a:t> 4 + 8</a:t>
            </a:r>
          </a:p>
          <a:p>
            <a:pPr marL="228600" indent="-228600">
              <a:buAutoNum type="alphaLcPeriod"/>
            </a:pPr>
            <a:r>
              <a:rPr lang="fr-FR" sz="3200" dirty="0"/>
              <a:t> 5 + 9</a:t>
            </a:r>
          </a:p>
          <a:p>
            <a:pPr marL="228600" indent="-228600">
              <a:buAutoNum type="alphaLcPeriod"/>
            </a:pPr>
            <a:r>
              <a:rPr lang="fr-FR" sz="3200" dirty="0"/>
              <a:t> 4 + 8</a:t>
            </a:r>
          </a:p>
          <a:p>
            <a:pPr marL="228600" indent="-228600">
              <a:buAutoNum type="alphaLcPeriod"/>
            </a:pPr>
            <a:r>
              <a:rPr lang="fr-FR" sz="3200" dirty="0"/>
              <a:t> 10 + 5</a:t>
            </a:r>
          </a:p>
          <a:p>
            <a:pPr marL="228600" indent="-228600">
              <a:buAutoNum type="alphaLcPeriod"/>
            </a:pPr>
            <a:r>
              <a:rPr lang="fr-FR" sz="3200" dirty="0"/>
              <a:t> 3 + 7</a:t>
            </a:r>
          </a:p>
          <a:p>
            <a:pPr marL="228600" indent="-228600">
              <a:buAutoNum type="alphaLcPeriod"/>
            </a:pPr>
            <a:r>
              <a:rPr lang="fr-FR" sz="3200" dirty="0"/>
              <a:t> 4 + 4</a:t>
            </a:r>
          </a:p>
          <a:p>
            <a:pPr marL="228600" indent="-228600">
              <a:buAutoNum type="alphaLcPeriod"/>
            </a:pPr>
            <a:r>
              <a:rPr lang="fr-FR" sz="3200" dirty="0"/>
              <a:t> 5 + 7</a:t>
            </a:r>
          </a:p>
          <a:p>
            <a:pPr marL="228600" indent="-228600">
              <a:buAutoNum type="alphaLcPeriod"/>
            </a:pPr>
            <a:r>
              <a:rPr lang="fr-FR" sz="3200" dirty="0"/>
              <a:t> 9 + 9</a:t>
            </a:r>
          </a:p>
          <a:p>
            <a:pPr marL="228600" indent="-228600">
              <a:buAutoNum type="alphaLcPeriod"/>
            </a:pPr>
            <a:r>
              <a:rPr lang="fr-FR" sz="3200" dirty="0"/>
              <a:t> 2 + 6</a:t>
            </a:r>
          </a:p>
        </p:txBody>
      </p:sp>
      <p:sp>
        <p:nvSpPr>
          <p:cNvPr id="2" name="SMARTInkShape-1">
            <a:extLst>
              <a:ext uri="{FF2B5EF4-FFF2-40B4-BE49-F238E27FC236}">
                <a16:creationId xmlns:a16="http://schemas.microsoft.com/office/drawing/2014/main" xmlns="" id="{5689FF7D-E695-4434-BE90-EB374FF548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13325" y="2257773"/>
            <a:ext cx="202811" cy="290049"/>
          </a:xfrm>
          <a:custGeom>
            <a:avLst/>
            <a:gdLst/>
            <a:ahLst/>
            <a:cxnLst/>
            <a:rect l="0" t="0" r="0" b="0"/>
            <a:pathLst>
              <a:path w="202811" h="290049">
                <a:moveTo>
                  <a:pt x="180975" y="25052"/>
                </a:moveTo>
                <a:lnTo>
                  <a:pt x="180975" y="25052"/>
                </a:lnTo>
                <a:lnTo>
                  <a:pt x="180975" y="18872"/>
                </a:lnTo>
                <a:lnTo>
                  <a:pt x="173201" y="10933"/>
                </a:lnTo>
                <a:lnTo>
                  <a:pt x="171288" y="9957"/>
                </a:lnTo>
                <a:lnTo>
                  <a:pt x="170283" y="9697"/>
                </a:lnTo>
                <a:lnTo>
                  <a:pt x="156134" y="1417"/>
                </a:lnTo>
                <a:lnTo>
                  <a:pt x="147715" y="0"/>
                </a:lnTo>
                <a:lnTo>
                  <a:pt x="132930" y="35"/>
                </a:lnTo>
                <a:lnTo>
                  <a:pt x="125454" y="2171"/>
                </a:lnTo>
                <a:lnTo>
                  <a:pt x="119963" y="3241"/>
                </a:lnTo>
                <a:lnTo>
                  <a:pt x="72855" y="27352"/>
                </a:lnTo>
                <a:lnTo>
                  <a:pt x="36593" y="56803"/>
                </a:lnTo>
                <a:lnTo>
                  <a:pt x="21326" y="77969"/>
                </a:lnTo>
                <a:lnTo>
                  <a:pt x="17318" y="91505"/>
                </a:lnTo>
                <a:lnTo>
                  <a:pt x="15931" y="115730"/>
                </a:lnTo>
                <a:lnTo>
                  <a:pt x="20956" y="131367"/>
                </a:lnTo>
                <a:lnTo>
                  <a:pt x="26709" y="141337"/>
                </a:lnTo>
                <a:lnTo>
                  <a:pt x="30803" y="145291"/>
                </a:lnTo>
                <a:lnTo>
                  <a:pt x="46079" y="152533"/>
                </a:lnTo>
                <a:lnTo>
                  <a:pt x="66667" y="154872"/>
                </a:lnTo>
                <a:lnTo>
                  <a:pt x="82980" y="152269"/>
                </a:lnTo>
                <a:lnTo>
                  <a:pt x="122115" y="138209"/>
                </a:lnTo>
                <a:lnTo>
                  <a:pt x="166202" y="102837"/>
                </a:lnTo>
                <a:lnTo>
                  <a:pt x="175130" y="87049"/>
                </a:lnTo>
                <a:lnTo>
                  <a:pt x="179716" y="73948"/>
                </a:lnTo>
                <a:lnTo>
                  <a:pt x="183997" y="39029"/>
                </a:lnTo>
                <a:lnTo>
                  <a:pt x="181000" y="17345"/>
                </a:lnTo>
                <a:lnTo>
                  <a:pt x="180978" y="20139"/>
                </a:lnTo>
                <a:lnTo>
                  <a:pt x="187005" y="66951"/>
                </a:lnTo>
                <a:lnTo>
                  <a:pt x="188247" y="93150"/>
                </a:lnTo>
                <a:lnTo>
                  <a:pt x="196112" y="139691"/>
                </a:lnTo>
                <a:lnTo>
                  <a:pt x="202810" y="184742"/>
                </a:lnTo>
                <a:lnTo>
                  <a:pt x="202183" y="201574"/>
                </a:lnTo>
                <a:lnTo>
                  <a:pt x="191525" y="247994"/>
                </a:lnTo>
                <a:lnTo>
                  <a:pt x="178023" y="267694"/>
                </a:lnTo>
                <a:lnTo>
                  <a:pt x="173313" y="271417"/>
                </a:lnTo>
                <a:lnTo>
                  <a:pt x="150924" y="282948"/>
                </a:lnTo>
                <a:lnTo>
                  <a:pt x="117580" y="290048"/>
                </a:lnTo>
                <a:lnTo>
                  <a:pt x="70568" y="283095"/>
                </a:lnTo>
                <a:lnTo>
                  <a:pt x="37665" y="275794"/>
                </a:lnTo>
                <a:lnTo>
                  <a:pt x="0" y="260002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SMARTInkShape-Group2">
            <a:extLst>
              <a:ext uri="{FF2B5EF4-FFF2-40B4-BE49-F238E27FC236}">
                <a16:creationId xmlns:a16="http://schemas.microsoft.com/office/drawing/2014/main" xmlns="" id="{A12AAABC-2EAE-4733-AAC3-A1EC6485FF4E}"/>
              </a:ext>
            </a:extLst>
          </p:cNvPr>
          <p:cNvGrpSpPr/>
          <p:nvPr/>
        </p:nvGrpSpPr>
        <p:grpSpPr>
          <a:xfrm>
            <a:off x="4835525" y="2785218"/>
            <a:ext cx="422276" cy="258843"/>
            <a:chOff x="4835525" y="2785218"/>
            <a:chExt cx="422276" cy="258843"/>
          </a:xfrm>
        </p:grpSpPr>
        <p:sp>
          <p:nvSpPr>
            <p:cNvPr id="4" name="SMARTInkShape-2">
              <a:extLst>
                <a:ext uri="{FF2B5EF4-FFF2-40B4-BE49-F238E27FC236}">
                  <a16:creationId xmlns:a16="http://schemas.microsoft.com/office/drawing/2014/main" xmlns="" id="{A82E48A6-96DD-4886-B420-42CC28D42DE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835525" y="2785218"/>
              <a:ext cx="95246" cy="254728"/>
            </a:xfrm>
            <a:custGeom>
              <a:avLst/>
              <a:gdLst/>
              <a:ahLst/>
              <a:cxnLst/>
              <a:rect l="0" t="0" r="0" b="0"/>
              <a:pathLst>
                <a:path w="95246" h="254728">
                  <a:moveTo>
                    <a:pt x="0" y="123082"/>
                  </a:moveTo>
                  <a:lnTo>
                    <a:pt x="0" y="123082"/>
                  </a:lnTo>
                  <a:lnTo>
                    <a:pt x="12704" y="110731"/>
                  </a:lnTo>
                  <a:lnTo>
                    <a:pt x="15759" y="109008"/>
                  </a:lnTo>
                  <a:lnTo>
                    <a:pt x="52290" y="65231"/>
                  </a:lnTo>
                  <a:lnTo>
                    <a:pt x="83735" y="18762"/>
                  </a:lnTo>
                  <a:lnTo>
                    <a:pt x="90837" y="5863"/>
                  </a:lnTo>
                  <a:lnTo>
                    <a:pt x="91966" y="0"/>
                  </a:lnTo>
                  <a:lnTo>
                    <a:pt x="92356" y="105"/>
                  </a:lnTo>
                  <a:lnTo>
                    <a:pt x="93728" y="1163"/>
                  </a:lnTo>
                  <a:lnTo>
                    <a:pt x="94574" y="3749"/>
                  </a:lnTo>
                  <a:lnTo>
                    <a:pt x="95245" y="47777"/>
                  </a:lnTo>
                  <a:lnTo>
                    <a:pt x="93564" y="90592"/>
                  </a:lnTo>
                  <a:lnTo>
                    <a:pt x="92206" y="133786"/>
                  </a:lnTo>
                  <a:lnTo>
                    <a:pt x="90401" y="176030"/>
                  </a:lnTo>
                  <a:lnTo>
                    <a:pt x="88988" y="219367"/>
                  </a:lnTo>
                  <a:lnTo>
                    <a:pt x="88900" y="254727"/>
                  </a:lnTo>
                  <a:lnTo>
                    <a:pt x="88900" y="25325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SMARTInkShape-3">
              <a:extLst>
                <a:ext uri="{FF2B5EF4-FFF2-40B4-BE49-F238E27FC236}">
                  <a16:creationId xmlns:a16="http://schemas.microsoft.com/office/drawing/2014/main" xmlns="" id="{46C9FCFC-801D-46C6-A70D-16716BCE710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017022" y="2797846"/>
              <a:ext cx="240779" cy="246215"/>
            </a:xfrm>
            <a:custGeom>
              <a:avLst/>
              <a:gdLst/>
              <a:ahLst/>
              <a:cxnLst/>
              <a:rect l="0" t="0" r="0" b="0"/>
              <a:pathLst>
                <a:path w="240779" h="246215">
                  <a:moveTo>
                    <a:pt x="78853" y="62829"/>
                  </a:moveTo>
                  <a:lnTo>
                    <a:pt x="78853" y="62829"/>
                  </a:lnTo>
                  <a:lnTo>
                    <a:pt x="77168" y="62829"/>
                  </a:lnTo>
                  <a:lnTo>
                    <a:pt x="76671" y="63182"/>
                  </a:lnTo>
                  <a:lnTo>
                    <a:pt x="76340" y="63770"/>
                  </a:lnTo>
                  <a:lnTo>
                    <a:pt x="76119" y="64515"/>
                  </a:lnTo>
                  <a:lnTo>
                    <a:pt x="75267" y="65011"/>
                  </a:lnTo>
                  <a:lnTo>
                    <a:pt x="48745" y="68966"/>
                  </a:lnTo>
                  <a:lnTo>
                    <a:pt x="39784" y="69137"/>
                  </a:lnTo>
                  <a:lnTo>
                    <a:pt x="37618" y="68220"/>
                  </a:lnTo>
                  <a:lnTo>
                    <a:pt x="36546" y="67481"/>
                  </a:lnTo>
                  <a:lnTo>
                    <a:pt x="31667" y="59700"/>
                  </a:lnTo>
                  <a:lnTo>
                    <a:pt x="27438" y="48457"/>
                  </a:lnTo>
                  <a:lnTo>
                    <a:pt x="27322" y="36189"/>
                  </a:lnTo>
                  <a:lnTo>
                    <a:pt x="29522" y="26988"/>
                  </a:lnTo>
                  <a:lnTo>
                    <a:pt x="37465" y="18108"/>
                  </a:lnTo>
                  <a:lnTo>
                    <a:pt x="63360" y="4772"/>
                  </a:lnTo>
                  <a:lnTo>
                    <a:pt x="75399" y="942"/>
                  </a:lnTo>
                  <a:lnTo>
                    <a:pt x="93040" y="0"/>
                  </a:lnTo>
                  <a:lnTo>
                    <a:pt x="110479" y="3786"/>
                  </a:lnTo>
                  <a:lnTo>
                    <a:pt x="114753" y="5476"/>
                  </a:lnTo>
                  <a:lnTo>
                    <a:pt x="122325" y="12056"/>
                  </a:lnTo>
                  <a:lnTo>
                    <a:pt x="132439" y="27282"/>
                  </a:lnTo>
                  <a:lnTo>
                    <a:pt x="137481" y="41187"/>
                  </a:lnTo>
                  <a:lnTo>
                    <a:pt x="140651" y="86370"/>
                  </a:lnTo>
                  <a:lnTo>
                    <a:pt x="132400" y="128853"/>
                  </a:lnTo>
                  <a:lnTo>
                    <a:pt x="120083" y="172075"/>
                  </a:lnTo>
                  <a:lnTo>
                    <a:pt x="100437" y="203688"/>
                  </a:lnTo>
                  <a:lnTo>
                    <a:pt x="80123" y="226425"/>
                  </a:lnTo>
                  <a:lnTo>
                    <a:pt x="60211" y="239274"/>
                  </a:lnTo>
                  <a:lnTo>
                    <a:pt x="40742" y="245588"/>
                  </a:lnTo>
                  <a:lnTo>
                    <a:pt x="31225" y="246214"/>
                  </a:lnTo>
                  <a:lnTo>
                    <a:pt x="22408" y="244322"/>
                  </a:lnTo>
                  <a:lnTo>
                    <a:pt x="11295" y="237814"/>
                  </a:lnTo>
                  <a:lnTo>
                    <a:pt x="5763" y="231955"/>
                  </a:lnTo>
                  <a:lnTo>
                    <a:pt x="2914" y="225484"/>
                  </a:lnTo>
                  <a:lnTo>
                    <a:pt x="261" y="214746"/>
                  </a:lnTo>
                  <a:lnTo>
                    <a:pt x="0" y="211732"/>
                  </a:lnTo>
                  <a:lnTo>
                    <a:pt x="1591" y="205561"/>
                  </a:lnTo>
                  <a:lnTo>
                    <a:pt x="6328" y="194527"/>
                  </a:lnTo>
                  <a:lnTo>
                    <a:pt x="12562" y="189300"/>
                  </a:lnTo>
                  <a:lnTo>
                    <a:pt x="15641" y="187830"/>
                  </a:lnTo>
                  <a:lnTo>
                    <a:pt x="34265" y="186757"/>
                  </a:lnTo>
                  <a:lnTo>
                    <a:pt x="42202" y="188370"/>
                  </a:lnTo>
                  <a:lnTo>
                    <a:pt x="55568" y="194610"/>
                  </a:lnTo>
                  <a:lnTo>
                    <a:pt x="102695" y="226658"/>
                  </a:lnTo>
                  <a:lnTo>
                    <a:pt x="138366" y="241390"/>
                  </a:lnTo>
                  <a:lnTo>
                    <a:pt x="165310" y="243592"/>
                  </a:lnTo>
                  <a:lnTo>
                    <a:pt x="182505" y="240875"/>
                  </a:lnTo>
                  <a:lnTo>
                    <a:pt x="195603" y="235136"/>
                  </a:lnTo>
                  <a:lnTo>
                    <a:pt x="212831" y="221853"/>
                  </a:lnTo>
                  <a:lnTo>
                    <a:pt x="240778" y="18347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SMARTInkShape-4">
            <a:extLst>
              <a:ext uri="{FF2B5EF4-FFF2-40B4-BE49-F238E27FC236}">
                <a16:creationId xmlns:a16="http://schemas.microsoft.com/office/drawing/2014/main" xmlns="" id="{EB903B53-3EBD-426C-B199-1F05C7BB96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83691" y="2244725"/>
            <a:ext cx="332935" cy="273051"/>
          </a:xfrm>
          <a:custGeom>
            <a:avLst/>
            <a:gdLst/>
            <a:ahLst/>
            <a:cxnLst/>
            <a:rect l="0" t="0" r="0" b="0"/>
            <a:pathLst>
              <a:path w="332935" h="273051">
                <a:moveTo>
                  <a:pt x="2734" y="273050"/>
                </a:moveTo>
                <a:lnTo>
                  <a:pt x="2734" y="273050"/>
                </a:lnTo>
                <a:lnTo>
                  <a:pt x="2734" y="271364"/>
                </a:lnTo>
                <a:lnTo>
                  <a:pt x="2381" y="270868"/>
                </a:lnTo>
                <a:lnTo>
                  <a:pt x="1793" y="270537"/>
                </a:lnTo>
                <a:lnTo>
                  <a:pt x="1049" y="270316"/>
                </a:lnTo>
                <a:lnTo>
                  <a:pt x="552" y="269816"/>
                </a:lnTo>
                <a:lnTo>
                  <a:pt x="0" y="268320"/>
                </a:lnTo>
                <a:lnTo>
                  <a:pt x="206" y="267780"/>
                </a:lnTo>
                <a:lnTo>
                  <a:pt x="696" y="267420"/>
                </a:lnTo>
                <a:lnTo>
                  <a:pt x="1375" y="267180"/>
                </a:lnTo>
                <a:lnTo>
                  <a:pt x="1828" y="266667"/>
                </a:lnTo>
                <a:lnTo>
                  <a:pt x="2615" y="264008"/>
                </a:lnTo>
                <a:lnTo>
                  <a:pt x="9544" y="262209"/>
                </a:lnTo>
                <a:lnTo>
                  <a:pt x="26232" y="252356"/>
                </a:lnTo>
                <a:lnTo>
                  <a:pt x="73074" y="209794"/>
                </a:lnTo>
                <a:lnTo>
                  <a:pt x="114734" y="175323"/>
                </a:lnTo>
                <a:lnTo>
                  <a:pt x="151113" y="148879"/>
                </a:lnTo>
                <a:lnTo>
                  <a:pt x="196611" y="115927"/>
                </a:lnTo>
                <a:lnTo>
                  <a:pt x="242305" y="84519"/>
                </a:lnTo>
                <a:lnTo>
                  <a:pt x="283339" y="50363"/>
                </a:lnTo>
                <a:lnTo>
                  <a:pt x="329723" y="3224"/>
                </a:lnTo>
                <a:lnTo>
                  <a:pt x="332934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MARTInkShape-5">
            <a:extLst>
              <a:ext uri="{FF2B5EF4-FFF2-40B4-BE49-F238E27FC236}">
                <a16:creationId xmlns:a16="http://schemas.microsoft.com/office/drawing/2014/main" xmlns="" id="{B8039691-59F4-4F2C-A740-E6071817C5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80244" y="2819400"/>
            <a:ext cx="272882" cy="195479"/>
          </a:xfrm>
          <a:custGeom>
            <a:avLst/>
            <a:gdLst/>
            <a:ahLst/>
            <a:cxnLst/>
            <a:rect l="0" t="0" r="0" b="0"/>
            <a:pathLst>
              <a:path w="272882" h="195479">
                <a:moveTo>
                  <a:pt x="6181" y="190500"/>
                </a:moveTo>
                <a:lnTo>
                  <a:pt x="6181" y="190500"/>
                </a:lnTo>
                <a:lnTo>
                  <a:pt x="4496" y="190500"/>
                </a:lnTo>
                <a:lnTo>
                  <a:pt x="2727" y="191441"/>
                </a:lnTo>
                <a:lnTo>
                  <a:pt x="0" y="193544"/>
                </a:lnTo>
                <a:lnTo>
                  <a:pt x="1567" y="195322"/>
                </a:lnTo>
                <a:lnTo>
                  <a:pt x="2752" y="195478"/>
                </a:lnTo>
                <a:lnTo>
                  <a:pt x="7791" y="194013"/>
                </a:lnTo>
                <a:lnTo>
                  <a:pt x="22952" y="185976"/>
                </a:lnTo>
                <a:lnTo>
                  <a:pt x="67557" y="149650"/>
                </a:lnTo>
                <a:lnTo>
                  <a:pt x="106974" y="121372"/>
                </a:lnTo>
                <a:lnTo>
                  <a:pt x="150008" y="88995"/>
                </a:lnTo>
                <a:lnTo>
                  <a:pt x="194712" y="54820"/>
                </a:lnTo>
                <a:lnTo>
                  <a:pt x="239203" y="21418"/>
                </a:lnTo>
                <a:lnTo>
                  <a:pt x="260726" y="5277"/>
                </a:lnTo>
                <a:lnTo>
                  <a:pt x="272881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SMARTInkShape-Group5">
            <a:extLst>
              <a:ext uri="{FF2B5EF4-FFF2-40B4-BE49-F238E27FC236}">
                <a16:creationId xmlns:a16="http://schemas.microsoft.com/office/drawing/2014/main" xmlns="" id="{55A45FA5-C817-41FB-8632-DE6CF551B81C}"/>
              </a:ext>
            </a:extLst>
          </p:cNvPr>
          <p:cNvGrpSpPr/>
          <p:nvPr/>
        </p:nvGrpSpPr>
        <p:grpSpPr>
          <a:xfrm>
            <a:off x="4819650" y="3305175"/>
            <a:ext cx="342851" cy="241301"/>
            <a:chOff x="4819650" y="3305175"/>
            <a:chExt cx="342851" cy="241301"/>
          </a:xfrm>
        </p:grpSpPr>
        <p:sp>
          <p:nvSpPr>
            <p:cNvPr id="11" name="SMARTInkShape-6">
              <a:extLst>
                <a:ext uri="{FF2B5EF4-FFF2-40B4-BE49-F238E27FC236}">
                  <a16:creationId xmlns:a16="http://schemas.microsoft.com/office/drawing/2014/main" xmlns="" id="{601167F5-576D-424C-A40B-8713EDDC452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819650" y="3318474"/>
              <a:ext cx="136526" cy="215302"/>
            </a:xfrm>
            <a:custGeom>
              <a:avLst/>
              <a:gdLst/>
              <a:ahLst/>
              <a:cxnLst/>
              <a:rect l="0" t="0" r="0" b="0"/>
              <a:pathLst>
                <a:path w="136526" h="215302">
                  <a:moveTo>
                    <a:pt x="0" y="161326"/>
                  </a:moveTo>
                  <a:lnTo>
                    <a:pt x="0" y="161326"/>
                  </a:lnTo>
                  <a:lnTo>
                    <a:pt x="9317" y="155145"/>
                  </a:lnTo>
                  <a:lnTo>
                    <a:pt x="46997" y="112477"/>
                  </a:lnTo>
                  <a:lnTo>
                    <a:pt x="85041" y="68768"/>
                  </a:lnTo>
                  <a:lnTo>
                    <a:pt x="117056" y="24471"/>
                  </a:lnTo>
                  <a:lnTo>
                    <a:pt x="132373" y="3418"/>
                  </a:lnTo>
                  <a:lnTo>
                    <a:pt x="132916" y="1421"/>
                  </a:lnTo>
                  <a:lnTo>
                    <a:pt x="133414" y="748"/>
                  </a:lnTo>
                  <a:lnTo>
                    <a:pt x="134098" y="299"/>
                  </a:lnTo>
                  <a:lnTo>
                    <a:pt x="134907" y="0"/>
                  </a:lnTo>
                  <a:lnTo>
                    <a:pt x="135446" y="506"/>
                  </a:lnTo>
                  <a:lnTo>
                    <a:pt x="136046" y="2949"/>
                  </a:lnTo>
                  <a:lnTo>
                    <a:pt x="135853" y="4236"/>
                  </a:lnTo>
                  <a:lnTo>
                    <a:pt x="134697" y="6606"/>
                  </a:lnTo>
                  <a:lnTo>
                    <a:pt x="133373" y="51623"/>
                  </a:lnTo>
                  <a:lnTo>
                    <a:pt x="133352" y="93670"/>
                  </a:lnTo>
                  <a:lnTo>
                    <a:pt x="133350" y="139881"/>
                  </a:lnTo>
                  <a:lnTo>
                    <a:pt x="135863" y="186562"/>
                  </a:lnTo>
                  <a:lnTo>
                    <a:pt x="136525" y="21530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SMARTInkShape-7">
              <a:extLst>
                <a:ext uri="{FF2B5EF4-FFF2-40B4-BE49-F238E27FC236}">
                  <a16:creationId xmlns:a16="http://schemas.microsoft.com/office/drawing/2014/main" xmlns="" id="{E6AC4029-9226-4DD8-98AB-AED5BD9F267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041901" y="3305175"/>
              <a:ext cx="101600" cy="180845"/>
            </a:xfrm>
            <a:custGeom>
              <a:avLst/>
              <a:gdLst/>
              <a:ahLst/>
              <a:cxnLst/>
              <a:rect l="0" t="0" r="0" b="0"/>
              <a:pathLst>
                <a:path w="101600" h="180845">
                  <a:moveTo>
                    <a:pt x="9524" y="0"/>
                  </a:moveTo>
                  <a:lnTo>
                    <a:pt x="9524" y="0"/>
                  </a:lnTo>
                  <a:lnTo>
                    <a:pt x="4468" y="42949"/>
                  </a:lnTo>
                  <a:lnTo>
                    <a:pt x="391" y="87488"/>
                  </a:lnTo>
                  <a:lnTo>
                    <a:pt x="22" y="130811"/>
                  </a:lnTo>
                  <a:lnTo>
                    <a:pt x="0" y="166532"/>
                  </a:lnTo>
                  <a:lnTo>
                    <a:pt x="705" y="168524"/>
                  </a:lnTo>
                  <a:lnTo>
                    <a:pt x="10506" y="178786"/>
                  </a:lnTo>
                  <a:lnTo>
                    <a:pt x="12296" y="179162"/>
                  </a:lnTo>
                  <a:lnTo>
                    <a:pt x="58687" y="177801"/>
                  </a:lnTo>
                  <a:lnTo>
                    <a:pt x="80074" y="178153"/>
                  </a:lnTo>
                  <a:lnTo>
                    <a:pt x="95666" y="180844"/>
                  </a:lnTo>
                  <a:lnTo>
                    <a:pt x="98139" y="179976"/>
                  </a:lnTo>
                  <a:lnTo>
                    <a:pt x="99293" y="179251"/>
                  </a:lnTo>
                  <a:lnTo>
                    <a:pt x="100061" y="178414"/>
                  </a:lnTo>
                  <a:lnTo>
                    <a:pt x="100915" y="176544"/>
                  </a:lnTo>
                  <a:lnTo>
                    <a:pt x="101599" y="168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MARTInkShape-8">
              <a:extLst>
                <a:ext uri="{FF2B5EF4-FFF2-40B4-BE49-F238E27FC236}">
                  <a16:creationId xmlns:a16="http://schemas.microsoft.com/office/drawing/2014/main" xmlns="" id="{DA5BB689-713C-4E3B-A540-857D750E4CA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153025" y="3400425"/>
              <a:ext cx="9476" cy="146051"/>
            </a:xfrm>
            <a:custGeom>
              <a:avLst/>
              <a:gdLst/>
              <a:ahLst/>
              <a:cxnLst/>
              <a:rect l="0" t="0" r="0" b="0"/>
              <a:pathLst>
                <a:path w="9476" h="146051">
                  <a:moveTo>
                    <a:pt x="0" y="0"/>
                  </a:moveTo>
                  <a:lnTo>
                    <a:pt x="0" y="0"/>
                  </a:lnTo>
                  <a:lnTo>
                    <a:pt x="2513" y="5967"/>
                  </a:lnTo>
                  <a:lnTo>
                    <a:pt x="3520" y="48694"/>
                  </a:lnTo>
                  <a:lnTo>
                    <a:pt x="7593" y="96214"/>
                  </a:lnTo>
                  <a:lnTo>
                    <a:pt x="9475" y="137316"/>
                  </a:lnTo>
                  <a:lnTo>
                    <a:pt x="6350" y="146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SMARTInkShape-Group6">
            <a:extLst>
              <a:ext uri="{FF2B5EF4-FFF2-40B4-BE49-F238E27FC236}">
                <a16:creationId xmlns:a16="http://schemas.microsoft.com/office/drawing/2014/main" xmlns="" id="{1E5D6F07-58F8-4544-A1F3-C6279297A23B}"/>
              </a:ext>
            </a:extLst>
          </p:cNvPr>
          <p:cNvGrpSpPr/>
          <p:nvPr/>
        </p:nvGrpSpPr>
        <p:grpSpPr>
          <a:xfrm>
            <a:off x="4836871" y="3827035"/>
            <a:ext cx="370130" cy="271891"/>
            <a:chOff x="4836871" y="3827035"/>
            <a:chExt cx="370130" cy="271891"/>
          </a:xfrm>
        </p:grpSpPr>
        <p:sp>
          <p:nvSpPr>
            <p:cNvPr id="15" name="SMARTInkShape-9">
              <a:extLst>
                <a:ext uri="{FF2B5EF4-FFF2-40B4-BE49-F238E27FC236}">
                  <a16:creationId xmlns:a16="http://schemas.microsoft.com/office/drawing/2014/main" xmlns="" id="{DD1B5979-FE7C-4F0B-A454-DA72731BA2E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836871" y="3841879"/>
              <a:ext cx="96861" cy="257047"/>
            </a:xfrm>
            <a:custGeom>
              <a:avLst/>
              <a:gdLst/>
              <a:ahLst/>
              <a:cxnLst/>
              <a:rect l="0" t="0" r="0" b="0"/>
              <a:pathLst>
                <a:path w="96861" h="257047">
                  <a:moveTo>
                    <a:pt x="1829" y="98296"/>
                  </a:moveTo>
                  <a:lnTo>
                    <a:pt x="1829" y="98296"/>
                  </a:lnTo>
                  <a:lnTo>
                    <a:pt x="144" y="98296"/>
                  </a:lnTo>
                  <a:lnTo>
                    <a:pt x="0" y="98649"/>
                  </a:lnTo>
                  <a:lnTo>
                    <a:pt x="781" y="99982"/>
                  </a:lnTo>
                  <a:lnTo>
                    <a:pt x="1130" y="100125"/>
                  </a:lnTo>
                  <a:lnTo>
                    <a:pt x="1364" y="99868"/>
                  </a:lnTo>
                  <a:lnTo>
                    <a:pt x="1519" y="99344"/>
                  </a:lnTo>
                  <a:lnTo>
                    <a:pt x="1975" y="98995"/>
                  </a:lnTo>
                  <a:lnTo>
                    <a:pt x="4535" y="98388"/>
                  </a:lnTo>
                  <a:lnTo>
                    <a:pt x="4796" y="97396"/>
                  </a:lnTo>
                  <a:lnTo>
                    <a:pt x="4963" y="95570"/>
                  </a:lnTo>
                  <a:lnTo>
                    <a:pt x="44468" y="49882"/>
                  </a:lnTo>
                  <a:lnTo>
                    <a:pt x="75492" y="9997"/>
                  </a:lnTo>
                  <a:lnTo>
                    <a:pt x="80961" y="307"/>
                  </a:lnTo>
                  <a:lnTo>
                    <a:pt x="82037" y="65"/>
                  </a:lnTo>
                  <a:lnTo>
                    <a:pt x="82817" y="0"/>
                  </a:lnTo>
                  <a:lnTo>
                    <a:pt x="83338" y="663"/>
                  </a:lnTo>
                  <a:lnTo>
                    <a:pt x="84242" y="5350"/>
                  </a:lnTo>
                  <a:lnTo>
                    <a:pt x="84377" y="50988"/>
                  </a:lnTo>
                  <a:lnTo>
                    <a:pt x="85016" y="94729"/>
                  </a:lnTo>
                  <a:lnTo>
                    <a:pt x="89940" y="141493"/>
                  </a:lnTo>
                  <a:lnTo>
                    <a:pt x="93863" y="186473"/>
                  </a:lnTo>
                  <a:lnTo>
                    <a:pt x="96860" y="229040"/>
                  </a:lnTo>
                  <a:lnTo>
                    <a:pt x="96697" y="247400"/>
                  </a:lnTo>
                  <a:lnTo>
                    <a:pt x="93904" y="25704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SMARTInkShape-10">
              <a:extLst>
                <a:ext uri="{FF2B5EF4-FFF2-40B4-BE49-F238E27FC236}">
                  <a16:creationId xmlns:a16="http://schemas.microsoft.com/office/drawing/2014/main" xmlns="" id="{95CF5E31-7FCE-4053-B8DA-25D2DE4D8EE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010753" y="3827035"/>
              <a:ext cx="196248" cy="269924"/>
            </a:xfrm>
            <a:custGeom>
              <a:avLst/>
              <a:gdLst/>
              <a:ahLst/>
              <a:cxnLst/>
              <a:rect l="0" t="0" r="0" b="0"/>
              <a:pathLst>
                <a:path w="196248" h="269924">
                  <a:moveTo>
                    <a:pt x="59722" y="62340"/>
                  </a:moveTo>
                  <a:lnTo>
                    <a:pt x="59722" y="62340"/>
                  </a:lnTo>
                  <a:lnTo>
                    <a:pt x="58037" y="64026"/>
                  </a:lnTo>
                  <a:lnTo>
                    <a:pt x="55327" y="64853"/>
                  </a:lnTo>
                  <a:lnTo>
                    <a:pt x="53617" y="65074"/>
                  </a:lnTo>
                  <a:lnTo>
                    <a:pt x="49836" y="67201"/>
                  </a:lnTo>
                  <a:lnTo>
                    <a:pt x="44681" y="70483"/>
                  </a:lnTo>
                  <a:lnTo>
                    <a:pt x="24213" y="73527"/>
                  </a:lnTo>
                  <a:lnTo>
                    <a:pt x="15601" y="72486"/>
                  </a:lnTo>
                  <a:lnTo>
                    <a:pt x="6008" y="67754"/>
                  </a:lnTo>
                  <a:lnTo>
                    <a:pt x="4863" y="65597"/>
                  </a:lnTo>
                  <a:lnTo>
                    <a:pt x="3590" y="59436"/>
                  </a:lnTo>
                  <a:lnTo>
                    <a:pt x="4559" y="48035"/>
                  </a:lnTo>
                  <a:lnTo>
                    <a:pt x="12796" y="26505"/>
                  </a:lnTo>
                  <a:lnTo>
                    <a:pt x="24216" y="13059"/>
                  </a:lnTo>
                  <a:lnTo>
                    <a:pt x="29360" y="8922"/>
                  </a:lnTo>
                  <a:lnTo>
                    <a:pt x="50380" y="1563"/>
                  </a:lnTo>
                  <a:lnTo>
                    <a:pt x="65813" y="0"/>
                  </a:lnTo>
                  <a:lnTo>
                    <a:pt x="72542" y="884"/>
                  </a:lnTo>
                  <a:lnTo>
                    <a:pt x="94216" y="13488"/>
                  </a:lnTo>
                  <a:lnTo>
                    <a:pt x="108738" y="31171"/>
                  </a:lnTo>
                  <a:lnTo>
                    <a:pt x="114658" y="43932"/>
                  </a:lnTo>
                  <a:lnTo>
                    <a:pt x="121357" y="89069"/>
                  </a:lnTo>
                  <a:lnTo>
                    <a:pt x="117674" y="131222"/>
                  </a:lnTo>
                  <a:lnTo>
                    <a:pt x="109376" y="175071"/>
                  </a:lnTo>
                  <a:lnTo>
                    <a:pt x="91633" y="220139"/>
                  </a:lnTo>
                  <a:lnTo>
                    <a:pt x="80489" y="239560"/>
                  </a:lnTo>
                  <a:lnTo>
                    <a:pt x="53520" y="261235"/>
                  </a:lnTo>
                  <a:lnTo>
                    <a:pt x="33287" y="269581"/>
                  </a:lnTo>
                  <a:lnTo>
                    <a:pt x="27512" y="269923"/>
                  </a:lnTo>
                  <a:lnTo>
                    <a:pt x="16867" y="267268"/>
                  </a:lnTo>
                  <a:lnTo>
                    <a:pt x="10139" y="262681"/>
                  </a:lnTo>
                  <a:lnTo>
                    <a:pt x="3677" y="253482"/>
                  </a:lnTo>
                  <a:lnTo>
                    <a:pt x="665" y="241820"/>
                  </a:lnTo>
                  <a:lnTo>
                    <a:pt x="0" y="230306"/>
                  </a:lnTo>
                  <a:lnTo>
                    <a:pt x="1194" y="225657"/>
                  </a:lnTo>
                  <a:lnTo>
                    <a:pt x="11811" y="209758"/>
                  </a:lnTo>
                  <a:lnTo>
                    <a:pt x="15851" y="205470"/>
                  </a:lnTo>
                  <a:lnTo>
                    <a:pt x="18822" y="203564"/>
                  </a:lnTo>
                  <a:lnTo>
                    <a:pt x="32948" y="202174"/>
                  </a:lnTo>
                  <a:lnTo>
                    <a:pt x="38297" y="205863"/>
                  </a:lnTo>
                  <a:lnTo>
                    <a:pt x="48670" y="214672"/>
                  </a:lnTo>
                  <a:lnTo>
                    <a:pt x="92920" y="241702"/>
                  </a:lnTo>
                  <a:lnTo>
                    <a:pt x="114598" y="257222"/>
                  </a:lnTo>
                  <a:lnTo>
                    <a:pt x="130181" y="261702"/>
                  </a:lnTo>
                  <a:lnTo>
                    <a:pt x="153589" y="264965"/>
                  </a:lnTo>
                  <a:lnTo>
                    <a:pt x="162402" y="263684"/>
                  </a:lnTo>
                  <a:lnTo>
                    <a:pt x="169481" y="261070"/>
                  </a:lnTo>
                  <a:lnTo>
                    <a:pt x="186570" y="245411"/>
                  </a:lnTo>
                  <a:lnTo>
                    <a:pt x="196247" y="23061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SMARTInkShape-Group7">
            <a:extLst>
              <a:ext uri="{FF2B5EF4-FFF2-40B4-BE49-F238E27FC236}">
                <a16:creationId xmlns:a16="http://schemas.microsoft.com/office/drawing/2014/main" xmlns="" id="{FDDC7400-7331-49DE-84CB-DB23D7818F16}"/>
              </a:ext>
            </a:extLst>
          </p:cNvPr>
          <p:cNvGrpSpPr/>
          <p:nvPr/>
        </p:nvGrpSpPr>
        <p:grpSpPr>
          <a:xfrm>
            <a:off x="4794250" y="4343662"/>
            <a:ext cx="379766" cy="246615"/>
            <a:chOff x="4794250" y="4343662"/>
            <a:chExt cx="379766" cy="246615"/>
          </a:xfrm>
        </p:grpSpPr>
        <p:sp>
          <p:nvSpPr>
            <p:cNvPr id="18" name="SMARTInkShape-11">
              <a:extLst>
                <a:ext uri="{FF2B5EF4-FFF2-40B4-BE49-F238E27FC236}">
                  <a16:creationId xmlns:a16="http://schemas.microsoft.com/office/drawing/2014/main" xmlns="" id="{708A4CCD-CDB3-4C6D-941A-E9C469A944A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94250" y="4344718"/>
              <a:ext cx="130176" cy="239983"/>
            </a:xfrm>
            <a:custGeom>
              <a:avLst/>
              <a:gdLst/>
              <a:ahLst/>
              <a:cxnLst/>
              <a:rect l="0" t="0" r="0" b="0"/>
              <a:pathLst>
                <a:path w="130176" h="239983">
                  <a:moveTo>
                    <a:pt x="0" y="128857"/>
                  </a:moveTo>
                  <a:lnTo>
                    <a:pt x="0" y="128857"/>
                  </a:lnTo>
                  <a:lnTo>
                    <a:pt x="0" y="131591"/>
                  </a:lnTo>
                  <a:lnTo>
                    <a:pt x="5056" y="130216"/>
                  </a:lnTo>
                  <a:lnTo>
                    <a:pt x="6546" y="129410"/>
                  </a:lnTo>
                  <a:lnTo>
                    <a:pt x="7539" y="128520"/>
                  </a:lnTo>
                  <a:lnTo>
                    <a:pt x="12143" y="120381"/>
                  </a:lnTo>
                  <a:lnTo>
                    <a:pt x="12681" y="120031"/>
                  </a:lnTo>
                  <a:lnTo>
                    <a:pt x="14220" y="119643"/>
                  </a:lnTo>
                  <a:lnTo>
                    <a:pt x="40591" y="82805"/>
                  </a:lnTo>
                  <a:lnTo>
                    <a:pt x="66574" y="39419"/>
                  </a:lnTo>
                  <a:lnTo>
                    <a:pt x="89001" y="8616"/>
                  </a:lnTo>
                  <a:lnTo>
                    <a:pt x="91517" y="1939"/>
                  </a:lnTo>
                  <a:lnTo>
                    <a:pt x="92408" y="854"/>
                  </a:lnTo>
                  <a:lnTo>
                    <a:pt x="93356" y="130"/>
                  </a:lnTo>
                  <a:lnTo>
                    <a:pt x="93987" y="0"/>
                  </a:lnTo>
                  <a:lnTo>
                    <a:pt x="94408" y="266"/>
                  </a:lnTo>
                  <a:lnTo>
                    <a:pt x="94689" y="796"/>
                  </a:lnTo>
                  <a:lnTo>
                    <a:pt x="95845" y="4888"/>
                  </a:lnTo>
                  <a:lnTo>
                    <a:pt x="99581" y="12280"/>
                  </a:lnTo>
                  <a:lnTo>
                    <a:pt x="104781" y="53274"/>
                  </a:lnTo>
                  <a:lnTo>
                    <a:pt x="109148" y="99222"/>
                  </a:lnTo>
                  <a:lnTo>
                    <a:pt x="111806" y="143991"/>
                  </a:lnTo>
                  <a:lnTo>
                    <a:pt x="114677" y="188692"/>
                  </a:lnTo>
                  <a:lnTo>
                    <a:pt x="125883" y="234473"/>
                  </a:lnTo>
                  <a:lnTo>
                    <a:pt x="130175" y="23998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MARTInkShape-12">
              <a:extLst>
                <a:ext uri="{FF2B5EF4-FFF2-40B4-BE49-F238E27FC236}">
                  <a16:creationId xmlns:a16="http://schemas.microsoft.com/office/drawing/2014/main" xmlns="" id="{70A5A948-0B55-4C1C-AD53-FEFB615B614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003857" y="4343662"/>
              <a:ext cx="170159" cy="246615"/>
            </a:xfrm>
            <a:custGeom>
              <a:avLst/>
              <a:gdLst/>
              <a:ahLst/>
              <a:cxnLst/>
              <a:rect l="0" t="0" r="0" b="0"/>
              <a:pathLst>
                <a:path w="170159" h="246615">
                  <a:moveTo>
                    <a:pt x="152343" y="2913"/>
                  </a:moveTo>
                  <a:lnTo>
                    <a:pt x="152343" y="2913"/>
                  </a:lnTo>
                  <a:lnTo>
                    <a:pt x="152343" y="5957"/>
                  </a:lnTo>
                  <a:lnTo>
                    <a:pt x="149207" y="6087"/>
                  </a:lnTo>
                  <a:lnTo>
                    <a:pt x="104832" y="0"/>
                  </a:lnTo>
                  <a:lnTo>
                    <a:pt x="78452" y="459"/>
                  </a:lnTo>
                  <a:lnTo>
                    <a:pt x="44365" y="11682"/>
                  </a:lnTo>
                  <a:lnTo>
                    <a:pt x="31687" y="19998"/>
                  </a:lnTo>
                  <a:lnTo>
                    <a:pt x="20677" y="31727"/>
                  </a:lnTo>
                  <a:lnTo>
                    <a:pt x="7806" y="52949"/>
                  </a:lnTo>
                  <a:lnTo>
                    <a:pt x="588" y="80407"/>
                  </a:lnTo>
                  <a:lnTo>
                    <a:pt x="0" y="100373"/>
                  </a:lnTo>
                  <a:lnTo>
                    <a:pt x="1849" y="104554"/>
                  </a:lnTo>
                  <a:lnTo>
                    <a:pt x="4976" y="109934"/>
                  </a:lnTo>
                  <a:lnTo>
                    <a:pt x="6060" y="112567"/>
                  </a:lnTo>
                  <a:lnTo>
                    <a:pt x="11750" y="120364"/>
                  </a:lnTo>
                  <a:lnTo>
                    <a:pt x="12048" y="121430"/>
                  </a:lnTo>
                  <a:lnTo>
                    <a:pt x="12952" y="122141"/>
                  </a:lnTo>
                  <a:lnTo>
                    <a:pt x="18058" y="123376"/>
                  </a:lnTo>
                  <a:lnTo>
                    <a:pt x="25758" y="120671"/>
                  </a:lnTo>
                  <a:lnTo>
                    <a:pt x="34637" y="119503"/>
                  </a:lnTo>
                  <a:lnTo>
                    <a:pt x="46479" y="115332"/>
                  </a:lnTo>
                  <a:lnTo>
                    <a:pt x="92793" y="111066"/>
                  </a:lnTo>
                  <a:lnTo>
                    <a:pt x="101535" y="111659"/>
                  </a:lnTo>
                  <a:lnTo>
                    <a:pt x="131615" y="119688"/>
                  </a:lnTo>
                  <a:lnTo>
                    <a:pt x="140086" y="125237"/>
                  </a:lnTo>
                  <a:lnTo>
                    <a:pt x="151372" y="138423"/>
                  </a:lnTo>
                  <a:lnTo>
                    <a:pt x="169409" y="178569"/>
                  </a:lnTo>
                  <a:lnTo>
                    <a:pt x="170158" y="185051"/>
                  </a:lnTo>
                  <a:lnTo>
                    <a:pt x="168244" y="197560"/>
                  </a:lnTo>
                  <a:lnTo>
                    <a:pt x="159790" y="222045"/>
                  </a:lnTo>
                  <a:lnTo>
                    <a:pt x="159424" y="224143"/>
                  </a:lnTo>
                  <a:lnTo>
                    <a:pt x="156196" y="228355"/>
                  </a:lnTo>
                  <a:lnTo>
                    <a:pt x="143509" y="238527"/>
                  </a:lnTo>
                  <a:lnTo>
                    <a:pt x="130254" y="244775"/>
                  </a:lnTo>
                  <a:lnTo>
                    <a:pt x="120633" y="246614"/>
                  </a:lnTo>
                  <a:lnTo>
                    <a:pt x="106072" y="244700"/>
                  </a:lnTo>
                  <a:lnTo>
                    <a:pt x="62728" y="231937"/>
                  </a:lnTo>
                  <a:lnTo>
                    <a:pt x="48041" y="228343"/>
                  </a:lnTo>
                  <a:lnTo>
                    <a:pt x="29933" y="220457"/>
                  </a:lnTo>
                  <a:lnTo>
                    <a:pt x="19889" y="219029"/>
                  </a:lnTo>
                  <a:lnTo>
                    <a:pt x="16687" y="219850"/>
                  </a:lnTo>
                  <a:lnTo>
                    <a:pt x="14087" y="221038"/>
                  </a:lnTo>
                  <a:lnTo>
                    <a:pt x="9468" y="22198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SMARTInkShape-Group8">
            <a:extLst>
              <a:ext uri="{FF2B5EF4-FFF2-40B4-BE49-F238E27FC236}">
                <a16:creationId xmlns:a16="http://schemas.microsoft.com/office/drawing/2014/main" xmlns="" id="{74639C74-669B-4291-AEE8-6763C9FF77A2}"/>
              </a:ext>
            </a:extLst>
          </p:cNvPr>
          <p:cNvGrpSpPr/>
          <p:nvPr/>
        </p:nvGrpSpPr>
        <p:grpSpPr>
          <a:xfrm>
            <a:off x="8429625" y="2257468"/>
            <a:ext cx="446429" cy="247608"/>
            <a:chOff x="8429625" y="2257468"/>
            <a:chExt cx="446429" cy="247608"/>
          </a:xfrm>
        </p:grpSpPr>
        <p:sp>
          <p:nvSpPr>
            <p:cNvPr id="21" name="SMARTInkShape-13">
              <a:extLst>
                <a:ext uri="{FF2B5EF4-FFF2-40B4-BE49-F238E27FC236}">
                  <a16:creationId xmlns:a16="http://schemas.microsoft.com/office/drawing/2014/main" xmlns="" id="{DFD814E3-C706-43B0-828A-4C892F9FCEF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29625" y="2258865"/>
              <a:ext cx="142876" cy="246211"/>
            </a:xfrm>
            <a:custGeom>
              <a:avLst/>
              <a:gdLst/>
              <a:ahLst/>
              <a:cxnLst/>
              <a:rect l="0" t="0" r="0" b="0"/>
              <a:pathLst>
                <a:path w="142876" h="246211">
                  <a:moveTo>
                    <a:pt x="0" y="144610"/>
                  </a:moveTo>
                  <a:lnTo>
                    <a:pt x="0" y="144610"/>
                  </a:lnTo>
                  <a:lnTo>
                    <a:pt x="1685" y="144610"/>
                  </a:lnTo>
                  <a:lnTo>
                    <a:pt x="3453" y="143669"/>
                  </a:lnTo>
                  <a:lnTo>
                    <a:pt x="8914" y="138832"/>
                  </a:lnTo>
                  <a:lnTo>
                    <a:pt x="10194" y="138514"/>
                  </a:lnTo>
                  <a:lnTo>
                    <a:pt x="11030" y="138430"/>
                  </a:lnTo>
                  <a:lnTo>
                    <a:pt x="54783" y="104732"/>
                  </a:lnTo>
                  <a:lnTo>
                    <a:pt x="90204" y="69606"/>
                  </a:lnTo>
                  <a:lnTo>
                    <a:pt x="115781" y="24918"/>
                  </a:lnTo>
                  <a:lnTo>
                    <a:pt x="126454" y="191"/>
                  </a:lnTo>
                  <a:lnTo>
                    <a:pt x="126636" y="0"/>
                  </a:lnTo>
                  <a:lnTo>
                    <a:pt x="126757" y="226"/>
                  </a:lnTo>
                  <a:lnTo>
                    <a:pt x="133093" y="45265"/>
                  </a:lnTo>
                  <a:lnTo>
                    <a:pt x="135522" y="89176"/>
                  </a:lnTo>
                  <a:lnTo>
                    <a:pt x="136467" y="135155"/>
                  </a:lnTo>
                  <a:lnTo>
                    <a:pt x="139403" y="182405"/>
                  </a:lnTo>
                  <a:lnTo>
                    <a:pt x="139688" y="226325"/>
                  </a:lnTo>
                  <a:lnTo>
                    <a:pt x="142875" y="24621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MARTInkShape-14">
              <a:extLst>
                <a:ext uri="{FF2B5EF4-FFF2-40B4-BE49-F238E27FC236}">
                  <a16:creationId xmlns:a16="http://schemas.microsoft.com/office/drawing/2014/main" xmlns="" id="{00F8BB65-B7FF-4CA1-8ADC-A1D2884FD15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690307" y="2257468"/>
              <a:ext cx="185747" cy="244130"/>
            </a:xfrm>
            <a:custGeom>
              <a:avLst/>
              <a:gdLst/>
              <a:ahLst/>
              <a:cxnLst/>
              <a:rect l="0" t="0" r="0" b="0"/>
              <a:pathLst>
                <a:path w="185747" h="244130">
                  <a:moveTo>
                    <a:pt x="28243" y="15832"/>
                  </a:moveTo>
                  <a:lnTo>
                    <a:pt x="28243" y="15832"/>
                  </a:lnTo>
                  <a:lnTo>
                    <a:pt x="8729" y="48369"/>
                  </a:lnTo>
                  <a:lnTo>
                    <a:pt x="0" y="79827"/>
                  </a:lnTo>
                  <a:lnTo>
                    <a:pt x="87" y="122665"/>
                  </a:lnTo>
                  <a:lnTo>
                    <a:pt x="7467" y="163338"/>
                  </a:lnTo>
                  <a:lnTo>
                    <a:pt x="23265" y="205223"/>
                  </a:lnTo>
                  <a:lnTo>
                    <a:pt x="37687" y="220799"/>
                  </a:lnTo>
                  <a:lnTo>
                    <a:pt x="60205" y="238119"/>
                  </a:lnTo>
                  <a:lnTo>
                    <a:pt x="76166" y="244129"/>
                  </a:lnTo>
                  <a:lnTo>
                    <a:pt x="91557" y="243793"/>
                  </a:lnTo>
                  <a:lnTo>
                    <a:pt x="111953" y="239029"/>
                  </a:lnTo>
                  <a:lnTo>
                    <a:pt x="135022" y="228460"/>
                  </a:lnTo>
                  <a:lnTo>
                    <a:pt x="148742" y="216181"/>
                  </a:lnTo>
                  <a:lnTo>
                    <a:pt x="176138" y="168650"/>
                  </a:lnTo>
                  <a:lnTo>
                    <a:pt x="185442" y="131786"/>
                  </a:lnTo>
                  <a:lnTo>
                    <a:pt x="185746" y="113891"/>
                  </a:lnTo>
                  <a:lnTo>
                    <a:pt x="182106" y="88058"/>
                  </a:lnTo>
                  <a:lnTo>
                    <a:pt x="165355" y="44203"/>
                  </a:lnTo>
                  <a:lnTo>
                    <a:pt x="161022" y="34273"/>
                  </a:lnTo>
                  <a:lnTo>
                    <a:pt x="141971" y="15502"/>
                  </a:lnTo>
                  <a:lnTo>
                    <a:pt x="130418" y="7268"/>
                  </a:lnTo>
                  <a:lnTo>
                    <a:pt x="115754" y="3949"/>
                  </a:lnTo>
                  <a:lnTo>
                    <a:pt x="73673" y="0"/>
                  </a:lnTo>
                  <a:lnTo>
                    <a:pt x="44929" y="12462"/>
                  </a:lnTo>
                  <a:lnTo>
                    <a:pt x="28243" y="3170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SMARTInkShape-15">
            <a:extLst>
              <a:ext uri="{FF2B5EF4-FFF2-40B4-BE49-F238E27FC236}">
                <a16:creationId xmlns:a16="http://schemas.microsoft.com/office/drawing/2014/main" xmlns="" id="{F62DED78-86EC-437F-83E9-063E0CA66E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19376" y="2790878"/>
            <a:ext cx="154016" cy="230733"/>
          </a:xfrm>
          <a:custGeom>
            <a:avLst/>
            <a:gdLst/>
            <a:ahLst/>
            <a:cxnLst/>
            <a:rect l="0" t="0" r="0" b="0"/>
            <a:pathLst>
              <a:path w="154016" h="230733">
                <a:moveTo>
                  <a:pt x="107099" y="9472"/>
                </a:moveTo>
                <a:lnTo>
                  <a:pt x="107099" y="9472"/>
                </a:lnTo>
                <a:lnTo>
                  <a:pt x="107099" y="7786"/>
                </a:lnTo>
                <a:lnTo>
                  <a:pt x="105218" y="6018"/>
                </a:lnTo>
                <a:lnTo>
                  <a:pt x="102735" y="4056"/>
                </a:lnTo>
                <a:lnTo>
                  <a:pt x="100985" y="1321"/>
                </a:lnTo>
                <a:lnTo>
                  <a:pt x="97727" y="0"/>
                </a:lnTo>
                <a:lnTo>
                  <a:pt x="52104" y="9826"/>
                </a:lnTo>
                <a:lnTo>
                  <a:pt x="43146" y="12099"/>
                </a:lnTo>
                <a:lnTo>
                  <a:pt x="14379" y="28573"/>
                </a:lnTo>
                <a:lnTo>
                  <a:pt x="6993" y="35828"/>
                </a:lnTo>
                <a:lnTo>
                  <a:pt x="2022" y="42995"/>
                </a:lnTo>
                <a:lnTo>
                  <a:pt x="0" y="51272"/>
                </a:lnTo>
                <a:lnTo>
                  <a:pt x="1409" y="57330"/>
                </a:lnTo>
                <a:lnTo>
                  <a:pt x="4287" y="65751"/>
                </a:lnTo>
                <a:lnTo>
                  <a:pt x="4691" y="68158"/>
                </a:lnTo>
                <a:lnTo>
                  <a:pt x="6725" y="70115"/>
                </a:lnTo>
                <a:lnTo>
                  <a:pt x="52813" y="86268"/>
                </a:lnTo>
                <a:lnTo>
                  <a:pt x="94876" y="101709"/>
                </a:lnTo>
                <a:lnTo>
                  <a:pt x="141276" y="133821"/>
                </a:lnTo>
                <a:lnTo>
                  <a:pt x="144984" y="136823"/>
                </a:lnTo>
                <a:lnTo>
                  <a:pt x="153239" y="168303"/>
                </a:lnTo>
                <a:lnTo>
                  <a:pt x="153931" y="180201"/>
                </a:lnTo>
                <a:lnTo>
                  <a:pt x="151183" y="194982"/>
                </a:lnTo>
                <a:lnTo>
                  <a:pt x="145856" y="209323"/>
                </a:lnTo>
                <a:lnTo>
                  <a:pt x="142433" y="214241"/>
                </a:lnTo>
                <a:lnTo>
                  <a:pt x="131484" y="220976"/>
                </a:lnTo>
                <a:lnTo>
                  <a:pt x="101214" y="230453"/>
                </a:lnTo>
                <a:lnTo>
                  <a:pt x="66588" y="230732"/>
                </a:lnTo>
                <a:lnTo>
                  <a:pt x="32490" y="225150"/>
                </a:lnTo>
                <a:lnTo>
                  <a:pt x="29843" y="224166"/>
                </a:lnTo>
                <a:lnTo>
                  <a:pt x="25021" y="220250"/>
                </a:lnTo>
                <a:lnTo>
                  <a:pt x="20878" y="214982"/>
                </a:lnTo>
                <a:lnTo>
                  <a:pt x="17861" y="209112"/>
                </a:lnTo>
                <a:lnTo>
                  <a:pt x="17225" y="203917"/>
                </a:lnTo>
                <a:lnTo>
                  <a:pt x="18007" y="194832"/>
                </a:lnTo>
                <a:lnTo>
                  <a:pt x="34082" y="167565"/>
                </a:lnTo>
                <a:lnTo>
                  <a:pt x="66116" y="132724"/>
                </a:lnTo>
                <a:lnTo>
                  <a:pt x="112408" y="95127"/>
                </a:lnTo>
                <a:lnTo>
                  <a:pt x="134859" y="75295"/>
                </a:lnTo>
                <a:lnTo>
                  <a:pt x="145222" y="62211"/>
                </a:lnTo>
                <a:lnTo>
                  <a:pt x="154015" y="38043"/>
                </a:lnTo>
                <a:lnTo>
                  <a:pt x="152829" y="29069"/>
                </a:lnTo>
                <a:lnTo>
                  <a:pt x="147242" y="16673"/>
                </a:lnTo>
                <a:lnTo>
                  <a:pt x="137377" y="10469"/>
                </a:lnTo>
                <a:lnTo>
                  <a:pt x="128339" y="7533"/>
                </a:lnTo>
                <a:lnTo>
                  <a:pt x="65824" y="9472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SMARTInkShape-Group10">
            <a:extLst>
              <a:ext uri="{FF2B5EF4-FFF2-40B4-BE49-F238E27FC236}">
                <a16:creationId xmlns:a16="http://schemas.microsoft.com/office/drawing/2014/main" xmlns="" id="{84F133A5-5A24-4B2E-86FA-C41D28293D88}"/>
              </a:ext>
            </a:extLst>
          </p:cNvPr>
          <p:cNvGrpSpPr/>
          <p:nvPr/>
        </p:nvGrpSpPr>
        <p:grpSpPr>
          <a:xfrm>
            <a:off x="8420108" y="3294123"/>
            <a:ext cx="454018" cy="287278"/>
            <a:chOff x="8420108" y="3294123"/>
            <a:chExt cx="454018" cy="287278"/>
          </a:xfrm>
        </p:grpSpPr>
        <p:sp>
          <p:nvSpPr>
            <p:cNvPr id="25" name="SMARTInkShape-16">
              <a:extLst>
                <a:ext uri="{FF2B5EF4-FFF2-40B4-BE49-F238E27FC236}">
                  <a16:creationId xmlns:a16="http://schemas.microsoft.com/office/drawing/2014/main" xmlns="" id="{EF38550B-8DE7-4340-9F5E-7A072827D19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420108" y="3303010"/>
              <a:ext cx="126971" cy="278391"/>
            </a:xfrm>
            <a:custGeom>
              <a:avLst/>
              <a:gdLst/>
              <a:ahLst/>
              <a:cxnLst/>
              <a:rect l="0" t="0" r="0" b="0"/>
              <a:pathLst>
                <a:path w="126971" h="278391">
                  <a:moveTo>
                    <a:pt x="9517" y="138690"/>
                  </a:moveTo>
                  <a:lnTo>
                    <a:pt x="9517" y="138690"/>
                  </a:lnTo>
                  <a:lnTo>
                    <a:pt x="7832" y="140376"/>
                  </a:lnTo>
                  <a:lnTo>
                    <a:pt x="5123" y="141203"/>
                  </a:lnTo>
                  <a:lnTo>
                    <a:pt x="81" y="141853"/>
                  </a:lnTo>
                  <a:lnTo>
                    <a:pt x="0" y="144598"/>
                  </a:lnTo>
                  <a:lnTo>
                    <a:pt x="5051" y="143223"/>
                  </a:lnTo>
                  <a:lnTo>
                    <a:pt x="44661" y="115209"/>
                  </a:lnTo>
                  <a:lnTo>
                    <a:pt x="79893" y="71562"/>
                  </a:lnTo>
                  <a:lnTo>
                    <a:pt x="102599" y="36733"/>
                  </a:lnTo>
                  <a:lnTo>
                    <a:pt x="115694" y="1263"/>
                  </a:lnTo>
                  <a:lnTo>
                    <a:pt x="115580" y="505"/>
                  </a:lnTo>
                  <a:lnTo>
                    <a:pt x="115151" y="0"/>
                  </a:lnTo>
                  <a:lnTo>
                    <a:pt x="115217" y="16"/>
                  </a:lnTo>
                  <a:lnTo>
                    <a:pt x="116232" y="975"/>
                  </a:lnTo>
                  <a:lnTo>
                    <a:pt x="116918" y="2577"/>
                  </a:lnTo>
                  <a:lnTo>
                    <a:pt x="120600" y="47011"/>
                  </a:lnTo>
                  <a:lnTo>
                    <a:pt x="125057" y="92377"/>
                  </a:lnTo>
                  <a:lnTo>
                    <a:pt x="126822" y="135936"/>
                  </a:lnTo>
                  <a:lnTo>
                    <a:pt x="126970" y="175269"/>
                  </a:lnTo>
                  <a:lnTo>
                    <a:pt x="126049" y="218419"/>
                  </a:lnTo>
                  <a:lnTo>
                    <a:pt x="123875" y="264397"/>
                  </a:lnTo>
                  <a:lnTo>
                    <a:pt x="123829" y="274763"/>
                  </a:lnTo>
                  <a:lnTo>
                    <a:pt x="123472" y="275972"/>
                  </a:lnTo>
                  <a:lnTo>
                    <a:pt x="122881" y="276778"/>
                  </a:lnTo>
                  <a:lnTo>
                    <a:pt x="120642" y="27839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SMARTInkShape-17">
              <a:extLst>
                <a:ext uri="{FF2B5EF4-FFF2-40B4-BE49-F238E27FC236}">
                  <a16:creationId xmlns:a16="http://schemas.microsoft.com/office/drawing/2014/main" xmlns="" id="{051D2D78-2ED2-4ADA-9A08-BCB37AFD82F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67114" y="3294123"/>
              <a:ext cx="207012" cy="251109"/>
            </a:xfrm>
            <a:custGeom>
              <a:avLst/>
              <a:gdLst/>
              <a:ahLst/>
              <a:cxnLst/>
              <a:rect l="0" t="0" r="0" b="0"/>
              <a:pathLst>
                <a:path w="207012" h="251109">
                  <a:moveTo>
                    <a:pt x="70486" y="68202"/>
                  </a:moveTo>
                  <a:lnTo>
                    <a:pt x="70486" y="68202"/>
                  </a:lnTo>
                  <a:lnTo>
                    <a:pt x="67116" y="69888"/>
                  </a:lnTo>
                  <a:lnTo>
                    <a:pt x="64520" y="72597"/>
                  </a:lnTo>
                  <a:lnTo>
                    <a:pt x="59978" y="78399"/>
                  </a:lnTo>
                  <a:lnTo>
                    <a:pt x="46708" y="88841"/>
                  </a:lnTo>
                  <a:lnTo>
                    <a:pt x="14203" y="89277"/>
                  </a:lnTo>
                  <a:lnTo>
                    <a:pt x="10739" y="88602"/>
                  </a:lnTo>
                  <a:lnTo>
                    <a:pt x="8077" y="86741"/>
                  </a:lnTo>
                  <a:lnTo>
                    <a:pt x="4178" y="80910"/>
                  </a:lnTo>
                  <a:lnTo>
                    <a:pt x="0" y="66323"/>
                  </a:lnTo>
                  <a:lnTo>
                    <a:pt x="1585" y="46910"/>
                  </a:lnTo>
                  <a:lnTo>
                    <a:pt x="8208" y="30574"/>
                  </a:lnTo>
                  <a:lnTo>
                    <a:pt x="20244" y="18483"/>
                  </a:lnTo>
                  <a:lnTo>
                    <a:pt x="45690" y="3914"/>
                  </a:lnTo>
                  <a:lnTo>
                    <a:pt x="64315" y="0"/>
                  </a:lnTo>
                  <a:lnTo>
                    <a:pt x="76497" y="526"/>
                  </a:lnTo>
                  <a:lnTo>
                    <a:pt x="95662" y="10763"/>
                  </a:lnTo>
                  <a:lnTo>
                    <a:pt x="108646" y="22192"/>
                  </a:lnTo>
                  <a:lnTo>
                    <a:pt x="117188" y="34696"/>
                  </a:lnTo>
                  <a:lnTo>
                    <a:pt x="121229" y="45197"/>
                  </a:lnTo>
                  <a:lnTo>
                    <a:pt x="123825" y="81362"/>
                  </a:lnTo>
                  <a:lnTo>
                    <a:pt x="120005" y="118335"/>
                  </a:lnTo>
                  <a:lnTo>
                    <a:pt x="103972" y="162348"/>
                  </a:lnTo>
                  <a:lnTo>
                    <a:pt x="87283" y="204189"/>
                  </a:lnTo>
                  <a:lnTo>
                    <a:pt x="73490" y="224598"/>
                  </a:lnTo>
                  <a:lnTo>
                    <a:pt x="53223" y="243261"/>
                  </a:lnTo>
                  <a:lnTo>
                    <a:pt x="40167" y="249345"/>
                  </a:lnTo>
                  <a:lnTo>
                    <a:pt x="27910" y="251108"/>
                  </a:lnTo>
                  <a:lnTo>
                    <a:pt x="22048" y="250270"/>
                  </a:lnTo>
                  <a:lnTo>
                    <a:pt x="14781" y="246130"/>
                  </a:lnTo>
                  <a:lnTo>
                    <a:pt x="9844" y="240435"/>
                  </a:lnTo>
                  <a:lnTo>
                    <a:pt x="3187" y="225643"/>
                  </a:lnTo>
                  <a:lnTo>
                    <a:pt x="1140" y="212948"/>
                  </a:lnTo>
                  <a:lnTo>
                    <a:pt x="1009" y="187586"/>
                  </a:lnTo>
                  <a:lnTo>
                    <a:pt x="3177" y="181735"/>
                  </a:lnTo>
                  <a:lnTo>
                    <a:pt x="5057" y="178869"/>
                  </a:lnTo>
                  <a:lnTo>
                    <a:pt x="13157" y="173586"/>
                  </a:lnTo>
                  <a:lnTo>
                    <a:pt x="21122" y="170923"/>
                  </a:lnTo>
                  <a:lnTo>
                    <a:pt x="35491" y="172634"/>
                  </a:lnTo>
                  <a:lnTo>
                    <a:pt x="42831" y="177932"/>
                  </a:lnTo>
                  <a:lnTo>
                    <a:pt x="80892" y="222056"/>
                  </a:lnTo>
                  <a:lnTo>
                    <a:pt x="105914" y="240434"/>
                  </a:lnTo>
                  <a:lnTo>
                    <a:pt x="131183" y="249932"/>
                  </a:lnTo>
                  <a:lnTo>
                    <a:pt x="143817" y="249949"/>
                  </a:lnTo>
                  <a:lnTo>
                    <a:pt x="155361" y="247720"/>
                  </a:lnTo>
                  <a:lnTo>
                    <a:pt x="173107" y="238737"/>
                  </a:lnTo>
                  <a:lnTo>
                    <a:pt x="184148" y="229150"/>
                  </a:lnTo>
                  <a:lnTo>
                    <a:pt x="195478" y="212347"/>
                  </a:lnTo>
                  <a:lnTo>
                    <a:pt x="207011" y="17932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SMARTInkShape-Group11">
            <a:extLst>
              <a:ext uri="{FF2B5EF4-FFF2-40B4-BE49-F238E27FC236}">
                <a16:creationId xmlns:a16="http://schemas.microsoft.com/office/drawing/2014/main" xmlns="" id="{3E3EB258-86DF-4628-9E76-791FF709569D}"/>
              </a:ext>
            </a:extLst>
          </p:cNvPr>
          <p:cNvGrpSpPr/>
          <p:nvPr/>
        </p:nvGrpSpPr>
        <p:grpSpPr>
          <a:xfrm>
            <a:off x="8369300" y="3790243"/>
            <a:ext cx="372795" cy="298367"/>
            <a:chOff x="8369300" y="3790243"/>
            <a:chExt cx="372795" cy="298367"/>
          </a:xfrm>
        </p:grpSpPr>
        <p:sp>
          <p:nvSpPr>
            <p:cNvPr id="28" name="SMARTInkShape-18">
              <a:extLst>
                <a:ext uri="{FF2B5EF4-FFF2-40B4-BE49-F238E27FC236}">
                  <a16:creationId xmlns:a16="http://schemas.microsoft.com/office/drawing/2014/main" xmlns="" id="{E7D77014-2B76-40A8-ABD5-572E291FB2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369300" y="3815202"/>
              <a:ext cx="120988" cy="239274"/>
            </a:xfrm>
            <a:custGeom>
              <a:avLst/>
              <a:gdLst/>
              <a:ahLst/>
              <a:cxnLst/>
              <a:rect l="0" t="0" r="0" b="0"/>
              <a:pathLst>
                <a:path w="120988" h="239274">
                  <a:moveTo>
                    <a:pt x="0" y="150373"/>
                  </a:moveTo>
                  <a:lnTo>
                    <a:pt x="0" y="150373"/>
                  </a:lnTo>
                  <a:lnTo>
                    <a:pt x="7153" y="150373"/>
                  </a:lnTo>
                  <a:lnTo>
                    <a:pt x="21019" y="144595"/>
                  </a:lnTo>
                  <a:lnTo>
                    <a:pt x="25239" y="142507"/>
                  </a:lnTo>
                  <a:lnTo>
                    <a:pt x="67327" y="97281"/>
                  </a:lnTo>
                  <a:lnTo>
                    <a:pt x="99230" y="53720"/>
                  </a:lnTo>
                  <a:lnTo>
                    <a:pt x="120628" y="8376"/>
                  </a:lnTo>
                  <a:lnTo>
                    <a:pt x="120987" y="6319"/>
                  </a:lnTo>
                  <a:lnTo>
                    <a:pt x="120694" y="0"/>
                  </a:lnTo>
                  <a:lnTo>
                    <a:pt x="120679" y="30"/>
                  </a:lnTo>
                  <a:lnTo>
                    <a:pt x="117197" y="25443"/>
                  </a:lnTo>
                  <a:lnTo>
                    <a:pt x="115158" y="40449"/>
                  </a:lnTo>
                  <a:lnTo>
                    <a:pt x="113434" y="80659"/>
                  </a:lnTo>
                  <a:lnTo>
                    <a:pt x="111076" y="121398"/>
                  </a:lnTo>
                  <a:lnTo>
                    <a:pt x="108672" y="160655"/>
                  </a:lnTo>
                  <a:lnTo>
                    <a:pt x="108014" y="203683"/>
                  </a:lnTo>
                  <a:lnTo>
                    <a:pt x="107950" y="23927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SMARTInkShape-19">
              <a:extLst>
                <a:ext uri="{FF2B5EF4-FFF2-40B4-BE49-F238E27FC236}">
                  <a16:creationId xmlns:a16="http://schemas.microsoft.com/office/drawing/2014/main" xmlns="" id="{309F8C5E-E5A4-4C65-B152-28FB8904DB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81309" y="3790243"/>
              <a:ext cx="160786" cy="298367"/>
            </a:xfrm>
            <a:custGeom>
              <a:avLst/>
              <a:gdLst/>
              <a:ahLst/>
              <a:cxnLst/>
              <a:rect l="0" t="0" r="0" b="0"/>
              <a:pathLst>
                <a:path w="160786" h="298367">
                  <a:moveTo>
                    <a:pt x="92791" y="22932"/>
                  </a:moveTo>
                  <a:lnTo>
                    <a:pt x="92791" y="22932"/>
                  </a:lnTo>
                  <a:lnTo>
                    <a:pt x="89421" y="21246"/>
                  </a:lnTo>
                  <a:lnTo>
                    <a:pt x="88427" y="21103"/>
                  </a:lnTo>
                  <a:lnTo>
                    <a:pt x="87765" y="21360"/>
                  </a:lnTo>
                  <a:lnTo>
                    <a:pt x="87324" y="21884"/>
                  </a:lnTo>
                  <a:lnTo>
                    <a:pt x="66129" y="25968"/>
                  </a:lnTo>
                  <a:lnTo>
                    <a:pt x="24604" y="60415"/>
                  </a:lnTo>
                  <a:lnTo>
                    <a:pt x="956" y="93241"/>
                  </a:lnTo>
                  <a:lnTo>
                    <a:pt x="0" y="101218"/>
                  </a:lnTo>
                  <a:lnTo>
                    <a:pt x="239" y="105814"/>
                  </a:lnTo>
                  <a:lnTo>
                    <a:pt x="3326" y="113744"/>
                  </a:lnTo>
                  <a:lnTo>
                    <a:pt x="12246" y="125772"/>
                  </a:lnTo>
                  <a:lnTo>
                    <a:pt x="58440" y="145371"/>
                  </a:lnTo>
                  <a:lnTo>
                    <a:pt x="93503" y="164670"/>
                  </a:lnTo>
                  <a:lnTo>
                    <a:pt x="114849" y="182813"/>
                  </a:lnTo>
                  <a:lnTo>
                    <a:pt x="127498" y="201395"/>
                  </a:lnTo>
                  <a:lnTo>
                    <a:pt x="132957" y="226746"/>
                  </a:lnTo>
                  <a:lnTo>
                    <a:pt x="132868" y="235577"/>
                  </a:lnTo>
                  <a:lnTo>
                    <a:pt x="126849" y="259583"/>
                  </a:lnTo>
                  <a:lnTo>
                    <a:pt x="118482" y="271831"/>
                  </a:lnTo>
                  <a:lnTo>
                    <a:pt x="92651" y="292000"/>
                  </a:lnTo>
                  <a:lnTo>
                    <a:pt x="76266" y="297971"/>
                  </a:lnTo>
                  <a:lnTo>
                    <a:pt x="74366" y="298366"/>
                  </a:lnTo>
                  <a:lnTo>
                    <a:pt x="51594" y="293086"/>
                  </a:lnTo>
                  <a:lnTo>
                    <a:pt x="45906" y="290461"/>
                  </a:lnTo>
                  <a:lnTo>
                    <a:pt x="40368" y="284664"/>
                  </a:lnTo>
                  <a:lnTo>
                    <a:pt x="30275" y="270346"/>
                  </a:lnTo>
                  <a:lnTo>
                    <a:pt x="27348" y="257616"/>
                  </a:lnTo>
                  <a:lnTo>
                    <a:pt x="28166" y="246044"/>
                  </a:lnTo>
                  <a:lnTo>
                    <a:pt x="38227" y="221603"/>
                  </a:lnTo>
                  <a:lnTo>
                    <a:pt x="50171" y="203215"/>
                  </a:lnTo>
                  <a:lnTo>
                    <a:pt x="91143" y="160979"/>
                  </a:lnTo>
                  <a:lnTo>
                    <a:pt x="132296" y="116363"/>
                  </a:lnTo>
                  <a:lnTo>
                    <a:pt x="153209" y="84143"/>
                  </a:lnTo>
                  <a:lnTo>
                    <a:pt x="160785" y="55105"/>
                  </a:lnTo>
                  <a:lnTo>
                    <a:pt x="159740" y="37349"/>
                  </a:lnTo>
                  <a:lnTo>
                    <a:pt x="158059" y="28516"/>
                  </a:lnTo>
                  <a:lnTo>
                    <a:pt x="154255" y="21769"/>
                  </a:lnTo>
                  <a:lnTo>
                    <a:pt x="134584" y="4010"/>
                  </a:lnTo>
                  <a:lnTo>
                    <a:pt x="118501" y="0"/>
                  </a:lnTo>
                  <a:lnTo>
                    <a:pt x="91376" y="907"/>
                  </a:lnTo>
                  <a:lnTo>
                    <a:pt x="70566" y="705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SMARTInkShape-20">
            <a:extLst>
              <a:ext uri="{FF2B5EF4-FFF2-40B4-BE49-F238E27FC236}">
                <a16:creationId xmlns:a16="http://schemas.microsoft.com/office/drawing/2014/main" xmlns="" id="{CA8C8096-8899-4D83-960F-ABE3951B8E5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411702" y="4340225"/>
            <a:ext cx="204274" cy="295197"/>
          </a:xfrm>
          <a:custGeom>
            <a:avLst/>
            <a:gdLst/>
            <a:ahLst/>
            <a:cxnLst/>
            <a:rect l="0" t="0" r="0" b="0"/>
            <a:pathLst>
              <a:path w="204274" h="295197">
                <a:moveTo>
                  <a:pt x="132223" y="0"/>
                </a:moveTo>
                <a:lnTo>
                  <a:pt x="132223" y="0"/>
                </a:lnTo>
                <a:lnTo>
                  <a:pt x="113313" y="0"/>
                </a:lnTo>
                <a:lnTo>
                  <a:pt x="68723" y="14927"/>
                </a:lnTo>
                <a:lnTo>
                  <a:pt x="38871" y="31750"/>
                </a:lnTo>
                <a:lnTo>
                  <a:pt x="19414" y="51244"/>
                </a:lnTo>
                <a:lnTo>
                  <a:pt x="6372" y="74808"/>
                </a:lnTo>
                <a:lnTo>
                  <a:pt x="0" y="95511"/>
                </a:lnTo>
                <a:lnTo>
                  <a:pt x="1255" y="101716"/>
                </a:lnTo>
                <a:lnTo>
                  <a:pt x="2578" y="104852"/>
                </a:lnTo>
                <a:lnTo>
                  <a:pt x="11182" y="114323"/>
                </a:lnTo>
                <a:lnTo>
                  <a:pt x="40565" y="130372"/>
                </a:lnTo>
                <a:lnTo>
                  <a:pt x="87582" y="148495"/>
                </a:lnTo>
                <a:lnTo>
                  <a:pt x="99123" y="155006"/>
                </a:lnTo>
                <a:lnTo>
                  <a:pt x="144992" y="198390"/>
                </a:lnTo>
                <a:lnTo>
                  <a:pt x="149422" y="204825"/>
                </a:lnTo>
                <a:lnTo>
                  <a:pt x="152959" y="214500"/>
                </a:lnTo>
                <a:lnTo>
                  <a:pt x="154361" y="238836"/>
                </a:lnTo>
                <a:lnTo>
                  <a:pt x="151051" y="251232"/>
                </a:lnTo>
                <a:lnTo>
                  <a:pt x="134052" y="278274"/>
                </a:lnTo>
                <a:lnTo>
                  <a:pt x="122785" y="288990"/>
                </a:lnTo>
                <a:lnTo>
                  <a:pt x="117915" y="292247"/>
                </a:lnTo>
                <a:lnTo>
                  <a:pt x="109521" y="294377"/>
                </a:lnTo>
                <a:lnTo>
                  <a:pt x="88583" y="295196"/>
                </a:lnTo>
                <a:lnTo>
                  <a:pt x="80019" y="293358"/>
                </a:lnTo>
                <a:lnTo>
                  <a:pt x="52755" y="279894"/>
                </a:lnTo>
                <a:lnTo>
                  <a:pt x="39495" y="268529"/>
                </a:lnTo>
                <a:lnTo>
                  <a:pt x="28560" y="253822"/>
                </a:lnTo>
                <a:lnTo>
                  <a:pt x="26178" y="246630"/>
                </a:lnTo>
                <a:lnTo>
                  <a:pt x="24649" y="233886"/>
                </a:lnTo>
                <a:lnTo>
                  <a:pt x="26070" y="226795"/>
                </a:lnTo>
                <a:lnTo>
                  <a:pt x="30416" y="217373"/>
                </a:lnTo>
                <a:lnTo>
                  <a:pt x="39794" y="205477"/>
                </a:lnTo>
                <a:lnTo>
                  <a:pt x="84367" y="169613"/>
                </a:lnTo>
                <a:lnTo>
                  <a:pt x="129695" y="134472"/>
                </a:lnTo>
                <a:lnTo>
                  <a:pt x="173855" y="95343"/>
                </a:lnTo>
                <a:lnTo>
                  <a:pt x="198694" y="58684"/>
                </a:lnTo>
                <a:lnTo>
                  <a:pt x="203849" y="43250"/>
                </a:lnTo>
                <a:lnTo>
                  <a:pt x="204273" y="37214"/>
                </a:lnTo>
                <a:lnTo>
                  <a:pt x="202529" y="26941"/>
                </a:lnTo>
                <a:lnTo>
                  <a:pt x="200747" y="22792"/>
                </a:lnTo>
                <a:lnTo>
                  <a:pt x="194390" y="16788"/>
                </a:lnTo>
                <a:lnTo>
                  <a:pt x="174871" y="6954"/>
                </a:lnTo>
                <a:lnTo>
                  <a:pt x="161009" y="4295"/>
                </a:lnTo>
                <a:lnTo>
                  <a:pt x="114847" y="8982"/>
                </a:lnTo>
                <a:lnTo>
                  <a:pt x="94123" y="127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SMARTInkShape-21">
            <a:extLst>
              <a:ext uri="{FF2B5EF4-FFF2-40B4-BE49-F238E27FC236}">
                <a16:creationId xmlns:a16="http://schemas.microsoft.com/office/drawing/2014/main" xmlns="" id="{437EE25A-A568-47C9-89CE-1AD17DF32B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94696" y="1958975"/>
            <a:ext cx="914553" cy="865635"/>
          </a:xfrm>
          <a:custGeom>
            <a:avLst/>
            <a:gdLst/>
            <a:ahLst/>
            <a:cxnLst/>
            <a:rect l="0" t="0" r="0" b="0"/>
            <a:pathLst>
              <a:path w="914553" h="865635">
                <a:moveTo>
                  <a:pt x="427329" y="25400"/>
                </a:moveTo>
                <a:lnTo>
                  <a:pt x="427329" y="25400"/>
                </a:lnTo>
                <a:lnTo>
                  <a:pt x="382521" y="18155"/>
                </a:lnTo>
                <a:lnTo>
                  <a:pt x="335146" y="18522"/>
                </a:lnTo>
                <a:lnTo>
                  <a:pt x="329269" y="19019"/>
                </a:lnTo>
                <a:lnTo>
                  <a:pt x="288614" y="35970"/>
                </a:lnTo>
                <a:lnTo>
                  <a:pt x="256536" y="49380"/>
                </a:lnTo>
                <a:lnTo>
                  <a:pt x="210545" y="73687"/>
                </a:lnTo>
                <a:lnTo>
                  <a:pt x="167540" y="102502"/>
                </a:lnTo>
                <a:lnTo>
                  <a:pt x="126680" y="137637"/>
                </a:lnTo>
                <a:lnTo>
                  <a:pt x="95231" y="179444"/>
                </a:lnTo>
                <a:lnTo>
                  <a:pt x="67081" y="221360"/>
                </a:lnTo>
                <a:lnTo>
                  <a:pt x="44011" y="268553"/>
                </a:lnTo>
                <a:lnTo>
                  <a:pt x="27181" y="309230"/>
                </a:lnTo>
                <a:lnTo>
                  <a:pt x="13805" y="356560"/>
                </a:lnTo>
                <a:lnTo>
                  <a:pt x="5962" y="393945"/>
                </a:lnTo>
                <a:lnTo>
                  <a:pt x="503" y="440942"/>
                </a:lnTo>
                <a:lnTo>
                  <a:pt x="0" y="481897"/>
                </a:lnTo>
                <a:lnTo>
                  <a:pt x="4879" y="528989"/>
                </a:lnTo>
                <a:lnTo>
                  <a:pt x="13978" y="574701"/>
                </a:lnTo>
                <a:lnTo>
                  <a:pt x="29695" y="617902"/>
                </a:lnTo>
                <a:lnTo>
                  <a:pt x="52974" y="660564"/>
                </a:lnTo>
                <a:lnTo>
                  <a:pt x="79460" y="700547"/>
                </a:lnTo>
                <a:lnTo>
                  <a:pt x="118960" y="744609"/>
                </a:lnTo>
                <a:lnTo>
                  <a:pt x="165599" y="784374"/>
                </a:lnTo>
                <a:lnTo>
                  <a:pt x="211887" y="811853"/>
                </a:lnTo>
                <a:lnTo>
                  <a:pt x="257525" y="833962"/>
                </a:lnTo>
                <a:lnTo>
                  <a:pt x="292594" y="846194"/>
                </a:lnTo>
                <a:lnTo>
                  <a:pt x="328171" y="855159"/>
                </a:lnTo>
                <a:lnTo>
                  <a:pt x="368433" y="862784"/>
                </a:lnTo>
                <a:lnTo>
                  <a:pt x="401507" y="865001"/>
                </a:lnTo>
                <a:lnTo>
                  <a:pt x="436666" y="865634"/>
                </a:lnTo>
                <a:lnTo>
                  <a:pt x="477486" y="863301"/>
                </a:lnTo>
                <a:lnTo>
                  <a:pt x="510651" y="858881"/>
                </a:lnTo>
                <a:lnTo>
                  <a:pt x="554910" y="847072"/>
                </a:lnTo>
                <a:lnTo>
                  <a:pt x="601578" y="827345"/>
                </a:lnTo>
                <a:lnTo>
                  <a:pt x="637670" y="810368"/>
                </a:lnTo>
                <a:lnTo>
                  <a:pt x="684778" y="781231"/>
                </a:lnTo>
                <a:lnTo>
                  <a:pt x="730328" y="748042"/>
                </a:lnTo>
                <a:lnTo>
                  <a:pt x="777705" y="704622"/>
                </a:lnTo>
                <a:lnTo>
                  <a:pt x="810668" y="665019"/>
                </a:lnTo>
                <a:lnTo>
                  <a:pt x="838163" y="628008"/>
                </a:lnTo>
                <a:lnTo>
                  <a:pt x="861854" y="588949"/>
                </a:lnTo>
                <a:lnTo>
                  <a:pt x="879300" y="550760"/>
                </a:lnTo>
                <a:lnTo>
                  <a:pt x="896503" y="506912"/>
                </a:lnTo>
                <a:lnTo>
                  <a:pt x="908068" y="464247"/>
                </a:lnTo>
                <a:lnTo>
                  <a:pt x="914552" y="416729"/>
                </a:lnTo>
                <a:lnTo>
                  <a:pt x="914253" y="373711"/>
                </a:lnTo>
                <a:lnTo>
                  <a:pt x="905017" y="330627"/>
                </a:lnTo>
                <a:lnTo>
                  <a:pt x="892287" y="285651"/>
                </a:lnTo>
                <a:lnTo>
                  <a:pt x="867091" y="238981"/>
                </a:lnTo>
                <a:lnTo>
                  <a:pt x="834973" y="192128"/>
                </a:lnTo>
                <a:lnTo>
                  <a:pt x="792154" y="149655"/>
                </a:lnTo>
                <a:lnTo>
                  <a:pt x="744541" y="115528"/>
                </a:lnTo>
                <a:lnTo>
                  <a:pt x="703067" y="91435"/>
                </a:lnTo>
                <a:lnTo>
                  <a:pt x="658530" y="70249"/>
                </a:lnTo>
                <a:lnTo>
                  <a:pt x="621636" y="51023"/>
                </a:lnTo>
                <a:lnTo>
                  <a:pt x="579916" y="32757"/>
                </a:lnTo>
                <a:lnTo>
                  <a:pt x="534846" y="15839"/>
                </a:lnTo>
                <a:lnTo>
                  <a:pt x="488035" y="6339"/>
                </a:lnTo>
                <a:lnTo>
                  <a:pt x="449706" y="1878"/>
                </a:lnTo>
                <a:lnTo>
                  <a:pt x="398754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09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FD58A4A-B2FD-BC4B-A10B-F9CE89134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938" y="2544543"/>
            <a:ext cx="2835166" cy="1768913"/>
          </a:xfrm>
        </p:spPr>
        <p:txBody>
          <a:bodyPr/>
          <a:lstStyle/>
          <a:p>
            <a:r>
              <a:rPr lang="fr-FR" dirty="0"/>
              <a:t>Table de 6</a:t>
            </a:r>
          </a:p>
          <a:p>
            <a:r>
              <a:rPr lang="fr-FR" dirty="0"/>
              <a:t>Table de 7</a:t>
            </a:r>
          </a:p>
          <a:p>
            <a:r>
              <a:rPr lang="fr-FR" dirty="0"/>
              <a:t>Table de 8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956BCFA6-39FA-FE49-BB5C-5D1C072524A4}"/>
              </a:ext>
            </a:extLst>
          </p:cNvPr>
          <p:cNvSpPr txBox="1">
            <a:spLocks/>
          </p:cNvSpPr>
          <p:nvPr/>
        </p:nvSpPr>
        <p:spPr>
          <a:xfrm>
            <a:off x="2377831" y="681037"/>
            <a:ext cx="7436337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 calcul mental de demain</a:t>
            </a:r>
          </a:p>
        </p:txBody>
      </p:sp>
    </p:spTree>
    <p:extLst>
      <p:ext uri="{BB962C8B-B14F-4D97-AF65-F5344CB8AC3E}">
        <p14:creationId xmlns:p14="http://schemas.microsoft.com/office/powerpoint/2010/main" val="415714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769847"/>
            <a:ext cx="9144000" cy="1318306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Géométrie</a:t>
            </a:r>
          </a:p>
        </p:txBody>
      </p:sp>
    </p:spTree>
    <p:extLst>
      <p:ext uri="{BB962C8B-B14F-4D97-AF65-F5344CB8AC3E}">
        <p14:creationId xmlns:p14="http://schemas.microsoft.com/office/powerpoint/2010/main" val="1574135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4386417" y="-104296"/>
            <a:ext cx="34191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solides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D2E31A1-02AE-374D-BD1A-4EAF7AF24EFE}"/>
              </a:ext>
            </a:extLst>
          </p:cNvPr>
          <p:cNvCxnSpPr>
            <a:cxnSpLocks/>
          </p:cNvCxnSpPr>
          <p:nvPr/>
        </p:nvCxnSpPr>
        <p:spPr>
          <a:xfrm>
            <a:off x="7805581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8C7B77E-E171-0D48-9A43-7758B092786F}"/>
              </a:ext>
            </a:extLst>
          </p:cNvPr>
          <p:cNvCxnSpPr/>
          <p:nvPr/>
        </p:nvCxnSpPr>
        <p:spPr>
          <a:xfrm>
            <a:off x="662762" y="3660212"/>
            <a:ext cx="10866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AB6E1CD-6A22-8741-B4A9-65A72D360E78}"/>
              </a:ext>
            </a:extLst>
          </p:cNvPr>
          <p:cNvSpPr txBox="1"/>
          <p:nvPr/>
        </p:nvSpPr>
        <p:spPr>
          <a:xfrm>
            <a:off x="1527976" y="928880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BE53A4E-E68C-1F4E-8099-652097A4F75B}"/>
              </a:ext>
            </a:extLst>
          </p:cNvPr>
          <p:cNvSpPr txBox="1"/>
          <p:nvPr/>
        </p:nvSpPr>
        <p:spPr>
          <a:xfrm>
            <a:off x="4925550" y="928880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pavé droit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219DCE-BF3C-3640-BF14-28F2EE3E32EE}"/>
              </a:ext>
            </a:extLst>
          </p:cNvPr>
          <p:cNvSpPr txBox="1"/>
          <p:nvPr/>
        </p:nvSpPr>
        <p:spPr>
          <a:xfrm>
            <a:off x="9184401" y="92887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boule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137909F-9037-804F-A632-A84C93EB1A87}"/>
              </a:ext>
            </a:extLst>
          </p:cNvPr>
          <p:cNvSpPr txBox="1"/>
          <p:nvPr/>
        </p:nvSpPr>
        <p:spPr>
          <a:xfrm>
            <a:off x="1271783" y="3694363"/>
            <a:ext cx="197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cylindre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ED11352-3726-334E-A5DD-1651643924A5}"/>
              </a:ext>
            </a:extLst>
          </p:cNvPr>
          <p:cNvSpPr txBox="1"/>
          <p:nvPr/>
        </p:nvSpPr>
        <p:spPr>
          <a:xfrm>
            <a:off x="8870597" y="3670141"/>
            <a:ext cx="222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pyramide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6EC4ED5-F02B-0A46-A84D-36FC265A67F3}"/>
              </a:ext>
            </a:extLst>
          </p:cNvPr>
          <p:cNvSpPr txBox="1"/>
          <p:nvPr/>
        </p:nvSpPr>
        <p:spPr>
          <a:xfrm>
            <a:off x="5365766" y="3670141"/>
            <a:ext cx="146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cône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056FA09-F728-DA41-8838-FD84C440B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25" y="4194915"/>
            <a:ext cx="815172" cy="10694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106CE54-DC40-2D40-8FFE-51CB7D70F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259" y="4334288"/>
            <a:ext cx="1213517" cy="9837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2736772-3C03-8440-8372-7E2E9F4B7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924" y="4150706"/>
            <a:ext cx="756136" cy="14631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CC72C1-4B6B-8344-AB88-06FFF53DF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540" y="4331486"/>
            <a:ext cx="572336" cy="11326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29D663E-87AA-5C48-921E-F495E82E4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4696" y="4254916"/>
            <a:ext cx="1297565" cy="15073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7748027-6B1C-FB4B-B38A-C9555A85D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527" y="4175737"/>
            <a:ext cx="1591625" cy="1708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4101" y="1774730"/>
            <a:ext cx="1162289" cy="7984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B601C3B-CD32-B040-A55C-D642E87A0F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2118" y="1385777"/>
            <a:ext cx="1162289" cy="105053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DE08BD0F-8280-4049-8CC3-3BA4EB665A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7538" y="1467251"/>
            <a:ext cx="999742" cy="10663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BF697F-C5A4-F447-A7E8-FC931899A2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51239" y="1297513"/>
            <a:ext cx="1385823" cy="1351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1286" y="4285994"/>
            <a:ext cx="1212850" cy="1193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F7E7307-C6FF-1D41-A2A1-7F7BE71138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2597" y="1642848"/>
            <a:ext cx="2157973" cy="14226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702FF69-4E84-BB47-98B9-ACA257A7023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096" t="19919" r="24888" b="16477"/>
          <a:stretch/>
        </p:blipFill>
        <p:spPr>
          <a:xfrm>
            <a:off x="9427203" y="4273261"/>
            <a:ext cx="2519075" cy="16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2259906" y="-104296"/>
            <a:ext cx="77221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Qu’est ce qu’un polyèdre 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D2E31A1-02AE-374D-BD1A-4EAF7AF24EFE}"/>
              </a:ext>
            </a:extLst>
          </p:cNvPr>
          <p:cNvCxnSpPr>
            <a:cxnSpLocks/>
          </p:cNvCxnSpPr>
          <p:nvPr/>
        </p:nvCxnSpPr>
        <p:spPr>
          <a:xfrm>
            <a:off x="7805581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8C7B77E-E171-0D48-9A43-7758B092786F}"/>
              </a:ext>
            </a:extLst>
          </p:cNvPr>
          <p:cNvCxnSpPr/>
          <p:nvPr/>
        </p:nvCxnSpPr>
        <p:spPr>
          <a:xfrm>
            <a:off x="662762" y="3660212"/>
            <a:ext cx="10866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AB6E1CD-6A22-8741-B4A9-65A72D360E78}"/>
              </a:ext>
            </a:extLst>
          </p:cNvPr>
          <p:cNvSpPr txBox="1"/>
          <p:nvPr/>
        </p:nvSpPr>
        <p:spPr>
          <a:xfrm>
            <a:off x="1527976" y="928880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BE53A4E-E68C-1F4E-8099-652097A4F75B}"/>
              </a:ext>
            </a:extLst>
          </p:cNvPr>
          <p:cNvSpPr txBox="1"/>
          <p:nvPr/>
        </p:nvSpPr>
        <p:spPr>
          <a:xfrm>
            <a:off x="4925550" y="928880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pavé droit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219DCE-BF3C-3640-BF14-28F2EE3E32EE}"/>
              </a:ext>
            </a:extLst>
          </p:cNvPr>
          <p:cNvSpPr txBox="1"/>
          <p:nvPr/>
        </p:nvSpPr>
        <p:spPr>
          <a:xfrm>
            <a:off x="9184401" y="92887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boule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137909F-9037-804F-A632-A84C93EB1A87}"/>
              </a:ext>
            </a:extLst>
          </p:cNvPr>
          <p:cNvSpPr txBox="1"/>
          <p:nvPr/>
        </p:nvSpPr>
        <p:spPr>
          <a:xfrm>
            <a:off x="1271783" y="3694363"/>
            <a:ext cx="197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cylindre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ED11352-3726-334E-A5DD-1651643924A5}"/>
              </a:ext>
            </a:extLst>
          </p:cNvPr>
          <p:cNvSpPr txBox="1"/>
          <p:nvPr/>
        </p:nvSpPr>
        <p:spPr>
          <a:xfrm>
            <a:off x="8870597" y="3670141"/>
            <a:ext cx="222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pyramide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6EC4ED5-F02B-0A46-A84D-36FC265A67F3}"/>
              </a:ext>
            </a:extLst>
          </p:cNvPr>
          <p:cNvSpPr txBox="1"/>
          <p:nvPr/>
        </p:nvSpPr>
        <p:spPr>
          <a:xfrm>
            <a:off x="5365766" y="3670141"/>
            <a:ext cx="146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cône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056FA09-F728-DA41-8838-FD84C440B3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0325" y="4194915"/>
            <a:ext cx="815172" cy="10694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106CE54-DC40-2D40-8FFE-51CB7D70F7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5259" y="4334288"/>
            <a:ext cx="1213517" cy="9837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2736772-3C03-8440-8372-7E2E9F4B79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9924" y="4150706"/>
            <a:ext cx="756136" cy="14631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CC72C1-4B6B-8344-AB88-06FFF53DF0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05540" y="4331486"/>
            <a:ext cx="572336" cy="11326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29D663E-87AA-5C48-921E-F495E82E40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74696" y="4254916"/>
            <a:ext cx="1297565" cy="150730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7748027-6B1C-FB4B-B38A-C9555A85D0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70527" y="4175737"/>
            <a:ext cx="1591625" cy="1708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44101" y="1774730"/>
            <a:ext cx="1162289" cy="7984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B601C3B-CD32-B040-A55C-D642E87A0F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32118" y="1385777"/>
            <a:ext cx="1162289" cy="105053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DE08BD0F-8280-4049-8CC3-3BA4EB665A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67538" y="1467251"/>
            <a:ext cx="999742" cy="10663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BF697F-C5A4-F447-A7E8-FC931899A2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51239" y="1297513"/>
            <a:ext cx="1385823" cy="1351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01286" y="4285994"/>
            <a:ext cx="1212850" cy="1193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F7E7307-C6FF-1D41-A2A1-7F7BE71138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12597" y="1642848"/>
            <a:ext cx="2157973" cy="14226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702FF69-4E84-BB47-98B9-ACA257A7023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0096" t="19919" r="24888" b="16477"/>
          <a:stretch/>
        </p:blipFill>
        <p:spPr>
          <a:xfrm>
            <a:off x="9427203" y="4273261"/>
            <a:ext cx="2519075" cy="1636918"/>
          </a:xfrm>
          <a:prstGeom prst="rect">
            <a:avLst/>
          </a:prstGeom>
        </p:spPr>
      </p:pic>
      <p:sp>
        <p:nvSpPr>
          <p:cNvPr id="2" name="SMARTInkShape-22">
            <a:extLst>
              <a:ext uri="{FF2B5EF4-FFF2-40B4-BE49-F238E27FC236}">
                <a16:creationId xmlns:a16="http://schemas.microsoft.com/office/drawing/2014/main" xmlns="" id="{EC32EFB0-C7D2-4120-A813-82E0CB794C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67608" y="877672"/>
            <a:ext cx="3735378" cy="2300501"/>
          </a:xfrm>
          <a:custGeom>
            <a:avLst/>
            <a:gdLst/>
            <a:ahLst/>
            <a:cxnLst/>
            <a:rect l="0" t="0" r="0" b="0"/>
            <a:pathLst>
              <a:path w="3735378" h="2300501">
                <a:moveTo>
                  <a:pt x="2256517" y="24028"/>
                </a:moveTo>
                <a:lnTo>
                  <a:pt x="2256517" y="24028"/>
                </a:lnTo>
                <a:lnTo>
                  <a:pt x="2259561" y="14895"/>
                </a:lnTo>
                <a:lnTo>
                  <a:pt x="2259252" y="14765"/>
                </a:lnTo>
                <a:lnTo>
                  <a:pt x="2223237" y="12852"/>
                </a:lnTo>
                <a:lnTo>
                  <a:pt x="2179767" y="9447"/>
                </a:lnTo>
                <a:lnTo>
                  <a:pt x="2137044" y="6085"/>
                </a:lnTo>
                <a:lnTo>
                  <a:pt x="2094159" y="5124"/>
                </a:lnTo>
                <a:lnTo>
                  <a:pt x="2054277" y="2825"/>
                </a:lnTo>
                <a:lnTo>
                  <a:pt x="2009501" y="2005"/>
                </a:lnTo>
                <a:lnTo>
                  <a:pt x="1962541" y="0"/>
                </a:lnTo>
                <a:lnTo>
                  <a:pt x="1922116" y="1112"/>
                </a:lnTo>
                <a:lnTo>
                  <a:pt x="1884934" y="1598"/>
                </a:lnTo>
                <a:lnTo>
                  <a:pt x="1837605" y="1763"/>
                </a:lnTo>
                <a:lnTo>
                  <a:pt x="1796903" y="1791"/>
                </a:lnTo>
                <a:lnTo>
                  <a:pt x="1752506" y="1799"/>
                </a:lnTo>
                <a:lnTo>
                  <a:pt x="1713833" y="1802"/>
                </a:lnTo>
                <a:lnTo>
                  <a:pt x="1675564" y="1803"/>
                </a:lnTo>
                <a:lnTo>
                  <a:pt x="1631769" y="2744"/>
                </a:lnTo>
                <a:lnTo>
                  <a:pt x="1584220" y="5257"/>
                </a:lnTo>
                <a:lnTo>
                  <a:pt x="1541439" y="8236"/>
                </a:lnTo>
                <a:lnTo>
                  <a:pt x="1499365" y="12293"/>
                </a:lnTo>
                <a:lnTo>
                  <a:pt x="1453503" y="17964"/>
                </a:lnTo>
                <a:lnTo>
                  <a:pt x="1418433" y="21686"/>
                </a:lnTo>
                <a:lnTo>
                  <a:pt x="1370922" y="26117"/>
                </a:lnTo>
                <a:lnTo>
                  <a:pt x="1325918" y="31742"/>
                </a:lnTo>
                <a:lnTo>
                  <a:pt x="1283382" y="37877"/>
                </a:lnTo>
                <a:lnTo>
                  <a:pt x="1238911" y="44516"/>
                </a:lnTo>
                <a:lnTo>
                  <a:pt x="1200645" y="50067"/>
                </a:lnTo>
                <a:lnTo>
                  <a:pt x="1166469" y="56062"/>
                </a:lnTo>
                <a:lnTo>
                  <a:pt x="1121445" y="65387"/>
                </a:lnTo>
                <a:lnTo>
                  <a:pt x="1080000" y="74853"/>
                </a:lnTo>
                <a:lnTo>
                  <a:pt x="1034324" y="85301"/>
                </a:lnTo>
                <a:lnTo>
                  <a:pt x="999651" y="93241"/>
                </a:lnTo>
                <a:lnTo>
                  <a:pt x="954347" y="105292"/>
                </a:lnTo>
                <a:lnTo>
                  <a:pt x="911878" y="115722"/>
                </a:lnTo>
                <a:lnTo>
                  <a:pt x="868133" y="126926"/>
                </a:lnTo>
                <a:lnTo>
                  <a:pt x="832537" y="138670"/>
                </a:lnTo>
                <a:lnTo>
                  <a:pt x="789670" y="153061"/>
                </a:lnTo>
                <a:lnTo>
                  <a:pt x="746982" y="167454"/>
                </a:lnTo>
                <a:lnTo>
                  <a:pt x="715075" y="178554"/>
                </a:lnTo>
                <a:lnTo>
                  <a:pt x="682314" y="191954"/>
                </a:lnTo>
                <a:lnTo>
                  <a:pt x="635798" y="212543"/>
                </a:lnTo>
                <a:lnTo>
                  <a:pt x="597438" y="229815"/>
                </a:lnTo>
                <a:lnTo>
                  <a:pt x="551397" y="253139"/>
                </a:lnTo>
                <a:lnTo>
                  <a:pt x="508891" y="278571"/>
                </a:lnTo>
                <a:lnTo>
                  <a:pt x="470662" y="301707"/>
                </a:lnTo>
                <a:lnTo>
                  <a:pt x="428674" y="330670"/>
                </a:lnTo>
                <a:lnTo>
                  <a:pt x="388865" y="358080"/>
                </a:lnTo>
                <a:lnTo>
                  <a:pt x="345450" y="393912"/>
                </a:lnTo>
                <a:lnTo>
                  <a:pt x="299217" y="434439"/>
                </a:lnTo>
                <a:lnTo>
                  <a:pt x="259310" y="475275"/>
                </a:lnTo>
                <a:lnTo>
                  <a:pt x="221799" y="516898"/>
                </a:lnTo>
                <a:lnTo>
                  <a:pt x="186895" y="559159"/>
                </a:lnTo>
                <a:lnTo>
                  <a:pt x="160171" y="597190"/>
                </a:lnTo>
                <a:lnTo>
                  <a:pt x="134588" y="641600"/>
                </a:lnTo>
                <a:lnTo>
                  <a:pt x="112211" y="689001"/>
                </a:lnTo>
                <a:lnTo>
                  <a:pt x="90307" y="735269"/>
                </a:lnTo>
                <a:lnTo>
                  <a:pt x="71372" y="780614"/>
                </a:lnTo>
                <a:lnTo>
                  <a:pt x="58225" y="820511"/>
                </a:lnTo>
                <a:lnTo>
                  <a:pt x="43934" y="860651"/>
                </a:lnTo>
                <a:lnTo>
                  <a:pt x="32448" y="900449"/>
                </a:lnTo>
                <a:lnTo>
                  <a:pt x="21793" y="944069"/>
                </a:lnTo>
                <a:lnTo>
                  <a:pt x="13618" y="989959"/>
                </a:lnTo>
                <a:lnTo>
                  <a:pt x="6728" y="1035384"/>
                </a:lnTo>
                <a:lnTo>
                  <a:pt x="3309" y="1069008"/>
                </a:lnTo>
                <a:lnTo>
                  <a:pt x="966" y="1107941"/>
                </a:lnTo>
                <a:lnTo>
                  <a:pt x="341" y="1131165"/>
                </a:lnTo>
                <a:lnTo>
                  <a:pt x="0" y="1175430"/>
                </a:lnTo>
                <a:lnTo>
                  <a:pt x="2497" y="1221729"/>
                </a:lnTo>
                <a:lnTo>
                  <a:pt x="6955" y="1257426"/>
                </a:lnTo>
                <a:lnTo>
                  <a:pt x="11524" y="1290931"/>
                </a:lnTo>
                <a:lnTo>
                  <a:pt x="16259" y="1324049"/>
                </a:lnTo>
                <a:lnTo>
                  <a:pt x="21891" y="1361110"/>
                </a:lnTo>
                <a:lnTo>
                  <a:pt x="29327" y="1404490"/>
                </a:lnTo>
                <a:lnTo>
                  <a:pt x="41055" y="1444742"/>
                </a:lnTo>
                <a:lnTo>
                  <a:pt x="57515" y="1489578"/>
                </a:lnTo>
                <a:lnTo>
                  <a:pt x="76884" y="1531376"/>
                </a:lnTo>
                <a:lnTo>
                  <a:pt x="99609" y="1578958"/>
                </a:lnTo>
                <a:lnTo>
                  <a:pt x="125878" y="1625360"/>
                </a:lnTo>
                <a:lnTo>
                  <a:pt x="152508" y="1663623"/>
                </a:lnTo>
                <a:lnTo>
                  <a:pt x="185363" y="1704629"/>
                </a:lnTo>
                <a:lnTo>
                  <a:pt x="225855" y="1746646"/>
                </a:lnTo>
                <a:lnTo>
                  <a:pt x="269631" y="1786678"/>
                </a:lnTo>
                <a:lnTo>
                  <a:pt x="299601" y="1811198"/>
                </a:lnTo>
                <a:lnTo>
                  <a:pt x="346835" y="1849313"/>
                </a:lnTo>
                <a:lnTo>
                  <a:pt x="391240" y="1882629"/>
                </a:lnTo>
                <a:lnTo>
                  <a:pt x="429335" y="1908107"/>
                </a:lnTo>
                <a:lnTo>
                  <a:pt x="475962" y="1940091"/>
                </a:lnTo>
                <a:lnTo>
                  <a:pt x="517053" y="1968307"/>
                </a:lnTo>
                <a:lnTo>
                  <a:pt x="554141" y="1988409"/>
                </a:lnTo>
                <a:lnTo>
                  <a:pt x="597115" y="2009417"/>
                </a:lnTo>
                <a:lnTo>
                  <a:pt x="635718" y="2027754"/>
                </a:lnTo>
                <a:lnTo>
                  <a:pt x="672674" y="2045651"/>
                </a:lnTo>
                <a:lnTo>
                  <a:pt x="710435" y="2061185"/>
                </a:lnTo>
                <a:lnTo>
                  <a:pt x="755960" y="2078488"/>
                </a:lnTo>
                <a:lnTo>
                  <a:pt x="791267" y="2092116"/>
                </a:lnTo>
                <a:lnTo>
                  <a:pt x="834944" y="2108074"/>
                </a:lnTo>
                <a:lnTo>
                  <a:pt x="875049" y="2123464"/>
                </a:lnTo>
                <a:lnTo>
                  <a:pt x="918290" y="2137824"/>
                </a:lnTo>
                <a:lnTo>
                  <a:pt x="955018" y="2149179"/>
                </a:lnTo>
                <a:lnTo>
                  <a:pt x="988275" y="2158459"/>
                </a:lnTo>
                <a:lnTo>
                  <a:pt x="1033722" y="2170574"/>
                </a:lnTo>
                <a:lnTo>
                  <a:pt x="1078468" y="2183101"/>
                </a:lnTo>
                <a:lnTo>
                  <a:pt x="1110640" y="2191527"/>
                </a:lnTo>
                <a:lnTo>
                  <a:pt x="1149633" y="2199976"/>
                </a:lnTo>
                <a:lnTo>
                  <a:pt x="1185072" y="2208434"/>
                </a:lnTo>
                <a:lnTo>
                  <a:pt x="1217286" y="2216545"/>
                </a:lnTo>
                <a:lnTo>
                  <a:pt x="1248066" y="2223677"/>
                </a:lnTo>
                <a:lnTo>
                  <a:pt x="1284794" y="2230375"/>
                </a:lnTo>
                <a:lnTo>
                  <a:pt x="1323343" y="2236879"/>
                </a:lnTo>
                <a:lnTo>
                  <a:pt x="1356939" y="2243298"/>
                </a:lnTo>
                <a:lnTo>
                  <a:pt x="1403619" y="2251176"/>
                </a:lnTo>
                <a:lnTo>
                  <a:pt x="1448730" y="2257979"/>
                </a:lnTo>
                <a:lnTo>
                  <a:pt x="1493376" y="2264463"/>
                </a:lnTo>
                <a:lnTo>
                  <a:pt x="1530581" y="2269669"/>
                </a:lnTo>
                <a:lnTo>
                  <a:pt x="1570518" y="2275157"/>
                </a:lnTo>
                <a:lnTo>
                  <a:pt x="1605906" y="2279948"/>
                </a:lnTo>
                <a:lnTo>
                  <a:pt x="1638333" y="2283489"/>
                </a:lnTo>
                <a:lnTo>
                  <a:pt x="1685296" y="2287466"/>
                </a:lnTo>
                <a:lnTo>
                  <a:pt x="1732725" y="2290878"/>
                </a:lnTo>
                <a:lnTo>
                  <a:pt x="1766545" y="2292697"/>
                </a:lnTo>
                <a:lnTo>
                  <a:pt x="1806271" y="2293506"/>
                </a:lnTo>
                <a:lnTo>
                  <a:pt x="1842036" y="2294806"/>
                </a:lnTo>
                <a:lnTo>
                  <a:pt x="1874395" y="2296207"/>
                </a:lnTo>
                <a:lnTo>
                  <a:pt x="1920732" y="2296996"/>
                </a:lnTo>
                <a:lnTo>
                  <a:pt x="1952057" y="2297180"/>
                </a:lnTo>
                <a:lnTo>
                  <a:pt x="1991144" y="2298203"/>
                </a:lnTo>
                <a:lnTo>
                  <a:pt x="2032387" y="2299481"/>
                </a:lnTo>
                <a:lnTo>
                  <a:pt x="2067181" y="2300049"/>
                </a:lnTo>
                <a:lnTo>
                  <a:pt x="2100048" y="2300301"/>
                </a:lnTo>
                <a:lnTo>
                  <a:pt x="2132295" y="2300413"/>
                </a:lnTo>
                <a:lnTo>
                  <a:pt x="2164265" y="2300463"/>
                </a:lnTo>
                <a:lnTo>
                  <a:pt x="2201758" y="2300485"/>
                </a:lnTo>
                <a:lnTo>
                  <a:pt x="2240999" y="2300495"/>
                </a:lnTo>
                <a:lnTo>
                  <a:pt x="2276078" y="2300500"/>
                </a:lnTo>
                <a:lnTo>
                  <a:pt x="2308367" y="2299561"/>
                </a:lnTo>
                <a:lnTo>
                  <a:pt x="2354313" y="2297989"/>
                </a:lnTo>
                <a:lnTo>
                  <a:pt x="2387118" y="2296916"/>
                </a:lnTo>
                <a:lnTo>
                  <a:pt x="2427568" y="2294088"/>
                </a:lnTo>
                <a:lnTo>
                  <a:pt x="2463891" y="2292360"/>
                </a:lnTo>
                <a:lnTo>
                  <a:pt x="2496497" y="2291239"/>
                </a:lnTo>
                <a:lnTo>
                  <a:pt x="2542621" y="2288625"/>
                </a:lnTo>
                <a:lnTo>
                  <a:pt x="2590036" y="2285264"/>
                </a:lnTo>
                <a:lnTo>
                  <a:pt x="2629114" y="2281853"/>
                </a:lnTo>
                <a:lnTo>
                  <a:pt x="2663651" y="2277986"/>
                </a:lnTo>
                <a:lnTo>
                  <a:pt x="2709819" y="2271841"/>
                </a:lnTo>
                <a:lnTo>
                  <a:pt x="2753837" y="2265552"/>
                </a:lnTo>
                <a:lnTo>
                  <a:pt x="2796865" y="2259220"/>
                </a:lnTo>
                <a:lnTo>
                  <a:pt x="2827930" y="2254286"/>
                </a:lnTo>
                <a:lnTo>
                  <a:pt x="2864079" y="2247389"/>
                </a:lnTo>
                <a:lnTo>
                  <a:pt x="2910316" y="2237258"/>
                </a:lnTo>
                <a:lnTo>
                  <a:pt x="2952513" y="2225868"/>
                </a:lnTo>
                <a:lnTo>
                  <a:pt x="2992375" y="2213556"/>
                </a:lnTo>
                <a:lnTo>
                  <a:pt x="3024772" y="2203299"/>
                </a:lnTo>
                <a:lnTo>
                  <a:pt x="3059044" y="2192037"/>
                </a:lnTo>
                <a:lnTo>
                  <a:pt x="3102492" y="2176133"/>
                </a:lnTo>
                <a:lnTo>
                  <a:pt x="3143195" y="2161974"/>
                </a:lnTo>
                <a:lnTo>
                  <a:pt x="3180185" y="2145706"/>
                </a:lnTo>
                <a:lnTo>
                  <a:pt x="3223836" y="2124188"/>
                </a:lnTo>
                <a:lnTo>
                  <a:pt x="3271263" y="2097596"/>
                </a:lnTo>
                <a:lnTo>
                  <a:pt x="3314603" y="2071961"/>
                </a:lnTo>
                <a:lnTo>
                  <a:pt x="3354954" y="2046128"/>
                </a:lnTo>
                <a:lnTo>
                  <a:pt x="3398959" y="2015580"/>
                </a:lnTo>
                <a:lnTo>
                  <a:pt x="3439010" y="1986132"/>
                </a:lnTo>
                <a:lnTo>
                  <a:pt x="3486131" y="1947366"/>
                </a:lnTo>
                <a:lnTo>
                  <a:pt x="3526523" y="1906937"/>
                </a:lnTo>
                <a:lnTo>
                  <a:pt x="3565963" y="1864840"/>
                </a:lnTo>
                <a:lnTo>
                  <a:pt x="3596594" y="1828416"/>
                </a:lnTo>
                <a:lnTo>
                  <a:pt x="3626085" y="1786113"/>
                </a:lnTo>
                <a:lnTo>
                  <a:pt x="3655902" y="1738523"/>
                </a:lnTo>
                <a:lnTo>
                  <a:pt x="3677703" y="1693685"/>
                </a:lnTo>
                <a:lnTo>
                  <a:pt x="3693925" y="1650452"/>
                </a:lnTo>
                <a:lnTo>
                  <a:pt x="3708261" y="1603603"/>
                </a:lnTo>
                <a:lnTo>
                  <a:pt x="3720420" y="1556498"/>
                </a:lnTo>
                <a:lnTo>
                  <a:pt x="3727349" y="1522865"/>
                </a:lnTo>
                <a:lnTo>
                  <a:pt x="3731249" y="1482599"/>
                </a:lnTo>
                <a:lnTo>
                  <a:pt x="3732758" y="1451697"/>
                </a:lnTo>
                <a:lnTo>
                  <a:pt x="3734361" y="1413845"/>
                </a:lnTo>
                <a:lnTo>
                  <a:pt x="3735309" y="1374444"/>
                </a:lnTo>
                <a:lnTo>
                  <a:pt x="3735377" y="1334354"/>
                </a:lnTo>
                <a:lnTo>
                  <a:pt x="3734232" y="1290667"/>
                </a:lnTo>
                <a:lnTo>
                  <a:pt x="3733289" y="1244349"/>
                </a:lnTo>
                <a:lnTo>
                  <a:pt x="3730246" y="1211741"/>
                </a:lnTo>
                <a:lnTo>
                  <a:pt x="3725719" y="1177023"/>
                </a:lnTo>
                <a:lnTo>
                  <a:pt x="3718145" y="1129929"/>
                </a:lnTo>
                <a:lnTo>
                  <a:pt x="3709875" y="1094801"/>
                </a:lnTo>
                <a:lnTo>
                  <a:pt x="3700359" y="1054493"/>
                </a:lnTo>
                <a:lnTo>
                  <a:pt x="3688014" y="1015700"/>
                </a:lnTo>
                <a:lnTo>
                  <a:pt x="3672757" y="971644"/>
                </a:lnTo>
                <a:lnTo>
                  <a:pt x="3652344" y="924432"/>
                </a:lnTo>
                <a:lnTo>
                  <a:pt x="3630786" y="880826"/>
                </a:lnTo>
                <a:lnTo>
                  <a:pt x="3608235" y="841482"/>
                </a:lnTo>
                <a:lnTo>
                  <a:pt x="3579389" y="797864"/>
                </a:lnTo>
                <a:lnTo>
                  <a:pt x="3552052" y="760079"/>
                </a:lnTo>
                <a:lnTo>
                  <a:pt x="3521448" y="720695"/>
                </a:lnTo>
                <a:lnTo>
                  <a:pt x="3484191" y="679056"/>
                </a:lnTo>
                <a:lnTo>
                  <a:pt x="3446111" y="640210"/>
                </a:lnTo>
                <a:lnTo>
                  <a:pt x="3401019" y="595593"/>
                </a:lnTo>
                <a:lnTo>
                  <a:pt x="3363626" y="560740"/>
                </a:lnTo>
                <a:lnTo>
                  <a:pt x="3316563" y="520544"/>
                </a:lnTo>
                <a:lnTo>
                  <a:pt x="3273692" y="484839"/>
                </a:lnTo>
                <a:lnTo>
                  <a:pt x="3232885" y="452948"/>
                </a:lnTo>
                <a:lnTo>
                  <a:pt x="3195001" y="425381"/>
                </a:lnTo>
                <a:lnTo>
                  <a:pt x="3150980" y="395447"/>
                </a:lnTo>
                <a:lnTo>
                  <a:pt x="3108496" y="367544"/>
                </a:lnTo>
                <a:lnTo>
                  <a:pt x="3070734" y="341319"/>
                </a:lnTo>
                <a:lnTo>
                  <a:pt x="3028230" y="310991"/>
                </a:lnTo>
                <a:lnTo>
                  <a:pt x="2986595" y="284618"/>
                </a:lnTo>
                <a:lnTo>
                  <a:pt x="2944400" y="259025"/>
                </a:lnTo>
                <a:lnTo>
                  <a:pt x="2905932" y="236571"/>
                </a:lnTo>
                <a:lnTo>
                  <a:pt x="2861360" y="209122"/>
                </a:lnTo>
                <a:lnTo>
                  <a:pt x="2820100" y="186349"/>
                </a:lnTo>
                <a:lnTo>
                  <a:pt x="2783456" y="169255"/>
                </a:lnTo>
                <a:lnTo>
                  <a:pt x="2746022" y="151725"/>
                </a:lnTo>
                <a:lnTo>
                  <a:pt x="2704929" y="131684"/>
                </a:lnTo>
                <a:lnTo>
                  <a:pt x="2662292" y="113785"/>
                </a:lnTo>
                <a:lnTo>
                  <a:pt x="2623417" y="99502"/>
                </a:lnTo>
                <a:lnTo>
                  <a:pt x="2577961" y="84837"/>
                </a:lnTo>
                <a:lnTo>
                  <a:pt x="2536696" y="71749"/>
                </a:lnTo>
                <a:lnTo>
                  <a:pt x="2495854" y="60801"/>
                </a:lnTo>
                <a:lnTo>
                  <a:pt x="2455490" y="50132"/>
                </a:lnTo>
                <a:lnTo>
                  <a:pt x="2418326" y="40464"/>
                </a:lnTo>
                <a:lnTo>
                  <a:pt x="2371944" y="31639"/>
                </a:lnTo>
                <a:lnTo>
                  <a:pt x="2332816" y="26636"/>
                </a:lnTo>
                <a:lnTo>
                  <a:pt x="2243817" y="20853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MARTInkShape-23">
            <a:extLst>
              <a:ext uri="{FF2B5EF4-FFF2-40B4-BE49-F238E27FC236}">
                <a16:creationId xmlns:a16="http://schemas.microsoft.com/office/drawing/2014/main" xmlns="" id="{22C18BC9-9B8B-4E07-86AF-D518CC0156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35987" y="927112"/>
            <a:ext cx="3758094" cy="2390757"/>
          </a:xfrm>
          <a:custGeom>
            <a:avLst/>
            <a:gdLst/>
            <a:ahLst/>
            <a:cxnLst/>
            <a:rect l="0" t="0" r="0" b="0"/>
            <a:pathLst>
              <a:path w="3758094" h="2390757">
                <a:moveTo>
                  <a:pt x="1736163" y="47613"/>
                </a:moveTo>
                <a:lnTo>
                  <a:pt x="1736163" y="47613"/>
                </a:lnTo>
                <a:lnTo>
                  <a:pt x="1692314" y="47260"/>
                </a:lnTo>
                <a:lnTo>
                  <a:pt x="1665655" y="46672"/>
                </a:lnTo>
                <a:lnTo>
                  <a:pt x="1632008" y="45927"/>
                </a:lnTo>
                <a:lnTo>
                  <a:pt x="1604637" y="45784"/>
                </a:lnTo>
                <a:lnTo>
                  <a:pt x="1561055" y="46565"/>
                </a:lnTo>
                <a:lnTo>
                  <a:pt x="1518637" y="49029"/>
                </a:lnTo>
                <a:lnTo>
                  <a:pt x="1478971" y="52123"/>
                </a:lnTo>
                <a:lnTo>
                  <a:pt x="1434337" y="56201"/>
                </a:lnTo>
                <a:lnTo>
                  <a:pt x="1401405" y="59779"/>
                </a:lnTo>
                <a:lnTo>
                  <a:pt x="1360947" y="64074"/>
                </a:lnTo>
                <a:lnTo>
                  <a:pt x="1323245" y="67581"/>
                </a:lnTo>
                <a:lnTo>
                  <a:pt x="1286949" y="72540"/>
                </a:lnTo>
                <a:lnTo>
                  <a:pt x="1239566" y="78708"/>
                </a:lnTo>
                <a:lnTo>
                  <a:pt x="1200615" y="86460"/>
                </a:lnTo>
                <a:lnTo>
                  <a:pt x="1153639" y="95106"/>
                </a:lnTo>
                <a:lnTo>
                  <a:pt x="1112125" y="102647"/>
                </a:lnTo>
                <a:lnTo>
                  <a:pt x="1070897" y="111779"/>
                </a:lnTo>
                <a:lnTo>
                  <a:pt x="1037265" y="119288"/>
                </a:lnTo>
                <a:lnTo>
                  <a:pt x="992742" y="129763"/>
                </a:lnTo>
                <a:lnTo>
                  <a:pt x="954551" y="140098"/>
                </a:lnTo>
                <a:lnTo>
                  <a:pt x="915705" y="151159"/>
                </a:lnTo>
                <a:lnTo>
                  <a:pt x="868816" y="165891"/>
                </a:lnTo>
                <a:lnTo>
                  <a:pt x="822708" y="182180"/>
                </a:lnTo>
                <a:lnTo>
                  <a:pt x="778061" y="199339"/>
                </a:lnTo>
                <a:lnTo>
                  <a:pt x="742022" y="213846"/>
                </a:lnTo>
                <a:lnTo>
                  <a:pt x="704493" y="229002"/>
                </a:lnTo>
                <a:lnTo>
                  <a:pt x="658449" y="251759"/>
                </a:lnTo>
                <a:lnTo>
                  <a:pt x="619994" y="272730"/>
                </a:lnTo>
                <a:lnTo>
                  <a:pt x="577257" y="300821"/>
                </a:lnTo>
                <a:lnTo>
                  <a:pt x="540825" y="324191"/>
                </a:lnTo>
                <a:lnTo>
                  <a:pt x="502161" y="351577"/>
                </a:lnTo>
                <a:lnTo>
                  <a:pt x="458967" y="384429"/>
                </a:lnTo>
                <a:lnTo>
                  <a:pt x="413223" y="418644"/>
                </a:lnTo>
                <a:lnTo>
                  <a:pt x="375963" y="451177"/>
                </a:lnTo>
                <a:lnTo>
                  <a:pt x="337195" y="488169"/>
                </a:lnTo>
                <a:lnTo>
                  <a:pt x="295643" y="531170"/>
                </a:lnTo>
                <a:lnTo>
                  <a:pt x="258404" y="570762"/>
                </a:lnTo>
                <a:lnTo>
                  <a:pt x="220552" y="617088"/>
                </a:lnTo>
                <a:lnTo>
                  <a:pt x="193150" y="656813"/>
                </a:lnTo>
                <a:lnTo>
                  <a:pt x="165839" y="699938"/>
                </a:lnTo>
                <a:lnTo>
                  <a:pt x="138533" y="747066"/>
                </a:lnTo>
                <a:lnTo>
                  <a:pt x="114324" y="789484"/>
                </a:lnTo>
                <a:lnTo>
                  <a:pt x="93340" y="836538"/>
                </a:lnTo>
                <a:lnTo>
                  <a:pt x="77120" y="877092"/>
                </a:lnTo>
                <a:lnTo>
                  <a:pt x="62436" y="923093"/>
                </a:lnTo>
                <a:lnTo>
                  <a:pt x="52837" y="958826"/>
                </a:lnTo>
                <a:lnTo>
                  <a:pt x="41130" y="1000893"/>
                </a:lnTo>
                <a:lnTo>
                  <a:pt x="29587" y="1046401"/>
                </a:lnTo>
                <a:lnTo>
                  <a:pt x="21385" y="1085246"/>
                </a:lnTo>
                <a:lnTo>
                  <a:pt x="14486" y="1127330"/>
                </a:lnTo>
                <a:lnTo>
                  <a:pt x="10124" y="1173541"/>
                </a:lnTo>
                <a:lnTo>
                  <a:pt x="5834" y="1220420"/>
                </a:lnTo>
                <a:lnTo>
                  <a:pt x="2280" y="1262422"/>
                </a:lnTo>
                <a:lnTo>
                  <a:pt x="701" y="1294024"/>
                </a:lnTo>
                <a:lnTo>
                  <a:pt x="0" y="1327590"/>
                </a:lnTo>
                <a:lnTo>
                  <a:pt x="40" y="1361206"/>
                </a:lnTo>
                <a:lnTo>
                  <a:pt x="2047" y="1401947"/>
                </a:lnTo>
                <a:lnTo>
                  <a:pt x="5228" y="1442123"/>
                </a:lnTo>
                <a:lnTo>
                  <a:pt x="8597" y="1479137"/>
                </a:lnTo>
                <a:lnTo>
                  <a:pt x="14327" y="1515578"/>
                </a:lnTo>
                <a:lnTo>
                  <a:pt x="24546" y="1563124"/>
                </a:lnTo>
                <a:lnTo>
                  <a:pt x="34277" y="1601788"/>
                </a:lnTo>
                <a:lnTo>
                  <a:pt x="48732" y="1647933"/>
                </a:lnTo>
                <a:lnTo>
                  <a:pt x="62688" y="1688771"/>
                </a:lnTo>
                <a:lnTo>
                  <a:pt x="77994" y="1725957"/>
                </a:lnTo>
                <a:lnTo>
                  <a:pt x="98969" y="1767593"/>
                </a:lnTo>
                <a:lnTo>
                  <a:pt x="123860" y="1809213"/>
                </a:lnTo>
                <a:lnTo>
                  <a:pt x="152130" y="1850018"/>
                </a:lnTo>
                <a:lnTo>
                  <a:pt x="186546" y="1895619"/>
                </a:lnTo>
                <a:lnTo>
                  <a:pt x="224062" y="1939761"/>
                </a:lnTo>
                <a:lnTo>
                  <a:pt x="267587" y="1980988"/>
                </a:lnTo>
                <a:lnTo>
                  <a:pt x="307072" y="2013330"/>
                </a:lnTo>
                <a:lnTo>
                  <a:pt x="347210" y="2044556"/>
                </a:lnTo>
                <a:lnTo>
                  <a:pt x="385683" y="2072362"/>
                </a:lnTo>
                <a:lnTo>
                  <a:pt x="433045" y="2103476"/>
                </a:lnTo>
                <a:lnTo>
                  <a:pt x="476476" y="2130110"/>
                </a:lnTo>
                <a:lnTo>
                  <a:pt x="518529" y="2152744"/>
                </a:lnTo>
                <a:lnTo>
                  <a:pt x="558310" y="2172268"/>
                </a:lnTo>
                <a:lnTo>
                  <a:pt x="598045" y="2190910"/>
                </a:lnTo>
                <a:lnTo>
                  <a:pt x="637178" y="2206468"/>
                </a:lnTo>
                <a:lnTo>
                  <a:pt x="675584" y="2221700"/>
                </a:lnTo>
                <a:lnTo>
                  <a:pt x="707641" y="2233074"/>
                </a:lnTo>
                <a:lnTo>
                  <a:pt x="741761" y="2244479"/>
                </a:lnTo>
                <a:lnTo>
                  <a:pt x="785124" y="2258480"/>
                </a:lnTo>
                <a:lnTo>
                  <a:pt x="826860" y="2269841"/>
                </a:lnTo>
                <a:lnTo>
                  <a:pt x="870741" y="2282341"/>
                </a:lnTo>
                <a:lnTo>
                  <a:pt x="907619" y="2292010"/>
                </a:lnTo>
                <a:lnTo>
                  <a:pt x="941883" y="2300306"/>
                </a:lnTo>
                <a:lnTo>
                  <a:pt x="987999" y="2310927"/>
                </a:lnTo>
                <a:lnTo>
                  <a:pt x="1031650" y="2319836"/>
                </a:lnTo>
                <a:lnTo>
                  <a:pt x="1063566" y="2325020"/>
                </a:lnTo>
                <a:lnTo>
                  <a:pt x="1102445" y="2330852"/>
                </a:lnTo>
                <a:lnTo>
                  <a:pt x="1137834" y="2336972"/>
                </a:lnTo>
                <a:lnTo>
                  <a:pt x="1184583" y="2345427"/>
                </a:lnTo>
                <a:lnTo>
                  <a:pt x="1228421" y="2352401"/>
                </a:lnTo>
                <a:lnTo>
                  <a:pt x="1272689" y="2358935"/>
                </a:lnTo>
                <a:lnTo>
                  <a:pt x="1305102" y="2363212"/>
                </a:lnTo>
                <a:lnTo>
                  <a:pt x="1345379" y="2367464"/>
                </a:lnTo>
                <a:lnTo>
                  <a:pt x="1381623" y="2370765"/>
                </a:lnTo>
                <a:lnTo>
                  <a:pt x="1414195" y="2373761"/>
                </a:lnTo>
                <a:lnTo>
                  <a:pt x="1460300" y="2379062"/>
                </a:lnTo>
                <a:lnTo>
                  <a:pt x="1507709" y="2383024"/>
                </a:lnTo>
                <a:lnTo>
                  <a:pt x="1546787" y="2385324"/>
                </a:lnTo>
                <a:lnTo>
                  <a:pt x="1582263" y="2387523"/>
                </a:lnTo>
                <a:lnTo>
                  <a:pt x="1614846" y="2389323"/>
                </a:lnTo>
                <a:lnTo>
                  <a:pt x="1662235" y="2390336"/>
                </a:lnTo>
                <a:lnTo>
                  <a:pt x="1708457" y="2390637"/>
                </a:lnTo>
                <a:lnTo>
                  <a:pt x="1747132" y="2390707"/>
                </a:lnTo>
                <a:lnTo>
                  <a:pt x="1781490" y="2390738"/>
                </a:lnTo>
                <a:lnTo>
                  <a:pt x="1827557" y="2390756"/>
                </a:lnTo>
                <a:lnTo>
                  <a:pt x="1872486" y="2389820"/>
                </a:lnTo>
                <a:lnTo>
                  <a:pt x="1904348" y="2388580"/>
                </a:lnTo>
                <a:lnTo>
                  <a:pt x="1942028" y="2388029"/>
                </a:lnTo>
                <a:lnTo>
                  <a:pt x="1975708" y="2386843"/>
                </a:lnTo>
                <a:lnTo>
                  <a:pt x="2020452" y="2385133"/>
                </a:lnTo>
                <a:lnTo>
                  <a:pt x="2062755" y="2383686"/>
                </a:lnTo>
                <a:lnTo>
                  <a:pt x="2104335" y="2381023"/>
                </a:lnTo>
                <a:lnTo>
                  <a:pt x="2151344" y="2377999"/>
                </a:lnTo>
                <a:lnTo>
                  <a:pt x="2186682" y="2376271"/>
                </a:lnTo>
                <a:lnTo>
                  <a:pt x="2218851" y="2375503"/>
                </a:lnTo>
                <a:lnTo>
                  <a:pt x="2264728" y="2371699"/>
                </a:lnTo>
                <a:lnTo>
                  <a:pt x="2307916" y="2367789"/>
                </a:lnTo>
                <a:lnTo>
                  <a:pt x="2341524" y="2363619"/>
                </a:lnTo>
                <a:lnTo>
                  <a:pt x="2377040" y="2358591"/>
                </a:lnTo>
                <a:lnTo>
                  <a:pt x="2424449" y="2351440"/>
                </a:lnTo>
                <a:lnTo>
                  <a:pt x="2467698" y="2343128"/>
                </a:lnTo>
                <a:lnTo>
                  <a:pt x="2509558" y="2335688"/>
                </a:lnTo>
                <a:lnTo>
                  <a:pt x="2553123" y="2326937"/>
                </a:lnTo>
                <a:lnTo>
                  <a:pt x="2588677" y="2320768"/>
                </a:lnTo>
                <a:lnTo>
                  <a:pt x="2636264" y="2311345"/>
                </a:lnTo>
                <a:lnTo>
                  <a:pt x="2677723" y="2301850"/>
                </a:lnTo>
                <a:lnTo>
                  <a:pt x="2715133" y="2292334"/>
                </a:lnTo>
                <a:lnTo>
                  <a:pt x="2760907" y="2279441"/>
                </a:lnTo>
                <a:lnTo>
                  <a:pt x="2807437" y="2265875"/>
                </a:lnTo>
                <a:lnTo>
                  <a:pt x="2840817" y="2256353"/>
                </a:lnTo>
                <a:lnTo>
                  <a:pt x="2880112" y="2244947"/>
                </a:lnTo>
                <a:lnTo>
                  <a:pt x="2926168" y="2229887"/>
                </a:lnTo>
                <a:lnTo>
                  <a:pt x="2959556" y="2218368"/>
                </a:lnTo>
                <a:lnTo>
                  <a:pt x="3001957" y="2201669"/>
                </a:lnTo>
                <a:lnTo>
                  <a:pt x="3040783" y="2187235"/>
                </a:lnTo>
                <a:lnTo>
                  <a:pt x="3080783" y="2172335"/>
                </a:lnTo>
                <a:lnTo>
                  <a:pt x="3118310" y="2156750"/>
                </a:lnTo>
                <a:lnTo>
                  <a:pt x="3159061" y="2135904"/>
                </a:lnTo>
                <a:lnTo>
                  <a:pt x="3205111" y="2110827"/>
                </a:lnTo>
                <a:lnTo>
                  <a:pt x="3249902" y="2086798"/>
                </a:lnTo>
                <a:lnTo>
                  <a:pt x="3287815" y="2067513"/>
                </a:lnTo>
                <a:lnTo>
                  <a:pt x="3327270" y="2045807"/>
                </a:lnTo>
                <a:lnTo>
                  <a:pt x="3367571" y="2019509"/>
                </a:lnTo>
                <a:lnTo>
                  <a:pt x="3412213" y="1986626"/>
                </a:lnTo>
                <a:lnTo>
                  <a:pt x="3453102" y="1952668"/>
                </a:lnTo>
                <a:lnTo>
                  <a:pt x="3500562" y="1908725"/>
                </a:lnTo>
                <a:lnTo>
                  <a:pt x="3535917" y="1869270"/>
                </a:lnTo>
                <a:lnTo>
                  <a:pt x="3573590" y="1824294"/>
                </a:lnTo>
                <a:lnTo>
                  <a:pt x="3607805" y="1783872"/>
                </a:lnTo>
                <a:lnTo>
                  <a:pt x="3639379" y="1738159"/>
                </a:lnTo>
                <a:lnTo>
                  <a:pt x="3664525" y="1695488"/>
                </a:lnTo>
                <a:lnTo>
                  <a:pt x="3682467" y="1648685"/>
                </a:lnTo>
                <a:lnTo>
                  <a:pt x="3697851" y="1607384"/>
                </a:lnTo>
                <a:lnTo>
                  <a:pt x="3711026" y="1565953"/>
                </a:lnTo>
                <a:lnTo>
                  <a:pt x="3719601" y="1529367"/>
                </a:lnTo>
                <a:lnTo>
                  <a:pt x="3727551" y="1486188"/>
                </a:lnTo>
                <a:lnTo>
                  <a:pt x="3738034" y="1443575"/>
                </a:lnTo>
                <a:lnTo>
                  <a:pt x="3746898" y="1407850"/>
                </a:lnTo>
                <a:lnTo>
                  <a:pt x="3752965" y="1364772"/>
                </a:lnTo>
                <a:lnTo>
                  <a:pt x="3756800" y="1321630"/>
                </a:lnTo>
                <a:lnTo>
                  <a:pt x="3758093" y="1278469"/>
                </a:lnTo>
                <a:lnTo>
                  <a:pt x="3757771" y="1244906"/>
                </a:lnTo>
                <a:lnTo>
                  <a:pt x="3753520" y="1200350"/>
                </a:lnTo>
                <a:lnTo>
                  <a:pt x="3745764" y="1152738"/>
                </a:lnTo>
                <a:lnTo>
                  <a:pt x="3740921" y="1121568"/>
                </a:lnTo>
                <a:lnTo>
                  <a:pt x="3734066" y="1086549"/>
                </a:lnTo>
                <a:lnTo>
                  <a:pt x="3729015" y="1047988"/>
                </a:lnTo>
                <a:lnTo>
                  <a:pt x="3722188" y="1016687"/>
                </a:lnTo>
                <a:lnTo>
                  <a:pt x="3709268" y="970687"/>
                </a:lnTo>
                <a:lnTo>
                  <a:pt x="3694974" y="932598"/>
                </a:lnTo>
                <a:lnTo>
                  <a:pt x="3677921" y="894384"/>
                </a:lnTo>
                <a:lnTo>
                  <a:pt x="3654461" y="847760"/>
                </a:lnTo>
                <a:lnTo>
                  <a:pt x="3635127" y="807061"/>
                </a:lnTo>
                <a:lnTo>
                  <a:pt x="3607546" y="761582"/>
                </a:lnTo>
                <a:lnTo>
                  <a:pt x="3581463" y="717262"/>
                </a:lnTo>
                <a:lnTo>
                  <a:pt x="3556502" y="677776"/>
                </a:lnTo>
                <a:lnTo>
                  <a:pt x="3530949" y="631947"/>
                </a:lnTo>
                <a:lnTo>
                  <a:pt x="3505484" y="594301"/>
                </a:lnTo>
                <a:lnTo>
                  <a:pt x="3473486" y="554867"/>
                </a:lnTo>
                <a:lnTo>
                  <a:pt x="3436579" y="512284"/>
                </a:lnTo>
                <a:lnTo>
                  <a:pt x="3399106" y="470323"/>
                </a:lnTo>
                <a:lnTo>
                  <a:pt x="3364540" y="428973"/>
                </a:lnTo>
                <a:lnTo>
                  <a:pt x="3325662" y="387033"/>
                </a:lnTo>
                <a:lnTo>
                  <a:pt x="3288688" y="354626"/>
                </a:lnTo>
                <a:lnTo>
                  <a:pt x="3246356" y="319807"/>
                </a:lnTo>
                <a:lnTo>
                  <a:pt x="3204087" y="283530"/>
                </a:lnTo>
                <a:lnTo>
                  <a:pt x="3161814" y="250235"/>
                </a:lnTo>
                <a:lnTo>
                  <a:pt x="3117369" y="220412"/>
                </a:lnTo>
                <a:lnTo>
                  <a:pt x="3079204" y="197300"/>
                </a:lnTo>
                <a:lnTo>
                  <a:pt x="3037498" y="174077"/>
                </a:lnTo>
                <a:lnTo>
                  <a:pt x="2989958" y="150989"/>
                </a:lnTo>
                <a:lnTo>
                  <a:pt x="2947890" y="132630"/>
                </a:lnTo>
                <a:lnTo>
                  <a:pt x="2907791" y="117598"/>
                </a:lnTo>
                <a:lnTo>
                  <a:pt x="2861560" y="101406"/>
                </a:lnTo>
                <a:lnTo>
                  <a:pt x="2822089" y="89775"/>
                </a:lnTo>
                <a:lnTo>
                  <a:pt x="2778832" y="76363"/>
                </a:lnTo>
                <a:lnTo>
                  <a:pt x="2735415" y="65352"/>
                </a:lnTo>
                <a:lnTo>
                  <a:pt x="2691462" y="54319"/>
                </a:lnTo>
                <a:lnTo>
                  <a:pt x="2655570" y="46243"/>
                </a:lnTo>
                <a:lnTo>
                  <a:pt x="2617275" y="38890"/>
                </a:lnTo>
                <a:lnTo>
                  <a:pt x="2579324" y="32094"/>
                </a:lnTo>
                <a:lnTo>
                  <a:pt x="2544818" y="25546"/>
                </a:lnTo>
                <a:lnTo>
                  <a:pt x="2507139" y="20049"/>
                </a:lnTo>
                <a:lnTo>
                  <a:pt x="2467933" y="15254"/>
                </a:lnTo>
                <a:lnTo>
                  <a:pt x="2430517" y="10771"/>
                </a:lnTo>
                <a:lnTo>
                  <a:pt x="2395779" y="7367"/>
                </a:lnTo>
                <a:lnTo>
                  <a:pt x="2361642" y="4679"/>
                </a:lnTo>
                <a:lnTo>
                  <a:pt x="2325304" y="2308"/>
                </a:lnTo>
                <a:lnTo>
                  <a:pt x="2282629" y="675"/>
                </a:lnTo>
                <a:lnTo>
                  <a:pt x="2240900" y="192"/>
                </a:lnTo>
                <a:lnTo>
                  <a:pt x="2194234" y="28"/>
                </a:lnTo>
                <a:lnTo>
                  <a:pt x="2148936" y="0"/>
                </a:lnTo>
                <a:lnTo>
                  <a:pt x="2101854" y="931"/>
                </a:lnTo>
                <a:lnTo>
                  <a:pt x="2059027" y="2722"/>
                </a:lnTo>
                <a:lnTo>
                  <a:pt x="2020660" y="3429"/>
                </a:lnTo>
                <a:lnTo>
                  <a:pt x="1977176" y="5659"/>
                </a:lnTo>
                <a:lnTo>
                  <a:pt x="1940992" y="7889"/>
                </a:lnTo>
                <a:lnTo>
                  <a:pt x="1901706" y="12403"/>
                </a:lnTo>
                <a:lnTo>
                  <a:pt x="1861060" y="18209"/>
                </a:lnTo>
                <a:lnTo>
                  <a:pt x="1813778" y="27768"/>
                </a:lnTo>
                <a:lnTo>
                  <a:pt x="1776956" y="34482"/>
                </a:lnTo>
                <a:lnTo>
                  <a:pt x="1742299" y="42130"/>
                </a:lnTo>
                <a:lnTo>
                  <a:pt x="1703612" y="51173"/>
                </a:lnTo>
                <a:lnTo>
                  <a:pt x="1647263" y="63488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SMARTInkShape-Group17">
            <a:extLst>
              <a:ext uri="{FF2B5EF4-FFF2-40B4-BE49-F238E27FC236}">
                <a16:creationId xmlns:a16="http://schemas.microsoft.com/office/drawing/2014/main" xmlns="" id="{28E210AD-668A-450F-81F8-5516D32933F9}"/>
              </a:ext>
            </a:extLst>
          </p:cNvPr>
          <p:cNvGrpSpPr/>
          <p:nvPr/>
        </p:nvGrpSpPr>
        <p:grpSpPr>
          <a:xfrm>
            <a:off x="8550275" y="1139825"/>
            <a:ext cx="2886076" cy="2193926"/>
            <a:chOff x="8550275" y="1139825"/>
            <a:chExt cx="2886076" cy="2193926"/>
          </a:xfrm>
        </p:grpSpPr>
        <p:sp>
          <p:nvSpPr>
            <p:cNvPr id="20" name="SMARTInkShape-24">
              <a:extLst>
                <a:ext uri="{FF2B5EF4-FFF2-40B4-BE49-F238E27FC236}">
                  <a16:creationId xmlns:a16="http://schemas.microsoft.com/office/drawing/2014/main" xmlns="" id="{2BDBD9F0-7B05-4E1F-B0E9-87D1D4F9C36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655050" y="1235075"/>
              <a:ext cx="2781301" cy="2098676"/>
            </a:xfrm>
            <a:custGeom>
              <a:avLst/>
              <a:gdLst/>
              <a:ahLst/>
              <a:cxnLst/>
              <a:rect l="0" t="0" r="0" b="0"/>
              <a:pathLst>
                <a:path w="2781301" h="2098676">
                  <a:moveTo>
                    <a:pt x="0" y="0"/>
                  </a:moveTo>
                  <a:lnTo>
                    <a:pt x="0" y="0"/>
                  </a:lnTo>
                  <a:lnTo>
                    <a:pt x="38087" y="18725"/>
                  </a:lnTo>
                  <a:lnTo>
                    <a:pt x="67611" y="31841"/>
                  </a:lnTo>
                  <a:lnTo>
                    <a:pt x="102368" y="47665"/>
                  </a:lnTo>
                  <a:lnTo>
                    <a:pt x="147872" y="69337"/>
                  </a:lnTo>
                  <a:lnTo>
                    <a:pt x="182902" y="90644"/>
                  </a:lnTo>
                  <a:lnTo>
                    <a:pt x="216126" y="110524"/>
                  </a:lnTo>
                  <a:lnTo>
                    <a:pt x="257326" y="135066"/>
                  </a:lnTo>
                  <a:lnTo>
                    <a:pt x="288673" y="154249"/>
                  </a:lnTo>
                  <a:lnTo>
                    <a:pt x="333851" y="183090"/>
                  </a:lnTo>
                  <a:lnTo>
                    <a:pt x="381102" y="215194"/>
                  </a:lnTo>
                  <a:lnTo>
                    <a:pt x="421365" y="242580"/>
                  </a:lnTo>
                  <a:lnTo>
                    <a:pt x="452915" y="264682"/>
                  </a:lnTo>
                  <a:lnTo>
                    <a:pt x="486340" y="288028"/>
                  </a:lnTo>
                  <a:lnTo>
                    <a:pt x="530589" y="317038"/>
                  </a:lnTo>
                  <a:lnTo>
                    <a:pt x="571372" y="343861"/>
                  </a:lnTo>
                  <a:lnTo>
                    <a:pt x="614069" y="371760"/>
                  </a:lnTo>
                  <a:lnTo>
                    <a:pt x="658392" y="401545"/>
                  </a:lnTo>
                  <a:lnTo>
                    <a:pt x="695374" y="425879"/>
                  </a:lnTo>
                  <a:lnTo>
                    <a:pt x="729683" y="449159"/>
                  </a:lnTo>
                  <a:lnTo>
                    <a:pt x="776766" y="481158"/>
                  </a:lnTo>
                  <a:lnTo>
                    <a:pt x="809485" y="502773"/>
                  </a:lnTo>
                  <a:lnTo>
                    <a:pt x="848721" y="528843"/>
                  </a:lnTo>
                  <a:lnTo>
                    <a:pt x="885209" y="553129"/>
                  </a:lnTo>
                  <a:lnTo>
                    <a:pt x="918712" y="575682"/>
                  </a:lnTo>
                  <a:lnTo>
                    <a:pt x="965341" y="608213"/>
                  </a:lnTo>
                  <a:lnTo>
                    <a:pt x="1010436" y="640194"/>
                  </a:lnTo>
                  <a:lnTo>
                    <a:pt x="1055078" y="672013"/>
                  </a:lnTo>
                  <a:lnTo>
                    <a:pt x="1084755" y="693195"/>
                  </a:lnTo>
                  <a:lnTo>
                    <a:pt x="1122876" y="720014"/>
                  </a:lnTo>
                  <a:lnTo>
                    <a:pt x="1164042" y="748984"/>
                  </a:lnTo>
                  <a:lnTo>
                    <a:pt x="1199977" y="774795"/>
                  </a:lnTo>
                  <a:lnTo>
                    <a:pt x="1239232" y="804846"/>
                  </a:lnTo>
                  <a:lnTo>
                    <a:pt x="1276786" y="833959"/>
                  </a:lnTo>
                  <a:lnTo>
                    <a:pt x="1316265" y="862030"/>
                  </a:lnTo>
                  <a:lnTo>
                    <a:pt x="1362495" y="894022"/>
                  </a:lnTo>
                  <a:lnTo>
                    <a:pt x="1401420" y="922747"/>
                  </a:lnTo>
                  <a:lnTo>
                    <a:pt x="1437770" y="949625"/>
                  </a:lnTo>
                  <a:lnTo>
                    <a:pt x="1471564" y="974505"/>
                  </a:lnTo>
                  <a:lnTo>
                    <a:pt x="1504223" y="998499"/>
                  </a:lnTo>
                  <a:lnTo>
                    <a:pt x="1550674" y="1033823"/>
                  </a:lnTo>
                  <a:lnTo>
                    <a:pt x="1587360" y="1062845"/>
                  </a:lnTo>
                  <a:lnTo>
                    <a:pt x="1625538" y="1093617"/>
                  </a:lnTo>
                  <a:lnTo>
                    <a:pt x="1657793" y="1120229"/>
                  </a:lnTo>
                  <a:lnTo>
                    <a:pt x="1703421" y="1157028"/>
                  </a:lnTo>
                  <a:lnTo>
                    <a:pt x="1746534" y="1192508"/>
                  </a:lnTo>
                  <a:lnTo>
                    <a:pt x="1790040" y="1229283"/>
                  </a:lnTo>
                  <a:lnTo>
                    <a:pt x="1825096" y="1259077"/>
                  </a:lnTo>
                  <a:lnTo>
                    <a:pt x="1861373" y="1289840"/>
                  </a:lnTo>
                  <a:lnTo>
                    <a:pt x="1906302" y="1327345"/>
                  </a:lnTo>
                  <a:lnTo>
                    <a:pt x="1949875" y="1362877"/>
                  </a:lnTo>
                  <a:lnTo>
                    <a:pt x="1989910" y="1398335"/>
                  </a:lnTo>
                  <a:lnTo>
                    <a:pt x="2031053" y="1437260"/>
                  </a:lnTo>
                  <a:lnTo>
                    <a:pt x="2065917" y="1469103"/>
                  </a:lnTo>
                  <a:lnTo>
                    <a:pt x="2109743" y="1508949"/>
                  </a:lnTo>
                  <a:lnTo>
                    <a:pt x="2148991" y="1544784"/>
                  </a:lnTo>
                  <a:lnTo>
                    <a:pt x="2185746" y="1578293"/>
                  </a:lnTo>
                  <a:lnTo>
                    <a:pt x="2229641" y="1620677"/>
                  </a:lnTo>
                  <a:lnTo>
                    <a:pt x="2271653" y="1658870"/>
                  </a:lnTo>
                  <a:lnTo>
                    <a:pt x="2319058" y="1701199"/>
                  </a:lnTo>
                  <a:lnTo>
                    <a:pt x="2365425" y="1742224"/>
                  </a:lnTo>
                  <a:lnTo>
                    <a:pt x="2404077" y="1775161"/>
                  </a:lnTo>
                  <a:lnTo>
                    <a:pt x="2445281" y="1810202"/>
                  </a:lnTo>
                  <a:lnTo>
                    <a:pt x="2492284" y="1850487"/>
                  </a:lnTo>
                  <a:lnTo>
                    <a:pt x="2534416" y="1887895"/>
                  </a:lnTo>
                  <a:lnTo>
                    <a:pt x="2581675" y="1930823"/>
                  </a:lnTo>
                  <a:lnTo>
                    <a:pt x="2628404" y="1973717"/>
                  </a:lnTo>
                  <a:lnTo>
                    <a:pt x="2675447" y="2012060"/>
                  </a:lnTo>
                  <a:lnTo>
                    <a:pt x="2722056" y="2051736"/>
                  </a:lnTo>
                  <a:lnTo>
                    <a:pt x="2767283" y="2088930"/>
                  </a:lnTo>
                  <a:lnTo>
                    <a:pt x="2781300" y="20986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SMARTInkShape-25">
              <a:extLst>
                <a:ext uri="{FF2B5EF4-FFF2-40B4-BE49-F238E27FC236}">
                  <a16:creationId xmlns:a16="http://schemas.microsoft.com/office/drawing/2014/main" xmlns="" id="{CA3FFE47-DA7A-4DE2-9E71-829E83F5CA7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550275" y="1139825"/>
              <a:ext cx="2565401" cy="1908176"/>
            </a:xfrm>
            <a:custGeom>
              <a:avLst/>
              <a:gdLst/>
              <a:ahLst/>
              <a:cxnLst/>
              <a:rect l="0" t="0" r="0" b="0"/>
              <a:pathLst>
                <a:path w="2565401" h="1908176">
                  <a:moveTo>
                    <a:pt x="0" y="1908175"/>
                  </a:moveTo>
                  <a:lnTo>
                    <a:pt x="0" y="1908175"/>
                  </a:lnTo>
                  <a:lnTo>
                    <a:pt x="42146" y="1866355"/>
                  </a:lnTo>
                  <a:lnTo>
                    <a:pt x="85251" y="1831690"/>
                  </a:lnTo>
                  <a:lnTo>
                    <a:pt x="119535" y="1805067"/>
                  </a:lnTo>
                  <a:lnTo>
                    <a:pt x="145659" y="1785461"/>
                  </a:lnTo>
                  <a:lnTo>
                    <a:pt x="178598" y="1760749"/>
                  </a:lnTo>
                  <a:lnTo>
                    <a:pt x="222722" y="1726706"/>
                  </a:lnTo>
                  <a:lnTo>
                    <a:pt x="265311" y="1693657"/>
                  </a:lnTo>
                  <a:lnTo>
                    <a:pt x="309621" y="1662052"/>
                  </a:lnTo>
                  <a:lnTo>
                    <a:pt x="351417" y="1629299"/>
                  </a:lnTo>
                  <a:lnTo>
                    <a:pt x="393716" y="1598787"/>
                  </a:lnTo>
                  <a:lnTo>
                    <a:pt x="431256" y="1571402"/>
                  </a:lnTo>
                  <a:lnTo>
                    <a:pt x="475725" y="1535924"/>
                  </a:lnTo>
                  <a:lnTo>
                    <a:pt x="521850" y="1498447"/>
                  </a:lnTo>
                  <a:lnTo>
                    <a:pt x="569254" y="1461552"/>
                  </a:lnTo>
                  <a:lnTo>
                    <a:pt x="615089" y="1427768"/>
                  </a:lnTo>
                  <a:lnTo>
                    <a:pt x="657715" y="1394279"/>
                  </a:lnTo>
                  <a:lnTo>
                    <a:pt x="699390" y="1359779"/>
                  </a:lnTo>
                  <a:lnTo>
                    <a:pt x="732644" y="1331892"/>
                  </a:lnTo>
                  <a:lnTo>
                    <a:pt x="768004" y="1302799"/>
                  </a:lnTo>
                  <a:lnTo>
                    <a:pt x="812854" y="1267998"/>
                  </a:lnTo>
                  <a:lnTo>
                    <a:pt x="845389" y="1240479"/>
                  </a:lnTo>
                  <a:lnTo>
                    <a:pt x="877496" y="1214546"/>
                  </a:lnTo>
                  <a:lnTo>
                    <a:pt x="923143" y="1176938"/>
                  </a:lnTo>
                  <a:lnTo>
                    <a:pt x="958267" y="1147383"/>
                  </a:lnTo>
                  <a:lnTo>
                    <a:pt x="995280" y="1116020"/>
                  </a:lnTo>
                  <a:lnTo>
                    <a:pt x="1028193" y="1087970"/>
                  </a:lnTo>
                  <a:lnTo>
                    <a:pt x="1072804" y="1050064"/>
                  </a:lnTo>
                  <a:lnTo>
                    <a:pt x="1116753" y="1014255"/>
                  </a:lnTo>
                  <a:lnTo>
                    <a:pt x="1161055" y="977383"/>
                  </a:lnTo>
                  <a:lnTo>
                    <a:pt x="1197239" y="947567"/>
                  </a:lnTo>
                  <a:lnTo>
                    <a:pt x="1235545" y="916441"/>
                  </a:lnTo>
                  <a:lnTo>
                    <a:pt x="1269033" y="889672"/>
                  </a:lnTo>
                  <a:lnTo>
                    <a:pt x="1315653" y="852785"/>
                  </a:lnTo>
                  <a:lnTo>
                    <a:pt x="1360746" y="817278"/>
                  </a:lnTo>
                  <a:lnTo>
                    <a:pt x="1405387" y="782181"/>
                  </a:lnTo>
                  <a:lnTo>
                    <a:pt x="1440709" y="753213"/>
                  </a:lnTo>
                  <a:lnTo>
                    <a:pt x="1478162" y="722464"/>
                  </a:lnTo>
                  <a:lnTo>
                    <a:pt x="1512447" y="695863"/>
                  </a:lnTo>
                  <a:lnTo>
                    <a:pt x="1559814" y="657384"/>
                  </a:lnTo>
                  <a:lnTo>
                    <a:pt x="1605128" y="622543"/>
                  </a:lnTo>
                  <a:lnTo>
                    <a:pt x="1641549" y="595009"/>
                  </a:lnTo>
                  <a:lnTo>
                    <a:pt x="1679960" y="565721"/>
                  </a:lnTo>
                  <a:lnTo>
                    <a:pt x="1713495" y="539768"/>
                  </a:lnTo>
                  <a:lnTo>
                    <a:pt x="1760142" y="501655"/>
                  </a:lnTo>
                  <a:lnTo>
                    <a:pt x="1805243" y="466923"/>
                  </a:lnTo>
                  <a:lnTo>
                    <a:pt x="1849886" y="434289"/>
                  </a:lnTo>
                  <a:lnTo>
                    <a:pt x="1885208" y="409152"/>
                  </a:lnTo>
                  <a:lnTo>
                    <a:pt x="1922309" y="383282"/>
                  </a:lnTo>
                  <a:lnTo>
                    <a:pt x="1955261" y="361200"/>
                  </a:lnTo>
                  <a:lnTo>
                    <a:pt x="1999894" y="330919"/>
                  </a:lnTo>
                  <a:lnTo>
                    <a:pt x="2043850" y="301838"/>
                  </a:lnTo>
                  <a:lnTo>
                    <a:pt x="2088153" y="273113"/>
                  </a:lnTo>
                  <a:lnTo>
                    <a:pt x="2123397" y="251206"/>
                  </a:lnTo>
                  <a:lnTo>
                    <a:pt x="2160110" y="228769"/>
                  </a:lnTo>
                  <a:lnTo>
                    <a:pt x="2206562" y="200271"/>
                  </a:lnTo>
                  <a:lnTo>
                    <a:pt x="2251115" y="172884"/>
                  </a:lnTo>
                  <a:lnTo>
                    <a:pt x="2284871" y="154839"/>
                  </a:lnTo>
                  <a:lnTo>
                    <a:pt x="2321365" y="135022"/>
                  </a:lnTo>
                  <a:lnTo>
                    <a:pt x="2363806" y="111515"/>
                  </a:lnTo>
                  <a:lnTo>
                    <a:pt x="2401484" y="90485"/>
                  </a:lnTo>
                  <a:lnTo>
                    <a:pt x="2442632" y="65851"/>
                  </a:lnTo>
                  <a:lnTo>
                    <a:pt x="2485685" y="42928"/>
                  </a:lnTo>
                  <a:lnTo>
                    <a:pt x="2532238" y="17556"/>
                  </a:lnTo>
                  <a:lnTo>
                    <a:pt x="25654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SMARTInkShape-Group18">
            <a:extLst>
              <a:ext uri="{FF2B5EF4-FFF2-40B4-BE49-F238E27FC236}">
                <a16:creationId xmlns:a16="http://schemas.microsoft.com/office/drawing/2014/main" xmlns="" id="{19900252-11D4-45EC-99E9-43A032DA304F}"/>
              </a:ext>
            </a:extLst>
          </p:cNvPr>
          <p:cNvGrpSpPr/>
          <p:nvPr/>
        </p:nvGrpSpPr>
        <p:grpSpPr>
          <a:xfrm>
            <a:off x="685800" y="3956050"/>
            <a:ext cx="3054351" cy="2063751"/>
            <a:chOff x="685800" y="3956050"/>
            <a:chExt cx="3054351" cy="2063751"/>
          </a:xfrm>
        </p:grpSpPr>
        <p:sp>
          <p:nvSpPr>
            <p:cNvPr id="33" name="SMARTInkShape-26">
              <a:extLst>
                <a:ext uri="{FF2B5EF4-FFF2-40B4-BE49-F238E27FC236}">
                  <a16:creationId xmlns:a16="http://schemas.microsoft.com/office/drawing/2014/main" xmlns="" id="{6398F59A-F776-4805-AA45-1398CCA8CCE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85800" y="4041775"/>
              <a:ext cx="3054351" cy="1889126"/>
            </a:xfrm>
            <a:custGeom>
              <a:avLst/>
              <a:gdLst/>
              <a:ahLst/>
              <a:cxnLst/>
              <a:rect l="0" t="0" r="0" b="0"/>
              <a:pathLst>
                <a:path w="3054351" h="1889126">
                  <a:moveTo>
                    <a:pt x="0" y="0"/>
                  </a:moveTo>
                  <a:lnTo>
                    <a:pt x="0" y="0"/>
                  </a:lnTo>
                  <a:lnTo>
                    <a:pt x="47624" y="39639"/>
                  </a:lnTo>
                  <a:lnTo>
                    <a:pt x="93094" y="72227"/>
                  </a:lnTo>
                  <a:lnTo>
                    <a:pt x="132672" y="97405"/>
                  </a:lnTo>
                  <a:lnTo>
                    <a:pt x="170700" y="120544"/>
                  </a:lnTo>
                  <a:lnTo>
                    <a:pt x="212699" y="143588"/>
                  </a:lnTo>
                  <a:lnTo>
                    <a:pt x="252270" y="164418"/>
                  </a:lnTo>
                  <a:lnTo>
                    <a:pt x="299180" y="189699"/>
                  </a:lnTo>
                  <a:lnTo>
                    <a:pt x="342528" y="212487"/>
                  </a:lnTo>
                  <a:lnTo>
                    <a:pt x="379949" y="234880"/>
                  </a:lnTo>
                  <a:lnTo>
                    <a:pt x="417495" y="258095"/>
                  </a:lnTo>
                  <a:lnTo>
                    <a:pt x="457665" y="282847"/>
                  </a:lnTo>
                  <a:lnTo>
                    <a:pt x="504257" y="310878"/>
                  </a:lnTo>
                  <a:lnTo>
                    <a:pt x="539145" y="331490"/>
                  </a:lnTo>
                  <a:lnTo>
                    <a:pt x="584570" y="358608"/>
                  </a:lnTo>
                  <a:lnTo>
                    <a:pt x="627427" y="383146"/>
                  </a:lnTo>
                  <a:lnTo>
                    <a:pt x="673365" y="411974"/>
                  </a:lnTo>
                  <a:lnTo>
                    <a:pt x="710847" y="437335"/>
                  </a:lnTo>
                  <a:lnTo>
                    <a:pt x="745380" y="460366"/>
                  </a:lnTo>
                  <a:lnTo>
                    <a:pt x="777544" y="481185"/>
                  </a:lnTo>
                  <a:lnTo>
                    <a:pt x="825049" y="510403"/>
                  </a:lnTo>
                  <a:lnTo>
                    <a:pt x="855521" y="528353"/>
                  </a:lnTo>
                  <a:lnTo>
                    <a:pt x="893993" y="551383"/>
                  </a:lnTo>
                  <a:lnTo>
                    <a:pt x="935317" y="576670"/>
                  </a:lnTo>
                  <a:lnTo>
                    <a:pt x="971321" y="599668"/>
                  </a:lnTo>
                  <a:lnTo>
                    <a:pt x="1005903" y="621649"/>
                  </a:lnTo>
                  <a:lnTo>
                    <a:pt x="1040087" y="642824"/>
                  </a:lnTo>
                  <a:lnTo>
                    <a:pt x="1074095" y="662819"/>
                  </a:lnTo>
                  <a:lnTo>
                    <a:pt x="1107084" y="682289"/>
                  </a:lnTo>
                  <a:lnTo>
                    <a:pt x="1142207" y="702937"/>
                  </a:lnTo>
                  <a:lnTo>
                    <a:pt x="1184863" y="727401"/>
                  </a:lnTo>
                  <a:lnTo>
                    <a:pt x="1224283" y="749798"/>
                  </a:lnTo>
                  <a:lnTo>
                    <a:pt x="1260265" y="770688"/>
                  </a:lnTo>
                  <a:lnTo>
                    <a:pt x="1293895" y="791732"/>
                  </a:lnTo>
                  <a:lnTo>
                    <a:pt x="1327422" y="811903"/>
                  </a:lnTo>
                  <a:lnTo>
                    <a:pt x="1363960" y="833568"/>
                  </a:lnTo>
                  <a:lnTo>
                    <a:pt x="1408421" y="860835"/>
                  </a:lnTo>
                  <a:lnTo>
                    <a:pt x="1447937" y="884949"/>
                  </a:lnTo>
                  <a:lnTo>
                    <a:pt x="1483491" y="906602"/>
                  </a:lnTo>
                  <a:lnTo>
                    <a:pt x="1518108" y="927985"/>
                  </a:lnTo>
                  <a:lnTo>
                    <a:pt x="1557012" y="953951"/>
                  </a:lnTo>
                  <a:lnTo>
                    <a:pt x="1596528" y="981367"/>
                  </a:lnTo>
                  <a:lnTo>
                    <a:pt x="1630553" y="1005312"/>
                  </a:lnTo>
                  <a:lnTo>
                    <a:pt x="1675309" y="1037120"/>
                  </a:lnTo>
                  <a:lnTo>
                    <a:pt x="1701073" y="1055480"/>
                  </a:lnTo>
                  <a:lnTo>
                    <a:pt x="1743810" y="1084347"/>
                  </a:lnTo>
                  <a:lnTo>
                    <a:pt x="1780091" y="1108112"/>
                  </a:lnTo>
                  <a:lnTo>
                    <a:pt x="1812678" y="1130434"/>
                  </a:lnTo>
                  <a:lnTo>
                    <a:pt x="1851151" y="1155877"/>
                  </a:lnTo>
                  <a:lnTo>
                    <a:pt x="1890945" y="1181884"/>
                  </a:lnTo>
                  <a:lnTo>
                    <a:pt x="1923918" y="1204027"/>
                  </a:lnTo>
                  <a:lnTo>
                    <a:pt x="1969950" y="1232657"/>
                  </a:lnTo>
                  <a:lnTo>
                    <a:pt x="2013184" y="1260699"/>
                  </a:lnTo>
                  <a:lnTo>
                    <a:pt x="2048684" y="1283388"/>
                  </a:lnTo>
                  <a:lnTo>
                    <a:pt x="2086335" y="1306642"/>
                  </a:lnTo>
                  <a:lnTo>
                    <a:pt x="2133315" y="1334322"/>
                  </a:lnTo>
                  <a:lnTo>
                    <a:pt x="2176280" y="1361966"/>
                  </a:lnTo>
                  <a:lnTo>
                    <a:pt x="2220172" y="1389246"/>
                  </a:lnTo>
                  <a:lnTo>
                    <a:pt x="2255803" y="1410369"/>
                  </a:lnTo>
                  <a:lnTo>
                    <a:pt x="2288336" y="1428930"/>
                  </a:lnTo>
                  <a:lnTo>
                    <a:pt x="2331495" y="1454203"/>
                  </a:lnTo>
                  <a:lnTo>
                    <a:pt x="2371094" y="1477685"/>
                  </a:lnTo>
                  <a:lnTo>
                    <a:pt x="2408697" y="1498988"/>
                  </a:lnTo>
                  <a:lnTo>
                    <a:pt x="2449120" y="1523762"/>
                  </a:lnTo>
                  <a:lnTo>
                    <a:pt x="2490259" y="1549682"/>
                  </a:lnTo>
                  <a:lnTo>
                    <a:pt x="2534290" y="1577403"/>
                  </a:lnTo>
                  <a:lnTo>
                    <a:pt x="2578370" y="1603968"/>
                  </a:lnTo>
                  <a:lnTo>
                    <a:pt x="2616790" y="1626403"/>
                  </a:lnTo>
                  <a:lnTo>
                    <a:pt x="2657069" y="1650323"/>
                  </a:lnTo>
                  <a:lnTo>
                    <a:pt x="2696278" y="1673259"/>
                  </a:lnTo>
                  <a:lnTo>
                    <a:pt x="2741292" y="1701222"/>
                  </a:lnTo>
                  <a:lnTo>
                    <a:pt x="2788261" y="1731514"/>
                  </a:lnTo>
                  <a:lnTo>
                    <a:pt x="2831667" y="1759588"/>
                  </a:lnTo>
                  <a:lnTo>
                    <a:pt x="2877464" y="1790152"/>
                  </a:lnTo>
                  <a:lnTo>
                    <a:pt x="2916555" y="1815169"/>
                  </a:lnTo>
                  <a:lnTo>
                    <a:pt x="2961276" y="1839635"/>
                  </a:lnTo>
                  <a:lnTo>
                    <a:pt x="3004991" y="1863209"/>
                  </a:lnTo>
                  <a:lnTo>
                    <a:pt x="3054350" y="18891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MARTInkShape-27">
              <a:extLst>
                <a:ext uri="{FF2B5EF4-FFF2-40B4-BE49-F238E27FC236}">
                  <a16:creationId xmlns:a16="http://schemas.microsoft.com/office/drawing/2014/main" xmlns="" id="{854F4579-419F-4123-B05D-3095497950A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17550" y="3956050"/>
              <a:ext cx="2384426" cy="2063751"/>
            </a:xfrm>
            <a:custGeom>
              <a:avLst/>
              <a:gdLst/>
              <a:ahLst/>
              <a:cxnLst/>
              <a:rect l="0" t="0" r="0" b="0"/>
              <a:pathLst>
                <a:path w="2384426" h="2063751">
                  <a:moveTo>
                    <a:pt x="0" y="2063750"/>
                  </a:moveTo>
                  <a:lnTo>
                    <a:pt x="0" y="2063750"/>
                  </a:lnTo>
                  <a:lnTo>
                    <a:pt x="21524" y="2030141"/>
                  </a:lnTo>
                  <a:lnTo>
                    <a:pt x="56368" y="1984489"/>
                  </a:lnTo>
                  <a:lnTo>
                    <a:pt x="85495" y="1948678"/>
                  </a:lnTo>
                  <a:lnTo>
                    <a:pt x="119641" y="1907946"/>
                  </a:lnTo>
                  <a:lnTo>
                    <a:pt x="151160" y="1869654"/>
                  </a:lnTo>
                  <a:lnTo>
                    <a:pt x="188570" y="1826796"/>
                  </a:lnTo>
                  <a:lnTo>
                    <a:pt x="225671" y="1783040"/>
                  </a:lnTo>
                  <a:lnTo>
                    <a:pt x="257953" y="1746489"/>
                  </a:lnTo>
                  <a:lnTo>
                    <a:pt x="291623" y="1709197"/>
                  </a:lnTo>
                  <a:lnTo>
                    <a:pt x="325402" y="1672397"/>
                  </a:lnTo>
                  <a:lnTo>
                    <a:pt x="358406" y="1636873"/>
                  </a:lnTo>
                  <a:lnTo>
                    <a:pt x="391890" y="1601095"/>
                  </a:lnTo>
                  <a:lnTo>
                    <a:pt x="434047" y="1555662"/>
                  </a:lnTo>
                  <a:lnTo>
                    <a:pt x="472800" y="1515390"/>
                  </a:lnTo>
                  <a:lnTo>
                    <a:pt x="512779" y="1476646"/>
                  </a:lnTo>
                  <a:lnTo>
                    <a:pt x="551985" y="1438355"/>
                  </a:lnTo>
                  <a:lnTo>
                    <a:pt x="592098" y="1400199"/>
                  </a:lnTo>
                  <a:lnTo>
                    <a:pt x="624987" y="1368200"/>
                  </a:lnTo>
                  <a:lnTo>
                    <a:pt x="659830" y="1334106"/>
                  </a:lnTo>
                  <a:lnTo>
                    <a:pt x="705230" y="1291111"/>
                  </a:lnTo>
                  <a:lnTo>
                    <a:pt x="748080" y="1251561"/>
                  </a:lnTo>
                  <a:lnTo>
                    <a:pt x="794368" y="1210561"/>
                  </a:lnTo>
                  <a:lnTo>
                    <a:pt x="833183" y="1175732"/>
                  </a:lnTo>
                  <a:lnTo>
                    <a:pt x="867603" y="1144494"/>
                  </a:lnTo>
                  <a:lnTo>
                    <a:pt x="914645" y="1102168"/>
                  </a:lnTo>
                  <a:lnTo>
                    <a:pt x="961157" y="1060581"/>
                  </a:lnTo>
                  <a:lnTo>
                    <a:pt x="994448" y="1030875"/>
                  </a:lnTo>
                  <a:lnTo>
                    <a:pt x="1036290" y="995330"/>
                  </a:lnTo>
                  <a:lnTo>
                    <a:pt x="1074407" y="962834"/>
                  </a:lnTo>
                  <a:lnTo>
                    <a:pt x="1108633" y="932751"/>
                  </a:lnTo>
                  <a:lnTo>
                    <a:pt x="1155670" y="888754"/>
                  </a:lnTo>
                  <a:lnTo>
                    <a:pt x="1185908" y="861726"/>
                  </a:lnTo>
                  <a:lnTo>
                    <a:pt x="1222395" y="829959"/>
                  </a:lnTo>
                  <a:lnTo>
                    <a:pt x="1261189" y="796790"/>
                  </a:lnTo>
                  <a:lnTo>
                    <a:pt x="1296070" y="767937"/>
                  </a:lnTo>
                  <a:lnTo>
                    <a:pt x="1328271" y="741003"/>
                  </a:lnTo>
                  <a:lnTo>
                    <a:pt x="1374166" y="702039"/>
                  </a:lnTo>
                  <a:lnTo>
                    <a:pt x="1418104" y="664623"/>
                  </a:lnTo>
                  <a:lnTo>
                    <a:pt x="1448713" y="638641"/>
                  </a:lnTo>
                  <a:lnTo>
                    <a:pt x="1485835" y="607102"/>
                  </a:lnTo>
                  <a:lnTo>
                    <a:pt x="1520208" y="578739"/>
                  </a:lnTo>
                  <a:lnTo>
                    <a:pt x="1567327" y="540954"/>
                  </a:lnTo>
                  <a:lnTo>
                    <a:pt x="1611626" y="505182"/>
                  </a:lnTo>
                  <a:lnTo>
                    <a:pt x="1642320" y="480642"/>
                  </a:lnTo>
                  <a:lnTo>
                    <a:pt x="1679480" y="453272"/>
                  </a:lnTo>
                  <a:lnTo>
                    <a:pt x="1712929" y="428408"/>
                  </a:lnTo>
                  <a:lnTo>
                    <a:pt x="1758485" y="394576"/>
                  </a:lnTo>
                  <a:lnTo>
                    <a:pt x="1801381" y="362210"/>
                  </a:lnTo>
                  <a:lnTo>
                    <a:pt x="1846546" y="326514"/>
                  </a:lnTo>
                  <a:lnTo>
                    <a:pt x="1879726" y="300692"/>
                  </a:lnTo>
                  <a:lnTo>
                    <a:pt x="1922206" y="268658"/>
                  </a:lnTo>
                  <a:lnTo>
                    <a:pt x="1961604" y="240783"/>
                  </a:lnTo>
                  <a:lnTo>
                    <a:pt x="2002558" y="211513"/>
                  </a:lnTo>
                  <a:lnTo>
                    <a:pt x="2037376" y="188551"/>
                  </a:lnTo>
                  <a:lnTo>
                    <a:pt x="2081179" y="160250"/>
                  </a:lnTo>
                  <a:lnTo>
                    <a:pt x="2118734" y="136225"/>
                  </a:lnTo>
                  <a:lnTo>
                    <a:pt x="2154438" y="113466"/>
                  </a:lnTo>
                  <a:lnTo>
                    <a:pt x="2196336" y="89398"/>
                  </a:lnTo>
                  <a:lnTo>
                    <a:pt x="2242693" y="63938"/>
                  </a:lnTo>
                  <a:lnTo>
                    <a:pt x="2288068" y="42132"/>
                  </a:lnTo>
                  <a:lnTo>
                    <a:pt x="2335562" y="19415"/>
                  </a:lnTo>
                  <a:lnTo>
                    <a:pt x="23844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SMARTInkShape-Group19">
            <a:extLst>
              <a:ext uri="{FF2B5EF4-FFF2-40B4-BE49-F238E27FC236}">
                <a16:creationId xmlns:a16="http://schemas.microsoft.com/office/drawing/2014/main" xmlns="" id="{A801D275-34D3-4B0E-AE1F-BF1F0F5804E6}"/>
              </a:ext>
            </a:extLst>
          </p:cNvPr>
          <p:cNvGrpSpPr/>
          <p:nvPr/>
        </p:nvGrpSpPr>
        <p:grpSpPr>
          <a:xfrm>
            <a:off x="4499210" y="3978275"/>
            <a:ext cx="3193816" cy="2056055"/>
            <a:chOff x="4499210" y="3978275"/>
            <a:chExt cx="3193816" cy="2056055"/>
          </a:xfrm>
        </p:grpSpPr>
        <p:sp>
          <p:nvSpPr>
            <p:cNvPr id="36" name="SMARTInkShape-28">
              <a:extLst>
                <a:ext uri="{FF2B5EF4-FFF2-40B4-BE49-F238E27FC236}">
                  <a16:creationId xmlns:a16="http://schemas.microsoft.com/office/drawing/2014/main" xmlns="" id="{2678CB7B-ADD7-478F-B0E7-916544FA9C8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499210" y="3994503"/>
              <a:ext cx="3193816" cy="1949098"/>
            </a:xfrm>
            <a:custGeom>
              <a:avLst/>
              <a:gdLst/>
              <a:ahLst/>
              <a:cxnLst/>
              <a:rect l="0" t="0" r="0" b="0"/>
              <a:pathLst>
                <a:path w="3193816" h="1949098">
                  <a:moveTo>
                    <a:pt x="85490" y="40922"/>
                  </a:moveTo>
                  <a:lnTo>
                    <a:pt x="85490" y="40922"/>
                  </a:lnTo>
                  <a:lnTo>
                    <a:pt x="40336" y="19959"/>
                  </a:lnTo>
                  <a:lnTo>
                    <a:pt x="559" y="0"/>
                  </a:lnTo>
                  <a:lnTo>
                    <a:pt x="0" y="6493"/>
                  </a:lnTo>
                  <a:lnTo>
                    <a:pt x="980" y="9150"/>
                  </a:lnTo>
                  <a:lnTo>
                    <a:pt x="4891" y="13984"/>
                  </a:lnTo>
                  <a:lnTo>
                    <a:pt x="44668" y="34274"/>
                  </a:lnTo>
                  <a:lnTo>
                    <a:pt x="91412" y="57315"/>
                  </a:lnTo>
                  <a:lnTo>
                    <a:pt x="136874" y="78607"/>
                  </a:lnTo>
                  <a:lnTo>
                    <a:pt x="181305" y="99215"/>
                  </a:lnTo>
                  <a:lnTo>
                    <a:pt x="219595" y="116912"/>
                  </a:lnTo>
                  <a:lnTo>
                    <a:pt x="265438" y="142128"/>
                  </a:lnTo>
                  <a:lnTo>
                    <a:pt x="311130" y="165401"/>
                  </a:lnTo>
                  <a:lnTo>
                    <a:pt x="357525" y="190276"/>
                  </a:lnTo>
                  <a:lnTo>
                    <a:pt x="404218" y="212606"/>
                  </a:lnTo>
                  <a:lnTo>
                    <a:pt x="451406" y="237060"/>
                  </a:lnTo>
                  <a:lnTo>
                    <a:pt x="485068" y="252978"/>
                  </a:lnTo>
                  <a:lnTo>
                    <a:pt x="531889" y="276418"/>
                  </a:lnTo>
                  <a:lnTo>
                    <a:pt x="567287" y="296223"/>
                  </a:lnTo>
                  <a:lnTo>
                    <a:pt x="604070" y="317725"/>
                  </a:lnTo>
                  <a:lnTo>
                    <a:pt x="650561" y="345345"/>
                  </a:lnTo>
                  <a:lnTo>
                    <a:pt x="693734" y="369678"/>
                  </a:lnTo>
                  <a:lnTo>
                    <a:pt x="740471" y="395663"/>
                  </a:lnTo>
                  <a:lnTo>
                    <a:pt x="780641" y="416484"/>
                  </a:lnTo>
                  <a:lnTo>
                    <a:pt x="817779" y="435850"/>
                  </a:lnTo>
                  <a:lnTo>
                    <a:pt x="851924" y="454218"/>
                  </a:lnTo>
                  <a:lnTo>
                    <a:pt x="884739" y="472965"/>
                  </a:lnTo>
                  <a:lnTo>
                    <a:pt x="916962" y="490939"/>
                  </a:lnTo>
                  <a:lnTo>
                    <a:pt x="948922" y="508688"/>
                  </a:lnTo>
                  <a:lnTo>
                    <a:pt x="980765" y="527160"/>
                  </a:lnTo>
                  <a:lnTo>
                    <a:pt x="1019142" y="548775"/>
                  </a:lnTo>
                  <a:lnTo>
                    <a:pt x="1059599" y="571434"/>
                  </a:lnTo>
                  <a:lnTo>
                    <a:pt x="1095219" y="592089"/>
                  </a:lnTo>
                  <a:lnTo>
                    <a:pt x="1129630" y="611851"/>
                  </a:lnTo>
                  <a:lnTo>
                    <a:pt x="1163385" y="631219"/>
                  </a:lnTo>
                  <a:lnTo>
                    <a:pt x="1196027" y="650409"/>
                  </a:lnTo>
                  <a:lnTo>
                    <a:pt x="1235699" y="675167"/>
                  </a:lnTo>
                  <a:lnTo>
                    <a:pt x="1277555" y="701692"/>
                  </a:lnTo>
                  <a:lnTo>
                    <a:pt x="1313797" y="724064"/>
                  </a:lnTo>
                  <a:lnTo>
                    <a:pt x="1346602" y="744591"/>
                  </a:lnTo>
                  <a:lnTo>
                    <a:pt x="1393779" y="773997"/>
                  </a:lnTo>
                  <a:lnTo>
                    <a:pt x="1427541" y="795358"/>
                  </a:lnTo>
                  <a:lnTo>
                    <a:pt x="1467240" y="822491"/>
                  </a:lnTo>
                  <a:lnTo>
                    <a:pt x="1503935" y="848426"/>
                  </a:lnTo>
                  <a:lnTo>
                    <a:pt x="1537882" y="872182"/>
                  </a:lnTo>
                  <a:lnTo>
                    <a:pt x="1570609" y="893324"/>
                  </a:lnTo>
                  <a:lnTo>
                    <a:pt x="1617098" y="924761"/>
                  </a:lnTo>
                  <a:lnTo>
                    <a:pt x="1663838" y="956419"/>
                  </a:lnTo>
                  <a:lnTo>
                    <a:pt x="1701966" y="983209"/>
                  </a:lnTo>
                  <a:lnTo>
                    <a:pt x="1741960" y="1011813"/>
                  </a:lnTo>
                  <a:lnTo>
                    <a:pt x="1776198" y="1036286"/>
                  </a:lnTo>
                  <a:lnTo>
                    <a:pt x="1823240" y="1069897"/>
                  </a:lnTo>
                  <a:lnTo>
                    <a:pt x="1868458" y="1102198"/>
                  </a:lnTo>
                  <a:lnTo>
                    <a:pt x="1903023" y="1123999"/>
                  </a:lnTo>
                  <a:lnTo>
                    <a:pt x="1940915" y="1148705"/>
                  </a:lnTo>
                  <a:lnTo>
                    <a:pt x="1985743" y="1178853"/>
                  </a:lnTo>
                  <a:lnTo>
                    <a:pt x="2022129" y="1204012"/>
                  </a:lnTo>
                  <a:lnTo>
                    <a:pt x="2054764" y="1226012"/>
                  </a:lnTo>
                  <a:lnTo>
                    <a:pt x="2100903" y="1256248"/>
                  </a:lnTo>
                  <a:lnTo>
                    <a:pt x="2133754" y="1277803"/>
                  </a:lnTo>
                  <a:lnTo>
                    <a:pt x="2174225" y="1305022"/>
                  </a:lnTo>
                  <a:lnTo>
                    <a:pt x="2210556" y="1328173"/>
                  </a:lnTo>
                  <a:lnTo>
                    <a:pt x="2256896" y="1358014"/>
                  </a:lnTo>
                  <a:lnTo>
                    <a:pt x="2298377" y="1386964"/>
                  </a:lnTo>
                  <a:lnTo>
                    <a:pt x="2339714" y="1415650"/>
                  </a:lnTo>
                  <a:lnTo>
                    <a:pt x="2369715" y="1436137"/>
                  </a:lnTo>
                  <a:lnTo>
                    <a:pt x="2406567" y="1460530"/>
                  </a:lnTo>
                  <a:lnTo>
                    <a:pt x="2453497" y="1491618"/>
                  </a:lnTo>
                  <a:lnTo>
                    <a:pt x="2495899" y="1518704"/>
                  </a:lnTo>
                  <a:lnTo>
                    <a:pt x="2535823" y="1544603"/>
                  </a:lnTo>
                  <a:lnTo>
                    <a:pt x="2569175" y="1565417"/>
                  </a:lnTo>
                  <a:lnTo>
                    <a:pt x="2605047" y="1587367"/>
                  </a:lnTo>
                  <a:lnTo>
                    <a:pt x="2650320" y="1615238"/>
                  </a:lnTo>
                  <a:lnTo>
                    <a:pt x="2688978" y="1639646"/>
                  </a:lnTo>
                  <a:lnTo>
                    <a:pt x="2726733" y="1663890"/>
                  </a:lnTo>
                  <a:lnTo>
                    <a:pt x="2764771" y="1686556"/>
                  </a:lnTo>
                  <a:lnTo>
                    <a:pt x="2810966" y="1715653"/>
                  </a:lnTo>
                  <a:lnTo>
                    <a:pt x="2849818" y="1740189"/>
                  </a:lnTo>
                  <a:lnTo>
                    <a:pt x="2895671" y="1767622"/>
                  </a:lnTo>
                  <a:lnTo>
                    <a:pt x="2941992" y="1791738"/>
                  </a:lnTo>
                  <a:lnTo>
                    <a:pt x="2981931" y="1813180"/>
                  </a:lnTo>
                  <a:lnTo>
                    <a:pt x="3013331" y="1831069"/>
                  </a:lnTo>
                  <a:lnTo>
                    <a:pt x="3055319" y="1855329"/>
                  </a:lnTo>
                  <a:lnTo>
                    <a:pt x="3098372" y="1879540"/>
                  </a:lnTo>
                  <a:lnTo>
                    <a:pt x="3142603" y="1908534"/>
                  </a:lnTo>
                  <a:lnTo>
                    <a:pt x="3193815" y="194909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SMARTInkShape-29">
              <a:extLst>
                <a:ext uri="{FF2B5EF4-FFF2-40B4-BE49-F238E27FC236}">
                  <a16:creationId xmlns:a16="http://schemas.microsoft.com/office/drawing/2014/main" xmlns="" id="{DD739478-DED1-421E-9633-4E3AF854F55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83329" y="3978275"/>
              <a:ext cx="2282622" cy="2056055"/>
            </a:xfrm>
            <a:custGeom>
              <a:avLst/>
              <a:gdLst/>
              <a:ahLst/>
              <a:cxnLst/>
              <a:rect l="0" t="0" r="0" b="0"/>
              <a:pathLst>
                <a:path w="2282622" h="2056055">
                  <a:moveTo>
                    <a:pt x="15671" y="2054225"/>
                  </a:moveTo>
                  <a:lnTo>
                    <a:pt x="15671" y="2054225"/>
                  </a:lnTo>
                  <a:lnTo>
                    <a:pt x="10615" y="2055910"/>
                  </a:lnTo>
                  <a:lnTo>
                    <a:pt x="8772" y="2056054"/>
                  </a:lnTo>
                  <a:lnTo>
                    <a:pt x="0" y="2054252"/>
                  </a:lnTo>
                  <a:lnTo>
                    <a:pt x="43094" y="2025683"/>
                  </a:lnTo>
                  <a:lnTo>
                    <a:pt x="87486" y="1997785"/>
                  </a:lnTo>
                  <a:lnTo>
                    <a:pt x="127015" y="1967033"/>
                  </a:lnTo>
                  <a:lnTo>
                    <a:pt x="167448" y="1935206"/>
                  </a:lnTo>
                  <a:lnTo>
                    <a:pt x="208243" y="1903062"/>
                  </a:lnTo>
                  <a:lnTo>
                    <a:pt x="254139" y="1861493"/>
                  </a:lnTo>
                  <a:lnTo>
                    <a:pt x="296262" y="1823420"/>
                  </a:lnTo>
                  <a:lnTo>
                    <a:pt x="337169" y="1785657"/>
                  </a:lnTo>
                  <a:lnTo>
                    <a:pt x="378728" y="1747617"/>
                  </a:lnTo>
                  <a:lnTo>
                    <a:pt x="418565" y="1711227"/>
                  </a:lnTo>
                  <a:lnTo>
                    <a:pt x="456731" y="1675063"/>
                  </a:lnTo>
                  <a:lnTo>
                    <a:pt x="491098" y="1641586"/>
                  </a:lnTo>
                  <a:lnTo>
                    <a:pt x="534598" y="1598940"/>
                  </a:lnTo>
                  <a:lnTo>
                    <a:pt x="576023" y="1559492"/>
                  </a:lnTo>
                  <a:lnTo>
                    <a:pt x="618440" y="1518171"/>
                  </a:lnTo>
                  <a:lnTo>
                    <a:pt x="656102" y="1482016"/>
                  </a:lnTo>
                  <a:lnTo>
                    <a:pt x="690009" y="1448073"/>
                  </a:lnTo>
                  <a:lnTo>
                    <a:pt x="734881" y="1402137"/>
                  </a:lnTo>
                  <a:lnTo>
                    <a:pt x="778163" y="1357600"/>
                  </a:lnTo>
                  <a:lnTo>
                    <a:pt x="822267" y="1311830"/>
                  </a:lnTo>
                  <a:lnTo>
                    <a:pt x="854641" y="1279419"/>
                  </a:lnTo>
                  <a:lnTo>
                    <a:pt x="894900" y="1240319"/>
                  </a:lnTo>
                  <a:lnTo>
                    <a:pt x="932079" y="1203892"/>
                  </a:lnTo>
                  <a:lnTo>
                    <a:pt x="965888" y="1170416"/>
                  </a:lnTo>
                  <a:lnTo>
                    <a:pt x="1012690" y="1123450"/>
                  </a:lnTo>
                  <a:lnTo>
                    <a:pt x="1042873" y="1091978"/>
                  </a:lnTo>
                  <a:lnTo>
                    <a:pt x="1079336" y="1052825"/>
                  </a:lnTo>
                  <a:lnTo>
                    <a:pt x="1117767" y="1011553"/>
                  </a:lnTo>
                  <a:lnTo>
                    <a:pt x="1151310" y="976747"/>
                  </a:lnTo>
                  <a:lnTo>
                    <a:pt x="1182681" y="943874"/>
                  </a:lnTo>
                  <a:lnTo>
                    <a:pt x="1213087" y="911624"/>
                  </a:lnTo>
                  <a:lnTo>
                    <a:pt x="1243063" y="879653"/>
                  </a:lnTo>
                  <a:lnTo>
                    <a:pt x="1278494" y="843100"/>
                  </a:lnTo>
                  <a:lnTo>
                    <a:pt x="1315642" y="805453"/>
                  </a:lnTo>
                  <a:lnTo>
                    <a:pt x="1348616" y="772258"/>
                  </a:lnTo>
                  <a:lnTo>
                    <a:pt x="1391575" y="727488"/>
                  </a:lnTo>
                  <a:lnTo>
                    <a:pt x="1434486" y="685178"/>
                  </a:lnTo>
                  <a:lnTo>
                    <a:pt x="1478479" y="643596"/>
                  </a:lnTo>
                  <a:lnTo>
                    <a:pt x="1513651" y="609422"/>
                  </a:lnTo>
                  <a:lnTo>
                    <a:pt x="1550684" y="573185"/>
                  </a:lnTo>
                  <a:lnTo>
                    <a:pt x="1583607" y="541792"/>
                  </a:lnTo>
                  <a:lnTo>
                    <a:pt x="1626537" y="500021"/>
                  </a:lnTo>
                  <a:lnTo>
                    <a:pt x="1669439" y="462519"/>
                  </a:lnTo>
                  <a:lnTo>
                    <a:pt x="1701533" y="434870"/>
                  </a:lnTo>
                  <a:lnTo>
                    <a:pt x="1748614" y="394257"/>
                  </a:lnTo>
                  <a:lnTo>
                    <a:pt x="1789376" y="359881"/>
                  </a:lnTo>
                  <a:lnTo>
                    <a:pt x="1827323" y="327352"/>
                  </a:lnTo>
                  <a:lnTo>
                    <a:pt x="1864085" y="296313"/>
                  </a:lnTo>
                  <a:lnTo>
                    <a:pt x="1894111" y="272100"/>
                  </a:lnTo>
                  <a:lnTo>
                    <a:pt x="1938029" y="235469"/>
                  </a:lnTo>
                  <a:lnTo>
                    <a:pt x="1975893" y="206488"/>
                  </a:lnTo>
                  <a:lnTo>
                    <a:pt x="2020171" y="174306"/>
                  </a:lnTo>
                  <a:lnTo>
                    <a:pt x="2059396" y="145015"/>
                  </a:lnTo>
                  <a:lnTo>
                    <a:pt x="2105099" y="110254"/>
                  </a:lnTo>
                  <a:lnTo>
                    <a:pt x="2150588" y="72741"/>
                  </a:lnTo>
                  <a:lnTo>
                    <a:pt x="2189055" y="47188"/>
                  </a:lnTo>
                  <a:lnTo>
                    <a:pt x="2225029" y="27152"/>
                  </a:lnTo>
                  <a:lnTo>
                    <a:pt x="2282621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SMARTInkShape-30">
            <a:extLst>
              <a:ext uri="{FF2B5EF4-FFF2-40B4-BE49-F238E27FC236}">
                <a16:creationId xmlns:a16="http://schemas.microsoft.com/office/drawing/2014/main" xmlns="" id="{6173BE42-C016-4288-9282-8126713F7D7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01093" y="3670741"/>
            <a:ext cx="4006452" cy="2730060"/>
          </a:xfrm>
          <a:custGeom>
            <a:avLst/>
            <a:gdLst/>
            <a:ahLst/>
            <a:cxnLst/>
            <a:rect l="0" t="0" r="0" b="0"/>
            <a:pathLst>
              <a:path w="4006452" h="2730060">
                <a:moveTo>
                  <a:pt x="2174782" y="40834"/>
                </a:moveTo>
                <a:lnTo>
                  <a:pt x="2174782" y="40834"/>
                </a:lnTo>
                <a:lnTo>
                  <a:pt x="2134391" y="30349"/>
                </a:lnTo>
                <a:lnTo>
                  <a:pt x="2087154" y="21242"/>
                </a:lnTo>
                <a:lnTo>
                  <a:pt x="2042160" y="15472"/>
                </a:lnTo>
                <a:lnTo>
                  <a:pt x="2015812" y="13342"/>
                </a:lnTo>
                <a:lnTo>
                  <a:pt x="1984135" y="10865"/>
                </a:lnTo>
                <a:lnTo>
                  <a:pt x="1957020" y="9565"/>
                </a:lnTo>
                <a:lnTo>
                  <a:pt x="1910900" y="9063"/>
                </a:lnTo>
                <a:lnTo>
                  <a:pt x="1875116" y="9075"/>
                </a:lnTo>
                <a:lnTo>
                  <a:pt x="1843336" y="9080"/>
                </a:lnTo>
                <a:lnTo>
                  <a:pt x="1809221" y="9082"/>
                </a:lnTo>
                <a:lnTo>
                  <a:pt x="1763040" y="10769"/>
                </a:lnTo>
                <a:lnTo>
                  <a:pt x="1721996" y="11818"/>
                </a:lnTo>
                <a:lnTo>
                  <a:pt x="1683024" y="13814"/>
                </a:lnTo>
                <a:lnTo>
                  <a:pt x="1644666" y="16639"/>
                </a:lnTo>
                <a:lnTo>
                  <a:pt x="1613560" y="18674"/>
                </a:lnTo>
                <a:lnTo>
                  <a:pt x="1580334" y="21107"/>
                </a:lnTo>
                <a:lnTo>
                  <a:pt x="1535492" y="26091"/>
                </a:lnTo>
                <a:lnTo>
                  <a:pt x="1491435" y="30312"/>
                </a:lnTo>
                <a:lnTo>
                  <a:pt x="1449531" y="35874"/>
                </a:lnTo>
                <a:lnTo>
                  <a:pt x="1407326" y="41991"/>
                </a:lnTo>
                <a:lnTo>
                  <a:pt x="1370964" y="46169"/>
                </a:lnTo>
                <a:lnTo>
                  <a:pt x="1337869" y="50378"/>
                </a:lnTo>
                <a:lnTo>
                  <a:pt x="1293454" y="57655"/>
                </a:lnTo>
                <a:lnTo>
                  <a:pt x="1263086" y="63480"/>
                </a:lnTo>
                <a:lnTo>
                  <a:pt x="1227247" y="69596"/>
                </a:lnTo>
                <a:lnTo>
                  <a:pt x="1194621" y="75842"/>
                </a:lnTo>
                <a:lnTo>
                  <a:pt x="1150469" y="85308"/>
                </a:lnTo>
                <a:lnTo>
                  <a:pt x="1109281" y="94816"/>
                </a:lnTo>
                <a:lnTo>
                  <a:pt x="1070266" y="104336"/>
                </a:lnTo>
                <a:lnTo>
                  <a:pt x="1032836" y="114800"/>
                </a:lnTo>
                <a:lnTo>
                  <a:pt x="990585" y="128719"/>
                </a:lnTo>
                <a:lnTo>
                  <a:pt x="943493" y="145308"/>
                </a:lnTo>
                <a:lnTo>
                  <a:pt x="902729" y="161395"/>
                </a:lnTo>
                <a:lnTo>
                  <a:pt x="864781" y="177333"/>
                </a:lnTo>
                <a:lnTo>
                  <a:pt x="823315" y="196048"/>
                </a:lnTo>
                <a:lnTo>
                  <a:pt x="778690" y="217586"/>
                </a:lnTo>
                <a:lnTo>
                  <a:pt x="740892" y="237374"/>
                </a:lnTo>
                <a:lnTo>
                  <a:pt x="693355" y="264708"/>
                </a:lnTo>
                <a:lnTo>
                  <a:pt x="658261" y="284849"/>
                </a:lnTo>
                <a:lnTo>
                  <a:pt x="616545" y="310965"/>
                </a:lnTo>
                <a:lnTo>
                  <a:pt x="579097" y="335989"/>
                </a:lnTo>
                <a:lnTo>
                  <a:pt x="534486" y="368750"/>
                </a:lnTo>
                <a:lnTo>
                  <a:pt x="490554" y="400308"/>
                </a:lnTo>
                <a:lnTo>
                  <a:pt x="444350" y="440356"/>
                </a:lnTo>
                <a:lnTo>
                  <a:pt x="399371" y="479246"/>
                </a:lnTo>
                <a:lnTo>
                  <a:pt x="353871" y="524958"/>
                </a:lnTo>
                <a:lnTo>
                  <a:pt x="317854" y="566134"/>
                </a:lnTo>
                <a:lnTo>
                  <a:pt x="283242" y="606877"/>
                </a:lnTo>
                <a:lnTo>
                  <a:pt x="254328" y="643800"/>
                </a:lnTo>
                <a:lnTo>
                  <a:pt x="219274" y="688060"/>
                </a:lnTo>
                <a:lnTo>
                  <a:pt x="191788" y="725788"/>
                </a:lnTo>
                <a:lnTo>
                  <a:pt x="165064" y="768011"/>
                </a:lnTo>
                <a:lnTo>
                  <a:pt x="142798" y="806040"/>
                </a:lnTo>
                <a:lnTo>
                  <a:pt x="121503" y="843177"/>
                </a:lnTo>
                <a:lnTo>
                  <a:pt x="97030" y="890492"/>
                </a:lnTo>
                <a:lnTo>
                  <a:pt x="77211" y="933974"/>
                </a:lnTo>
                <a:lnTo>
                  <a:pt x="60755" y="975863"/>
                </a:lnTo>
                <a:lnTo>
                  <a:pt x="48627" y="1013401"/>
                </a:lnTo>
                <a:lnTo>
                  <a:pt x="36646" y="1052471"/>
                </a:lnTo>
                <a:lnTo>
                  <a:pt x="25844" y="1089722"/>
                </a:lnTo>
                <a:lnTo>
                  <a:pt x="14256" y="1137134"/>
                </a:lnTo>
                <a:lnTo>
                  <a:pt x="7931" y="1178601"/>
                </a:lnTo>
                <a:lnTo>
                  <a:pt x="3473" y="1221019"/>
                </a:lnTo>
                <a:lnTo>
                  <a:pt x="1492" y="1253983"/>
                </a:lnTo>
                <a:lnTo>
                  <a:pt x="612" y="1289330"/>
                </a:lnTo>
                <a:lnTo>
                  <a:pt x="220" y="1324913"/>
                </a:lnTo>
                <a:lnTo>
                  <a:pt x="0" y="1369098"/>
                </a:lnTo>
                <a:lnTo>
                  <a:pt x="640" y="1410726"/>
                </a:lnTo>
                <a:lnTo>
                  <a:pt x="4632" y="1450028"/>
                </a:lnTo>
                <a:lnTo>
                  <a:pt x="9264" y="1490601"/>
                </a:lnTo>
                <a:lnTo>
                  <a:pt x="15472" y="1524080"/>
                </a:lnTo>
                <a:lnTo>
                  <a:pt x="23530" y="1568516"/>
                </a:lnTo>
                <a:lnTo>
                  <a:pt x="33757" y="1608493"/>
                </a:lnTo>
                <a:lnTo>
                  <a:pt x="44038" y="1645464"/>
                </a:lnTo>
                <a:lnTo>
                  <a:pt x="55473" y="1682681"/>
                </a:lnTo>
                <a:lnTo>
                  <a:pt x="66466" y="1713519"/>
                </a:lnTo>
                <a:lnTo>
                  <a:pt x="83716" y="1759995"/>
                </a:lnTo>
                <a:lnTo>
                  <a:pt x="98705" y="1798343"/>
                </a:lnTo>
                <a:lnTo>
                  <a:pt x="115258" y="1835223"/>
                </a:lnTo>
                <a:lnTo>
                  <a:pt x="132628" y="1872020"/>
                </a:lnTo>
                <a:lnTo>
                  <a:pt x="152709" y="1914086"/>
                </a:lnTo>
                <a:lnTo>
                  <a:pt x="175944" y="1960181"/>
                </a:lnTo>
                <a:lnTo>
                  <a:pt x="198116" y="1997475"/>
                </a:lnTo>
                <a:lnTo>
                  <a:pt x="229207" y="2043367"/>
                </a:lnTo>
                <a:lnTo>
                  <a:pt x="261797" y="2083231"/>
                </a:lnTo>
                <a:lnTo>
                  <a:pt x="299393" y="2130457"/>
                </a:lnTo>
                <a:lnTo>
                  <a:pt x="336662" y="2170725"/>
                </a:lnTo>
                <a:lnTo>
                  <a:pt x="374597" y="2209254"/>
                </a:lnTo>
                <a:lnTo>
                  <a:pt x="413257" y="2241274"/>
                </a:lnTo>
                <a:lnTo>
                  <a:pt x="449798" y="2271967"/>
                </a:lnTo>
                <a:lnTo>
                  <a:pt x="493397" y="2306066"/>
                </a:lnTo>
                <a:lnTo>
                  <a:pt x="535771" y="2338672"/>
                </a:lnTo>
                <a:lnTo>
                  <a:pt x="575901" y="2363385"/>
                </a:lnTo>
                <a:lnTo>
                  <a:pt x="619775" y="2387993"/>
                </a:lnTo>
                <a:lnTo>
                  <a:pt x="658646" y="2408691"/>
                </a:lnTo>
                <a:lnTo>
                  <a:pt x="694740" y="2427288"/>
                </a:lnTo>
                <a:lnTo>
                  <a:pt x="736597" y="2446791"/>
                </a:lnTo>
                <a:lnTo>
                  <a:pt x="782631" y="2467622"/>
                </a:lnTo>
                <a:lnTo>
                  <a:pt x="821786" y="2484025"/>
                </a:lnTo>
                <a:lnTo>
                  <a:pt x="860199" y="2498763"/>
                </a:lnTo>
                <a:lnTo>
                  <a:pt x="898392" y="2514301"/>
                </a:lnTo>
                <a:lnTo>
                  <a:pt x="944047" y="2531958"/>
                </a:lnTo>
                <a:lnTo>
                  <a:pt x="979383" y="2544294"/>
                </a:lnTo>
                <a:lnTo>
                  <a:pt x="1023077" y="2557542"/>
                </a:lnTo>
                <a:lnTo>
                  <a:pt x="1063187" y="2570248"/>
                </a:lnTo>
                <a:lnTo>
                  <a:pt x="1103607" y="2582950"/>
                </a:lnTo>
                <a:lnTo>
                  <a:pt x="1145374" y="2596356"/>
                </a:lnTo>
                <a:lnTo>
                  <a:pt x="1181633" y="2607488"/>
                </a:lnTo>
                <a:lnTo>
                  <a:pt x="1214682" y="2616669"/>
                </a:lnTo>
                <a:lnTo>
                  <a:pt x="1259070" y="2627788"/>
                </a:lnTo>
                <a:lnTo>
                  <a:pt x="1302209" y="2637785"/>
                </a:lnTo>
                <a:lnTo>
                  <a:pt x="1345330" y="2647450"/>
                </a:lnTo>
                <a:lnTo>
                  <a:pt x="1376101" y="2654186"/>
                </a:lnTo>
                <a:lnTo>
                  <a:pt x="1414471" y="2661883"/>
                </a:lnTo>
                <a:lnTo>
                  <a:pt x="1448693" y="2669067"/>
                </a:lnTo>
                <a:lnTo>
                  <a:pt x="1493742" y="2679061"/>
                </a:lnTo>
                <a:lnTo>
                  <a:pt x="1536136" y="2688725"/>
                </a:lnTo>
                <a:lnTo>
                  <a:pt x="1566736" y="2694755"/>
                </a:lnTo>
                <a:lnTo>
                  <a:pt x="1605032" y="2699787"/>
                </a:lnTo>
                <a:lnTo>
                  <a:pt x="1640160" y="2704375"/>
                </a:lnTo>
                <a:lnTo>
                  <a:pt x="1686763" y="2709984"/>
                </a:lnTo>
                <a:lnTo>
                  <a:pt x="1730558" y="2713880"/>
                </a:lnTo>
                <a:lnTo>
                  <a:pt x="1773873" y="2717269"/>
                </a:lnTo>
                <a:lnTo>
                  <a:pt x="1804689" y="2719436"/>
                </a:lnTo>
                <a:lnTo>
                  <a:pt x="1843080" y="2721574"/>
                </a:lnTo>
                <a:lnTo>
                  <a:pt x="1877311" y="2723701"/>
                </a:lnTo>
                <a:lnTo>
                  <a:pt x="1923306" y="2726882"/>
                </a:lnTo>
                <a:lnTo>
                  <a:pt x="1967273" y="2729118"/>
                </a:lnTo>
                <a:lnTo>
                  <a:pt x="1998595" y="2729640"/>
                </a:lnTo>
                <a:lnTo>
                  <a:pt x="2038386" y="2729873"/>
                </a:lnTo>
                <a:lnTo>
                  <a:pt x="2073474" y="2729976"/>
                </a:lnTo>
                <a:lnTo>
                  <a:pt x="2119954" y="2730035"/>
                </a:lnTo>
                <a:lnTo>
                  <a:pt x="2165004" y="2730052"/>
                </a:lnTo>
                <a:lnTo>
                  <a:pt x="2208691" y="2730057"/>
                </a:lnTo>
                <a:lnTo>
                  <a:pt x="2239594" y="2730058"/>
                </a:lnTo>
                <a:lnTo>
                  <a:pt x="2278024" y="2730059"/>
                </a:lnTo>
                <a:lnTo>
                  <a:pt x="2312272" y="2729118"/>
                </a:lnTo>
                <a:lnTo>
                  <a:pt x="2358278" y="2726605"/>
                </a:lnTo>
                <a:lnTo>
                  <a:pt x="2402247" y="2723626"/>
                </a:lnTo>
                <a:lnTo>
                  <a:pt x="2445262" y="2720510"/>
                </a:lnTo>
                <a:lnTo>
                  <a:pt x="2476676" y="2718054"/>
                </a:lnTo>
                <a:lnTo>
                  <a:pt x="2514157" y="2714610"/>
                </a:lnTo>
                <a:lnTo>
                  <a:pt x="2547748" y="2712609"/>
                </a:lnTo>
                <a:lnTo>
                  <a:pt x="2592443" y="2710542"/>
                </a:lnTo>
                <a:lnTo>
                  <a:pt x="2633790" y="2706755"/>
                </a:lnTo>
                <a:lnTo>
                  <a:pt x="2680378" y="2700224"/>
                </a:lnTo>
                <a:lnTo>
                  <a:pt x="2716285" y="2694927"/>
                </a:lnTo>
                <a:lnTo>
                  <a:pt x="2761932" y="2687978"/>
                </a:lnTo>
                <a:lnTo>
                  <a:pt x="2802778" y="2681098"/>
                </a:lnTo>
                <a:lnTo>
                  <a:pt x="2844121" y="2672513"/>
                </a:lnTo>
                <a:lnTo>
                  <a:pt x="2888905" y="2662914"/>
                </a:lnTo>
                <a:lnTo>
                  <a:pt x="2923617" y="2655296"/>
                </a:lnTo>
                <a:lnTo>
                  <a:pt x="2970433" y="2644760"/>
                </a:lnTo>
                <a:lnTo>
                  <a:pt x="3013349" y="2634935"/>
                </a:lnTo>
                <a:lnTo>
                  <a:pt x="3055110" y="2625321"/>
                </a:lnTo>
                <a:lnTo>
                  <a:pt x="3094844" y="2615770"/>
                </a:lnTo>
                <a:lnTo>
                  <a:pt x="3126271" y="2607533"/>
                </a:lnTo>
                <a:lnTo>
                  <a:pt x="3159289" y="2598345"/>
                </a:lnTo>
                <a:lnTo>
                  <a:pt x="3201676" y="2584886"/>
                </a:lnTo>
                <a:lnTo>
                  <a:pt x="3240694" y="2570236"/>
                </a:lnTo>
                <a:lnTo>
                  <a:pt x="3279458" y="2555743"/>
                </a:lnTo>
                <a:lnTo>
                  <a:pt x="3312391" y="2543106"/>
                </a:lnTo>
                <a:lnTo>
                  <a:pt x="3354833" y="2525480"/>
                </a:lnTo>
                <a:lnTo>
                  <a:pt x="3391164" y="2507902"/>
                </a:lnTo>
                <a:lnTo>
                  <a:pt x="3429771" y="2488095"/>
                </a:lnTo>
                <a:lnTo>
                  <a:pt x="3472751" y="2463985"/>
                </a:lnTo>
                <a:lnTo>
                  <a:pt x="3514374" y="2437909"/>
                </a:lnTo>
                <a:lnTo>
                  <a:pt x="3557777" y="2406617"/>
                </a:lnTo>
                <a:lnTo>
                  <a:pt x="3604000" y="2369221"/>
                </a:lnTo>
                <a:lnTo>
                  <a:pt x="3641163" y="2334841"/>
                </a:lnTo>
                <a:lnTo>
                  <a:pt x="3678817" y="2294549"/>
                </a:lnTo>
                <a:lnTo>
                  <a:pt x="3718513" y="2248329"/>
                </a:lnTo>
                <a:lnTo>
                  <a:pt x="3755204" y="2205337"/>
                </a:lnTo>
                <a:lnTo>
                  <a:pt x="3788466" y="2162821"/>
                </a:lnTo>
                <a:lnTo>
                  <a:pt x="3815785" y="2123848"/>
                </a:lnTo>
                <a:lnTo>
                  <a:pt x="3843249" y="2083891"/>
                </a:lnTo>
                <a:lnTo>
                  <a:pt x="3865099" y="2044125"/>
                </a:lnTo>
                <a:lnTo>
                  <a:pt x="3885526" y="2007256"/>
                </a:lnTo>
                <a:lnTo>
                  <a:pt x="3906676" y="1961011"/>
                </a:lnTo>
                <a:lnTo>
                  <a:pt x="3926532" y="1915658"/>
                </a:lnTo>
                <a:lnTo>
                  <a:pt x="3940771" y="1873981"/>
                </a:lnTo>
                <a:lnTo>
                  <a:pt x="3955220" y="1829294"/>
                </a:lnTo>
                <a:lnTo>
                  <a:pt x="3967498" y="1790536"/>
                </a:lnTo>
                <a:lnTo>
                  <a:pt x="3977839" y="1752241"/>
                </a:lnTo>
                <a:lnTo>
                  <a:pt x="3986664" y="1714083"/>
                </a:lnTo>
                <a:lnTo>
                  <a:pt x="3993748" y="1670322"/>
                </a:lnTo>
                <a:lnTo>
                  <a:pt x="3999375" y="1622783"/>
                </a:lnTo>
                <a:lnTo>
                  <a:pt x="4003276" y="1582827"/>
                </a:lnTo>
                <a:lnTo>
                  <a:pt x="4005725" y="1545471"/>
                </a:lnTo>
                <a:lnTo>
                  <a:pt x="4006451" y="1507591"/>
                </a:lnTo>
                <a:lnTo>
                  <a:pt x="4005725" y="1463912"/>
                </a:lnTo>
                <a:lnTo>
                  <a:pt x="4003276" y="1416398"/>
                </a:lnTo>
                <a:lnTo>
                  <a:pt x="4000316" y="1375509"/>
                </a:lnTo>
                <a:lnTo>
                  <a:pt x="3995323" y="1337523"/>
                </a:lnTo>
                <a:lnTo>
                  <a:pt x="3988082" y="1300751"/>
                </a:lnTo>
                <a:lnTo>
                  <a:pt x="3978646" y="1258340"/>
                </a:lnTo>
                <a:lnTo>
                  <a:pt x="3965619" y="1212495"/>
                </a:lnTo>
                <a:lnTo>
                  <a:pt x="3953764" y="1173041"/>
                </a:lnTo>
                <a:lnTo>
                  <a:pt x="3941666" y="1136774"/>
                </a:lnTo>
                <a:lnTo>
                  <a:pt x="3920091" y="1089754"/>
                </a:lnTo>
                <a:lnTo>
                  <a:pt x="3898332" y="1046323"/>
                </a:lnTo>
                <a:lnTo>
                  <a:pt x="3877382" y="1004448"/>
                </a:lnTo>
                <a:lnTo>
                  <a:pt x="3857769" y="966915"/>
                </a:lnTo>
                <a:lnTo>
                  <a:pt x="3828586" y="920238"/>
                </a:lnTo>
                <a:lnTo>
                  <a:pt x="3800782" y="878543"/>
                </a:lnTo>
                <a:lnTo>
                  <a:pt x="3774708" y="840984"/>
                </a:lnTo>
                <a:lnTo>
                  <a:pt x="3742655" y="794469"/>
                </a:lnTo>
                <a:lnTo>
                  <a:pt x="3709252" y="752890"/>
                </a:lnTo>
                <a:lnTo>
                  <a:pt x="3666396" y="705375"/>
                </a:lnTo>
                <a:lnTo>
                  <a:pt x="3627199" y="663952"/>
                </a:lnTo>
                <a:lnTo>
                  <a:pt x="3590489" y="625196"/>
                </a:lnTo>
                <a:lnTo>
                  <a:pt x="3550900" y="588090"/>
                </a:lnTo>
                <a:lnTo>
                  <a:pt x="3513227" y="555409"/>
                </a:lnTo>
                <a:lnTo>
                  <a:pt x="3470218" y="520408"/>
                </a:lnTo>
                <a:lnTo>
                  <a:pt x="3429542" y="488107"/>
                </a:lnTo>
                <a:lnTo>
                  <a:pt x="3396028" y="462578"/>
                </a:lnTo>
                <a:lnTo>
                  <a:pt x="3357497" y="433945"/>
                </a:lnTo>
                <a:lnTo>
                  <a:pt x="3314693" y="404295"/>
                </a:lnTo>
                <a:lnTo>
                  <a:pt x="3270488" y="374194"/>
                </a:lnTo>
                <a:lnTo>
                  <a:pt x="3233802" y="350098"/>
                </a:lnTo>
                <a:lnTo>
                  <a:pt x="3194121" y="324732"/>
                </a:lnTo>
                <a:lnTo>
                  <a:pt x="3149108" y="297408"/>
                </a:lnTo>
                <a:lnTo>
                  <a:pt x="3106246" y="272490"/>
                </a:lnTo>
                <a:lnTo>
                  <a:pt x="3072287" y="252818"/>
                </a:lnTo>
                <a:lnTo>
                  <a:pt x="3029535" y="230488"/>
                </a:lnTo>
                <a:lnTo>
                  <a:pt x="2982411" y="206603"/>
                </a:lnTo>
                <a:lnTo>
                  <a:pt x="2935761" y="184899"/>
                </a:lnTo>
                <a:lnTo>
                  <a:pt x="2888380" y="163274"/>
                </a:lnTo>
                <a:lnTo>
                  <a:pt x="2843026" y="145904"/>
                </a:lnTo>
                <a:lnTo>
                  <a:pt x="2804071" y="131154"/>
                </a:lnTo>
                <a:lnTo>
                  <a:pt x="2767952" y="116475"/>
                </a:lnTo>
                <a:lnTo>
                  <a:pt x="2730556" y="104051"/>
                </a:lnTo>
                <a:lnTo>
                  <a:pt x="2683846" y="88493"/>
                </a:lnTo>
                <a:lnTo>
                  <a:pt x="2641038" y="76710"/>
                </a:lnTo>
                <a:lnTo>
                  <a:pt x="2603111" y="66516"/>
                </a:lnTo>
                <a:lnTo>
                  <a:pt x="2565572" y="57145"/>
                </a:lnTo>
                <a:lnTo>
                  <a:pt x="2527247" y="49391"/>
                </a:lnTo>
                <a:lnTo>
                  <a:pt x="2494416" y="43579"/>
                </a:lnTo>
                <a:lnTo>
                  <a:pt x="2450346" y="34356"/>
                </a:lnTo>
                <a:lnTo>
                  <a:pt x="2408792" y="28292"/>
                </a:lnTo>
                <a:lnTo>
                  <a:pt x="2369119" y="22576"/>
                </a:lnTo>
                <a:lnTo>
                  <a:pt x="2330553" y="16413"/>
                </a:lnTo>
                <a:lnTo>
                  <a:pt x="2299400" y="12224"/>
                </a:lnTo>
                <a:lnTo>
                  <a:pt x="2258390" y="7780"/>
                </a:lnTo>
                <a:lnTo>
                  <a:pt x="2222838" y="4582"/>
                </a:lnTo>
                <a:lnTo>
                  <a:pt x="2177731" y="1047"/>
                </a:lnTo>
                <a:lnTo>
                  <a:pt x="2136615" y="0"/>
                </a:lnTo>
                <a:lnTo>
                  <a:pt x="2089742" y="631"/>
                </a:lnTo>
                <a:lnTo>
                  <a:pt x="2054437" y="2505"/>
                </a:lnTo>
                <a:lnTo>
                  <a:pt x="2022282" y="5690"/>
                </a:lnTo>
                <a:lnTo>
                  <a:pt x="1989647" y="9457"/>
                </a:lnTo>
                <a:lnTo>
                  <a:pt x="1939832" y="15434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88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92113"/>
            <a:ext cx="9144000" cy="1473773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Calcul mental</a:t>
            </a:r>
          </a:p>
        </p:txBody>
      </p:sp>
    </p:spTree>
    <p:extLst>
      <p:ext uri="{BB962C8B-B14F-4D97-AF65-F5344CB8AC3E}">
        <p14:creationId xmlns:p14="http://schemas.microsoft.com/office/powerpoint/2010/main" val="358260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/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65685" y="554454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68913" y="554454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35BC33C-1C49-D84B-B2F4-0B8B6606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36" y="1038989"/>
            <a:ext cx="1758810" cy="264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3C366246-C302-C445-B006-DA675146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4" y="917180"/>
            <a:ext cx="2207310" cy="26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BD3BFA0F-1A81-894F-804C-B60E1A04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66" y="1146815"/>
            <a:ext cx="2272356" cy="21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77AF962-1EFB-D647-A696-BAF3C0E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4" y="1197361"/>
            <a:ext cx="2134120" cy="21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12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46417"/>
              </p:ext>
            </p:extLst>
          </p:nvPr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65685" y="554454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68913" y="554454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35BC33C-1C49-D84B-B2F4-0B8B6606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36" y="1038989"/>
            <a:ext cx="1758810" cy="264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3C366246-C302-C445-B006-DA675146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4" y="917180"/>
            <a:ext cx="2207310" cy="26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BD3BFA0F-1A81-894F-804C-B60E1A04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66" y="1146815"/>
            <a:ext cx="2272356" cy="21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77AF962-1EFB-D647-A696-BAF3C0E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4" y="1197361"/>
            <a:ext cx="2134120" cy="21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063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/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65685" y="554454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68913" y="554454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7DDB9CC2-B02D-C241-808A-48E2F5375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93" y="554454"/>
            <a:ext cx="2384531" cy="290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1FE2C11-03AA-DA48-B556-6B6E953F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71" y="967903"/>
            <a:ext cx="2267437" cy="226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25" y="1380985"/>
            <a:ext cx="1765307" cy="176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rganigramme : Disque magnétique 21"/>
          <p:cNvSpPr/>
          <p:nvPr/>
        </p:nvSpPr>
        <p:spPr>
          <a:xfrm rot="16200000">
            <a:off x="7164668" y="1017526"/>
            <a:ext cx="1231148" cy="220498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57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564048"/>
              </p:ext>
            </p:extLst>
          </p:nvPr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65685" y="554454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68913" y="554454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7DDB9CC2-B02D-C241-808A-48E2F5375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93" y="554454"/>
            <a:ext cx="2384531" cy="290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1FE2C11-03AA-DA48-B556-6B6E953F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71" y="967903"/>
            <a:ext cx="2267437" cy="226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25" y="1380985"/>
            <a:ext cx="1765307" cy="176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rganigramme : Disque magnétique 21"/>
          <p:cNvSpPr/>
          <p:nvPr/>
        </p:nvSpPr>
        <p:spPr>
          <a:xfrm rot="16200000">
            <a:off x="7164668" y="1017526"/>
            <a:ext cx="1231148" cy="220498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0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/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AD3EEA3-67A8-944C-8F6C-721256574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601" y="1108909"/>
            <a:ext cx="1434475" cy="15104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AB053AC-47F5-9845-817F-B800DB426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7765" y="554454"/>
            <a:ext cx="2619327" cy="2619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9FAA11-A480-BA41-810B-27F53F7CE78E}"/>
              </a:ext>
            </a:extLst>
          </p:cNvPr>
          <p:cNvSpPr/>
          <p:nvPr/>
        </p:nvSpPr>
        <p:spPr>
          <a:xfrm>
            <a:off x="4114800" y="993228"/>
            <a:ext cx="520262" cy="14346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E4B0EC3-99BB-1243-A25B-4C4976B2E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910" y="1066119"/>
            <a:ext cx="1496246" cy="15959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B898137-E0F7-0648-8EE6-8E2962F703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4188" y="1066119"/>
            <a:ext cx="572336" cy="11326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96872" y="639285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88149" y="6199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00657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733508"/>
              </p:ext>
            </p:extLst>
          </p:nvPr>
        </p:nvGraphicFramePr>
        <p:xfrm>
          <a:off x="8393008" y="3538367"/>
          <a:ext cx="2752726" cy="26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AD3EEA3-67A8-944C-8F6C-721256574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601" y="1108909"/>
            <a:ext cx="1434475" cy="15104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AB053AC-47F5-9845-817F-B800DB426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7765" y="554454"/>
            <a:ext cx="2619327" cy="2619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9FAA11-A480-BA41-810B-27F53F7CE78E}"/>
              </a:ext>
            </a:extLst>
          </p:cNvPr>
          <p:cNvSpPr/>
          <p:nvPr/>
        </p:nvSpPr>
        <p:spPr>
          <a:xfrm>
            <a:off x="4114800" y="993228"/>
            <a:ext cx="520262" cy="14346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E4B0EC3-99BB-1243-A25B-4C4976B2E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910" y="1066119"/>
            <a:ext cx="1496246" cy="15959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B898137-E0F7-0648-8EE6-8E2962F703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4188" y="1066119"/>
            <a:ext cx="572336" cy="11326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725214" y="55445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467DE7F-8D18-BF4A-8E72-3A59CE0504A4}"/>
              </a:ext>
            </a:extLst>
          </p:cNvPr>
          <p:cNvSpPr txBox="1"/>
          <p:nvPr/>
        </p:nvSpPr>
        <p:spPr>
          <a:xfrm>
            <a:off x="3497193" y="554454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109316A-8229-BB42-9596-F3736D666BDD}"/>
              </a:ext>
            </a:extLst>
          </p:cNvPr>
          <p:cNvSpPr txBox="1"/>
          <p:nvPr/>
        </p:nvSpPr>
        <p:spPr>
          <a:xfrm>
            <a:off x="6196872" y="639285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6D5C8F4-A9E1-1A41-8256-AD5A9292A5C0}"/>
              </a:ext>
            </a:extLst>
          </p:cNvPr>
          <p:cNvSpPr txBox="1"/>
          <p:nvPr/>
        </p:nvSpPr>
        <p:spPr>
          <a:xfrm>
            <a:off x="9288149" y="6199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812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BF6F002-8BFB-6748-8128-2E7383B73C4F}"/>
              </a:ext>
            </a:extLst>
          </p:cNvPr>
          <p:cNvSpPr txBox="1">
            <a:spLocks/>
          </p:cNvSpPr>
          <p:nvPr/>
        </p:nvSpPr>
        <p:spPr>
          <a:xfrm>
            <a:off x="1271783" y="0"/>
            <a:ext cx="10073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Les faces et sommets des polyèdres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628CD18C-E409-294B-8374-87B1A003114F}"/>
              </a:ext>
            </a:extLst>
          </p:cNvPr>
          <p:cNvCxnSpPr>
            <a:cxnSpLocks/>
          </p:cNvCxnSpPr>
          <p:nvPr/>
        </p:nvCxnSpPr>
        <p:spPr>
          <a:xfrm>
            <a:off x="3969488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D2E31A1-02AE-374D-BD1A-4EAF7AF24EFE}"/>
              </a:ext>
            </a:extLst>
          </p:cNvPr>
          <p:cNvCxnSpPr>
            <a:cxnSpLocks/>
          </p:cNvCxnSpPr>
          <p:nvPr/>
        </p:nvCxnSpPr>
        <p:spPr>
          <a:xfrm>
            <a:off x="7805581" y="1187116"/>
            <a:ext cx="0" cy="5250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AB6E1CD-6A22-8741-B4A9-65A72D360E78}"/>
              </a:ext>
            </a:extLst>
          </p:cNvPr>
          <p:cNvSpPr txBox="1"/>
          <p:nvPr/>
        </p:nvSpPr>
        <p:spPr>
          <a:xfrm>
            <a:off x="1070776" y="3282196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cube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BE53A4E-E68C-1F4E-8099-652097A4F75B}"/>
              </a:ext>
            </a:extLst>
          </p:cNvPr>
          <p:cNvSpPr txBox="1"/>
          <p:nvPr/>
        </p:nvSpPr>
        <p:spPr>
          <a:xfrm>
            <a:off x="4655983" y="3298450"/>
            <a:ext cx="2340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pavé droit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ED11352-3726-334E-A5DD-1651643924A5}"/>
              </a:ext>
            </a:extLst>
          </p:cNvPr>
          <p:cNvSpPr txBox="1"/>
          <p:nvPr/>
        </p:nvSpPr>
        <p:spPr>
          <a:xfrm>
            <a:off x="8856838" y="3332606"/>
            <a:ext cx="222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pyramide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DA6955A-E067-F64C-A650-66691E66637E}"/>
              </a:ext>
            </a:extLst>
          </p:cNvPr>
          <p:cNvSpPr txBox="1"/>
          <p:nvPr/>
        </p:nvSpPr>
        <p:spPr>
          <a:xfrm>
            <a:off x="1629497" y="4254916"/>
            <a:ext cx="152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faces</a:t>
            </a:r>
          </a:p>
          <a:p>
            <a:r>
              <a:rPr lang="fr-FR" sz="2800" dirty="0"/>
              <a:t>sommets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1505B0B2-FA77-764B-A36A-FCF32708E65B}"/>
              </a:ext>
            </a:extLst>
          </p:cNvPr>
          <p:cNvSpPr txBox="1"/>
          <p:nvPr/>
        </p:nvSpPr>
        <p:spPr>
          <a:xfrm>
            <a:off x="5740388" y="4271170"/>
            <a:ext cx="152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faces</a:t>
            </a:r>
          </a:p>
          <a:p>
            <a:r>
              <a:rPr lang="fr-FR" sz="2800" dirty="0"/>
              <a:t>sommets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95F31424-C296-3747-B896-92F0F94BE7EC}"/>
              </a:ext>
            </a:extLst>
          </p:cNvPr>
          <p:cNvSpPr txBox="1"/>
          <p:nvPr/>
        </p:nvSpPr>
        <p:spPr>
          <a:xfrm>
            <a:off x="9982055" y="4245497"/>
            <a:ext cx="152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faces</a:t>
            </a:r>
          </a:p>
          <a:p>
            <a:r>
              <a:rPr lang="fr-FR" sz="2800" dirty="0"/>
              <a:t>sommets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6F079A6-F80C-2B41-8230-31FCFE97AA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717" y="1560870"/>
            <a:ext cx="1140113" cy="10694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21DEB6-0E73-6A4D-96C4-17323F0D7A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4780" y="1724641"/>
            <a:ext cx="1088233" cy="117297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27D69A5-0D85-5D42-BE29-45DE13971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856" y="1534578"/>
            <a:ext cx="1113985" cy="11729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6D931F5-B6AC-3649-8ABC-97D5971053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4101" y="1774730"/>
            <a:ext cx="1162289" cy="7984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F7E7307-C6FF-1D41-A2A1-7F7BE71138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2597" y="1642848"/>
            <a:ext cx="2157973" cy="142266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1306CCC-8647-D042-8059-9AD6942983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1286" y="1505401"/>
            <a:ext cx="1212850" cy="1193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702FF69-4E84-BB47-98B9-ACA257A7023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096" t="19919" r="24888" b="16477"/>
          <a:stretch/>
        </p:blipFill>
        <p:spPr>
          <a:xfrm>
            <a:off x="9427203" y="1492668"/>
            <a:ext cx="2519075" cy="1636918"/>
          </a:xfrm>
          <a:prstGeom prst="rect">
            <a:avLst/>
          </a:prstGeom>
        </p:spPr>
      </p:pic>
      <p:sp>
        <p:nvSpPr>
          <p:cNvPr id="15" name="SMARTInkShape-37">
            <a:extLst>
              <a:ext uri="{FF2B5EF4-FFF2-40B4-BE49-F238E27FC236}">
                <a16:creationId xmlns:a16="http://schemas.microsoft.com/office/drawing/2014/main" xmlns="" id="{C801E928-268C-4CF0-8FCA-6D83F67157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42475" y="4775200"/>
            <a:ext cx="249363" cy="383266"/>
          </a:xfrm>
          <a:custGeom>
            <a:avLst/>
            <a:gdLst/>
            <a:ahLst/>
            <a:cxnLst/>
            <a:rect l="0" t="0" r="0" b="0"/>
            <a:pathLst>
              <a:path w="249363" h="383266">
                <a:moveTo>
                  <a:pt x="212725" y="0"/>
                </a:moveTo>
                <a:lnTo>
                  <a:pt x="212725" y="0"/>
                </a:lnTo>
                <a:lnTo>
                  <a:pt x="196268" y="941"/>
                </a:lnTo>
                <a:lnTo>
                  <a:pt x="150003" y="8499"/>
                </a:lnTo>
                <a:lnTo>
                  <a:pt x="110102" y="9574"/>
                </a:lnTo>
                <a:lnTo>
                  <a:pt x="64656" y="12026"/>
                </a:lnTo>
                <a:lnTo>
                  <a:pt x="26107" y="10643"/>
                </a:lnTo>
                <a:lnTo>
                  <a:pt x="16211" y="12294"/>
                </a:lnTo>
                <a:lnTo>
                  <a:pt x="14687" y="13488"/>
                </a:lnTo>
                <a:lnTo>
                  <a:pt x="12054" y="17636"/>
                </a:lnTo>
                <a:lnTo>
                  <a:pt x="8062" y="40136"/>
                </a:lnTo>
                <a:lnTo>
                  <a:pt x="6097" y="85125"/>
                </a:lnTo>
                <a:lnTo>
                  <a:pt x="3265" y="132404"/>
                </a:lnTo>
                <a:lnTo>
                  <a:pt x="3535" y="150591"/>
                </a:lnTo>
                <a:lnTo>
                  <a:pt x="4121" y="152252"/>
                </a:lnTo>
                <a:lnTo>
                  <a:pt x="4864" y="153360"/>
                </a:lnTo>
                <a:lnTo>
                  <a:pt x="6065" y="153393"/>
                </a:lnTo>
                <a:lnTo>
                  <a:pt x="9280" y="151548"/>
                </a:lnTo>
                <a:lnTo>
                  <a:pt x="25794" y="137478"/>
                </a:lnTo>
                <a:lnTo>
                  <a:pt x="67676" y="121366"/>
                </a:lnTo>
                <a:lnTo>
                  <a:pt x="109693" y="117817"/>
                </a:lnTo>
                <a:lnTo>
                  <a:pt x="147251" y="129077"/>
                </a:lnTo>
                <a:lnTo>
                  <a:pt x="178590" y="146602"/>
                </a:lnTo>
                <a:lnTo>
                  <a:pt x="211823" y="179038"/>
                </a:lnTo>
                <a:lnTo>
                  <a:pt x="235149" y="224414"/>
                </a:lnTo>
                <a:lnTo>
                  <a:pt x="248186" y="258414"/>
                </a:lnTo>
                <a:lnTo>
                  <a:pt x="249362" y="283199"/>
                </a:lnTo>
                <a:lnTo>
                  <a:pt x="244618" y="313194"/>
                </a:lnTo>
                <a:lnTo>
                  <a:pt x="237227" y="327983"/>
                </a:lnTo>
                <a:lnTo>
                  <a:pt x="213529" y="355571"/>
                </a:lnTo>
                <a:lnTo>
                  <a:pt x="191521" y="368294"/>
                </a:lnTo>
                <a:lnTo>
                  <a:pt x="156951" y="379118"/>
                </a:lnTo>
                <a:lnTo>
                  <a:pt x="115139" y="383265"/>
                </a:lnTo>
                <a:lnTo>
                  <a:pt x="70616" y="379069"/>
                </a:lnTo>
                <a:lnTo>
                  <a:pt x="35117" y="372919"/>
                </a:lnTo>
                <a:lnTo>
                  <a:pt x="1118" y="362183"/>
                </a:lnTo>
                <a:lnTo>
                  <a:pt x="745" y="361753"/>
                </a:lnTo>
                <a:lnTo>
                  <a:pt x="0" y="3587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MARTInkShape-38">
            <a:extLst>
              <a:ext uri="{FF2B5EF4-FFF2-40B4-BE49-F238E27FC236}">
                <a16:creationId xmlns:a16="http://schemas.microsoft.com/office/drawing/2014/main" xmlns="" id="{3FC3ABA8-3BC4-4958-A4E0-F45AF00DEA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559925" y="4213225"/>
            <a:ext cx="289802" cy="427395"/>
          </a:xfrm>
          <a:custGeom>
            <a:avLst/>
            <a:gdLst/>
            <a:ahLst/>
            <a:cxnLst/>
            <a:rect l="0" t="0" r="0" b="0"/>
            <a:pathLst>
              <a:path w="289802" h="427395">
                <a:moveTo>
                  <a:pt x="279400" y="0"/>
                </a:moveTo>
                <a:lnTo>
                  <a:pt x="279400" y="0"/>
                </a:lnTo>
                <a:lnTo>
                  <a:pt x="277715" y="1686"/>
                </a:lnTo>
                <a:lnTo>
                  <a:pt x="275946" y="2513"/>
                </a:lnTo>
                <a:lnTo>
                  <a:pt x="229595" y="10095"/>
                </a:lnTo>
                <a:lnTo>
                  <a:pt x="184699" y="17281"/>
                </a:lnTo>
                <a:lnTo>
                  <a:pt x="142499" y="18817"/>
                </a:lnTo>
                <a:lnTo>
                  <a:pt x="96389" y="21554"/>
                </a:lnTo>
                <a:lnTo>
                  <a:pt x="59714" y="29649"/>
                </a:lnTo>
                <a:lnTo>
                  <a:pt x="50619" y="37869"/>
                </a:lnTo>
                <a:lnTo>
                  <a:pt x="44593" y="45871"/>
                </a:lnTo>
                <a:lnTo>
                  <a:pt x="40572" y="57767"/>
                </a:lnTo>
                <a:lnTo>
                  <a:pt x="39366" y="89047"/>
                </a:lnTo>
                <a:lnTo>
                  <a:pt x="41377" y="131671"/>
                </a:lnTo>
                <a:lnTo>
                  <a:pt x="46891" y="178113"/>
                </a:lnTo>
                <a:lnTo>
                  <a:pt x="52945" y="199689"/>
                </a:lnTo>
                <a:lnTo>
                  <a:pt x="55045" y="203168"/>
                </a:lnTo>
                <a:lnTo>
                  <a:pt x="57155" y="204950"/>
                </a:lnTo>
                <a:lnTo>
                  <a:pt x="58212" y="205425"/>
                </a:lnTo>
                <a:lnTo>
                  <a:pt x="59622" y="205036"/>
                </a:lnTo>
                <a:lnTo>
                  <a:pt x="67894" y="198402"/>
                </a:lnTo>
                <a:lnTo>
                  <a:pt x="77930" y="190375"/>
                </a:lnTo>
                <a:lnTo>
                  <a:pt x="98136" y="180440"/>
                </a:lnTo>
                <a:lnTo>
                  <a:pt x="125650" y="175298"/>
                </a:lnTo>
                <a:lnTo>
                  <a:pt x="165933" y="176595"/>
                </a:lnTo>
                <a:lnTo>
                  <a:pt x="207245" y="186867"/>
                </a:lnTo>
                <a:lnTo>
                  <a:pt x="233672" y="199934"/>
                </a:lnTo>
                <a:lnTo>
                  <a:pt x="261203" y="227905"/>
                </a:lnTo>
                <a:lnTo>
                  <a:pt x="281608" y="262837"/>
                </a:lnTo>
                <a:lnTo>
                  <a:pt x="287437" y="281563"/>
                </a:lnTo>
                <a:lnTo>
                  <a:pt x="289801" y="325259"/>
                </a:lnTo>
                <a:lnTo>
                  <a:pt x="279116" y="359751"/>
                </a:lnTo>
                <a:lnTo>
                  <a:pt x="266969" y="374195"/>
                </a:lnTo>
                <a:lnTo>
                  <a:pt x="235302" y="398242"/>
                </a:lnTo>
                <a:lnTo>
                  <a:pt x="190366" y="418304"/>
                </a:lnTo>
                <a:lnTo>
                  <a:pt x="148606" y="427394"/>
                </a:lnTo>
                <a:lnTo>
                  <a:pt x="104198" y="425009"/>
                </a:lnTo>
                <a:lnTo>
                  <a:pt x="62539" y="418121"/>
                </a:lnTo>
                <a:lnTo>
                  <a:pt x="21862" y="408196"/>
                </a:lnTo>
                <a:lnTo>
                  <a:pt x="0" y="4064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MARTInkShape-39">
            <a:extLst>
              <a:ext uri="{FF2B5EF4-FFF2-40B4-BE49-F238E27FC236}">
                <a16:creationId xmlns:a16="http://schemas.microsoft.com/office/drawing/2014/main" xmlns="" id="{AD79B947-A8D7-434A-9F09-DF6577878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82253" y="4784725"/>
            <a:ext cx="230916" cy="538977"/>
          </a:xfrm>
          <a:custGeom>
            <a:avLst/>
            <a:gdLst/>
            <a:ahLst/>
            <a:cxnLst/>
            <a:rect l="0" t="0" r="0" b="0"/>
            <a:pathLst>
              <a:path w="230916" h="538977">
                <a:moveTo>
                  <a:pt x="173997" y="0"/>
                </a:moveTo>
                <a:lnTo>
                  <a:pt x="173997" y="0"/>
                </a:lnTo>
                <a:lnTo>
                  <a:pt x="157711" y="0"/>
                </a:lnTo>
                <a:lnTo>
                  <a:pt x="142842" y="6088"/>
                </a:lnTo>
                <a:lnTo>
                  <a:pt x="101287" y="30364"/>
                </a:lnTo>
                <a:lnTo>
                  <a:pt x="64360" y="53227"/>
                </a:lnTo>
                <a:lnTo>
                  <a:pt x="21735" y="96768"/>
                </a:lnTo>
                <a:lnTo>
                  <a:pt x="8911" y="116586"/>
                </a:lnTo>
                <a:lnTo>
                  <a:pt x="1465" y="137329"/>
                </a:lnTo>
                <a:lnTo>
                  <a:pt x="0" y="162161"/>
                </a:lnTo>
                <a:lnTo>
                  <a:pt x="3828" y="181590"/>
                </a:lnTo>
                <a:lnTo>
                  <a:pt x="10217" y="190682"/>
                </a:lnTo>
                <a:lnTo>
                  <a:pt x="29111" y="207880"/>
                </a:lnTo>
                <a:lnTo>
                  <a:pt x="73725" y="230517"/>
                </a:lnTo>
                <a:lnTo>
                  <a:pt x="103390" y="249853"/>
                </a:lnTo>
                <a:lnTo>
                  <a:pt x="147415" y="296362"/>
                </a:lnTo>
                <a:lnTo>
                  <a:pt x="169391" y="333222"/>
                </a:lnTo>
                <a:lnTo>
                  <a:pt x="182593" y="374995"/>
                </a:lnTo>
                <a:lnTo>
                  <a:pt x="185534" y="401543"/>
                </a:lnTo>
                <a:lnTo>
                  <a:pt x="180505" y="443525"/>
                </a:lnTo>
                <a:lnTo>
                  <a:pt x="168345" y="475430"/>
                </a:lnTo>
                <a:lnTo>
                  <a:pt x="144570" y="512707"/>
                </a:lnTo>
                <a:lnTo>
                  <a:pt x="128354" y="525622"/>
                </a:lnTo>
                <a:lnTo>
                  <a:pt x="101093" y="535829"/>
                </a:lnTo>
                <a:lnTo>
                  <a:pt x="83201" y="538976"/>
                </a:lnTo>
                <a:lnTo>
                  <a:pt x="54591" y="533681"/>
                </a:lnTo>
                <a:lnTo>
                  <a:pt x="46492" y="529997"/>
                </a:lnTo>
                <a:lnTo>
                  <a:pt x="24679" y="513388"/>
                </a:lnTo>
                <a:lnTo>
                  <a:pt x="12759" y="494561"/>
                </a:lnTo>
                <a:lnTo>
                  <a:pt x="6276" y="472759"/>
                </a:lnTo>
                <a:lnTo>
                  <a:pt x="3815" y="433314"/>
                </a:lnTo>
                <a:lnTo>
                  <a:pt x="8716" y="399918"/>
                </a:lnTo>
                <a:lnTo>
                  <a:pt x="28590" y="355783"/>
                </a:lnTo>
                <a:lnTo>
                  <a:pt x="45830" y="331098"/>
                </a:lnTo>
                <a:lnTo>
                  <a:pt x="89675" y="289012"/>
                </a:lnTo>
                <a:lnTo>
                  <a:pt x="135272" y="244002"/>
                </a:lnTo>
                <a:lnTo>
                  <a:pt x="173236" y="202134"/>
                </a:lnTo>
                <a:lnTo>
                  <a:pt x="201286" y="159597"/>
                </a:lnTo>
                <a:lnTo>
                  <a:pt x="225733" y="113823"/>
                </a:lnTo>
                <a:lnTo>
                  <a:pt x="230915" y="73729"/>
                </a:lnTo>
                <a:lnTo>
                  <a:pt x="227707" y="58652"/>
                </a:lnTo>
                <a:lnTo>
                  <a:pt x="217232" y="42465"/>
                </a:lnTo>
                <a:lnTo>
                  <a:pt x="188193" y="15651"/>
                </a:lnTo>
                <a:lnTo>
                  <a:pt x="170873" y="9655"/>
                </a:lnTo>
                <a:lnTo>
                  <a:pt x="149090" y="7355"/>
                </a:lnTo>
                <a:lnTo>
                  <a:pt x="120022" y="952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MARTInkShape-40">
            <a:extLst>
              <a:ext uri="{FF2B5EF4-FFF2-40B4-BE49-F238E27FC236}">
                <a16:creationId xmlns:a16="http://schemas.microsoft.com/office/drawing/2014/main" xmlns="" id="{E7E53717-E8BC-4264-BE38-9E5EF572B4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361487" y="4346575"/>
            <a:ext cx="264502" cy="384065"/>
          </a:xfrm>
          <a:custGeom>
            <a:avLst/>
            <a:gdLst/>
            <a:ahLst/>
            <a:cxnLst/>
            <a:rect l="0" t="0" r="0" b="0"/>
            <a:pathLst>
              <a:path w="264502" h="384065">
                <a:moveTo>
                  <a:pt x="239213" y="0"/>
                </a:moveTo>
                <a:lnTo>
                  <a:pt x="239213" y="0"/>
                </a:lnTo>
                <a:lnTo>
                  <a:pt x="192919" y="9470"/>
                </a:lnTo>
                <a:lnTo>
                  <a:pt x="147622" y="32431"/>
                </a:lnTo>
                <a:lnTo>
                  <a:pt x="107370" y="53587"/>
                </a:lnTo>
                <a:lnTo>
                  <a:pt x="63200" y="86981"/>
                </a:lnTo>
                <a:lnTo>
                  <a:pt x="49154" y="101100"/>
                </a:lnTo>
                <a:lnTo>
                  <a:pt x="25661" y="139013"/>
                </a:lnTo>
                <a:lnTo>
                  <a:pt x="8675" y="183197"/>
                </a:lnTo>
                <a:lnTo>
                  <a:pt x="248" y="216234"/>
                </a:lnTo>
                <a:lnTo>
                  <a:pt x="0" y="259499"/>
                </a:lnTo>
                <a:lnTo>
                  <a:pt x="10953" y="301735"/>
                </a:lnTo>
                <a:lnTo>
                  <a:pt x="28902" y="335828"/>
                </a:lnTo>
                <a:lnTo>
                  <a:pt x="41197" y="350879"/>
                </a:lnTo>
                <a:lnTo>
                  <a:pt x="74979" y="373436"/>
                </a:lnTo>
                <a:lnTo>
                  <a:pt x="109818" y="382273"/>
                </a:lnTo>
                <a:lnTo>
                  <a:pt x="146154" y="384064"/>
                </a:lnTo>
                <a:lnTo>
                  <a:pt x="188079" y="371286"/>
                </a:lnTo>
                <a:lnTo>
                  <a:pt x="211238" y="358738"/>
                </a:lnTo>
                <a:lnTo>
                  <a:pt x="245257" y="323730"/>
                </a:lnTo>
                <a:lnTo>
                  <a:pt x="263981" y="277942"/>
                </a:lnTo>
                <a:lnTo>
                  <a:pt x="264501" y="250759"/>
                </a:lnTo>
                <a:lnTo>
                  <a:pt x="260266" y="234519"/>
                </a:lnTo>
                <a:lnTo>
                  <a:pt x="258540" y="230429"/>
                </a:lnTo>
                <a:lnTo>
                  <a:pt x="252859" y="224004"/>
                </a:lnTo>
                <a:lnTo>
                  <a:pt x="234344" y="212444"/>
                </a:lnTo>
                <a:lnTo>
                  <a:pt x="198426" y="202488"/>
                </a:lnTo>
                <a:lnTo>
                  <a:pt x="174059" y="200864"/>
                </a:lnTo>
                <a:lnTo>
                  <a:pt x="137631" y="207507"/>
                </a:lnTo>
                <a:lnTo>
                  <a:pt x="94849" y="230839"/>
                </a:lnTo>
                <a:lnTo>
                  <a:pt x="76772" y="246472"/>
                </a:lnTo>
                <a:lnTo>
                  <a:pt x="63963" y="270112"/>
                </a:lnTo>
                <a:lnTo>
                  <a:pt x="52029" y="313320"/>
                </a:lnTo>
                <a:lnTo>
                  <a:pt x="48713" y="35242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MARTInkShape-41">
            <a:extLst>
              <a:ext uri="{FF2B5EF4-FFF2-40B4-BE49-F238E27FC236}">
                <a16:creationId xmlns:a16="http://schemas.microsoft.com/office/drawing/2014/main" xmlns="" id="{D50F19E4-9F0E-44BC-AAA4-2EE66F9225C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69427" y="4810125"/>
            <a:ext cx="204181" cy="494140"/>
          </a:xfrm>
          <a:custGeom>
            <a:avLst/>
            <a:gdLst/>
            <a:ahLst/>
            <a:cxnLst/>
            <a:rect l="0" t="0" r="0" b="0"/>
            <a:pathLst>
              <a:path w="204181" h="494140">
                <a:moveTo>
                  <a:pt x="138698" y="0"/>
                </a:moveTo>
                <a:lnTo>
                  <a:pt x="138698" y="0"/>
                </a:lnTo>
                <a:lnTo>
                  <a:pt x="137013" y="1685"/>
                </a:lnTo>
                <a:lnTo>
                  <a:pt x="91522" y="27950"/>
                </a:lnTo>
                <a:lnTo>
                  <a:pt x="51007" y="71636"/>
                </a:lnTo>
                <a:lnTo>
                  <a:pt x="24880" y="113725"/>
                </a:lnTo>
                <a:lnTo>
                  <a:pt x="10447" y="158228"/>
                </a:lnTo>
                <a:lnTo>
                  <a:pt x="12230" y="188306"/>
                </a:lnTo>
                <a:lnTo>
                  <a:pt x="13111" y="193270"/>
                </a:lnTo>
                <a:lnTo>
                  <a:pt x="26141" y="215036"/>
                </a:lnTo>
                <a:lnTo>
                  <a:pt x="60571" y="250039"/>
                </a:lnTo>
                <a:lnTo>
                  <a:pt x="107373" y="296557"/>
                </a:lnTo>
                <a:lnTo>
                  <a:pt x="132076" y="335308"/>
                </a:lnTo>
                <a:lnTo>
                  <a:pt x="140761" y="361666"/>
                </a:lnTo>
                <a:lnTo>
                  <a:pt x="143543" y="403649"/>
                </a:lnTo>
                <a:lnTo>
                  <a:pt x="138605" y="422989"/>
                </a:lnTo>
                <a:lnTo>
                  <a:pt x="124287" y="454916"/>
                </a:lnTo>
                <a:lnTo>
                  <a:pt x="104404" y="479920"/>
                </a:lnTo>
                <a:lnTo>
                  <a:pt x="90084" y="490116"/>
                </a:lnTo>
                <a:lnTo>
                  <a:pt x="76238" y="493764"/>
                </a:lnTo>
                <a:lnTo>
                  <a:pt x="61121" y="494139"/>
                </a:lnTo>
                <a:lnTo>
                  <a:pt x="38310" y="488087"/>
                </a:lnTo>
                <a:lnTo>
                  <a:pt x="27932" y="481404"/>
                </a:lnTo>
                <a:lnTo>
                  <a:pt x="14944" y="466423"/>
                </a:lnTo>
                <a:lnTo>
                  <a:pt x="6075" y="449114"/>
                </a:lnTo>
                <a:lnTo>
                  <a:pt x="0" y="416868"/>
                </a:lnTo>
                <a:lnTo>
                  <a:pt x="8972" y="380393"/>
                </a:lnTo>
                <a:lnTo>
                  <a:pt x="29135" y="344695"/>
                </a:lnTo>
                <a:lnTo>
                  <a:pt x="61808" y="304151"/>
                </a:lnTo>
                <a:lnTo>
                  <a:pt x="102763" y="262603"/>
                </a:lnTo>
                <a:lnTo>
                  <a:pt x="144333" y="219510"/>
                </a:lnTo>
                <a:lnTo>
                  <a:pt x="178528" y="174764"/>
                </a:lnTo>
                <a:lnTo>
                  <a:pt x="194961" y="144222"/>
                </a:lnTo>
                <a:lnTo>
                  <a:pt x="202503" y="107097"/>
                </a:lnTo>
                <a:lnTo>
                  <a:pt x="204180" y="62410"/>
                </a:lnTo>
                <a:lnTo>
                  <a:pt x="199219" y="37885"/>
                </a:lnTo>
                <a:lnTo>
                  <a:pt x="193476" y="25728"/>
                </a:lnTo>
                <a:lnTo>
                  <a:pt x="178878" y="14287"/>
                </a:lnTo>
                <a:lnTo>
                  <a:pt x="165655" y="8701"/>
                </a:lnTo>
                <a:lnTo>
                  <a:pt x="141214" y="7520"/>
                </a:lnTo>
                <a:lnTo>
                  <a:pt x="91073" y="1905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MARTInkShape-42">
            <a:extLst>
              <a:ext uri="{FF2B5EF4-FFF2-40B4-BE49-F238E27FC236}">
                <a16:creationId xmlns:a16="http://schemas.microsoft.com/office/drawing/2014/main" xmlns="" id="{6E871E48-CC6E-4072-82AD-36C022129B4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80588" y="4225925"/>
            <a:ext cx="290136" cy="510306"/>
          </a:xfrm>
          <a:custGeom>
            <a:avLst/>
            <a:gdLst/>
            <a:ahLst/>
            <a:cxnLst/>
            <a:rect l="0" t="0" r="0" b="0"/>
            <a:pathLst>
              <a:path w="290136" h="510306">
                <a:moveTo>
                  <a:pt x="246587" y="0"/>
                </a:moveTo>
                <a:lnTo>
                  <a:pt x="246587" y="0"/>
                </a:lnTo>
                <a:lnTo>
                  <a:pt x="228950" y="11523"/>
                </a:lnTo>
                <a:lnTo>
                  <a:pt x="185542" y="21671"/>
                </a:lnTo>
                <a:lnTo>
                  <a:pt x="141949" y="39085"/>
                </a:lnTo>
                <a:lnTo>
                  <a:pt x="111925" y="57874"/>
                </a:lnTo>
                <a:lnTo>
                  <a:pt x="71252" y="101174"/>
                </a:lnTo>
                <a:lnTo>
                  <a:pt x="35282" y="148122"/>
                </a:lnTo>
                <a:lnTo>
                  <a:pt x="15661" y="186862"/>
                </a:lnTo>
                <a:lnTo>
                  <a:pt x="5948" y="225390"/>
                </a:lnTo>
                <a:lnTo>
                  <a:pt x="0" y="271538"/>
                </a:lnTo>
                <a:lnTo>
                  <a:pt x="3450" y="315847"/>
                </a:lnTo>
                <a:lnTo>
                  <a:pt x="10380" y="358209"/>
                </a:lnTo>
                <a:lnTo>
                  <a:pt x="27049" y="404499"/>
                </a:lnTo>
                <a:lnTo>
                  <a:pt x="51651" y="450583"/>
                </a:lnTo>
                <a:lnTo>
                  <a:pt x="71443" y="477783"/>
                </a:lnTo>
                <a:lnTo>
                  <a:pt x="91341" y="495211"/>
                </a:lnTo>
                <a:lnTo>
                  <a:pt x="106240" y="503113"/>
                </a:lnTo>
                <a:lnTo>
                  <a:pt x="147912" y="510305"/>
                </a:lnTo>
                <a:lnTo>
                  <a:pt x="178695" y="504153"/>
                </a:lnTo>
                <a:lnTo>
                  <a:pt x="215640" y="488612"/>
                </a:lnTo>
                <a:lnTo>
                  <a:pt x="226130" y="480686"/>
                </a:lnTo>
                <a:lnTo>
                  <a:pt x="252974" y="444610"/>
                </a:lnTo>
                <a:lnTo>
                  <a:pt x="277102" y="397341"/>
                </a:lnTo>
                <a:lnTo>
                  <a:pt x="284713" y="380903"/>
                </a:lnTo>
                <a:lnTo>
                  <a:pt x="290135" y="350674"/>
                </a:lnTo>
                <a:lnTo>
                  <a:pt x="287971" y="330285"/>
                </a:lnTo>
                <a:lnTo>
                  <a:pt x="279131" y="309894"/>
                </a:lnTo>
                <a:lnTo>
                  <a:pt x="269596" y="299019"/>
                </a:lnTo>
                <a:lnTo>
                  <a:pt x="249015" y="284386"/>
                </a:lnTo>
                <a:lnTo>
                  <a:pt x="229480" y="277942"/>
                </a:lnTo>
                <a:lnTo>
                  <a:pt x="220287" y="277694"/>
                </a:lnTo>
                <a:lnTo>
                  <a:pt x="191757" y="283478"/>
                </a:lnTo>
                <a:lnTo>
                  <a:pt x="146877" y="308879"/>
                </a:lnTo>
                <a:lnTo>
                  <a:pt x="104911" y="342491"/>
                </a:lnTo>
                <a:lnTo>
                  <a:pt x="75443" y="378741"/>
                </a:lnTo>
                <a:lnTo>
                  <a:pt x="55799" y="416876"/>
                </a:lnTo>
                <a:lnTo>
                  <a:pt x="44547" y="463536"/>
                </a:lnTo>
                <a:lnTo>
                  <a:pt x="40212" y="4953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2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20800"/>
              </p:ext>
            </p:extLst>
          </p:nvPr>
        </p:nvGraphicFramePr>
        <p:xfrm>
          <a:off x="4517694" y="2003481"/>
          <a:ext cx="3330906" cy="317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2303643" y="717337"/>
            <a:ext cx="723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Combien ce solide </a:t>
            </a:r>
            <a:r>
              <a:rPr lang="fr-FR" sz="4000" dirty="0" err="1"/>
              <a:t>a-t-il</a:t>
            </a:r>
            <a:r>
              <a:rPr lang="fr-FR" sz="4000" dirty="0"/>
              <a:t> de faces ?</a:t>
            </a:r>
          </a:p>
        </p:txBody>
      </p:sp>
    </p:spTree>
    <p:extLst>
      <p:ext uri="{BB962C8B-B14F-4D97-AF65-F5344CB8AC3E}">
        <p14:creationId xmlns:p14="http://schemas.microsoft.com/office/powerpoint/2010/main" val="102234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591998"/>
              </p:ext>
            </p:extLst>
          </p:nvPr>
        </p:nvGraphicFramePr>
        <p:xfrm>
          <a:off x="4517694" y="2003481"/>
          <a:ext cx="3330906" cy="317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2303643" y="717337"/>
            <a:ext cx="723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Combien ce solide </a:t>
            </a:r>
            <a:r>
              <a:rPr lang="fr-FR" sz="4000" dirty="0" err="1"/>
              <a:t>a-t-il</a:t>
            </a:r>
            <a:r>
              <a:rPr lang="fr-FR" sz="4000" dirty="0"/>
              <a:t> de faces ?</a:t>
            </a:r>
          </a:p>
        </p:txBody>
      </p:sp>
    </p:spTree>
    <p:extLst>
      <p:ext uri="{BB962C8B-B14F-4D97-AF65-F5344CB8AC3E}">
        <p14:creationId xmlns:p14="http://schemas.microsoft.com/office/powerpoint/2010/main" val="3981010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965639"/>
              </p:ext>
            </p:extLst>
          </p:nvPr>
        </p:nvGraphicFramePr>
        <p:xfrm>
          <a:off x="4517694" y="2003481"/>
          <a:ext cx="3330906" cy="317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2303643" y="717337"/>
            <a:ext cx="808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Combien ce solide </a:t>
            </a:r>
            <a:r>
              <a:rPr lang="fr-FR" sz="4000" dirty="0" err="1"/>
              <a:t>a-t-il</a:t>
            </a:r>
            <a:r>
              <a:rPr lang="fr-FR" sz="4000" dirty="0"/>
              <a:t> de sommets ?</a:t>
            </a:r>
          </a:p>
        </p:txBody>
      </p:sp>
    </p:spTree>
    <p:extLst>
      <p:ext uri="{BB962C8B-B14F-4D97-AF65-F5344CB8AC3E}">
        <p14:creationId xmlns:p14="http://schemas.microsoft.com/office/powerpoint/2010/main" val="73145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xmlns="" id="{9E96179F-E1FE-0F4D-89C7-DF4806BDB82C}"/>
              </a:ext>
            </a:extLst>
          </p:cNvPr>
          <p:cNvGraphicFramePr>
            <a:graphicFrameLocks/>
          </p:cNvGraphicFramePr>
          <p:nvPr/>
        </p:nvGraphicFramePr>
        <p:xfrm>
          <a:off x="2436437" y="802042"/>
          <a:ext cx="7319125" cy="584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375">
                  <a:extLst>
                    <a:ext uri="{9D8B030D-6E8A-4147-A177-3AD203B41FA5}">
                      <a16:colId xmlns:a16="http://schemas.microsoft.com/office/drawing/2014/main" xmlns="" val="2980180767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9144615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17105079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96743075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28256828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9257156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41474299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805875352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12720275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89759799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864913899"/>
                    </a:ext>
                  </a:extLst>
                </a:gridCol>
              </a:tblGrid>
              <a:tr h="64298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02597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72570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0970992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0672661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74934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627281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14917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5962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E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C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22415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8821185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774378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7AD11787-BB5B-3E48-98FD-D29FEDEC5CF2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Les tables d’addition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438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211A5FC8-5AC9-4F47-B6BF-8015D8CBE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390837"/>
              </p:ext>
            </p:extLst>
          </p:nvPr>
        </p:nvGraphicFramePr>
        <p:xfrm>
          <a:off x="4517694" y="2003481"/>
          <a:ext cx="3330906" cy="317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2E682A7-CFB2-9843-830C-D200168E8B2A}"/>
              </a:ext>
            </a:extLst>
          </p:cNvPr>
          <p:cNvSpPr txBox="1"/>
          <p:nvPr/>
        </p:nvSpPr>
        <p:spPr>
          <a:xfrm>
            <a:off x="2303643" y="717337"/>
            <a:ext cx="808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Combien ce solide </a:t>
            </a:r>
            <a:r>
              <a:rPr lang="fr-FR" sz="4000" dirty="0" err="1"/>
              <a:t>a-t-il</a:t>
            </a:r>
            <a:r>
              <a:rPr lang="fr-FR" sz="4000" dirty="0"/>
              <a:t> de sommets ?</a:t>
            </a:r>
          </a:p>
        </p:txBody>
      </p:sp>
    </p:spTree>
    <p:extLst>
      <p:ext uri="{BB962C8B-B14F-4D97-AF65-F5344CB8AC3E}">
        <p14:creationId xmlns:p14="http://schemas.microsoft.com/office/powerpoint/2010/main" val="1073966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2965" y="2839453"/>
            <a:ext cx="9144000" cy="1307004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7030A0"/>
                </a:solidFill>
                <a:latin typeface="Comic Sans MS" panose="030F0702030302020204" pitchFamily="66" charset="0"/>
              </a:rPr>
              <a:t>Problèmes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2474" b="2392"/>
          <a:stretch/>
        </p:blipFill>
        <p:spPr>
          <a:xfrm>
            <a:off x="483086" y="2992546"/>
            <a:ext cx="10461840" cy="37200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57374" y="930442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Ce matin, la maîtresse a apporté 90 cannelés à l’école. </a:t>
            </a:r>
          </a:p>
          <a:p>
            <a:r>
              <a:rPr lang="fr-FR" sz="3200" dirty="0"/>
              <a:t>Franck en a mangé 24, Bastien en a mangé 17.</a:t>
            </a:r>
          </a:p>
          <a:p>
            <a:r>
              <a:rPr lang="fr-FR" sz="3200" dirty="0"/>
              <a:t>Le reste a été mangé par Didier. </a:t>
            </a:r>
          </a:p>
          <a:p>
            <a:r>
              <a:rPr lang="fr-FR" sz="3200" dirty="0"/>
              <a:t>Combien de cannelés a mangé Didier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9B96DC7-B2DB-E947-86F9-A9F7B865EE75}"/>
              </a:ext>
            </a:extLst>
          </p:cNvPr>
          <p:cNvPicPr>
            <a:picLocks noChangeAspect="1"/>
          </p:cNvPicPr>
          <p:nvPr/>
        </p:nvPicPr>
        <p:blipFill rotWithShape="1">
          <a:blip r:embed="rId72"/>
          <a:srcRect l="10434" t="25266" r="7304"/>
          <a:stretch/>
        </p:blipFill>
        <p:spPr>
          <a:xfrm>
            <a:off x="9866987" y="503660"/>
            <a:ext cx="1807302" cy="129162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0BC59F2F-F5DA-4547-85BE-B5BE07A9B790}"/>
              </a:ext>
            </a:extLst>
          </p:cNvPr>
          <p:cNvSpPr txBox="1">
            <a:spLocks/>
          </p:cNvSpPr>
          <p:nvPr/>
        </p:nvSpPr>
        <p:spPr>
          <a:xfrm>
            <a:off x="3472295" y="114303"/>
            <a:ext cx="5247409" cy="81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La situation d’hier</a:t>
            </a:r>
            <a:endParaRPr lang="fr-FR" b="1" dirty="0">
              <a:solidFill>
                <a:srgbClr val="7030A0"/>
              </a:solidFill>
              <a:latin typeface="Clensey Medium" panose="02000603000000000000" pitchFamily="2" charset="0"/>
              <a:ea typeface="Clensey Medium" panose="02000603000000000000" pitchFamily="2" charset="0"/>
            </a:endParaRPr>
          </a:p>
        </p:txBody>
      </p:sp>
      <p:grpSp>
        <p:nvGrpSpPr>
          <p:cNvPr id="74" name="SMARTInkShape-Group46">
            <a:extLst>
              <a:ext uri="{FF2B5EF4-FFF2-40B4-BE49-F238E27FC236}">
                <a16:creationId xmlns:a16="http://schemas.microsoft.com/office/drawing/2014/main" xmlns="" id="{67033FD7-F3FE-47CD-AD70-B8A22C9C6C01}"/>
              </a:ext>
            </a:extLst>
          </p:cNvPr>
          <p:cNvGrpSpPr/>
          <p:nvPr/>
        </p:nvGrpSpPr>
        <p:grpSpPr>
          <a:xfrm>
            <a:off x="7641422" y="3409950"/>
            <a:ext cx="232579" cy="107951"/>
            <a:chOff x="7641422" y="3409950"/>
            <a:chExt cx="232579" cy="107951"/>
          </a:xfrm>
        </p:grpSpPr>
        <p:sp>
          <p:nvSpPr>
            <p:cNvPr id="72" name="SMARTInkShape-100">
              <a:extLst>
                <a:ext uri="{FF2B5EF4-FFF2-40B4-BE49-F238E27FC236}">
                  <a16:creationId xmlns:a16="http://schemas.microsoft.com/office/drawing/2014/main" xmlns="" id="{61647370-9365-41C1-9830-62FF219CFAF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688021" y="3498850"/>
              <a:ext cx="166930" cy="19051"/>
            </a:xfrm>
            <a:custGeom>
              <a:avLst/>
              <a:gdLst/>
              <a:ahLst/>
              <a:cxnLst/>
              <a:rect l="0" t="0" r="0" b="0"/>
              <a:pathLst>
                <a:path w="166930" h="19051">
                  <a:moveTo>
                    <a:pt x="1829" y="0"/>
                  </a:moveTo>
                  <a:lnTo>
                    <a:pt x="1829" y="0"/>
                  </a:lnTo>
                  <a:lnTo>
                    <a:pt x="144" y="1686"/>
                  </a:lnTo>
                  <a:lnTo>
                    <a:pt x="0" y="2535"/>
                  </a:lnTo>
                  <a:lnTo>
                    <a:pt x="257" y="3454"/>
                  </a:lnTo>
                  <a:lnTo>
                    <a:pt x="3204" y="7463"/>
                  </a:lnTo>
                  <a:lnTo>
                    <a:pt x="31531" y="15166"/>
                  </a:lnTo>
                  <a:lnTo>
                    <a:pt x="77450" y="15782"/>
                  </a:lnTo>
                  <a:lnTo>
                    <a:pt x="122660" y="15847"/>
                  </a:lnTo>
                  <a:lnTo>
                    <a:pt x="166929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SMARTInkShape-101">
              <a:extLst>
                <a:ext uri="{FF2B5EF4-FFF2-40B4-BE49-F238E27FC236}">
                  <a16:creationId xmlns:a16="http://schemas.microsoft.com/office/drawing/2014/main" xmlns="" id="{DC8060C5-CED4-4E36-90A0-0A4F7953C31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641422" y="3409950"/>
              <a:ext cx="232579" cy="19051"/>
            </a:xfrm>
            <a:custGeom>
              <a:avLst/>
              <a:gdLst/>
              <a:ahLst/>
              <a:cxnLst/>
              <a:rect l="0" t="0" r="0" b="0"/>
              <a:pathLst>
                <a:path w="232579" h="19051">
                  <a:moveTo>
                    <a:pt x="7153" y="0"/>
                  </a:moveTo>
                  <a:lnTo>
                    <a:pt x="7153" y="0"/>
                  </a:lnTo>
                  <a:lnTo>
                    <a:pt x="3782" y="1686"/>
                  </a:lnTo>
                  <a:lnTo>
                    <a:pt x="2436" y="1829"/>
                  </a:lnTo>
                  <a:lnTo>
                    <a:pt x="0" y="1048"/>
                  </a:lnTo>
                  <a:lnTo>
                    <a:pt x="268" y="1051"/>
                  </a:lnTo>
                  <a:lnTo>
                    <a:pt x="10183" y="2651"/>
                  </a:lnTo>
                  <a:lnTo>
                    <a:pt x="51164" y="4112"/>
                  </a:lnTo>
                  <a:lnTo>
                    <a:pt x="92866" y="5687"/>
                  </a:lnTo>
                  <a:lnTo>
                    <a:pt x="138672" y="8798"/>
                  </a:lnTo>
                  <a:lnTo>
                    <a:pt x="182761" y="12116"/>
                  </a:lnTo>
                  <a:lnTo>
                    <a:pt x="232578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8" name="SMARTInkShape-Group47">
            <a:extLst>
              <a:ext uri="{FF2B5EF4-FFF2-40B4-BE49-F238E27FC236}">
                <a16:creationId xmlns:a16="http://schemas.microsoft.com/office/drawing/2014/main" xmlns="" id="{E5985DA5-D906-415B-90D6-187D82C19FC9}"/>
              </a:ext>
            </a:extLst>
          </p:cNvPr>
          <p:cNvGrpSpPr/>
          <p:nvPr/>
        </p:nvGrpSpPr>
        <p:grpSpPr>
          <a:xfrm>
            <a:off x="9803065" y="3930650"/>
            <a:ext cx="396025" cy="763307"/>
            <a:chOff x="9803065" y="3930650"/>
            <a:chExt cx="396025" cy="763307"/>
          </a:xfrm>
        </p:grpSpPr>
        <p:sp>
          <p:nvSpPr>
            <p:cNvPr id="75" name="SMARTInkShape-102">
              <a:extLst>
                <a:ext uri="{FF2B5EF4-FFF2-40B4-BE49-F238E27FC236}">
                  <a16:creationId xmlns:a16="http://schemas.microsoft.com/office/drawing/2014/main" xmlns="" id="{C13186E7-AD09-4E3E-BFF7-25FFB67D4C06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004436" y="4400550"/>
              <a:ext cx="194654" cy="293407"/>
            </a:xfrm>
            <a:custGeom>
              <a:avLst/>
              <a:gdLst/>
              <a:ahLst/>
              <a:cxnLst/>
              <a:rect l="0" t="0" r="0" b="0"/>
              <a:pathLst>
                <a:path w="194654" h="293407">
                  <a:moveTo>
                    <a:pt x="28564" y="0"/>
                  </a:moveTo>
                  <a:lnTo>
                    <a:pt x="28564" y="0"/>
                  </a:lnTo>
                  <a:lnTo>
                    <a:pt x="26029" y="2887"/>
                  </a:lnTo>
                  <a:lnTo>
                    <a:pt x="9764" y="32369"/>
                  </a:lnTo>
                  <a:lnTo>
                    <a:pt x="2395" y="78067"/>
                  </a:lnTo>
                  <a:lnTo>
                    <a:pt x="0" y="117952"/>
                  </a:lnTo>
                  <a:lnTo>
                    <a:pt x="2618" y="160812"/>
                  </a:lnTo>
                  <a:lnTo>
                    <a:pt x="12646" y="200955"/>
                  </a:lnTo>
                  <a:lnTo>
                    <a:pt x="32985" y="239171"/>
                  </a:lnTo>
                  <a:lnTo>
                    <a:pt x="58091" y="266293"/>
                  </a:lnTo>
                  <a:lnTo>
                    <a:pt x="89332" y="288967"/>
                  </a:lnTo>
                  <a:lnTo>
                    <a:pt x="110893" y="293406"/>
                  </a:lnTo>
                  <a:lnTo>
                    <a:pt x="128962" y="291350"/>
                  </a:lnTo>
                  <a:lnTo>
                    <a:pt x="144938" y="281216"/>
                  </a:lnTo>
                  <a:lnTo>
                    <a:pt x="165787" y="261284"/>
                  </a:lnTo>
                  <a:lnTo>
                    <a:pt x="178426" y="242086"/>
                  </a:lnTo>
                  <a:lnTo>
                    <a:pt x="193033" y="196685"/>
                  </a:lnTo>
                  <a:lnTo>
                    <a:pt x="194653" y="168540"/>
                  </a:lnTo>
                  <a:lnTo>
                    <a:pt x="187196" y="124321"/>
                  </a:lnTo>
                  <a:lnTo>
                    <a:pt x="173768" y="92604"/>
                  </a:lnTo>
                  <a:lnTo>
                    <a:pt x="147936" y="63461"/>
                  </a:lnTo>
                  <a:lnTo>
                    <a:pt x="131000" y="51925"/>
                  </a:lnTo>
                  <a:lnTo>
                    <a:pt x="95906" y="41131"/>
                  </a:lnTo>
                  <a:lnTo>
                    <a:pt x="55407" y="41953"/>
                  </a:lnTo>
                  <a:lnTo>
                    <a:pt x="22214" y="476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SMARTInkShape-103">
              <a:extLst>
                <a:ext uri="{FF2B5EF4-FFF2-40B4-BE49-F238E27FC236}">
                  <a16:creationId xmlns:a16="http://schemas.microsoft.com/office/drawing/2014/main" xmlns="" id="{F046E338-0DDB-4FA3-BD9D-6FBFF2D23FF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803065" y="4326313"/>
              <a:ext cx="150518" cy="320558"/>
            </a:xfrm>
            <a:custGeom>
              <a:avLst/>
              <a:gdLst/>
              <a:ahLst/>
              <a:cxnLst/>
              <a:rect l="0" t="0" r="0" b="0"/>
              <a:pathLst>
                <a:path w="150518" h="320558">
                  <a:moveTo>
                    <a:pt x="147385" y="52012"/>
                  </a:moveTo>
                  <a:lnTo>
                    <a:pt x="147385" y="52012"/>
                  </a:lnTo>
                  <a:lnTo>
                    <a:pt x="139380" y="34120"/>
                  </a:lnTo>
                  <a:lnTo>
                    <a:pt x="138874" y="31618"/>
                  </a:lnTo>
                  <a:lnTo>
                    <a:pt x="122371" y="8109"/>
                  </a:lnTo>
                  <a:lnTo>
                    <a:pt x="82497" y="0"/>
                  </a:lnTo>
                  <a:lnTo>
                    <a:pt x="63748" y="1732"/>
                  </a:lnTo>
                  <a:lnTo>
                    <a:pt x="46051" y="8657"/>
                  </a:lnTo>
                  <a:lnTo>
                    <a:pt x="20386" y="27024"/>
                  </a:lnTo>
                  <a:lnTo>
                    <a:pt x="10547" y="39905"/>
                  </a:lnTo>
                  <a:lnTo>
                    <a:pt x="2301" y="58381"/>
                  </a:lnTo>
                  <a:lnTo>
                    <a:pt x="0" y="71070"/>
                  </a:lnTo>
                  <a:lnTo>
                    <a:pt x="3788" y="99049"/>
                  </a:lnTo>
                  <a:lnTo>
                    <a:pt x="19466" y="115181"/>
                  </a:lnTo>
                  <a:lnTo>
                    <a:pt x="44192" y="130002"/>
                  </a:lnTo>
                  <a:lnTo>
                    <a:pt x="51662" y="132535"/>
                  </a:lnTo>
                  <a:lnTo>
                    <a:pt x="71633" y="130591"/>
                  </a:lnTo>
                  <a:lnTo>
                    <a:pt x="87546" y="125546"/>
                  </a:lnTo>
                  <a:lnTo>
                    <a:pt x="95390" y="118796"/>
                  </a:lnTo>
                  <a:lnTo>
                    <a:pt x="111950" y="96829"/>
                  </a:lnTo>
                  <a:lnTo>
                    <a:pt x="122210" y="67517"/>
                  </a:lnTo>
                  <a:lnTo>
                    <a:pt x="128182" y="39784"/>
                  </a:lnTo>
                  <a:lnTo>
                    <a:pt x="133404" y="79318"/>
                  </a:lnTo>
                  <a:lnTo>
                    <a:pt x="141576" y="121233"/>
                  </a:lnTo>
                  <a:lnTo>
                    <a:pt x="148889" y="167035"/>
                  </a:lnTo>
                  <a:lnTo>
                    <a:pt x="150230" y="205378"/>
                  </a:lnTo>
                  <a:lnTo>
                    <a:pt x="150517" y="247704"/>
                  </a:lnTo>
                  <a:lnTo>
                    <a:pt x="148872" y="290666"/>
                  </a:lnTo>
                  <a:lnTo>
                    <a:pt x="145224" y="298486"/>
                  </a:lnTo>
                  <a:lnTo>
                    <a:pt x="135944" y="310444"/>
                  </a:lnTo>
                  <a:lnTo>
                    <a:pt x="126082" y="317399"/>
                  </a:lnTo>
                  <a:lnTo>
                    <a:pt x="117594" y="320557"/>
                  </a:lnTo>
                  <a:lnTo>
                    <a:pt x="103868" y="318122"/>
                  </a:lnTo>
                  <a:lnTo>
                    <a:pt x="72869" y="304192"/>
                  </a:lnTo>
                  <a:lnTo>
                    <a:pt x="39299" y="274035"/>
                  </a:lnTo>
                  <a:lnTo>
                    <a:pt x="26735" y="2552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SMARTInkShape-104">
              <a:extLst>
                <a:ext uri="{FF2B5EF4-FFF2-40B4-BE49-F238E27FC236}">
                  <a16:creationId xmlns:a16="http://schemas.microsoft.com/office/drawing/2014/main" xmlns="" id="{2C75A34C-0DF4-4057-ACE6-DDF8988AD560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975985" y="3930650"/>
              <a:ext cx="9391" cy="250826"/>
            </a:xfrm>
            <a:custGeom>
              <a:avLst/>
              <a:gdLst/>
              <a:ahLst/>
              <a:cxnLst/>
              <a:rect l="0" t="0" r="0" b="0"/>
              <a:pathLst>
                <a:path w="9391" h="250826">
                  <a:moveTo>
                    <a:pt x="9390" y="0"/>
                  </a:moveTo>
                  <a:lnTo>
                    <a:pt x="9390" y="0"/>
                  </a:lnTo>
                  <a:lnTo>
                    <a:pt x="9390" y="1686"/>
                  </a:lnTo>
                  <a:lnTo>
                    <a:pt x="4327" y="19276"/>
                  </a:lnTo>
                  <a:lnTo>
                    <a:pt x="2800" y="64855"/>
                  </a:lnTo>
                  <a:lnTo>
                    <a:pt x="0" y="105016"/>
                  </a:lnTo>
                  <a:lnTo>
                    <a:pt x="1590" y="148081"/>
                  </a:lnTo>
                  <a:lnTo>
                    <a:pt x="2611" y="195375"/>
                  </a:lnTo>
                  <a:lnTo>
                    <a:pt x="3040" y="2508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SMARTInkShape-105">
            <a:extLst>
              <a:ext uri="{FF2B5EF4-FFF2-40B4-BE49-F238E27FC236}">
                <a16:creationId xmlns:a16="http://schemas.microsoft.com/office/drawing/2014/main" xmlns="" id="{B14BA84B-441B-4589-8E91-92291B8F0F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655300" y="3927475"/>
            <a:ext cx="143587" cy="285751"/>
          </a:xfrm>
          <a:custGeom>
            <a:avLst/>
            <a:gdLst/>
            <a:ahLst/>
            <a:cxnLst/>
            <a:rect l="0" t="0" r="0" b="0"/>
            <a:pathLst>
              <a:path w="143587" h="285751">
                <a:moveTo>
                  <a:pt x="0" y="0"/>
                </a:moveTo>
                <a:lnTo>
                  <a:pt x="0" y="0"/>
                </a:lnTo>
                <a:lnTo>
                  <a:pt x="353" y="6121"/>
                </a:lnTo>
                <a:lnTo>
                  <a:pt x="3240" y="13926"/>
                </a:lnTo>
                <a:lnTo>
                  <a:pt x="13955" y="31292"/>
                </a:lnTo>
                <a:lnTo>
                  <a:pt x="59903" y="69306"/>
                </a:lnTo>
                <a:lnTo>
                  <a:pt x="106693" y="102876"/>
                </a:lnTo>
                <a:lnTo>
                  <a:pt x="142623" y="133272"/>
                </a:lnTo>
                <a:lnTo>
                  <a:pt x="143412" y="134709"/>
                </a:lnTo>
                <a:lnTo>
                  <a:pt x="143586" y="136020"/>
                </a:lnTo>
                <a:lnTo>
                  <a:pt x="143349" y="137247"/>
                </a:lnTo>
                <a:lnTo>
                  <a:pt x="136971" y="145343"/>
                </a:lnTo>
                <a:lnTo>
                  <a:pt x="98744" y="188894"/>
                </a:lnTo>
                <a:lnTo>
                  <a:pt x="72251" y="229819"/>
                </a:lnTo>
                <a:lnTo>
                  <a:pt x="38100" y="28575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SMARTInkShape-106">
            <a:extLst>
              <a:ext uri="{FF2B5EF4-FFF2-40B4-BE49-F238E27FC236}">
                <a16:creationId xmlns:a16="http://schemas.microsoft.com/office/drawing/2014/main" xmlns="" id="{EED0E83A-A33B-48BB-9B9B-B1103C0D0D7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34000" y="3998857"/>
            <a:ext cx="5441951" cy="96894"/>
          </a:xfrm>
          <a:custGeom>
            <a:avLst/>
            <a:gdLst/>
            <a:ahLst/>
            <a:cxnLst/>
            <a:rect l="0" t="0" r="0" b="0"/>
            <a:pathLst>
              <a:path w="5441951" h="96894">
                <a:moveTo>
                  <a:pt x="0" y="96893"/>
                </a:moveTo>
                <a:lnTo>
                  <a:pt x="0" y="96893"/>
                </a:lnTo>
                <a:lnTo>
                  <a:pt x="42497" y="96418"/>
                </a:lnTo>
                <a:lnTo>
                  <a:pt x="86009" y="93470"/>
                </a:lnTo>
                <a:lnTo>
                  <a:pt x="126024" y="90285"/>
                </a:lnTo>
                <a:lnTo>
                  <a:pt x="162197" y="88312"/>
                </a:lnTo>
                <a:lnTo>
                  <a:pt x="197088" y="86259"/>
                </a:lnTo>
                <a:lnTo>
                  <a:pt x="231610" y="83119"/>
                </a:lnTo>
                <a:lnTo>
                  <a:pt x="278842" y="78270"/>
                </a:lnTo>
                <a:lnTo>
                  <a:pt x="315610" y="75735"/>
                </a:lnTo>
                <a:lnTo>
                  <a:pt x="355628" y="71613"/>
                </a:lnTo>
                <a:lnTo>
                  <a:pt x="397628" y="67609"/>
                </a:lnTo>
                <a:lnTo>
                  <a:pt x="440232" y="65630"/>
                </a:lnTo>
                <a:lnTo>
                  <a:pt x="483351" y="64298"/>
                </a:lnTo>
                <a:lnTo>
                  <a:pt x="527273" y="61718"/>
                </a:lnTo>
                <a:lnTo>
                  <a:pt x="573448" y="59660"/>
                </a:lnTo>
                <a:lnTo>
                  <a:pt x="616292" y="58109"/>
                </a:lnTo>
                <a:lnTo>
                  <a:pt x="652858" y="56356"/>
                </a:lnTo>
                <a:lnTo>
                  <a:pt x="697873" y="54078"/>
                </a:lnTo>
                <a:lnTo>
                  <a:pt x="743597" y="52060"/>
                </a:lnTo>
                <a:lnTo>
                  <a:pt x="781926" y="49216"/>
                </a:lnTo>
                <a:lnTo>
                  <a:pt x="827210" y="45333"/>
                </a:lnTo>
                <a:lnTo>
                  <a:pt x="874768" y="40262"/>
                </a:lnTo>
                <a:lnTo>
                  <a:pt x="921786" y="35977"/>
                </a:lnTo>
                <a:lnTo>
                  <a:pt x="956723" y="32660"/>
                </a:lnTo>
                <a:lnTo>
                  <a:pt x="994241" y="29187"/>
                </a:lnTo>
                <a:lnTo>
                  <a:pt x="1032082" y="26467"/>
                </a:lnTo>
                <a:lnTo>
                  <a:pt x="1073917" y="24638"/>
                </a:lnTo>
                <a:lnTo>
                  <a:pt x="1116534" y="22411"/>
                </a:lnTo>
                <a:lnTo>
                  <a:pt x="1154247" y="19516"/>
                </a:lnTo>
                <a:lnTo>
                  <a:pt x="1201771" y="15378"/>
                </a:lnTo>
                <a:lnTo>
                  <a:pt x="1235208" y="13274"/>
                </a:lnTo>
                <a:lnTo>
                  <a:pt x="1268647" y="11163"/>
                </a:lnTo>
                <a:lnTo>
                  <a:pt x="1311580" y="8932"/>
                </a:lnTo>
                <a:lnTo>
                  <a:pt x="1357902" y="6493"/>
                </a:lnTo>
                <a:lnTo>
                  <a:pt x="1394322" y="5563"/>
                </a:lnTo>
                <a:lnTo>
                  <a:pt x="1433910" y="4796"/>
                </a:lnTo>
                <a:lnTo>
                  <a:pt x="1476649" y="2734"/>
                </a:lnTo>
                <a:lnTo>
                  <a:pt x="1513891" y="2128"/>
                </a:lnTo>
                <a:lnTo>
                  <a:pt x="1557968" y="1787"/>
                </a:lnTo>
                <a:lnTo>
                  <a:pt x="1601798" y="0"/>
                </a:lnTo>
                <a:lnTo>
                  <a:pt x="1639871" y="607"/>
                </a:lnTo>
                <a:lnTo>
                  <a:pt x="1673495" y="1336"/>
                </a:lnTo>
                <a:lnTo>
                  <a:pt x="1720969" y="1552"/>
                </a:lnTo>
                <a:lnTo>
                  <a:pt x="1755357" y="1603"/>
                </a:lnTo>
                <a:lnTo>
                  <a:pt x="1800807" y="1631"/>
                </a:lnTo>
                <a:lnTo>
                  <a:pt x="1846083" y="1641"/>
                </a:lnTo>
                <a:lnTo>
                  <a:pt x="1878344" y="1642"/>
                </a:lnTo>
                <a:lnTo>
                  <a:pt x="1914320" y="1643"/>
                </a:lnTo>
                <a:lnTo>
                  <a:pt x="1954759" y="1643"/>
                </a:lnTo>
                <a:lnTo>
                  <a:pt x="1994689" y="1643"/>
                </a:lnTo>
                <a:lnTo>
                  <a:pt x="2031645" y="1643"/>
                </a:lnTo>
                <a:lnTo>
                  <a:pt x="2068061" y="1643"/>
                </a:lnTo>
                <a:lnTo>
                  <a:pt x="2113711" y="2584"/>
                </a:lnTo>
                <a:lnTo>
                  <a:pt x="2157693" y="4156"/>
                </a:lnTo>
                <a:lnTo>
                  <a:pt x="2205062" y="4622"/>
                </a:lnTo>
                <a:lnTo>
                  <a:pt x="2245791" y="5701"/>
                </a:lnTo>
                <a:lnTo>
                  <a:pt x="2289844" y="7314"/>
                </a:lnTo>
                <a:lnTo>
                  <a:pt x="2327826" y="7792"/>
                </a:lnTo>
                <a:lnTo>
                  <a:pt x="2370830" y="8874"/>
                </a:lnTo>
                <a:lnTo>
                  <a:pt x="2406605" y="10501"/>
                </a:lnTo>
                <a:lnTo>
                  <a:pt x="2440144" y="12400"/>
                </a:lnTo>
                <a:lnTo>
                  <a:pt x="2477392" y="14420"/>
                </a:lnTo>
                <a:lnTo>
                  <a:pt x="2519935" y="16494"/>
                </a:lnTo>
                <a:lnTo>
                  <a:pt x="2544615" y="17541"/>
                </a:lnTo>
                <a:lnTo>
                  <a:pt x="2591793" y="19645"/>
                </a:lnTo>
                <a:lnTo>
                  <a:pt x="2625696" y="21756"/>
                </a:lnTo>
                <a:lnTo>
                  <a:pt x="2662165" y="23870"/>
                </a:lnTo>
                <a:lnTo>
                  <a:pt x="2698718" y="25633"/>
                </a:lnTo>
                <a:lnTo>
                  <a:pt x="2742877" y="26978"/>
                </a:lnTo>
                <a:lnTo>
                  <a:pt x="2788808" y="29454"/>
                </a:lnTo>
                <a:lnTo>
                  <a:pt x="2825701" y="32069"/>
                </a:lnTo>
                <a:lnTo>
                  <a:pt x="2862855" y="33353"/>
                </a:lnTo>
                <a:lnTo>
                  <a:pt x="2899039" y="34904"/>
                </a:lnTo>
                <a:lnTo>
                  <a:pt x="2935111" y="36769"/>
                </a:lnTo>
                <a:lnTo>
                  <a:pt x="2971369" y="38774"/>
                </a:lnTo>
                <a:lnTo>
                  <a:pt x="3011001" y="40841"/>
                </a:lnTo>
                <a:lnTo>
                  <a:pt x="3057779" y="41995"/>
                </a:lnTo>
                <a:lnTo>
                  <a:pt x="3103499" y="42508"/>
                </a:lnTo>
                <a:lnTo>
                  <a:pt x="3135578" y="42736"/>
                </a:lnTo>
                <a:lnTo>
                  <a:pt x="3172884" y="42837"/>
                </a:lnTo>
                <a:lnTo>
                  <a:pt x="3211101" y="43235"/>
                </a:lnTo>
                <a:lnTo>
                  <a:pt x="3254566" y="45089"/>
                </a:lnTo>
                <a:lnTo>
                  <a:pt x="3299783" y="45796"/>
                </a:lnTo>
                <a:lnTo>
                  <a:pt x="3346639" y="46034"/>
                </a:lnTo>
                <a:lnTo>
                  <a:pt x="3389898" y="46076"/>
                </a:lnTo>
                <a:lnTo>
                  <a:pt x="3425732" y="46085"/>
                </a:lnTo>
                <a:lnTo>
                  <a:pt x="3459297" y="46090"/>
                </a:lnTo>
                <a:lnTo>
                  <a:pt x="3499517" y="46092"/>
                </a:lnTo>
                <a:lnTo>
                  <a:pt x="3533777" y="46093"/>
                </a:lnTo>
                <a:lnTo>
                  <a:pt x="3569642" y="47034"/>
                </a:lnTo>
                <a:lnTo>
                  <a:pt x="3609688" y="48275"/>
                </a:lnTo>
                <a:lnTo>
                  <a:pt x="3655241" y="49327"/>
                </a:lnTo>
                <a:lnTo>
                  <a:pt x="3690889" y="50823"/>
                </a:lnTo>
                <a:lnTo>
                  <a:pt x="3735157" y="51963"/>
                </a:lnTo>
                <a:lnTo>
                  <a:pt x="3779593" y="52301"/>
                </a:lnTo>
                <a:lnTo>
                  <a:pt x="3817845" y="54086"/>
                </a:lnTo>
                <a:lnTo>
                  <a:pt x="3863722" y="55668"/>
                </a:lnTo>
                <a:lnTo>
                  <a:pt x="3897964" y="57169"/>
                </a:lnTo>
                <a:lnTo>
                  <a:pt x="3931057" y="58071"/>
                </a:lnTo>
                <a:lnTo>
                  <a:pt x="3972751" y="59520"/>
                </a:lnTo>
                <a:lnTo>
                  <a:pt x="4018655" y="61484"/>
                </a:lnTo>
                <a:lnTo>
                  <a:pt x="4065263" y="63510"/>
                </a:lnTo>
                <a:lnTo>
                  <a:pt x="4112548" y="64659"/>
                </a:lnTo>
                <a:lnTo>
                  <a:pt x="4146608" y="64928"/>
                </a:lnTo>
                <a:lnTo>
                  <a:pt x="4193957" y="65079"/>
                </a:lnTo>
                <a:lnTo>
                  <a:pt x="4235032" y="65124"/>
                </a:lnTo>
                <a:lnTo>
                  <a:pt x="4274132" y="66078"/>
                </a:lnTo>
                <a:lnTo>
                  <a:pt x="4314313" y="67875"/>
                </a:lnTo>
                <a:lnTo>
                  <a:pt x="4360103" y="68187"/>
                </a:lnTo>
                <a:lnTo>
                  <a:pt x="4407695" y="69964"/>
                </a:lnTo>
                <a:lnTo>
                  <a:pt x="4454996" y="71544"/>
                </a:lnTo>
                <a:lnTo>
                  <a:pt x="4501289" y="73946"/>
                </a:lnTo>
                <a:lnTo>
                  <a:pt x="4547639" y="74454"/>
                </a:lnTo>
                <a:lnTo>
                  <a:pt x="4595121" y="75545"/>
                </a:lnTo>
                <a:lnTo>
                  <a:pt x="4639999" y="77162"/>
                </a:lnTo>
                <a:lnTo>
                  <a:pt x="4683400" y="78582"/>
                </a:lnTo>
                <a:lnTo>
                  <a:pt x="4720994" y="79935"/>
                </a:lnTo>
                <a:lnTo>
                  <a:pt x="4757694" y="80537"/>
                </a:lnTo>
                <a:lnTo>
                  <a:pt x="4795217" y="80875"/>
                </a:lnTo>
                <a:lnTo>
                  <a:pt x="4832088" y="80976"/>
                </a:lnTo>
                <a:lnTo>
                  <a:pt x="4879487" y="81012"/>
                </a:lnTo>
                <a:lnTo>
                  <a:pt x="4925544" y="81017"/>
                </a:lnTo>
                <a:lnTo>
                  <a:pt x="4961720" y="81018"/>
                </a:lnTo>
                <a:lnTo>
                  <a:pt x="5001523" y="81018"/>
                </a:lnTo>
                <a:lnTo>
                  <a:pt x="5042822" y="81018"/>
                </a:lnTo>
                <a:lnTo>
                  <a:pt x="5086545" y="80665"/>
                </a:lnTo>
                <a:lnTo>
                  <a:pt x="5126350" y="78836"/>
                </a:lnTo>
                <a:lnTo>
                  <a:pt x="5164558" y="77098"/>
                </a:lnTo>
                <a:lnTo>
                  <a:pt x="5203634" y="75148"/>
                </a:lnTo>
                <a:lnTo>
                  <a:pt x="5250240" y="69705"/>
                </a:lnTo>
                <a:lnTo>
                  <a:pt x="5288449" y="66906"/>
                </a:lnTo>
                <a:lnTo>
                  <a:pt x="5328909" y="65138"/>
                </a:lnTo>
                <a:lnTo>
                  <a:pt x="5371138" y="62455"/>
                </a:lnTo>
                <a:lnTo>
                  <a:pt x="5416675" y="59462"/>
                </a:lnTo>
                <a:lnTo>
                  <a:pt x="5441950" y="52443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7" name="SMARTInkShape-Group50">
            <a:extLst>
              <a:ext uri="{FF2B5EF4-FFF2-40B4-BE49-F238E27FC236}">
                <a16:creationId xmlns:a16="http://schemas.microsoft.com/office/drawing/2014/main" xmlns="" id="{71808CE0-8DAC-40F3-9D9A-B9614E527D1E}"/>
              </a:ext>
            </a:extLst>
          </p:cNvPr>
          <p:cNvGrpSpPr/>
          <p:nvPr/>
        </p:nvGrpSpPr>
        <p:grpSpPr>
          <a:xfrm>
            <a:off x="6356350" y="3217264"/>
            <a:ext cx="1139826" cy="280791"/>
            <a:chOff x="6356350" y="3217264"/>
            <a:chExt cx="1139826" cy="280791"/>
          </a:xfrm>
        </p:grpSpPr>
        <p:sp>
          <p:nvSpPr>
            <p:cNvPr id="81" name="SMARTInkShape-107">
              <a:extLst>
                <a:ext uri="{FF2B5EF4-FFF2-40B4-BE49-F238E27FC236}">
                  <a16:creationId xmlns:a16="http://schemas.microsoft.com/office/drawing/2014/main" xmlns="" id="{141A6D16-3A15-496B-AA84-C71E19BD03E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356475" y="3248331"/>
              <a:ext cx="139701" cy="237820"/>
            </a:xfrm>
            <a:custGeom>
              <a:avLst/>
              <a:gdLst/>
              <a:ahLst/>
              <a:cxnLst/>
              <a:rect l="0" t="0" r="0" b="0"/>
              <a:pathLst>
                <a:path w="139701" h="237820">
                  <a:moveTo>
                    <a:pt x="0" y="152094"/>
                  </a:moveTo>
                  <a:lnTo>
                    <a:pt x="0" y="152094"/>
                  </a:lnTo>
                  <a:lnTo>
                    <a:pt x="15991" y="147675"/>
                  </a:lnTo>
                  <a:lnTo>
                    <a:pt x="46806" y="127218"/>
                  </a:lnTo>
                  <a:lnTo>
                    <a:pt x="84016" y="81812"/>
                  </a:lnTo>
                  <a:lnTo>
                    <a:pt x="117992" y="34398"/>
                  </a:lnTo>
                  <a:lnTo>
                    <a:pt x="139487" y="0"/>
                  </a:lnTo>
                  <a:lnTo>
                    <a:pt x="136463" y="41944"/>
                  </a:lnTo>
                  <a:lnTo>
                    <a:pt x="132144" y="81841"/>
                  </a:lnTo>
                  <a:lnTo>
                    <a:pt x="132746" y="122486"/>
                  </a:lnTo>
                  <a:lnTo>
                    <a:pt x="134956" y="163016"/>
                  </a:lnTo>
                  <a:lnTo>
                    <a:pt x="136433" y="209320"/>
                  </a:lnTo>
                  <a:lnTo>
                    <a:pt x="139700" y="23781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SMARTInkShape-108">
              <a:extLst>
                <a:ext uri="{FF2B5EF4-FFF2-40B4-BE49-F238E27FC236}">
                  <a16:creationId xmlns:a16="http://schemas.microsoft.com/office/drawing/2014/main" xmlns="" id="{DF6E32C7-3CD5-4D98-B410-D602931B062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219950" y="3321050"/>
              <a:ext cx="15876" cy="161926"/>
            </a:xfrm>
            <a:custGeom>
              <a:avLst/>
              <a:gdLst/>
              <a:ahLst/>
              <a:cxnLst/>
              <a:rect l="0" t="0" r="0" b="0"/>
              <a:pathLst>
                <a:path w="15876" h="161926">
                  <a:moveTo>
                    <a:pt x="0" y="0"/>
                  </a:moveTo>
                  <a:lnTo>
                    <a:pt x="0" y="0"/>
                  </a:lnTo>
                  <a:lnTo>
                    <a:pt x="1685" y="1686"/>
                  </a:lnTo>
                  <a:lnTo>
                    <a:pt x="2513" y="3454"/>
                  </a:lnTo>
                  <a:lnTo>
                    <a:pt x="7078" y="45179"/>
                  </a:lnTo>
                  <a:lnTo>
                    <a:pt x="11678" y="84996"/>
                  </a:lnTo>
                  <a:lnTo>
                    <a:pt x="12498" y="131337"/>
                  </a:lnTo>
                  <a:lnTo>
                    <a:pt x="15875" y="1619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SMARTInkShape-109">
              <a:extLst>
                <a:ext uri="{FF2B5EF4-FFF2-40B4-BE49-F238E27FC236}">
                  <a16:creationId xmlns:a16="http://schemas.microsoft.com/office/drawing/2014/main" xmlns="" id="{6583D1FF-C8EA-4365-9DB2-15CD8D82997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122291" y="3222625"/>
              <a:ext cx="126235" cy="182776"/>
            </a:xfrm>
            <a:custGeom>
              <a:avLst/>
              <a:gdLst/>
              <a:ahLst/>
              <a:cxnLst/>
              <a:rect l="0" t="0" r="0" b="0"/>
              <a:pathLst>
                <a:path w="126235" h="182776">
                  <a:moveTo>
                    <a:pt x="27809" y="0"/>
                  </a:moveTo>
                  <a:lnTo>
                    <a:pt x="27809" y="0"/>
                  </a:lnTo>
                  <a:lnTo>
                    <a:pt x="26124" y="1686"/>
                  </a:lnTo>
                  <a:lnTo>
                    <a:pt x="24356" y="2513"/>
                  </a:lnTo>
                  <a:lnTo>
                    <a:pt x="23390" y="2734"/>
                  </a:lnTo>
                  <a:lnTo>
                    <a:pt x="23099" y="3586"/>
                  </a:lnTo>
                  <a:lnTo>
                    <a:pt x="23670" y="8863"/>
                  </a:lnTo>
                  <a:lnTo>
                    <a:pt x="16769" y="45986"/>
                  </a:lnTo>
                  <a:lnTo>
                    <a:pt x="6108" y="89713"/>
                  </a:lnTo>
                  <a:lnTo>
                    <a:pt x="0" y="135846"/>
                  </a:lnTo>
                  <a:lnTo>
                    <a:pt x="2397" y="145278"/>
                  </a:lnTo>
                  <a:lnTo>
                    <a:pt x="9188" y="159460"/>
                  </a:lnTo>
                  <a:lnTo>
                    <a:pt x="16358" y="164475"/>
                  </a:lnTo>
                  <a:lnTo>
                    <a:pt x="29472" y="169383"/>
                  </a:lnTo>
                  <a:lnTo>
                    <a:pt x="72650" y="176432"/>
                  </a:lnTo>
                  <a:lnTo>
                    <a:pt x="116430" y="181230"/>
                  </a:lnTo>
                  <a:lnTo>
                    <a:pt x="121291" y="182775"/>
                  </a:lnTo>
                  <a:lnTo>
                    <a:pt x="123802" y="182010"/>
                  </a:lnTo>
                  <a:lnTo>
                    <a:pt x="124612" y="181312"/>
                  </a:lnTo>
                  <a:lnTo>
                    <a:pt x="126234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SMARTInkShape-110">
              <a:extLst>
                <a:ext uri="{FF2B5EF4-FFF2-40B4-BE49-F238E27FC236}">
                  <a16:creationId xmlns:a16="http://schemas.microsoft.com/office/drawing/2014/main" xmlns="" id="{A9E3BEBD-6475-4A8E-8417-4ACE82FB706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943725" y="3390900"/>
              <a:ext cx="82551" cy="9526"/>
            </a:xfrm>
            <a:custGeom>
              <a:avLst/>
              <a:gdLst/>
              <a:ahLst/>
              <a:cxnLst/>
              <a:rect l="0" t="0" r="0" b="0"/>
              <a:pathLst>
                <a:path w="82551" h="9526">
                  <a:moveTo>
                    <a:pt x="0" y="0"/>
                  </a:moveTo>
                  <a:lnTo>
                    <a:pt x="0" y="0"/>
                  </a:lnTo>
                  <a:lnTo>
                    <a:pt x="17730" y="2535"/>
                  </a:lnTo>
                  <a:lnTo>
                    <a:pt x="58467" y="8609"/>
                  </a:lnTo>
                  <a:lnTo>
                    <a:pt x="82550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SMARTInkShape-111">
              <a:extLst>
                <a:ext uri="{FF2B5EF4-FFF2-40B4-BE49-F238E27FC236}">
                  <a16:creationId xmlns:a16="http://schemas.microsoft.com/office/drawing/2014/main" xmlns="" id="{40FCBBFF-8E9F-482C-8761-FFBF28A0367A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639709" y="3230470"/>
              <a:ext cx="222781" cy="267110"/>
            </a:xfrm>
            <a:custGeom>
              <a:avLst/>
              <a:gdLst/>
              <a:ahLst/>
              <a:cxnLst/>
              <a:rect l="0" t="0" r="0" b="0"/>
              <a:pathLst>
                <a:path w="222781" h="267110">
                  <a:moveTo>
                    <a:pt x="27791" y="17555"/>
                  </a:moveTo>
                  <a:lnTo>
                    <a:pt x="27791" y="17555"/>
                  </a:lnTo>
                  <a:lnTo>
                    <a:pt x="26106" y="17555"/>
                  </a:lnTo>
                  <a:lnTo>
                    <a:pt x="25609" y="17908"/>
                  </a:lnTo>
                  <a:lnTo>
                    <a:pt x="25278" y="18496"/>
                  </a:lnTo>
                  <a:lnTo>
                    <a:pt x="25057" y="19241"/>
                  </a:lnTo>
                  <a:lnTo>
                    <a:pt x="7618" y="47806"/>
                  </a:lnTo>
                  <a:lnTo>
                    <a:pt x="0" y="70273"/>
                  </a:lnTo>
                  <a:lnTo>
                    <a:pt x="311" y="105893"/>
                  </a:lnTo>
                  <a:lnTo>
                    <a:pt x="3230" y="147833"/>
                  </a:lnTo>
                  <a:lnTo>
                    <a:pt x="10408" y="181760"/>
                  </a:lnTo>
                  <a:lnTo>
                    <a:pt x="27736" y="218216"/>
                  </a:lnTo>
                  <a:lnTo>
                    <a:pt x="46825" y="238465"/>
                  </a:lnTo>
                  <a:lnTo>
                    <a:pt x="91154" y="262346"/>
                  </a:lnTo>
                  <a:lnTo>
                    <a:pt x="107811" y="267109"/>
                  </a:lnTo>
                  <a:lnTo>
                    <a:pt x="150068" y="266597"/>
                  </a:lnTo>
                  <a:lnTo>
                    <a:pt x="167973" y="258876"/>
                  </a:lnTo>
                  <a:lnTo>
                    <a:pt x="184998" y="245965"/>
                  </a:lnTo>
                  <a:lnTo>
                    <a:pt x="205142" y="217072"/>
                  </a:lnTo>
                  <a:lnTo>
                    <a:pt x="218789" y="172210"/>
                  </a:lnTo>
                  <a:lnTo>
                    <a:pt x="222780" y="126799"/>
                  </a:lnTo>
                  <a:lnTo>
                    <a:pt x="218171" y="103036"/>
                  </a:lnTo>
                  <a:lnTo>
                    <a:pt x="199783" y="59064"/>
                  </a:lnTo>
                  <a:lnTo>
                    <a:pt x="183761" y="29452"/>
                  </a:lnTo>
                  <a:lnTo>
                    <a:pt x="168392" y="13946"/>
                  </a:lnTo>
                  <a:lnTo>
                    <a:pt x="155427" y="6073"/>
                  </a:lnTo>
                  <a:lnTo>
                    <a:pt x="113890" y="0"/>
                  </a:lnTo>
                  <a:lnTo>
                    <a:pt x="86620" y="359"/>
                  </a:lnTo>
                  <a:lnTo>
                    <a:pt x="44349" y="14554"/>
                  </a:lnTo>
                  <a:lnTo>
                    <a:pt x="2391" y="4613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SMARTInkShape-112">
              <a:extLst>
                <a:ext uri="{FF2B5EF4-FFF2-40B4-BE49-F238E27FC236}">
                  <a16:creationId xmlns:a16="http://schemas.microsoft.com/office/drawing/2014/main" xmlns="" id="{63D3395F-0959-4DE8-9957-CD8DCFDAE58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356350" y="3217264"/>
              <a:ext cx="187806" cy="280791"/>
            </a:xfrm>
            <a:custGeom>
              <a:avLst/>
              <a:gdLst/>
              <a:ahLst/>
              <a:cxnLst/>
              <a:rect l="0" t="0" r="0" b="0"/>
              <a:pathLst>
                <a:path w="187806" h="280791">
                  <a:moveTo>
                    <a:pt x="171450" y="27586"/>
                  </a:moveTo>
                  <a:lnTo>
                    <a:pt x="171450" y="27586"/>
                  </a:lnTo>
                  <a:lnTo>
                    <a:pt x="173135" y="25900"/>
                  </a:lnTo>
                  <a:lnTo>
                    <a:pt x="172927" y="25404"/>
                  </a:lnTo>
                  <a:lnTo>
                    <a:pt x="169967" y="24352"/>
                  </a:lnTo>
                  <a:lnTo>
                    <a:pt x="169403" y="23666"/>
                  </a:lnTo>
                  <a:lnTo>
                    <a:pt x="164920" y="15483"/>
                  </a:lnTo>
                  <a:lnTo>
                    <a:pt x="162516" y="12456"/>
                  </a:lnTo>
                  <a:lnTo>
                    <a:pt x="146629" y="5533"/>
                  </a:lnTo>
                  <a:lnTo>
                    <a:pt x="129727" y="499"/>
                  </a:lnTo>
                  <a:lnTo>
                    <a:pt x="106680" y="0"/>
                  </a:lnTo>
                  <a:lnTo>
                    <a:pt x="85937" y="4870"/>
                  </a:lnTo>
                  <a:lnTo>
                    <a:pt x="54687" y="19416"/>
                  </a:lnTo>
                  <a:lnTo>
                    <a:pt x="27958" y="42644"/>
                  </a:lnTo>
                  <a:lnTo>
                    <a:pt x="14399" y="60897"/>
                  </a:lnTo>
                  <a:lnTo>
                    <a:pt x="4737" y="83709"/>
                  </a:lnTo>
                  <a:lnTo>
                    <a:pt x="2109" y="106578"/>
                  </a:lnTo>
                  <a:lnTo>
                    <a:pt x="5485" y="120841"/>
                  </a:lnTo>
                  <a:lnTo>
                    <a:pt x="9023" y="128299"/>
                  </a:lnTo>
                  <a:lnTo>
                    <a:pt x="18352" y="138448"/>
                  </a:lnTo>
                  <a:lnTo>
                    <a:pt x="40167" y="144787"/>
                  </a:lnTo>
                  <a:lnTo>
                    <a:pt x="58860" y="145529"/>
                  </a:lnTo>
                  <a:lnTo>
                    <a:pt x="88728" y="137549"/>
                  </a:lnTo>
                  <a:lnTo>
                    <a:pt x="100230" y="131844"/>
                  </a:lnTo>
                  <a:lnTo>
                    <a:pt x="127845" y="101693"/>
                  </a:lnTo>
                  <a:lnTo>
                    <a:pt x="141349" y="73642"/>
                  </a:lnTo>
                  <a:lnTo>
                    <a:pt x="154398" y="27864"/>
                  </a:lnTo>
                  <a:lnTo>
                    <a:pt x="155404" y="23829"/>
                  </a:lnTo>
                  <a:lnTo>
                    <a:pt x="157028" y="20860"/>
                  </a:lnTo>
                  <a:lnTo>
                    <a:pt x="157955" y="20279"/>
                  </a:lnTo>
                  <a:lnTo>
                    <a:pt x="158926" y="20246"/>
                  </a:lnTo>
                  <a:lnTo>
                    <a:pt x="159925" y="20576"/>
                  </a:lnTo>
                  <a:lnTo>
                    <a:pt x="160592" y="21501"/>
                  </a:lnTo>
                  <a:lnTo>
                    <a:pt x="172396" y="66669"/>
                  </a:lnTo>
                  <a:lnTo>
                    <a:pt x="181483" y="109599"/>
                  </a:lnTo>
                  <a:lnTo>
                    <a:pt x="186909" y="150021"/>
                  </a:lnTo>
                  <a:lnTo>
                    <a:pt x="187805" y="190530"/>
                  </a:lnTo>
                  <a:lnTo>
                    <a:pt x="183186" y="217699"/>
                  </a:lnTo>
                  <a:lnTo>
                    <a:pt x="169444" y="244167"/>
                  </a:lnTo>
                  <a:lnTo>
                    <a:pt x="162444" y="253666"/>
                  </a:lnTo>
                  <a:lnTo>
                    <a:pt x="144126" y="266650"/>
                  </a:lnTo>
                  <a:lnTo>
                    <a:pt x="119199" y="276075"/>
                  </a:lnTo>
                  <a:lnTo>
                    <a:pt x="88391" y="280790"/>
                  </a:lnTo>
                  <a:lnTo>
                    <a:pt x="59401" y="273824"/>
                  </a:lnTo>
                  <a:lnTo>
                    <a:pt x="14639" y="252515"/>
                  </a:lnTo>
                  <a:lnTo>
                    <a:pt x="0" y="24031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3" name="SMARTInkShape-Group51">
            <a:extLst>
              <a:ext uri="{FF2B5EF4-FFF2-40B4-BE49-F238E27FC236}">
                <a16:creationId xmlns:a16="http://schemas.microsoft.com/office/drawing/2014/main" xmlns="" id="{8C13209D-F6D7-45CF-90DC-6F95BA3FB21E}"/>
              </a:ext>
            </a:extLst>
          </p:cNvPr>
          <p:cNvGrpSpPr/>
          <p:nvPr/>
        </p:nvGrpSpPr>
        <p:grpSpPr>
          <a:xfrm>
            <a:off x="3438525" y="3209925"/>
            <a:ext cx="879476" cy="298451"/>
            <a:chOff x="3438525" y="3209925"/>
            <a:chExt cx="879476" cy="298451"/>
          </a:xfrm>
        </p:grpSpPr>
        <p:sp>
          <p:nvSpPr>
            <p:cNvPr id="88" name="SMARTInkShape-113">
              <a:extLst>
                <a:ext uri="{FF2B5EF4-FFF2-40B4-BE49-F238E27FC236}">
                  <a16:creationId xmlns:a16="http://schemas.microsoft.com/office/drawing/2014/main" xmlns="" id="{FCDF0D63-F20E-4B97-9680-FE9254D4696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137025" y="3228613"/>
              <a:ext cx="180976" cy="273413"/>
            </a:xfrm>
            <a:custGeom>
              <a:avLst/>
              <a:gdLst/>
              <a:ahLst/>
              <a:cxnLst/>
              <a:rect l="0" t="0" r="0" b="0"/>
              <a:pathLst>
                <a:path w="180976" h="273413">
                  <a:moveTo>
                    <a:pt x="0" y="143237"/>
                  </a:moveTo>
                  <a:lnTo>
                    <a:pt x="0" y="143237"/>
                  </a:lnTo>
                  <a:lnTo>
                    <a:pt x="5069" y="142884"/>
                  </a:lnTo>
                  <a:lnTo>
                    <a:pt x="31248" y="131500"/>
                  </a:lnTo>
                  <a:lnTo>
                    <a:pt x="74630" y="95219"/>
                  </a:lnTo>
                  <a:lnTo>
                    <a:pt x="111146" y="53691"/>
                  </a:lnTo>
                  <a:lnTo>
                    <a:pt x="149559" y="8828"/>
                  </a:lnTo>
                  <a:lnTo>
                    <a:pt x="156072" y="349"/>
                  </a:lnTo>
                  <a:lnTo>
                    <a:pt x="157671" y="0"/>
                  </a:lnTo>
                  <a:lnTo>
                    <a:pt x="159441" y="474"/>
                  </a:lnTo>
                  <a:lnTo>
                    <a:pt x="165668" y="4617"/>
                  </a:lnTo>
                  <a:lnTo>
                    <a:pt x="167116" y="7663"/>
                  </a:lnTo>
                  <a:lnTo>
                    <a:pt x="168046" y="32221"/>
                  </a:lnTo>
                  <a:lnTo>
                    <a:pt x="167207" y="75603"/>
                  </a:lnTo>
                  <a:lnTo>
                    <a:pt x="169706" y="118159"/>
                  </a:lnTo>
                  <a:lnTo>
                    <a:pt x="167758" y="153445"/>
                  </a:lnTo>
                  <a:lnTo>
                    <a:pt x="167985" y="200242"/>
                  </a:lnTo>
                  <a:lnTo>
                    <a:pt x="176242" y="246350"/>
                  </a:lnTo>
                  <a:lnTo>
                    <a:pt x="180975" y="27341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SMARTInkShape-114">
              <a:extLst>
                <a:ext uri="{FF2B5EF4-FFF2-40B4-BE49-F238E27FC236}">
                  <a16:creationId xmlns:a16="http://schemas.microsoft.com/office/drawing/2014/main" xmlns="" id="{B897F0E3-5F2C-45E1-86F7-D2C60EB6B3BB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3989146" y="3321050"/>
              <a:ext cx="14530" cy="187326"/>
            </a:xfrm>
            <a:custGeom>
              <a:avLst/>
              <a:gdLst/>
              <a:ahLst/>
              <a:cxnLst/>
              <a:rect l="0" t="0" r="0" b="0"/>
              <a:pathLst>
                <a:path w="14530" h="187326">
                  <a:moveTo>
                    <a:pt x="1829" y="0"/>
                  </a:moveTo>
                  <a:lnTo>
                    <a:pt x="1829" y="0"/>
                  </a:lnTo>
                  <a:lnTo>
                    <a:pt x="143" y="1686"/>
                  </a:lnTo>
                  <a:lnTo>
                    <a:pt x="0" y="2535"/>
                  </a:lnTo>
                  <a:lnTo>
                    <a:pt x="257" y="3454"/>
                  </a:lnTo>
                  <a:lnTo>
                    <a:pt x="4157" y="12449"/>
                  </a:lnTo>
                  <a:lnTo>
                    <a:pt x="10426" y="57124"/>
                  </a:lnTo>
                  <a:lnTo>
                    <a:pt x="11330" y="102315"/>
                  </a:lnTo>
                  <a:lnTo>
                    <a:pt x="11347" y="144850"/>
                  </a:lnTo>
                  <a:lnTo>
                    <a:pt x="14529" y="1873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SMARTInkShape-115">
              <a:extLst>
                <a:ext uri="{FF2B5EF4-FFF2-40B4-BE49-F238E27FC236}">
                  <a16:creationId xmlns:a16="http://schemas.microsoft.com/office/drawing/2014/main" xmlns="" id="{9D54B055-F1D2-4441-811E-57349EC7283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3850277" y="3209925"/>
              <a:ext cx="156574" cy="206010"/>
            </a:xfrm>
            <a:custGeom>
              <a:avLst/>
              <a:gdLst/>
              <a:ahLst/>
              <a:cxnLst/>
              <a:rect l="0" t="0" r="0" b="0"/>
              <a:pathLst>
                <a:path w="156574" h="206010">
                  <a:moveTo>
                    <a:pt x="7348" y="0"/>
                  </a:moveTo>
                  <a:lnTo>
                    <a:pt x="7348" y="0"/>
                  </a:lnTo>
                  <a:lnTo>
                    <a:pt x="4614" y="2734"/>
                  </a:lnTo>
                  <a:lnTo>
                    <a:pt x="7324" y="28351"/>
                  </a:lnTo>
                  <a:lnTo>
                    <a:pt x="5659" y="68313"/>
                  </a:lnTo>
                  <a:lnTo>
                    <a:pt x="1570" y="114669"/>
                  </a:lnTo>
                  <a:lnTo>
                    <a:pt x="0" y="158785"/>
                  </a:lnTo>
                  <a:lnTo>
                    <a:pt x="5871" y="176905"/>
                  </a:lnTo>
                  <a:lnTo>
                    <a:pt x="11771" y="188432"/>
                  </a:lnTo>
                  <a:lnTo>
                    <a:pt x="15899" y="192873"/>
                  </a:lnTo>
                  <a:lnTo>
                    <a:pt x="37743" y="200428"/>
                  </a:lnTo>
                  <a:lnTo>
                    <a:pt x="84880" y="206009"/>
                  </a:lnTo>
                  <a:lnTo>
                    <a:pt x="132328" y="205413"/>
                  </a:lnTo>
                  <a:lnTo>
                    <a:pt x="156573" y="2000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SMARTInkShape-116">
              <a:extLst>
                <a:ext uri="{FF2B5EF4-FFF2-40B4-BE49-F238E27FC236}">
                  <a16:creationId xmlns:a16="http://schemas.microsoft.com/office/drawing/2014/main" xmlns="" id="{C80AD3E5-2939-4AC8-92F6-EA51CA368C62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439871" y="3356109"/>
              <a:ext cx="173280" cy="6217"/>
            </a:xfrm>
            <a:custGeom>
              <a:avLst/>
              <a:gdLst/>
              <a:ahLst/>
              <a:cxnLst/>
              <a:rect l="0" t="0" r="0" b="0"/>
              <a:pathLst>
                <a:path w="173280" h="6217">
                  <a:moveTo>
                    <a:pt x="1829" y="6216"/>
                  </a:moveTo>
                  <a:lnTo>
                    <a:pt x="1829" y="6216"/>
                  </a:lnTo>
                  <a:lnTo>
                    <a:pt x="143" y="4530"/>
                  </a:lnTo>
                  <a:lnTo>
                    <a:pt x="0" y="4034"/>
                  </a:lnTo>
                  <a:lnTo>
                    <a:pt x="257" y="3703"/>
                  </a:lnTo>
                  <a:lnTo>
                    <a:pt x="781" y="3482"/>
                  </a:lnTo>
                  <a:lnTo>
                    <a:pt x="8598" y="2158"/>
                  </a:lnTo>
                  <a:lnTo>
                    <a:pt x="13304" y="885"/>
                  </a:lnTo>
                  <a:lnTo>
                    <a:pt x="25117" y="0"/>
                  </a:lnTo>
                  <a:lnTo>
                    <a:pt x="63898" y="2611"/>
                  </a:lnTo>
                  <a:lnTo>
                    <a:pt x="108784" y="5737"/>
                  </a:lnTo>
                  <a:lnTo>
                    <a:pt x="152459" y="6174"/>
                  </a:lnTo>
                  <a:lnTo>
                    <a:pt x="173279" y="621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SMARTInkShape-117">
              <a:extLst>
                <a:ext uri="{FF2B5EF4-FFF2-40B4-BE49-F238E27FC236}">
                  <a16:creationId xmlns:a16="http://schemas.microsoft.com/office/drawing/2014/main" xmlns="" id="{251A614F-225A-4B89-A538-5BF500DBB47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3438525" y="3489325"/>
              <a:ext cx="161926" cy="15730"/>
            </a:xfrm>
            <a:custGeom>
              <a:avLst/>
              <a:gdLst/>
              <a:ahLst/>
              <a:cxnLst/>
              <a:rect l="0" t="0" r="0" b="0"/>
              <a:pathLst>
                <a:path w="161926" h="15730">
                  <a:moveTo>
                    <a:pt x="0" y="6350"/>
                  </a:moveTo>
                  <a:lnTo>
                    <a:pt x="0" y="6350"/>
                  </a:lnTo>
                  <a:lnTo>
                    <a:pt x="2887" y="8885"/>
                  </a:lnTo>
                  <a:lnTo>
                    <a:pt x="7950" y="11413"/>
                  </a:lnTo>
                  <a:lnTo>
                    <a:pt x="53826" y="15729"/>
                  </a:lnTo>
                  <a:lnTo>
                    <a:pt x="92621" y="13047"/>
                  </a:lnTo>
                  <a:lnTo>
                    <a:pt x="131042" y="6453"/>
                  </a:lnTo>
                  <a:lnTo>
                    <a:pt x="1619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9" name="SMARTInkShape-Group52">
            <a:extLst>
              <a:ext uri="{FF2B5EF4-FFF2-40B4-BE49-F238E27FC236}">
                <a16:creationId xmlns:a16="http://schemas.microsoft.com/office/drawing/2014/main" xmlns="" id="{89785404-B3AC-4BFD-BC83-DC8A983C095F}"/>
              </a:ext>
            </a:extLst>
          </p:cNvPr>
          <p:cNvGrpSpPr/>
          <p:nvPr/>
        </p:nvGrpSpPr>
        <p:grpSpPr>
          <a:xfrm>
            <a:off x="4471187" y="6102350"/>
            <a:ext cx="1605764" cy="628636"/>
            <a:chOff x="4471187" y="6102350"/>
            <a:chExt cx="1605764" cy="628636"/>
          </a:xfrm>
        </p:grpSpPr>
        <p:sp>
          <p:nvSpPr>
            <p:cNvPr id="94" name="SMARTInkShape-118">
              <a:extLst>
                <a:ext uri="{FF2B5EF4-FFF2-40B4-BE49-F238E27FC236}">
                  <a16:creationId xmlns:a16="http://schemas.microsoft.com/office/drawing/2014/main" xmlns="" id="{BAC15F30-9609-4F4D-B848-DE8A7B60FDA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911850" y="6102350"/>
              <a:ext cx="76201" cy="76201"/>
            </a:xfrm>
            <a:custGeom>
              <a:avLst/>
              <a:gdLst/>
              <a:ahLst/>
              <a:cxnLst/>
              <a:rect l="0" t="0" r="0" b="0"/>
              <a:pathLst>
                <a:path w="76201" h="76201">
                  <a:moveTo>
                    <a:pt x="76200" y="0"/>
                  </a:moveTo>
                  <a:lnTo>
                    <a:pt x="76200" y="0"/>
                  </a:lnTo>
                  <a:lnTo>
                    <a:pt x="62632" y="24813"/>
                  </a:lnTo>
                  <a:lnTo>
                    <a:pt x="15762" y="65220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SMARTInkShape-119">
              <a:extLst>
                <a:ext uri="{FF2B5EF4-FFF2-40B4-BE49-F238E27FC236}">
                  <a16:creationId xmlns:a16="http://schemas.microsoft.com/office/drawing/2014/main" xmlns="" id="{902CA904-0AD9-48C2-9080-E017727BA59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816600" y="6291793"/>
              <a:ext cx="260351" cy="439193"/>
            </a:xfrm>
            <a:custGeom>
              <a:avLst/>
              <a:gdLst/>
              <a:ahLst/>
              <a:cxnLst/>
              <a:rect l="0" t="0" r="0" b="0"/>
              <a:pathLst>
                <a:path w="260351" h="439193">
                  <a:moveTo>
                    <a:pt x="0" y="29632"/>
                  </a:moveTo>
                  <a:lnTo>
                    <a:pt x="0" y="29632"/>
                  </a:lnTo>
                  <a:lnTo>
                    <a:pt x="4419" y="34051"/>
                  </a:lnTo>
                  <a:lnTo>
                    <a:pt x="15690" y="76333"/>
                  </a:lnTo>
                  <a:lnTo>
                    <a:pt x="24259" y="108831"/>
                  </a:lnTo>
                  <a:lnTo>
                    <a:pt x="36182" y="153379"/>
                  </a:lnTo>
                  <a:lnTo>
                    <a:pt x="47566" y="194591"/>
                  </a:lnTo>
                  <a:lnTo>
                    <a:pt x="58505" y="240904"/>
                  </a:lnTo>
                  <a:lnTo>
                    <a:pt x="67779" y="282365"/>
                  </a:lnTo>
                  <a:lnTo>
                    <a:pt x="74645" y="317829"/>
                  </a:lnTo>
                  <a:lnTo>
                    <a:pt x="78441" y="357414"/>
                  </a:lnTo>
                  <a:lnTo>
                    <a:pt x="78311" y="399744"/>
                  </a:lnTo>
                  <a:lnTo>
                    <a:pt x="74003" y="421046"/>
                  </a:lnTo>
                  <a:lnTo>
                    <a:pt x="66437" y="437306"/>
                  </a:lnTo>
                  <a:lnTo>
                    <a:pt x="64047" y="438645"/>
                  </a:lnTo>
                  <a:lnTo>
                    <a:pt x="57628" y="439192"/>
                  </a:lnTo>
                  <a:lnTo>
                    <a:pt x="51012" y="436378"/>
                  </a:lnTo>
                  <a:lnTo>
                    <a:pt x="47766" y="434146"/>
                  </a:lnTo>
                  <a:lnTo>
                    <a:pt x="43219" y="426962"/>
                  </a:lnTo>
                  <a:lnTo>
                    <a:pt x="31170" y="390257"/>
                  </a:lnTo>
                  <a:lnTo>
                    <a:pt x="21758" y="343369"/>
                  </a:lnTo>
                  <a:lnTo>
                    <a:pt x="20112" y="300291"/>
                  </a:lnTo>
                  <a:lnTo>
                    <a:pt x="27935" y="257360"/>
                  </a:lnTo>
                  <a:lnTo>
                    <a:pt x="44122" y="210170"/>
                  </a:lnTo>
                  <a:lnTo>
                    <a:pt x="73809" y="170551"/>
                  </a:lnTo>
                  <a:lnTo>
                    <a:pt x="117517" y="128084"/>
                  </a:lnTo>
                  <a:lnTo>
                    <a:pt x="126879" y="122557"/>
                  </a:lnTo>
                  <a:lnTo>
                    <a:pt x="135852" y="120841"/>
                  </a:lnTo>
                  <a:lnTo>
                    <a:pt x="138695" y="119558"/>
                  </a:lnTo>
                  <a:lnTo>
                    <a:pt x="159109" y="113552"/>
                  </a:lnTo>
                  <a:lnTo>
                    <a:pt x="165495" y="109734"/>
                  </a:lnTo>
                  <a:lnTo>
                    <a:pt x="179707" y="94282"/>
                  </a:lnTo>
                  <a:lnTo>
                    <a:pt x="190625" y="74721"/>
                  </a:lnTo>
                  <a:lnTo>
                    <a:pt x="196141" y="43105"/>
                  </a:lnTo>
                  <a:lnTo>
                    <a:pt x="191584" y="26294"/>
                  </a:lnTo>
                  <a:lnTo>
                    <a:pt x="183530" y="12415"/>
                  </a:lnTo>
                  <a:lnTo>
                    <a:pt x="176127" y="4971"/>
                  </a:lnTo>
                  <a:lnTo>
                    <a:pt x="164408" y="531"/>
                  </a:lnTo>
                  <a:lnTo>
                    <a:pt x="156679" y="0"/>
                  </a:lnTo>
                  <a:lnTo>
                    <a:pt x="149363" y="1293"/>
                  </a:lnTo>
                  <a:lnTo>
                    <a:pt x="141407" y="4219"/>
                  </a:lnTo>
                  <a:lnTo>
                    <a:pt x="130681" y="13204"/>
                  </a:lnTo>
                  <a:lnTo>
                    <a:pt x="118280" y="35782"/>
                  </a:lnTo>
                  <a:lnTo>
                    <a:pt x="114540" y="47064"/>
                  </a:lnTo>
                  <a:lnTo>
                    <a:pt x="113823" y="71760"/>
                  </a:lnTo>
                  <a:lnTo>
                    <a:pt x="121810" y="107412"/>
                  </a:lnTo>
                  <a:lnTo>
                    <a:pt x="132283" y="126369"/>
                  </a:lnTo>
                  <a:lnTo>
                    <a:pt x="151418" y="147116"/>
                  </a:lnTo>
                  <a:lnTo>
                    <a:pt x="188075" y="169181"/>
                  </a:lnTo>
                  <a:lnTo>
                    <a:pt x="209381" y="175990"/>
                  </a:lnTo>
                  <a:lnTo>
                    <a:pt x="230236" y="174636"/>
                  </a:lnTo>
                  <a:lnTo>
                    <a:pt x="260350" y="1566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SMARTInkShape-120">
              <a:extLst>
                <a:ext uri="{FF2B5EF4-FFF2-40B4-BE49-F238E27FC236}">
                  <a16:creationId xmlns:a16="http://schemas.microsoft.com/office/drawing/2014/main" xmlns="" id="{253ADEE6-5EAF-43B8-8A80-59C97CF3424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349875" y="6293345"/>
              <a:ext cx="475905" cy="153681"/>
            </a:xfrm>
            <a:custGeom>
              <a:avLst/>
              <a:gdLst/>
              <a:ahLst/>
              <a:cxnLst/>
              <a:rect l="0" t="0" r="0" b="0"/>
              <a:pathLst>
                <a:path w="475905" h="153681">
                  <a:moveTo>
                    <a:pt x="0" y="28080"/>
                  </a:moveTo>
                  <a:lnTo>
                    <a:pt x="0" y="28080"/>
                  </a:lnTo>
                  <a:lnTo>
                    <a:pt x="5056" y="59259"/>
                  </a:lnTo>
                  <a:lnTo>
                    <a:pt x="17726" y="95690"/>
                  </a:lnTo>
                  <a:lnTo>
                    <a:pt x="37416" y="130677"/>
                  </a:lnTo>
                  <a:lnTo>
                    <a:pt x="47422" y="138364"/>
                  </a:lnTo>
                  <a:lnTo>
                    <a:pt x="57090" y="141190"/>
                  </a:lnTo>
                  <a:lnTo>
                    <a:pt x="60638" y="140175"/>
                  </a:lnTo>
                  <a:lnTo>
                    <a:pt x="71315" y="132712"/>
                  </a:lnTo>
                  <a:lnTo>
                    <a:pt x="75557" y="127970"/>
                  </a:lnTo>
                  <a:lnTo>
                    <a:pt x="83898" y="98502"/>
                  </a:lnTo>
                  <a:lnTo>
                    <a:pt x="92472" y="56884"/>
                  </a:lnTo>
                  <a:lnTo>
                    <a:pt x="104810" y="19307"/>
                  </a:lnTo>
                  <a:lnTo>
                    <a:pt x="109377" y="11128"/>
                  </a:lnTo>
                  <a:lnTo>
                    <a:pt x="114934" y="5141"/>
                  </a:lnTo>
                  <a:lnTo>
                    <a:pt x="119991" y="2010"/>
                  </a:lnTo>
                  <a:lnTo>
                    <a:pt x="126805" y="247"/>
                  </a:lnTo>
                  <a:lnTo>
                    <a:pt x="128986" y="0"/>
                  </a:lnTo>
                  <a:lnTo>
                    <a:pt x="140484" y="4708"/>
                  </a:lnTo>
                  <a:lnTo>
                    <a:pt x="150006" y="12806"/>
                  </a:lnTo>
                  <a:lnTo>
                    <a:pt x="159898" y="26435"/>
                  </a:lnTo>
                  <a:lnTo>
                    <a:pt x="174776" y="66900"/>
                  </a:lnTo>
                  <a:lnTo>
                    <a:pt x="182671" y="111013"/>
                  </a:lnTo>
                  <a:lnTo>
                    <a:pt x="186620" y="142140"/>
                  </a:lnTo>
                  <a:lnTo>
                    <a:pt x="185483" y="145566"/>
                  </a:lnTo>
                  <a:lnTo>
                    <a:pt x="185039" y="146268"/>
                  </a:lnTo>
                  <a:lnTo>
                    <a:pt x="184743" y="146383"/>
                  </a:lnTo>
                  <a:lnTo>
                    <a:pt x="184545" y="146107"/>
                  </a:lnTo>
                  <a:lnTo>
                    <a:pt x="181689" y="129931"/>
                  </a:lnTo>
                  <a:lnTo>
                    <a:pt x="182702" y="84863"/>
                  </a:lnTo>
                  <a:lnTo>
                    <a:pt x="194197" y="40924"/>
                  </a:lnTo>
                  <a:lnTo>
                    <a:pt x="204035" y="23012"/>
                  </a:lnTo>
                  <a:lnTo>
                    <a:pt x="210274" y="16656"/>
                  </a:lnTo>
                  <a:lnTo>
                    <a:pt x="217750" y="12654"/>
                  </a:lnTo>
                  <a:lnTo>
                    <a:pt x="221014" y="12152"/>
                  </a:lnTo>
                  <a:lnTo>
                    <a:pt x="226522" y="13475"/>
                  </a:lnTo>
                  <a:lnTo>
                    <a:pt x="236961" y="24928"/>
                  </a:lnTo>
                  <a:lnTo>
                    <a:pt x="258878" y="66446"/>
                  </a:lnTo>
                  <a:lnTo>
                    <a:pt x="271389" y="110581"/>
                  </a:lnTo>
                  <a:lnTo>
                    <a:pt x="281933" y="137249"/>
                  </a:lnTo>
                  <a:lnTo>
                    <a:pt x="287229" y="144333"/>
                  </a:lnTo>
                  <a:lnTo>
                    <a:pt x="297438" y="151582"/>
                  </a:lnTo>
                  <a:lnTo>
                    <a:pt x="302821" y="153525"/>
                  </a:lnTo>
                  <a:lnTo>
                    <a:pt x="305598" y="152985"/>
                  </a:lnTo>
                  <a:lnTo>
                    <a:pt x="314209" y="147521"/>
                  </a:lnTo>
                  <a:lnTo>
                    <a:pt x="322091" y="139866"/>
                  </a:lnTo>
                  <a:lnTo>
                    <a:pt x="337738" y="116427"/>
                  </a:lnTo>
                  <a:lnTo>
                    <a:pt x="349600" y="78994"/>
                  </a:lnTo>
                  <a:lnTo>
                    <a:pt x="352994" y="61901"/>
                  </a:lnTo>
                  <a:lnTo>
                    <a:pt x="353862" y="60152"/>
                  </a:lnTo>
                  <a:lnTo>
                    <a:pt x="354089" y="58986"/>
                  </a:lnTo>
                  <a:lnTo>
                    <a:pt x="353887" y="58210"/>
                  </a:lnTo>
                  <a:lnTo>
                    <a:pt x="353400" y="57691"/>
                  </a:lnTo>
                  <a:lnTo>
                    <a:pt x="353428" y="58051"/>
                  </a:lnTo>
                  <a:lnTo>
                    <a:pt x="354800" y="61929"/>
                  </a:lnTo>
                  <a:lnTo>
                    <a:pt x="366404" y="105281"/>
                  </a:lnTo>
                  <a:lnTo>
                    <a:pt x="371690" y="116367"/>
                  </a:lnTo>
                  <a:lnTo>
                    <a:pt x="393685" y="142839"/>
                  </a:lnTo>
                  <a:lnTo>
                    <a:pt x="410408" y="151931"/>
                  </a:lnTo>
                  <a:lnTo>
                    <a:pt x="416531" y="153680"/>
                  </a:lnTo>
                  <a:lnTo>
                    <a:pt x="434938" y="152269"/>
                  </a:lnTo>
                  <a:lnTo>
                    <a:pt x="441544" y="150538"/>
                  </a:lnTo>
                  <a:lnTo>
                    <a:pt x="452600" y="139153"/>
                  </a:lnTo>
                  <a:lnTo>
                    <a:pt x="467920" y="116695"/>
                  </a:lnTo>
                  <a:lnTo>
                    <a:pt x="473625" y="99218"/>
                  </a:lnTo>
                  <a:lnTo>
                    <a:pt x="475904" y="67103"/>
                  </a:lnTo>
                  <a:lnTo>
                    <a:pt x="463600" y="29598"/>
                  </a:lnTo>
                  <a:lnTo>
                    <a:pt x="454589" y="15634"/>
                  </a:lnTo>
                  <a:lnTo>
                    <a:pt x="444162" y="8320"/>
                  </a:lnTo>
                  <a:lnTo>
                    <a:pt x="428172" y="2117"/>
                  </a:lnTo>
                  <a:lnTo>
                    <a:pt x="424090" y="1246"/>
                  </a:lnTo>
                  <a:lnTo>
                    <a:pt x="413910" y="3101"/>
                  </a:lnTo>
                  <a:lnTo>
                    <a:pt x="395184" y="11229"/>
                  </a:lnTo>
                  <a:lnTo>
                    <a:pt x="377825" y="2808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SMARTInkShape-121">
              <a:extLst>
                <a:ext uri="{FF2B5EF4-FFF2-40B4-BE49-F238E27FC236}">
                  <a16:creationId xmlns:a16="http://schemas.microsoft.com/office/drawing/2014/main" xmlns="" id="{8D131835-E3AA-4441-96D7-181894DCF62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845219" y="6294196"/>
              <a:ext cx="511072" cy="147583"/>
            </a:xfrm>
            <a:custGeom>
              <a:avLst/>
              <a:gdLst/>
              <a:ahLst/>
              <a:cxnLst/>
              <a:rect l="0" t="0" r="0" b="0"/>
              <a:pathLst>
                <a:path w="511072" h="147583">
                  <a:moveTo>
                    <a:pt x="6181" y="90729"/>
                  </a:moveTo>
                  <a:lnTo>
                    <a:pt x="6181" y="90729"/>
                  </a:lnTo>
                  <a:lnTo>
                    <a:pt x="6181" y="93463"/>
                  </a:lnTo>
                  <a:lnTo>
                    <a:pt x="4496" y="92088"/>
                  </a:lnTo>
                  <a:lnTo>
                    <a:pt x="0" y="81631"/>
                  </a:lnTo>
                  <a:lnTo>
                    <a:pt x="8684" y="41058"/>
                  </a:lnTo>
                  <a:lnTo>
                    <a:pt x="18133" y="24585"/>
                  </a:lnTo>
                  <a:lnTo>
                    <a:pt x="36612" y="12452"/>
                  </a:lnTo>
                  <a:lnTo>
                    <a:pt x="51534" y="7211"/>
                  </a:lnTo>
                  <a:lnTo>
                    <a:pt x="71085" y="9029"/>
                  </a:lnTo>
                  <a:lnTo>
                    <a:pt x="84639" y="14036"/>
                  </a:lnTo>
                  <a:lnTo>
                    <a:pt x="101733" y="31130"/>
                  </a:lnTo>
                  <a:lnTo>
                    <a:pt x="110911" y="48617"/>
                  </a:lnTo>
                  <a:lnTo>
                    <a:pt x="120198" y="91492"/>
                  </a:lnTo>
                  <a:lnTo>
                    <a:pt x="122848" y="121613"/>
                  </a:lnTo>
                  <a:lnTo>
                    <a:pt x="121768" y="125621"/>
                  </a:lnTo>
                  <a:lnTo>
                    <a:pt x="121339" y="126338"/>
                  </a:lnTo>
                  <a:lnTo>
                    <a:pt x="121053" y="126463"/>
                  </a:lnTo>
                  <a:lnTo>
                    <a:pt x="120862" y="126193"/>
                  </a:lnTo>
                  <a:lnTo>
                    <a:pt x="121209" y="94323"/>
                  </a:lnTo>
                  <a:lnTo>
                    <a:pt x="134288" y="50772"/>
                  </a:lnTo>
                  <a:lnTo>
                    <a:pt x="144838" y="21798"/>
                  </a:lnTo>
                  <a:lnTo>
                    <a:pt x="150003" y="13409"/>
                  </a:lnTo>
                  <a:lnTo>
                    <a:pt x="155827" y="8739"/>
                  </a:lnTo>
                  <a:lnTo>
                    <a:pt x="161591" y="7017"/>
                  </a:lnTo>
                  <a:lnTo>
                    <a:pt x="166504" y="7427"/>
                  </a:lnTo>
                  <a:lnTo>
                    <a:pt x="185167" y="25152"/>
                  </a:lnTo>
                  <a:lnTo>
                    <a:pt x="200507" y="67999"/>
                  </a:lnTo>
                  <a:lnTo>
                    <a:pt x="208925" y="114951"/>
                  </a:lnTo>
                  <a:lnTo>
                    <a:pt x="209321" y="123103"/>
                  </a:lnTo>
                  <a:lnTo>
                    <a:pt x="208988" y="123601"/>
                  </a:lnTo>
                  <a:lnTo>
                    <a:pt x="208414" y="123580"/>
                  </a:lnTo>
                  <a:lnTo>
                    <a:pt x="206834" y="122615"/>
                  </a:lnTo>
                  <a:lnTo>
                    <a:pt x="204956" y="121011"/>
                  </a:lnTo>
                  <a:lnTo>
                    <a:pt x="205077" y="78039"/>
                  </a:lnTo>
                  <a:lnTo>
                    <a:pt x="215769" y="46791"/>
                  </a:lnTo>
                  <a:lnTo>
                    <a:pt x="234982" y="17214"/>
                  </a:lnTo>
                  <a:lnTo>
                    <a:pt x="244914" y="6936"/>
                  </a:lnTo>
                  <a:lnTo>
                    <a:pt x="254011" y="1657"/>
                  </a:lnTo>
                  <a:lnTo>
                    <a:pt x="257126" y="1361"/>
                  </a:lnTo>
                  <a:lnTo>
                    <a:pt x="263409" y="2915"/>
                  </a:lnTo>
                  <a:lnTo>
                    <a:pt x="272897" y="11127"/>
                  </a:lnTo>
                  <a:lnTo>
                    <a:pt x="290331" y="42586"/>
                  </a:lnTo>
                  <a:lnTo>
                    <a:pt x="309388" y="89620"/>
                  </a:lnTo>
                  <a:lnTo>
                    <a:pt x="328043" y="123513"/>
                  </a:lnTo>
                  <a:lnTo>
                    <a:pt x="334674" y="129170"/>
                  </a:lnTo>
                  <a:lnTo>
                    <a:pt x="338418" y="131173"/>
                  </a:lnTo>
                  <a:lnTo>
                    <a:pt x="341619" y="131803"/>
                  </a:lnTo>
                  <a:lnTo>
                    <a:pt x="344460" y="131517"/>
                  </a:lnTo>
                  <a:lnTo>
                    <a:pt x="349496" y="129318"/>
                  </a:lnTo>
                  <a:lnTo>
                    <a:pt x="354087" y="125989"/>
                  </a:lnTo>
                  <a:lnTo>
                    <a:pt x="379504" y="81588"/>
                  </a:lnTo>
                  <a:lnTo>
                    <a:pt x="383413" y="61050"/>
                  </a:lnTo>
                  <a:lnTo>
                    <a:pt x="383954" y="51796"/>
                  </a:lnTo>
                  <a:lnTo>
                    <a:pt x="384335" y="53317"/>
                  </a:lnTo>
                  <a:lnTo>
                    <a:pt x="397422" y="100725"/>
                  </a:lnTo>
                  <a:lnTo>
                    <a:pt x="426408" y="133682"/>
                  </a:lnTo>
                  <a:lnTo>
                    <a:pt x="445214" y="145358"/>
                  </a:lnTo>
                  <a:lnTo>
                    <a:pt x="454601" y="147582"/>
                  </a:lnTo>
                  <a:lnTo>
                    <a:pt x="463007" y="147041"/>
                  </a:lnTo>
                  <a:lnTo>
                    <a:pt x="472622" y="144449"/>
                  </a:lnTo>
                  <a:lnTo>
                    <a:pt x="480893" y="139064"/>
                  </a:lnTo>
                  <a:lnTo>
                    <a:pt x="496513" y="120738"/>
                  </a:lnTo>
                  <a:lnTo>
                    <a:pt x="503929" y="106284"/>
                  </a:lnTo>
                  <a:lnTo>
                    <a:pt x="511071" y="77848"/>
                  </a:lnTo>
                  <a:lnTo>
                    <a:pt x="507713" y="42131"/>
                  </a:lnTo>
                  <a:lnTo>
                    <a:pt x="500505" y="20982"/>
                  </a:lnTo>
                  <a:lnTo>
                    <a:pt x="493352" y="10287"/>
                  </a:lnTo>
                  <a:lnTo>
                    <a:pt x="480023" y="3198"/>
                  </a:lnTo>
                  <a:lnTo>
                    <a:pt x="467724" y="0"/>
                  </a:lnTo>
                  <a:lnTo>
                    <a:pt x="452320" y="2424"/>
                  </a:lnTo>
                  <a:lnTo>
                    <a:pt x="439408" y="7610"/>
                  </a:lnTo>
                  <a:lnTo>
                    <a:pt x="425508" y="20358"/>
                  </a:lnTo>
                  <a:lnTo>
                    <a:pt x="416960" y="32484"/>
                  </a:lnTo>
                  <a:lnTo>
                    <a:pt x="406231" y="7167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SMARTInkShape-122">
              <a:extLst>
                <a:ext uri="{FF2B5EF4-FFF2-40B4-BE49-F238E27FC236}">
                  <a16:creationId xmlns:a16="http://schemas.microsoft.com/office/drawing/2014/main" xmlns="" id="{3999D091-945E-441C-BBCD-90DC9CE6DB2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471187" y="6286748"/>
              <a:ext cx="173839" cy="131478"/>
            </a:xfrm>
            <a:custGeom>
              <a:avLst/>
              <a:gdLst/>
              <a:ahLst/>
              <a:cxnLst/>
              <a:rect l="0" t="0" r="0" b="0"/>
              <a:pathLst>
                <a:path w="173839" h="131478">
                  <a:moveTo>
                    <a:pt x="119863" y="25152"/>
                  </a:moveTo>
                  <a:lnTo>
                    <a:pt x="119863" y="25152"/>
                  </a:lnTo>
                  <a:lnTo>
                    <a:pt x="115444" y="17999"/>
                  </a:lnTo>
                  <a:lnTo>
                    <a:pt x="101664" y="7715"/>
                  </a:lnTo>
                  <a:lnTo>
                    <a:pt x="74111" y="1074"/>
                  </a:lnTo>
                  <a:lnTo>
                    <a:pt x="46829" y="0"/>
                  </a:lnTo>
                  <a:lnTo>
                    <a:pt x="25761" y="4126"/>
                  </a:lnTo>
                  <a:lnTo>
                    <a:pt x="17362" y="8046"/>
                  </a:lnTo>
                  <a:lnTo>
                    <a:pt x="11277" y="13316"/>
                  </a:lnTo>
                  <a:lnTo>
                    <a:pt x="3885" y="25604"/>
                  </a:lnTo>
                  <a:lnTo>
                    <a:pt x="597" y="37045"/>
                  </a:lnTo>
                  <a:lnTo>
                    <a:pt x="0" y="78027"/>
                  </a:lnTo>
                  <a:lnTo>
                    <a:pt x="6040" y="109832"/>
                  </a:lnTo>
                  <a:lnTo>
                    <a:pt x="10361" y="118292"/>
                  </a:lnTo>
                  <a:lnTo>
                    <a:pt x="18632" y="124873"/>
                  </a:lnTo>
                  <a:lnTo>
                    <a:pt x="31425" y="130664"/>
                  </a:lnTo>
                  <a:lnTo>
                    <a:pt x="34446" y="131477"/>
                  </a:lnTo>
                  <a:lnTo>
                    <a:pt x="41565" y="130498"/>
                  </a:lnTo>
                  <a:lnTo>
                    <a:pt x="53507" y="125040"/>
                  </a:lnTo>
                  <a:lnTo>
                    <a:pt x="84936" y="97912"/>
                  </a:lnTo>
                  <a:lnTo>
                    <a:pt x="97285" y="70569"/>
                  </a:lnTo>
                  <a:lnTo>
                    <a:pt x="109977" y="26831"/>
                  </a:lnTo>
                  <a:lnTo>
                    <a:pt x="113452" y="759"/>
                  </a:lnTo>
                  <a:lnTo>
                    <a:pt x="113825" y="776"/>
                  </a:lnTo>
                  <a:lnTo>
                    <a:pt x="115180" y="1736"/>
                  </a:lnTo>
                  <a:lnTo>
                    <a:pt x="116018" y="4279"/>
                  </a:lnTo>
                  <a:lnTo>
                    <a:pt x="123914" y="46025"/>
                  </a:lnTo>
                  <a:lnTo>
                    <a:pt x="137133" y="92266"/>
                  </a:lnTo>
                  <a:lnTo>
                    <a:pt x="142708" y="104957"/>
                  </a:lnTo>
                  <a:lnTo>
                    <a:pt x="150595" y="114596"/>
                  </a:lnTo>
                  <a:lnTo>
                    <a:pt x="159275" y="121349"/>
                  </a:lnTo>
                  <a:lnTo>
                    <a:pt x="173838" y="12675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5" name="SMARTInkShape-Group53">
            <a:extLst>
              <a:ext uri="{FF2B5EF4-FFF2-40B4-BE49-F238E27FC236}">
                <a16:creationId xmlns:a16="http://schemas.microsoft.com/office/drawing/2014/main" xmlns="" id="{FDDBE62D-9BFA-4439-B1D0-B705A04A7D0B}"/>
              </a:ext>
            </a:extLst>
          </p:cNvPr>
          <p:cNvGrpSpPr/>
          <p:nvPr/>
        </p:nvGrpSpPr>
        <p:grpSpPr>
          <a:xfrm>
            <a:off x="3153104" y="5974440"/>
            <a:ext cx="1085522" cy="485340"/>
            <a:chOff x="3153104" y="5974440"/>
            <a:chExt cx="1085522" cy="485340"/>
          </a:xfrm>
        </p:grpSpPr>
        <p:sp>
          <p:nvSpPr>
            <p:cNvPr id="100" name="SMARTInkShape-123">
              <a:extLst>
                <a:ext uri="{FF2B5EF4-FFF2-40B4-BE49-F238E27FC236}">
                  <a16:creationId xmlns:a16="http://schemas.microsoft.com/office/drawing/2014/main" xmlns="" id="{5511D0A7-6B20-4537-AEE7-8F8BB9C4616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153104" y="5974440"/>
              <a:ext cx="299835" cy="485340"/>
            </a:xfrm>
            <a:custGeom>
              <a:avLst/>
              <a:gdLst/>
              <a:ahLst/>
              <a:cxnLst/>
              <a:rect l="0" t="0" r="0" b="0"/>
              <a:pathLst>
                <a:path w="299835" h="485340">
                  <a:moveTo>
                    <a:pt x="145721" y="7260"/>
                  </a:moveTo>
                  <a:lnTo>
                    <a:pt x="145721" y="7260"/>
                  </a:lnTo>
                  <a:lnTo>
                    <a:pt x="149092" y="10631"/>
                  </a:lnTo>
                  <a:lnTo>
                    <a:pt x="150747" y="16990"/>
                  </a:lnTo>
                  <a:lnTo>
                    <a:pt x="152037" y="63057"/>
                  </a:lnTo>
                  <a:lnTo>
                    <a:pt x="151714" y="102711"/>
                  </a:lnTo>
                  <a:lnTo>
                    <a:pt x="149557" y="144948"/>
                  </a:lnTo>
                  <a:lnTo>
                    <a:pt x="149027" y="182938"/>
                  </a:lnTo>
                  <a:lnTo>
                    <a:pt x="147249" y="223119"/>
                  </a:lnTo>
                  <a:lnTo>
                    <a:pt x="144982" y="266176"/>
                  </a:lnTo>
                  <a:lnTo>
                    <a:pt x="141341" y="302840"/>
                  </a:lnTo>
                  <a:lnTo>
                    <a:pt x="135396" y="348378"/>
                  </a:lnTo>
                  <a:lnTo>
                    <a:pt x="128277" y="392929"/>
                  </a:lnTo>
                  <a:lnTo>
                    <a:pt x="110658" y="435621"/>
                  </a:lnTo>
                  <a:lnTo>
                    <a:pt x="89638" y="465534"/>
                  </a:lnTo>
                  <a:lnTo>
                    <a:pt x="76540" y="472618"/>
                  </a:lnTo>
                  <a:lnTo>
                    <a:pt x="68054" y="474200"/>
                  </a:lnTo>
                  <a:lnTo>
                    <a:pt x="47037" y="471479"/>
                  </a:lnTo>
                  <a:lnTo>
                    <a:pt x="42125" y="469578"/>
                  </a:lnTo>
                  <a:lnTo>
                    <a:pt x="27015" y="458232"/>
                  </a:lnTo>
                  <a:lnTo>
                    <a:pt x="10454" y="437195"/>
                  </a:lnTo>
                  <a:lnTo>
                    <a:pt x="3415" y="419457"/>
                  </a:lnTo>
                  <a:lnTo>
                    <a:pt x="0" y="388377"/>
                  </a:lnTo>
                  <a:lnTo>
                    <a:pt x="1699" y="378434"/>
                  </a:lnTo>
                  <a:lnTo>
                    <a:pt x="13595" y="355000"/>
                  </a:lnTo>
                  <a:lnTo>
                    <a:pt x="26031" y="338050"/>
                  </a:lnTo>
                  <a:lnTo>
                    <a:pt x="36958" y="329168"/>
                  </a:lnTo>
                  <a:lnTo>
                    <a:pt x="43760" y="326719"/>
                  </a:lnTo>
                  <a:lnTo>
                    <a:pt x="65830" y="325500"/>
                  </a:lnTo>
                  <a:lnTo>
                    <a:pt x="75759" y="326618"/>
                  </a:lnTo>
                  <a:lnTo>
                    <a:pt x="83935" y="331113"/>
                  </a:lnTo>
                  <a:lnTo>
                    <a:pt x="102908" y="351702"/>
                  </a:lnTo>
                  <a:lnTo>
                    <a:pt x="125195" y="393810"/>
                  </a:lnTo>
                  <a:lnTo>
                    <a:pt x="144135" y="439013"/>
                  </a:lnTo>
                  <a:lnTo>
                    <a:pt x="152542" y="453039"/>
                  </a:lnTo>
                  <a:lnTo>
                    <a:pt x="174944" y="477601"/>
                  </a:lnTo>
                  <a:lnTo>
                    <a:pt x="182816" y="481824"/>
                  </a:lnTo>
                  <a:lnTo>
                    <a:pt x="196223" y="485245"/>
                  </a:lnTo>
                  <a:lnTo>
                    <a:pt x="204855" y="485339"/>
                  </a:lnTo>
                  <a:lnTo>
                    <a:pt x="218354" y="480720"/>
                  </a:lnTo>
                  <a:lnTo>
                    <a:pt x="236151" y="468964"/>
                  </a:lnTo>
                  <a:lnTo>
                    <a:pt x="263328" y="438382"/>
                  </a:lnTo>
                  <a:lnTo>
                    <a:pt x="284602" y="397408"/>
                  </a:lnTo>
                  <a:lnTo>
                    <a:pt x="296132" y="349862"/>
                  </a:lnTo>
                  <a:lnTo>
                    <a:pt x="297532" y="313618"/>
                  </a:lnTo>
                  <a:lnTo>
                    <a:pt x="299834" y="272125"/>
                  </a:lnTo>
                  <a:lnTo>
                    <a:pt x="298080" y="233709"/>
                  </a:lnTo>
                  <a:lnTo>
                    <a:pt x="293601" y="188852"/>
                  </a:lnTo>
                  <a:lnTo>
                    <a:pt x="284985" y="145240"/>
                  </a:lnTo>
                  <a:lnTo>
                    <a:pt x="270087" y="105071"/>
                  </a:lnTo>
                  <a:lnTo>
                    <a:pt x="239296" y="63559"/>
                  </a:lnTo>
                  <a:lnTo>
                    <a:pt x="205407" y="29791"/>
                  </a:lnTo>
                  <a:lnTo>
                    <a:pt x="171687" y="8849"/>
                  </a:lnTo>
                  <a:lnTo>
                    <a:pt x="150774" y="1603"/>
                  </a:lnTo>
                  <a:lnTo>
                    <a:pt x="105486" y="0"/>
                  </a:lnTo>
                  <a:lnTo>
                    <a:pt x="84607" y="4011"/>
                  </a:lnTo>
                  <a:lnTo>
                    <a:pt x="54705" y="20768"/>
                  </a:lnTo>
                  <a:lnTo>
                    <a:pt x="41691" y="33370"/>
                  </a:lnTo>
                  <a:lnTo>
                    <a:pt x="25009" y="62799"/>
                  </a:lnTo>
                  <a:lnTo>
                    <a:pt x="9671" y="104506"/>
                  </a:lnTo>
                  <a:lnTo>
                    <a:pt x="8187" y="149963"/>
                  </a:lnTo>
                  <a:lnTo>
                    <a:pt x="15639" y="172505"/>
                  </a:lnTo>
                  <a:lnTo>
                    <a:pt x="31841" y="192001"/>
                  </a:lnTo>
                  <a:lnTo>
                    <a:pt x="48910" y="203893"/>
                  </a:lnTo>
                  <a:lnTo>
                    <a:pt x="75871" y="21046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SMARTInkShape-124">
              <a:extLst>
                <a:ext uri="{FF2B5EF4-FFF2-40B4-BE49-F238E27FC236}">
                  <a16:creationId xmlns:a16="http://schemas.microsoft.com/office/drawing/2014/main" xmlns="" id="{99F3F891-6B15-40A8-A26D-5AE73071041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848100" y="6169025"/>
              <a:ext cx="1" cy="3176"/>
            </a:xfrm>
            <a:custGeom>
              <a:avLst/>
              <a:gdLst/>
              <a:ahLst/>
              <a:cxnLst/>
              <a:rect l="0" t="0" r="0" b="0"/>
              <a:pathLst>
                <a:path w="1" h="3176">
                  <a:moveTo>
                    <a:pt x="0" y="0"/>
                  </a:moveTo>
                  <a:lnTo>
                    <a:pt x="0" y="0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SMARTInkShape-125">
              <a:extLst>
                <a:ext uri="{FF2B5EF4-FFF2-40B4-BE49-F238E27FC236}">
                  <a16:creationId xmlns:a16="http://schemas.microsoft.com/office/drawing/2014/main" xmlns="" id="{D9B37F3C-4F9A-49E2-AD62-4943106CF27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590925" y="6159500"/>
              <a:ext cx="9526" cy="6351"/>
            </a:xfrm>
            <a:custGeom>
              <a:avLst/>
              <a:gdLst/>
              <a:ahLst/>
              <a:cxnLst/>
              <a:rect l="0" t="0" r="0" b="0"/>
              <a:pathLst>
                <a:path w="9526" h="6351">
                  <a:moveTo>
                    <a:pt x="9525" y="0"/>
                  </a:moveTo>
                  <a:lnTo>
                    <a:pt x="9525" y="0"/>
                  </a:lnTo>
                  <a:lnTo>
                    <a:pt x="6638" y="2535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SMARTInkShape-126">
              <a:extLst>
                <a:ext uri="{FF2B5EF4-FFF2-40B4-BE49-F238E27FC236}">
                  <a16:creationId xmlns:a16="http://schemas.microsoft.com/office/drawing/2014/main" xmlns="" id="{874580DC-30CA-43BE-B887-72582A4300E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444826" y="6300281"/>
              <a:ext cx="314834" cy="156853"/>
            </a:xfrm>
            <a:custGeom>
              <a:avLst/>
              <a:gdLst/>
              <a:ahLst/>
              <a:cxnLst/>
              <a:rect l="0" t="0" r="0" b="0"/>
              <a:pathLst>
                <a:path w="314834" h="156853">
                  <a:moveTo>
                    <a:pt x="6399" y="110044"/>
                  </a:moveTo>
                  <a:lnTo>
                    <a:pt x="6399" y="110044"/>
                  </a:lnTo>
                  <a:lnTo>
                    <a:pt x="206" y="124194"/>
                  </a:lnTo>
                  <a:lnTo>
                    <a:pt x="0" y="139881"/>
                  </a:lnTo>
                  <a:lnTo>
                    <a:pt x="2849" y="145530"/>
                  </a:lnTo>
                  <a:lnTo>
                    <a:pt x="5091" y="148518"/>
                  </a:lnTo>
                  <a:lnTo>
                    <a:pt x="20044" y="156094"/>
                  </a:lnTo>
                  <a:lnTo>
                    <a:pt x="28456" y="156852"/>
                  </a:lnTo>
                  <a:lnTo>
                    <a:pt x="31687" y="156066"/>
                  </a:lnTo>
                  <a:lnTo>
                    <a:pt x="49718" y="144847"/>
                  </a:lnTo>
                  <a:lnTo>
                    <a:pt x="67879" y="126432"/>
                  </a:lnTo>
                  <a:lnTo>
                    <a:pt x="93353" y="81759"/>
                  </a:lnTo>
                  <a:lnTo>
                    <a:pt x="107025" y="38176"/>
                  </a:lnTo>
                  <a:lnTo>
                    <a:pt x="113544" y="9382"/>
                  </a:lnTo>
                  <a:lnTo>
                    <a:pt x="113050" y="4392"/>
                  </a:lnTo>
                  <a:lnTo>
                    <a:pt x="111545" y="0"/>
                  </a:lnTo>
                  <a:lnTo>
                    <a:pt x="113715" y="45825"/>
                  </a:lnTo>
                  <a:lnTo>
                    <a:pt x="121860" y="90736"/>
                  </a:lnTo>
                  <a:lnTo>
                    <a:pt x="131353" y="117406"/>
                  </a:lnTo>
                  <a:lnTo>
                    <a:pt x="138016" y="125781"/>
                  </a:lnTo>
                  <a:lnTo>
                    <a:pt x="141769" y="129002"/>
                  </a:lnTo>
                  <a:lnTo>
                    <a:pt x="145329" y="130796"/>
                  </a:lnTo>
                  <a:lnTo>
                    <a:pt x="152107" y="131850"/>
                  </a:lnTo>
                  <a:lnTo>
                    <a:pt x="158647" y="129260"/>
                  </a:lnTo>
                  <a:lnTo>
                    <a:pt x="165082" y="123876"/>
                  </a:lnTo>
                  <a:lnTo>
                    <a:pt x="182701" y="95973"/>
                  </a:lnTo>
                  <a:lnTo>
                    <a:pt x="192028" y="66420"/>
                  </a:lnTo>
                  <a:lnTo>
                    <a:pt x="193695" y="41027"/>
                  </a:lnTo>
                  <a:lnTo>
                    <a:pt x="192030" y="43812"/>
                  </a:lnTo>
                  <a:lnTo>
                    <a:pt x="192673" y="54162"/>
                  </a:lnTo>
                  <a:lnTo>
                    <a:pt x="197109" y="70156"/>
                  </a:lnTo>
                  <a:lnTo>
                    <a:pt x="217533" y="113083"/>
                  </a:lnTo>
                  <a:lnTo>
                    <a:pt x="230059" y="132582"/>
                  </a:lnTo>
                  <a:lnTo>
                    <a:pt x="239153" y="141227"/>
                  </a:lnTo>
                  <a:lnTo>
                    <a:pt x="246723" y="145070"/>
                  </a:lnTo>
                  <a:lnTo>
                    <a:pt x="268581" y="147184"/>
                  </a:lnTo>
                  <a:lnTo>
                    <a:pt x="275912" y="146189"/>
                  </a:lnTo>
                  <a:lnTo>
                    <a:pt x="289063" y="138588"/>
                  </a:lnTo>
                  <a:lnTo>
                    <a:pt x="305816" y="112230"/>
                  </a:lnTo>
                  <a:lnTo>
                    <a:pt x="314072" y="80431"/>
                  </a:lnTo>
                  <a:lnTo>
                    <a:pt x="314833" y="60465"/>
                  </a:lnTo>
                  <a:lnTo>
                    <a:pt x="307768" y="41104"/>
                  </a:lnTo>
                  <a:lnTo>
                    <a:pt x="298423" y="24785"/>
                  </a:lnTo>
                  <a:lnTo>
                    <a:pt x="281773" y="9869"/>
                  </a:lnTo>
                  <a:lnTo>
                    <a:pt x="275660" y="5785"/>
                  </a:lnTo>
                  <a:lnTo>
                    <a:pt x="258140" y="3187"/>
                  </a:lnTo>
                  <a:lnTo>
                    <a:pt x="243502" y="4104"/>
                  </a:lnTo>
                  <a:lnTo>
                    <a:pt x="235015" y="8514"/>
                  </a:lnTo>
                  <a:lnTo>
                    <a:pt x="230776" y="11666"/>
                  </a:lnTo>
                  <a:lnTo>
                    <a:pt x="214893" y="37420"/>
                  </a:lnTo>
                  <a:lnTo>
                    <a:pt x="208737" y="52895"/>
                  </a:lnTo>
                  <a:lnTo>
                    <a:pt x="203249" y="814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SMARTInkShape-127">
              <a:extLst>
                <a:ext uri="{FF2B5EF4-FFF2-40B4-BE49-F238E27FC236}">
                  <a16:creationId xmlns:a16="http://schemas.microsoft.com/office/drawing/2014/main" xmlns="" id="{DF473621-BD88-4D85-8693-D465EF580BD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3740150" y="6115050"/>
              <a:ext cx="498476" cy="338245"/>
            </a:xfrm>
            <a:custGeom>
              <a:avLst/>
              <a:gdLst/>
              <a:ahLst/>
              <a:cxnLst/>
              <a:rect l="0" t="0" r="0" b="0"/>
              <a:pathLst>
                <a:path w="498476" h="338245">
                  <a:moveTo>
                    <a:pt x="0" y="0"/>
                  </a:moveTo>
                  <a:lnTo>
                    <a:pt x="0" y="0"/>
                  </a:lnTo>
                  <a:lnTo>
                    <a:pt x="0" y="8201"/>
                  </a:lnTo>
                  <a:lnTo>
                    <a:pt x="941" y="9877"/>
                  </a:lnTo>
                  <a:lnTo>
                    <a:pt x="1686" y="10818"/>
                  </a:lnTo>
                  <a:lnTo>
                    <a:pt x="10518" y="52338"/>
                  </a:lnTo>
                  <a:lnTo>
                    <a:pt x="13955" y="90850"/>
                  </a:lnTo>
                  <a:lnTo>
                    <a:pt x="19860" y="136845"/>
                  </a:lnTo>
                  <a:lnTo>
                    <a:pt x="23639" y="180999"/>
                  </a:lnTo>
                  <a:lnTo>
                    <a:pt x="29285" y="223352"/>
                  </a:lnTo>
                  <a:lnTo>
                    <a:pt x="43231" y="266055"/>
                  </a:lnTo>
                  <a:lnTo>
                    <a:pt x="58479" y="297137"/>
                  </a:lnTo>
                  <a:lnTo>
                    <a:pt x="68754" y="305900"/>
                  </a:lnTo>
                  <a:lnTo>
                    <a:pt x="74772" y="307876"/>
                  </a:lnTo>
                  <a:lnTo>
                    <a:pt x="77365" y="307909"/>
                  </a:lnTo>
                  <a:lnTo>
                    <a:pt x="84008" y="303242"/>
                  </a:lnTo>
                  <a:lnTo>
                    <a:pt x="96400" y="289244"/>
                  </a:lnTo>
                  <a:lnTo>
                    <a:pt x="111030" y="255186"/>
                  </a:lnTo>
                  <a:lnTo>
                    <a:pt x="116989" y="209497"/>
                  </a:lnTo>
                  <a:lnTo>
                    <a:pt x="117411" y="192597"/>
                  </a:lnTo>
                  <a:lnTo>
                    <a:pt x="117080" y="190840"/>
                  </a:lnTo>
                  <a:lnTo>
                    <a:pt x="116506" y="189668"/>
                  </a:lnTo>
                  <a:lnTo>
                    <a:pt x="115770" y="188887"/>
                  </a:lnTo>
                  <a:lnTo>
                    <a:pt x="115633" y="189778"/>
                  </a:lnTo>
                  <a:lnTo>
                    <a:pt x="120256" y="233708"/>
                  </a:lnTo>
                  <a:lnTo>
                    <a:pt x="132410" y="274490"/>
                  </a:lnTo>
                  <a:lnTo>
                    <a:pt x="145165" y="308393"/>
                  </a:lnTo>
                  <a:lnTo>
                    <a:pt x="154764" y="319858"/>
                  </a:lnTo>
                  <a:lnTo>
                    <a:pt x="163174" y="326587"/>
                  </a:lnTo>
                  <a:lnTo>
                    <a:pt x="166286" y="327086"/>
                  </a:lnTo>
                  <a:lnTo>
                    <a:pt x="173506" y="325758"/>
                  </a:lnTo>
                  <a:lnTo>
                    <a:pt x="185504" y="317674"/>
                  </a:lnTo>
                  <a:lnTo>
                    <a:pt x="197131" y="304481"/>
                  </a:lnTo>
                  <a:lnTo>
                    <a:pt x="206704" y="286196"/>
                  </a:lnTo>
                  <a:lnTo>
                    <a:pt x="209476" y="270444"/>
                  </a:lnTo>
                  <a:lnTo>
                    <a:pt x="209148" y="270254"/>
                  </a:lnTo>
                  <a:lnTo>
                    <a:pt x="207843" y="270044"/>
                  </a:lnTo>
                  <a:lnTo>
                    <a:pt x="207706" y="270340"/>
                  </a:lnTo>
                  <a:lnTo>
                    <a:pt x="208495" y="271610"/>
                  </a:lnTo>
                  <a:lnTo>
                    <a:pt x="212609" y="274309"/>
                  </a:lnTo>
                  <a:lnTo>
                    <a:pt x="216610" y="275657"/>
                  </a:lnTo>
                  <a:lnTo>
                    <a:pt x="221716" y="276057"/>
                  </a:lnTo>
                  <a:lnTo>
                    <a:pt x="231068" y="274490"/>
                  </a:lnTo>
                  <a:lnTo>
                    <a:pt x="241091" y="268420"/>
                  </a:lnTo>
                  <a:lnTo>
                    <a:pt x="249077" y="261604"/>
                  </a:lnTo>
                  <a:lnTo>
                    <a:pt x="255913" y="250060"/>
                  </a:lnTo>
                  <a:lnTo>
                    <a:pt x="259473" y="231062"/>
                  </a:lnTo>
                  <a:lnTo>
                    <a:pt x="259385" y="219452"/>
                  </a:lnTo>
                  <a:lnTo>
                    <a:pt x="254332" y="205888"/>
                  </a:lnTo>
                  <a:lnTo>
                    <a:pt x="253163" y="203933"/>
                  </a:lnTo>
                  <a:lnTo>
                    <a:pt x="247160" y="200821"/>
                  </a:lnTo>
                  <a:lnTo>
                    <a:pt x="239671" y="198968"/>
                  </a:lnTo>
                  <a:lnTo>
                    <a:pt x="233991" y="199320"/>
                  </a:lnTo>
                  <a:lnTo>
                    <a:pt x="221770" y="203187"/>
                  </a:lnTo>
                  <a:lnTo>
                    <a:pt x="215804" y="207780"/>
                  </a:lnTo>
                  <a:lnTo>
                    <a:pt x="211624" y="214408"/>
                  </a:lnTo>
                  <a:lnTo>
                    <a:pt x="206010" y="230392"/>
                  </a:lnTo>
                  <a:lnTo>
                    <a:pt x="204696" y="255857"/>
                  </a:lnTo>
                  <a:lnTo>
                    <a:pt x="213430" y="296236"/>
                  </a:lnTo>
                  <a:lnTo>
                    <a:pt x="231744" y="319088"/>
                  </a:lnTo>
                  <a:lnTo>
                    <a:pt x="239875" y="326555"/>
                  </a:lnTo>
                  <a:lnTo>
                    <a:pt x="257145" y="334725"/>
                  </a:lnTo>
                  <a:lnTo>
                    <a:pt x="272845" y="338244"/>
                  </a:lnTo>
                  <a:lnTo>
                    <a:pt x="291491" y="334230"/>
                  </a:lnTo>
                  <a:lnTo>
                    <a:pt x="312655" y="322967"/>
                  </a:lnTo>
                  <a:lnTo>
                    <a:pt x="326138" y="310143"/>
                  </a:lnTo>
                  <a:lnTo>
                    <a:pt x="341026" y="283735"/>
                  </a:lnTo>
                  <a:lnTo>
                    <a:pt x="346656" y="263163"/>
                  </a:lnTo>
                  <a:lnTo>
                    <a:pt x="347223" y="229724"/>
                  </a:lnTo>
                  <a:lnTo>
                    <a:pt x="339050" y="205199"/>
                  </a:lnTo>
                  <a:lnTo>
                    <a:pt x="332077" y="194463"/>
                  </a:lnTo>
                  <a:lnTo>
                    <a:pt x="326448" y="189204"/>
                  </a:lnTo>
                  <a:lnTo>
                    <a:pt x="310247" y="181860"/>
                  </a:lnTo>
                  <a:lnTo>
                    <a:pt x="309843" y="181918"/>
                  </a:lnTo>
                  <a:lnTo>
                    <a:pt x="309926" y="182309"/>
                  </a:lnTo>
                  <a:lnTo>
                    <a:pt x="310334" y="182923"/>
                  </a:lnTo>
                  <a:lnTo>
                    <a:pt x="310959" y="183332"/>
                  </a:lnTo>
                  <a:lnTo>
                    <a:pt x="324827" y="186260"/>
                  </a:lnTo>
                  <a:lnTo>
                    <a:pt x="359504" y="186944"/>
                  </a:lnTo>
                  <a:lnTo>
                    <a:pt x="402205" y="181025"/>
                  </a:lnTo>
                  <a:lnTo>
                    <a:pt x="404608" y="187732"/>
                  </a:lnTo>
                  <a:lnTo>
                    <a:pt x="408039" y="232112"/>
                  </a:lnTo>
                  <a:lnTo>
                    <a:pt x="415545" y="267334"/>
                  </a:lnTo>
                  <a:lnTo>
                    <a:pt x="433731" y="302122"/>
                  </a:lnTo>
                  <a:lnTo>
                    <a:pt x="444131" y="314080"/>
                  </a:lnTo>
                  <a:lnTo>
                    <a:pt x="462343" y="323777"/>
                  </a:lnTo>
                  <a:lnTo>
                    <a:pt x="498475" y="3270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4" name="SMARTInkShape-Group54">
            <a:extLst>
              <a:ext uri="{FF2B5EF4-FFF2-40B4-BE49-F238E27FC236}">
                <a16:creationId xmlns:a16="http://schemas.microsoft.com/office/drawing/2014/main" xmlns="" id="{501A6DAA-ED1A-466C-8069-BE8E93A319B9}"/>
              </a:ext>
            </a:extLst>
          </p:cNvPr>
          <p:cNvGrpSpPr/>
          <p:nvPr/>
        </p:nvGrpSpPr>
        <p:grpSpPr>
          <a:xfrm>
            <a:off x="2131771" y="3565525"/>
            <a:ext cx="1170230" cy="1160362"/>
            <a:chOff x="2131771" y="3565525"/>
            <a:chExt cx="1170230" cy="1160362"/>
          </a:xfrm>
        </p:grpSpPr>
        <p:sp>
          <p:nvSpPr>
            <p:cNvPr id="106" name="SMARTInkShape-128">
              <a:extLst>
                <a:ext uri="{FF2B5EF4-FFF2-40B4-BE49-F238E27FC236}">
                  <a16:creationId xmlns:a16="http://schemas.microsoft.com/office/drawing/2014/main" xmlns="" id="{899409A6-4EC8-4E5D-9DA6-C5A5387BDA2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2681189" y="4594225"/>
              <a:ext cx="93762" cy="1"/>
            </a:xfrm>
            <a:custGeom>
              <a:avLst/>
              <a:gdLst/>
              <a:ahLst/>
              <a:cxnLst/>
              <a:rect l="0" t="0" r="0" b="0"/>
              <a:pathLst>
                <a:path w="93762" h="1">
                  <a:moveTo>
                    <a:pt x="1686" y="0"/>
                  </a:moveTo>
                  <a:lnTo>
                    <a:pt x="1686" y="0"/>
                  </a:lnTo>
                  <a:lnTo>
                    <a:pt x="0" y="0"/>
                  </a:lnTo>
                  <a:lnTo>
                    <a:pt x="41212" y="0"/>
                  </a:lnTo>
                  <a:lnTo>
                    <a:pt x="93761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SMARTInkShape-129">
              <a:extLst>
                <a:ext uri="{FF2B5EF4-FFF2-40B4-BE49-F238E27FC236}">
                  <a16:creationId xmlns:a16="http://schemas.microsoft.com/office/drawing/2014/main" xmlns="" id="{0358164D-0A03-43C5-8877-1D20348B43C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2719289" y="4540250"/>
              <a:ext cx="14387" cy="161926"/>
            </a:xfrm>
            <a:custGeom>
              <a:avLst/>
              <a:gdLst/>
              <a:ahLst/>
              <a:cxnLst/>
              <a:rect l="0" t="0" r="0" b="0"/>
              <a:pathLst>
                <a:path w="14387" h="161926">
                  <a:moveTo>
                    <a:pt x="1686" y="0"/>
                  </a:moveTo>
                  <a:lnTo>
                    <a:pt x="1686" y="0"/>
                  </a:lnTo>
                  <a:lnTo>
                    <a:pt x="0" y="1685"/>
                  </a:lnTo>
                  <a:lnTo>
                    <a:pt x="114" y="5335"/>
                  </a:lnTo>
                  <a:lnTo>
                    <a:pt x="5182" y="42100"/>
                  </a:lnTo>
                  <a:lnTo>
                    <a:pt x="7386" y="79502"/>
                  </a:lnTo>
                  <a:lnTo>
                    <a:pt x="11292" y="120152"/>
                  </a:lnTo>
                  <a:lnTo>
                    <a:pt x="14386" y="1619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SMARTInkShape-130">
              <a:extLst>
                <a:ext uri="{FF2B5EF4-FFF2-40B4-BE49-F238E27FC236}">
                  <a16:creationId xmlns:a16="http://schemas.microsoft.com/office/drawing/2014/main" xmlns="" id="{5B4655D8-D680-40EF-BC7D-D163331BF89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3133725" y="4380584"/>
              <a:ext cx="168276" cy="296192"/>
            </a:xfrm>
            <a:custGeom>
              <a:avLst/>
              <a:gdLst/>
              <a:ahLst/>
              <a:cxnLst/>
              <a:rect l="0" t="0" r="0" b="0"/>
              <a:pathLst>
                <a:path w="168276" h="296192">
                  <a:moveTo>
                    <a:pt x="0" y="248566"/>
                  </a:moveTo>
                  <a:lnTo>
                    <a:pt x="0" y="248566"/>
                  </a:lnTo>
                  <a:lnTo>
                    <a:pt x="1686" y="248566"/>
                  </a:lnTo>
                  <a:lnTo>
                    <a:pt x="31765" y="208824"/>
                  </a:lnTo>
                  <a:lnTo>
                    <a:pt x="58956" y="165182"/>
                  </a:lnTo>
                  <a:lnTo>
                    <a:pt x="85076" y="119193"/>
                  </a:lnTo>
                  <a:lnTo>
                    <a:pt x="102530" y="78803"/>
                  </a:lnTo>
                  <a:lnTo>
                    <a:pt x="120257" y="32798"/>
                  </a:lnTo>
                  <a:lnTo>
                    <a:pt x="132819" y="71"/>
                  </a:lnTo>
                  <a:lnTo>
                    <a:pt x="132996" y="0"/>
                  </a:lnTo>
                  <a:lnTo>
                    <a:pt x="140807" y="24254"/>
                  </a:lnTo>
                  <a:lnTo>
                    <a:pt x="142694" y="71225"/>
                  </a:lnTo>
                  <a:lnTo>
                    <a:pt x="145374" y="111544"/>
                  </a:lnTo>
                  <a:lnTo>
                    <a:pt x="150333" y="158351"/>
                  </a:lnTo>
                  <a:lnTo>
                    <a:pt x="152128" y="198250"/>
                  </a:lnTo>
                  <a:lnTo>
                    <a:pt x="154899" y="241509"/>
                  </a:lnTo>
                  <a:lnTo>
                    <a:pt x="164052" y="288671"/>
                  </a:lnTo>
                  <a:lnTo>
                    <a:pt x="168275" y="29619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SMARTInkShape-131">
              <a:extLst>
                <a:ext uri="{FF2B5EF4-FFF2-40B4-BE49-F238E27FC236}">
                  <a16:creationId xmlns:a16="http://schemas.microsoft.com/office/drawing/2014/main" xmlns="" id="{85B93F67-FB70-47A0-BAFC-79B0897EC224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844800" y="4392480"/>
              <a:ext cx="209551" cy="243021"/>
            </a:xfrm>
            <a:custGeom>
              <a:avLst/>
              <a:gdLst/>
              <a:ahLst/>
              <a:cxnLst/>
              <a:rect l="0" t="0" r="0" b="0"/>
              <a:pathLst>
                <a:path w="209551" h="243021">
                  <a:moveTo>
                    <a:pt x="0" y="195395"/>
                  </a:moveTo>
                  <a:lnTo>
                    <a:pt x="0" y="195395"/>
                  </a:lnTo>
                  <a:lnTo>
                    <a:pt x="0" y="199814"/>
                  </a:lnTo>
                  <a:lnTo>
                    <a:pt x="941" y="201828"/>
                  </a:lnTo>
                  <a:lnTo>
                    <a:pt x="1686" y="202858"/>
                  </a:lnTo>
                  <a:lnTo>
                    <a:pt x="7790" y="205994"/>
                  </a:lnTo>
                  <a:lnTo>
                    <a:pt x="12399" y="206221"/>
                  </a:lnTo>
                  <a:lnTo>
                    <a:pt x="22724" y="202483"/>
                  </a:lnTo>
                  <a:lnTo>
                    <a:pt x="65009" y="177942"/>
                  </a:lnTo>
                  <a:lnTo>
                    <a:pt x="107624" y="143852"/>
                  </a:lnTo>
                  <a:lnTo>
                    <a:pt x="132053" y="115282"/>
                  </a:lnTo>
                  <a:lnTo>
                    <a:pt x="158479" y="70853"/>
                  </a:lnTo>
                  <a:lnTo>
                    <a:pt x="191313" y="27102"/>
                  </a:lnTo>
                  <a:lnTo>
                    <a:pt x="208310" y="198"/>
                  </a:lnTo>
                  <a:lnTo>
                    <a:pt x="208723" y="0"/>
                  </a:lnTo>
                  <a:lnTo>
                    <a:pt x="208999" y="220"/>
                  </a:lnTo>
                  <a:lnTo>
                    <a:pt x="209305" y="1406"/>
                  </a:lnTo>
                  <a:lnTo>
                    <a:pt x="207862" y="39675"/>
                  </a:lnTo>
                  <a:lnTo>
                    <a:pt x="204058" y="84604"/>
                  </a:lnTo>
                  <a:lnTo>
                    <a:pt x="203313" y="126425"/>
                  </a:lnTo>
                  <a:lnTo>
                    <a:pt x="204900" y="169915"/>
                  </a:lnTo>
                  <a:lnTo>
                    <a:pt x="206289" y="217077"/>
                  </a:lnTo>
                  <a:lnTo>
                    <a:pt x="206720" y="239796"/>
                  </a:lnTo>
                  <a:lnTo>
                    <a:pt x="209550" y="24302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SMARTInkShape-132">
              <a:extLst>
                <a:ext uri="{FF2B5EF4-FFF2-40B4-BE49-F238E27FC236}">
                  <a16:creationId xmlns:a16="http://schemas.microsoft.com/office/drawing/2014/main" xmlns="" id="{A5207EA1-EE4A-40B7-8576-92199C27188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3143250" y="3571875"/>
              <a:ext cx="107951" cy="463551"/>
            </a:xfrm>
            <a:custGeom>
              <a:avLst/>
              <a:gdLst/>
              <a:ahLst/>
              <a:cxnLst/>
              <a:rect l="0" t="0" r="0" b="0"/>
              <a:pathLst>
                <a:path w="107951" h="463551">
                  <a:moveTo>
                    <a:pt x="107950" y="0"/>
                  </a:moveTo>
                  <a:lnTo>
                    <a:pt x="107950" y="0"/>
                  </a:lnTo>
                  <a:lnTo>
                    <a:pt x="100797" y="17676"/>
                  </a:lnTo>
                  <a:lnTo>
                    <a:pt x="92717" y="61316"/>
                  </a:lnTo>
                  <a:lnTo>
                    <a:pt x="81211" y="104834"/>
                  </a:lnTo>
                  <a:lnTo>
                    <a:pt x="70313" y="149251"/>
                  </a:lnTo>
                  <a:lnTo>
                    <a:pt x="61942" y="187807"/>
                  </a:lnTo>
                  <a:lnTo>
                    <a:pt x="52965" y="224392"/>
                  </a:lnTo>
                  <a:lnTo>
                    <a:pt x="44151" y="268863"/>
                  </a:lnTo>
                  <a:lnTo>
                    <a:pt x="36055" y="312479"/>
                  </a:lnTo>
                  <a:lnTo>
                    <a:pt x="27969" y="348115"/>
                  </a:lnTo>
                  <a:lnTo>
                    <a:pt x="16696" y="395579"/>
                  </a:lnTo>
                  <a:lnTo>
                    <a:pt x="6701" y="440902"/>
                  </a:lnTo>
                  <a:lnTo>
                    <a:pt x="0" y="4635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SMARTInkShape-133">
              <a:extLst>
                <a:ext uri="{FF2B5EF4-FFF2-40B4-BE49-F238E27FC236}">
                  <a16:creationId xmlns:a16="http://schemas.microsoft.com/office/drawing/2014/main" xmlns="" id="{ABD22D96-FC06-42AE-A595-D74FAB983FA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368550" y="3565525"/>
              <a:ext cx="704851" cy="555626"/>
            </a:xfrm>
            <a:custGeom>
              <a:avLst/>
              <a:gdLst/>
              <a:ahLst/>
              <a:cxnLst/>
              <a:rect l="0" t="0" r="0" b="0"/>
              <a:pathLst>
                <a:path w="704851" h="555626">
                  <a:moveTo>
                    <a:pt x="0" y="0"/>
                  </a:moveTo>
                  <a:lnTo>
                    <a:pt x="0" y="0"/>
                  </a:lnTo>
                  <a:lnTo>
                    <a:pt x="0" y="1686"/>
                  </a:lnTo>
                  <a:lnTo>
                    <a:pt x="45721" y="45593"/>
                  </a:lnTo>
                  <a:lnTo>
                    <a:pt x="93285" y="81383"/>
                  </a:lnTo>
                  <a:lnTo>
                    <a:pt x="138412" y="113601"/>
                  </a:lnTo>
                  <a:lnTo>
                    <a:pt x="172642" y="137273"/>
                  </a:lnTo>
                  <a:lnTo>
                    <a:pt x="218840" y="170652"/>
                  </a:lnTo>
                  <a:lnTo>
                    <a:pt x="259885" y="201788"/>
                  </a:lnTo>
                  <a:lnTo>
                    <a:pt x="303415" y="233378"/>
                  </a:lnTo>
                  <a:lnTo>
                    <a:pt x="342992" y="262234"/>
                  </a:lnTo>
                  <a:lnTo>
                    <a:pt x="387166" y="294103"/>
                  </a:lnTo>
                  <a:lnTo>
                    <a:pt x="428706" y="327342"/>
                  </a:lnTo>
                  <a:lnTo>
                    <a:pt x="470272" y="364261"/>
                  </a:lnTo>
                  <a:lnTo>
                    <a:pt x="511521" y="397403"/>
                  </a:lnTo>
                  <a:lnTo>
                    <a:pt x="556294" y="432218"/>
                  </a:lnTo>
                  <a:lnTo>
                    <a:pt x="600282" y="470336"/>
                  </a:lnTo>
                  <a:lnTo>
                    <a:pt x="647000" y="512939"/>
                  </a:lnTo>
                  <a:lnTo>
                    <a:pt x="692527" y="548501"/>
                  </a:lnTo>
                  <a:lnTo>
                    <a:pt x="704850" y="5556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SMARTInkShape-134">
              <a:extLst>
                <a:ext uri="{FF2B5EF4-FFF2-40B4-BE49-F238E27FC236}">
                  <a16:creationId xmlns:a16="http://schemas.microsoft.com/office/drawing/2014/main" xmlns="" id="{704B0B96-35E4-4AE3-8046-815BF298062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383044" y="4427227"/>
              <a:ext cx="221406" cy="298660"/>
            </a:xfrm>
            <a:custGeom>
              <a:avLst/>
              <a:gdLst/>
              <a:ahLst/>
              <a:cxnLst/>
              <a:rect l="0" t="0" r="0" b="0"/>
              <a:pathLst>
                <a:path w="221406" h="298660">
                  <a:moveTo>
                    <a:pt x="45831" y="5073"/>
                  </a:moveTo>
                  <a:lnTo>
                    <a:pt x="45831" y="5073"/>
                  </a:lnTo>
                  <a:lnTo>
                    <a:pt x="42460" y="6758"/>
                  </a:lnTo>
                  <a:lnTo>
                    <a:pt x="39864" y="9468"/>
                  </a:lnTo>
                  <a:lnTo>
                    <a:pt x="12655" y="46021"/>
                  </a:lnTo>
                  <a:lnTo>
                    <a:pt x="4682" y="90622"/>
                  </a:lnTo>
                  <a:lnTo>
                    <a:pt x="0" y="137673"/>
                  </a:lnTo>
                  <a:lnTo>
                    <a:pt x="5654" y="177633"/>
                  </a:lnTo>
                  <a:lnTo>
                    <a:pt x="16610" y="219938"/>
                  </a:lnTo>
                  <a:lnTo>
                    <a:pt x="39644" y="265330"/>
                  </a:lnTo>
                  <a:lnTo>
                    <a:pt x="46962" y="275612"/>
                  </a:lnTo>
                  <a:lnTo>
                    <a:pt x="62982" y="288629"/>
                  </a:lnTo>
                  <a:lnTo>
                    <a:pt x="81487" y="296562"/>
                  </a:lnTo>
                  <a:lnTo>
                    <a:pt x="106862" y="298659"/>
                  </a:lnTo>
                  <a:lnTo>
                    <a:pt x="134204" y="292410"/>
                  </a:lnTo>
                  <a:lnTo>
                    <a:pt x="152488" y="285688"/>
                  </a:lnTo>
                  <a:lnTo>
                    <a:pt x="170214" y="272486"/>
                  </a:lnTo>
                  <a:lnTo>
                    <a:pt x="198329" y="229068"/>
                  </a:lnTo>
                  <a:lnTo>
                    <a:pt x="213919" y="183661"/>
                  </a:lnTo>
                  <a:lnTo>
                    <a:pt x="221405" y="147327"/>
                  </a:lnTo>
                  <a:lnTo>
                    <a:pt x="216283" y="107860"/>
                  </a:lnTo>
                  <a:lnTo>
                    <a:pt x="203091" y="63390"/>
                  </a:lnTo>
                  <a:lnTo>
                    <a:pt x="192410" y="38700"/>
                  </a:lnTo>
                  <a:lnTo>
                    <a:pt x="176320" y="24483"/>
                  </a:lnTo>
                  <a:lnTo>
                    <a:pt x="149323" y="8992"/>
                  </a:lnTo>
                  <a:lnTo>
                    <a:pt x="123267" y="1614"/>
                  </a:lnTo>
                  <a:lnTo>
                    <a:pt x="93988" y="0"/>
                  </a:lnTo>
                  <a:lnTo>
                    <a:pt x="66097" y="5743"/>
                  </a:lnTo>
                  <a:lnTo>
                    <a:pt x="57307" y="10310"/>
                  </a:lnTo>
                  <a:lnTo>
                    <a:pt x="42656" y="2412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SMARTInkShape-135">
              <a:extLst>
                <a:ext uri="{FF2B5EF4-FFF2-40B4-BE49-F238E27FC236}">
                  <a16:creationId xmlns:a16="http://schemas.microsoft.com/office/drawing/2014/main" xmlns="" id="{4BABCCE5-4ADB-4E13-B108-332F2590EFF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2131771" y="4391025"/>
              <a:ext cx="169187" cy="298728"/>
            </a:xfrm>
            <a:custGeom>
              <a:avLst/>
              <a:gdLst/>
              <a:ahLst/>
              <a:cxnLst/>
              <a:rect l="0" t="0" r="0" b="0"/>
              <a:pathLst>
                <a:path w="169187" h="298728">
                  <a:moveTo>
                    <a:pt x="1829" y="0"/>
                  </a:moveTo>
                  <a:lnTo>
                    <a:pt x="1829" y="0"/>
                  </a:lnTo>
                  <a:lnTo>
                    <a:pt x="143" y="0"/>
                  </a:lnTo>
                  <a:lnTo>
                    <a:pt x="0" y="353"/>
                  </a:lnTo>
                  <a:lnTo>
                    <a:pt x="781" y="1685"/>
                  </a:lnTo>
                  <a:lnTo>
                    <a:pt x="4185" y="2513"/>
                  </a:lnTo>
                  <a:lnTo>
                    <a:pt x="47937" y="8228"/>
                  </a:lnTo>
                  <a:lnTo>
                    <a:pt x="93787" y="27661"/>
                  </a:lnTo>
                  <a:lnTo>
                    <a:pt x="101025" y="35577"/>
                  </a:lnTo>
                  <a:lnTo>
                    <a:pt x="109735" y="51164"/>
                  </a:lnTo>
                  <a:lnTo>
                    <a:pt x="110103" y="54571"/>
                  </a:lnTo>
                  <a:lnTo>
                    <a:pt x="108629" y="62118"/>
                  </a:lnTo>
                  <a:lnTo>
                    <a:pt x="94683" y="84655"/>
                  </a:lnTo>
                  <a:lnTo>
                    <a:pt x="64821" y="113771"/>
                  </a:lnTo>
                  <a:lnTo>
                    <a:pt x="24282" y="133595"/>
                  </a:lnTo>
                  <a:lnTo>
                    <a:pt x="15548" y="136268"/>
                  </a:lnTo>
                  <a:lnTo>
                    <a:pt x="61062" y="138404"/>
                  </a:lnTo>
                  <a:lnTo>
                    <a:pt x="104062" y="150404"/>
                  </a:lnTo>
                  <a:lnTo>
                    <a:pt x="126419" y="160681"/>
                  </a:lnTo>
                  <a:lnTo>
                    <a:pt x="153132" y="185310"/>
                  </a:lnTo>
                  <a:lnTo>
                    <a:pt x="162292" y="198487"/>
                  </a:lnTo>
                  <a:lnTo>
                    <a:pt x="168195" y="216785"/>
                  </a:lnTo>
                  <a:lnTo>
                    <a:pt x="169186" y="228980"/>
                  </a:lnTo>
                  <a:lnTo>
                    <a:pt x="165610" y="250901"/>
                  </a:lnTo>
                  <a:lnTo>
                    <a:pt x="154687" y="271562"/>
                  </a:lnTo>
                  <a:lnTo>
                    <a:pt x="146212" y="280214"/>
                  </a:lnTo>
                  <a:lnTo>
                    <a:pt x="132294" y="288813"/>
                  </a:lnTo>
                  <a:lnTo>
                    <a:pt x="103733" y="298727"/>
                  </a:lnTo>
                  <a:lnTo>
                    <a:pt x="80990" y="298518"/>
                  </a:lnTo>
                  <a:lnTo>
                    <a:pt x="60086" y="294139"/>
                  </a:lnTo>
                  <a:lnTo>
                    <a:pt x="51004" y="289478"/>
                  </a:lnTo>
                  <a:lnTo>
                    <a:pt x="36498" y="274936"/>
                  </a:lnTo>
                  <a:lnTo>
                    <a:pt x="33113" y="269302"/>
                  </a:lnTo>
                  <a:lnTo>
                    <a:pt x="30404" y="257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4" name="SMARTInkShape-Group55">
            <a:extLst>
              <a:ext uri="{FF2B5EF4-FFF2-40B4-BE49-F238E27FC236}">
                <a16:creationId xmlns:a16="http://schemas.microsoft.com/office/drawing/2014/main" xmlns="" id="{9F082FD4-8873-4A98-8732-8E8A257AEF0A}"/>
              </a:ext>
            </a:extLst>
          </p:cNvPr>
          <p:cNvGrpSpPr/>
          <p:nvPr/>
        </p:nvGrpSpPr>
        <p:grpSpPr>
          <a:xfrm>
            <a:off x="1905884" y="3219242"/>
            <a:ext cx="1290610" cy="860634"/>
            <a:chOff x="1905884" y="3219242"/>
            <a:chExt cx="1290610" cy="860634"/>
          </a:xfrm>
        </p:grpSpPr>
        <p:sp>
          <p:nvSpPr>
            <p:cNvPr id="115" name="SMARTInkShape-136">
              <a:extLst>
                <a:ext uri="{FF2B5EF4-FFF2-40B4-BE49-F238E27FC236}">
                  <a16:creationId xmlns:a16="http://schemas.microsoft.com/office/drawing/2014/main" xmlns="" id="{23C0B295-B43A-4B14-8419-44AF8DC965D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025650" y="3619500"/>
              <a:ext cx="257552" cy="400245"/>
            </a:xfrm>
            <a:custGeom>
              <a:avLst/>
              <a:gdLst/>
              <a:ahLst/>
              <a:cxnLst/>
              <a:rect l="0" t="0" r="0" b="0"/>
              <a:pathLst>
                <a:path w="257552" h="400245">
                  <a:moveTo>
                    <a:pt x="0" y="0"/>
                  </a:moveTo>
                  <a:lnTo>
                    <a:pt x="0" y="0"/>
                  </a:lnTo>
                  <a:lnTo>
                    <a:pt x="11030" y="28267"/>
                  </a:lnTo>
                  <a:lnTo>
                    <a:pt x="45768" y="75571"/>
                  </a:lnTo>
                  <a:lnTo>
                    <a:pt x="76141" y="117524"/>
                  </a:lnTo>
                  <a:lnTo>
                    <a:pt x="103235" y="159739"/>
                  </a:lnTo>
                  <a:lnTo>
                    <a:pt x="131295" y="202089"/>
                  </a:lnTo>
                  <a:lnTo>
                    <a:pt x="156142" y="240304"/>
                  </a:lnTo>
                  <a:lnTo>
                    <a:pt x="185138" y="284756"/>
                  </a:lnTo>
                  <a:lnTo>
                    <a:pt x="212724" y="327887"/>
                  </a:lnTo>
                  <a:lnTo>
                    <a:pt x="241026" y="371201"/>
                  </a:lnTo>
                  <a:lnTo>
                    <a:pt x="257551" y="40024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SMARTInkShape-137">
              <a:extLst>
                <a:ext uri="{FF2B5EF4-FFF2-40B4-BE49-F238E27FC236}">
                  <a16:creationId xmlns:a16="http://schemas.microsoft.com/office/drawing/2014/main" xmlns="" id="{7A043A88-2404-405A-AD97-BA5EF65E265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3076575" y="3365500"/>
              <a:ext cx="114301" cy="19051"/>
            </a:xfrm>
            <a:custGeom>
              <a:avLst/>
              <a:gdLst/>
              <a:ahLst/>
              <a:cxnLst/>
              <a:rect l="0" t="0" r="0" b="0"/>
              <a:pathLst>
                <a:path w="114301" h="19051">
                  <a:moveTo>
                    <a:pt x="0" y="0"/>
                  </a:moveTo>
                  <a:lnTo>
                    <a:pt x="0" y="0"/>
                  </a:lnTo>
                  <a:lnTo>
                    <a:pt x="0" y="1686"/>
                  </a:lnTo>
                  <a:lnTo>
                    <a:pt x="1881" y="3454"/>
                  </a:lnTo>
                  <a:lnTo>
                    <a:pt x="4364" y="5416"/>
                  </a:lnTo>
                  <a:lnTo>
                    <a:pt x="5467" y="7463"/>
                  </a:lnTo>
                  <a:lnTo>
                    <a:pt x="21548" y="12516"/>
                  </a:lnTo>
                  <a:lnTo>
                    <a:pt x="68680" y="14369"/>
                  </a:lnTo>
                  <a:lnTo>
                    <a:pt x="114300" y="190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SMARTInkShape-138">
              <a:extLst>
                <a:ext uri="{FF2B5EF4-FFF2-40B4-BE49-F238E27FC236}">
                  <a16:creationId xmlns:a16="http://schemas.microsoft.com/office/drawing/2014/main" xmlns="" id="{A969CF97-8091-4324-87CE-B58618FBAFF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3004122" y="3229028"/>
              <a:ext cx="192372" cy="276173"/>
            </a:xfrm>
            <a:custGeom>
              <a:avLst/>
              <a:gdLst/>
              <a:ahLst/>
              <a:cxnLst/>
              <a:rect l="0" t="0" r="0" b="0"/>
              <a:pathLst>
                <a:path w="192372" h="276173">
                  <a:moveTo>
                    <a:pt x="5778" y="6297"/>
                  </a:moveTo>
                  <a:lnTo>
                    <a:pt x="5778" y="6297"/>
                  </a:lnTo>
                  <a:lnTo>
                    <a:pt x="0" y="6297"/>
                  </a:lnTo>
                  <a:lnTo>
                    <a:pt x="6793" y="6650"/>
                  </a:lnTo>
                  <a:lnTo>
                    <a:pt x="16624" y="9276"/>
                  </a:lnTo>
                  <a:lnTo>
                    <a:pt x="48385" y="8473"/>
                  </a:lnTo>
                  <a:lnTo>
                    <a:pt x="89273" y="6911"/>
                  </a:lnTo>
                  <a:lnTo>
                    <a:pt x="128511" y="4049"/>
                  </a:lnTo>
                  <a:lnTo>
                    <a:pt x="173992" y="354"/>
                  </a:lnTo>
                  <a:lnTo>
                    <a:pt x="186619" y="0"/>
                  </a:lnTo>
                  <a:lnTo>
                    <a:pt x="189398" y="911"/>
                  </a:lnTo>
                  <a:lnTo>
                    <a:pt x="190633" y="1648"/>
                  </a:lnTo>
                  <a:lnTo>
                    <a:pt x="191456" y="2492"/>
                  </a:lnTo>
                  <a:lnTo>
                    <a:pt x="192371" y="4371"/>
                  </a:lnTo>
                  <a:lnTo>
                    <a:pt x="184234" y="48010"/>
                  </a:lnTo>
                  <a:lnTo>
                    <a:pt x="172866" y="89116"/>
                  </a:lnTo>
                  <a:lnTo>
                    <a:pt x="164080" y="133999"/>
                  </a:lnTo>
                  <a:lnTo>
                    <a:pt x="156125" y="180870"/>
                  </a:lnTo>
                  <a:lnTo>
                    <a:pt x="152368" y="226581"/>
                  </a:lnTo>
                  <a:lnTo>
                    <a:pt x="148653" y="27617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SMARTInkShape-139">
              <a:extLst>
                <a:ext uri="{FF2B5EF4-FFF2-40B4-BE49-F238E27FC236}">
                  <a16:creationId xmlns:a16="http://schemas.microsoft.com/office/drawing/2014/main" xmlns="" id="{31E325B5-8ED3-4EEC-90A3-CE744B77FAE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2797175" y="3231146"/>
              <a:ext cx="120645" cy="261355"/>
            </a:xfrm>
            <a:custGeom>
              <a:avLst/>
              <a:gdLst/>
              <a:ahLst/>
              <a:cxnLst/>
              <a:rect l="0" t="0" r="0" b="0"/>
              <a:pathLst>
                <a:path w="120645" h="261355">
                  <a:moveTo>
                    <a:pt x="0" y="178804"/>
                  </a:moveTo>
                  <a:lnTo>
                    <a:pt x="0" y="178804"/>
                  </a:lnTo>
                  <a:lnTo>
                    <a:pt x="1686" y="178804"/>
                  </a:lnTo>
                  <a:lnTo>
                    <a:pt x="3454" y="177863"/>
                  </a:lnTo>
                  <a:lnTo>
                    <a:pt x="4419" y="177118"/>
                  </a:lnTo>
                  <a:lnTo>
                    <a:pt x="15433" y="160447"/>
                  </a:lnTo>
                  <a:lnTo>
                    <a:pt x="61392" y="116285"/>
                  </a:lnTo>
                  <a:lnTo>
                    <a:pt x="95106" y="70756"/>
                  </a:lnTo>
                  <a:lnTo>
                    <a:pt x="109516" y="33053"/>
                  </a:lnTo>
                  <a:lnTo>
                    <a:pt x="119560" y="597"/>
                  </a:lnTo>
                  <a:lnTo>
                    <a:pt x="119923" y="27"/>
                  </a:lnTo>
                  <a:lnTo>
                    <a:pt x="120166" y="0"/>
                  </a:lnTo>
                  <a:lnTo>
                    <a:pt x="120327" y="335"/>
                  </a:lnTo>
                  <a:lnTo>
                    <a:pt x="120644" y="44999"/>
                  </a:lnTo>
                  <a:lnTo>
                    <a:pt x="118964" y="86573"/>
                  </a:lnTo>
                  <a:lnTo>
                    <a:pt x="120339" y="133979"/>
                  </a:lnTo>
                  <a:lnTo>
                    <a:pt x="118407" y="178560"/>
                  </a:lnTo>
                  <a:lnTo>
                    <a:pt x="117659" y="218463"/>
                  </a:lnTo>
                  <a:lnTo>
                    <a:pt x="117475" y="2613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SMARTInkShape-140">
              <a:extLst>
                <a:ext uri="{FF2B5EF4-FFF2-40B4-BE49-F238E27FC236}">
                  <a16:creationId xmlns:a16="http://schemas.microsoft.com/office/drawing/2014/main" xmlns="" id="{94AB1E91-8BFE-4722-B2A6-EE13BDF7C9A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2498725" y="3406775"/>
              <a:ext cx="133351" cy="12701"/>
            </a:xfrm>
            <a:custGeom>
              <a:avLst/>
              <a:gdLst/>
              <a:ahLst/>
              <a:cxnLst/>
              <a:rect l="0" t="0" r="0" b="0"/>
              <a:pathLst>
                <a:path w="133351" h="12701">
                  <a:moveTo>
                    <a:pt x="0" y="0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2182" y="353"/>
                  </a:lnTo>
                  <a:lnTo>
                    <a:pt x="2513" y="941"/>
                  </a:lnTo>
                  <a:lnTo>
                    <a:pt x="3044" y="2734"/>
                  </a:lnTo>
                  <a:lnTo>
                    <a:pt x="10754" y="5270"/>
                  </a:lnTo>
                  <a:lnTo>
                    <a:pt x="51365" y="9429"/>
                  </a:lnTo>
                  <a:lnTo>
                    <a:pt x="96106" y="9506"/>
                  </a:lnTo>
                  <a:lnTo>
                    <a:pt x="133350" y="12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SMARTInkShape-141">
              <a:extLst>
                <a:ext uri="{FF2B5EF4-FFF2-40B4-BE49-F238E27FC236}">
                  <a16:creationId xmlns:a16="http://schemas.microsoft.com/office/drawing/2014/main" xmlns="" id="{95A2D8EA-E898-4A7C-8676-94A3F6D343A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2328158" y="3349625"/>
              <a:ext cx="5468" cy="177801"/>
            </a:xfrm>
            <a:custGeom>
              <a:avLst/>
              <a:gdLst/>
              <a:ahLst/>
              <a:cxnLst/>
              <a:rect l="0" t="0" r="0" b="0"/>
              <a:pathLst>
                <a:path w="5468" h="177801">
                  <a:moveTo>
                    <a:pt x="5467" y="0"/>
                  </a:moveTo>
                  <a:lnTo>
                    <a:pt x="5467" y="0"/>
                  </a:lnTo>
                  <a:lnTo>
                    <a:pt x="3638" y="0"/>
                  </a:lnTo>
                  <a:lnTo>
                    <a:pt x="4419" y="0"/>
                  </a:lnTo>
                  <a:lnTo>
                    <a:pt x="4768" y="353"/>
                  </a:lnTo>
                  <a:lnTo>
                    <a:pt x="5156" y="1686"/>
                  </a:lnTo>
                  <a:lnTo>
                    <a:pt x="5466" y="48183"/>
                  </a:lnTo>
                  <a:lnTo>
                    <a:pt x="2096" y="93322"/>
                  </a:lnTo>
                  <a:lnTo>
                    <a:pt x="0" y="132191"/>
                  </a:lnTo>
                  <a:lnTo>
                    <a:pt x="2687" y="166942"/>
                  </a:lnTo>
                  <a:lnTo>
                    <a:pt x="5467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SMARTInkShape-142">
              <a:extLst>
                <a:ext uri="{FF2B5EF4-FFF2-40B4-BE49-F238E27FC236}">
                  <a16:creationId xmlns:a16="http://schemas.microsoft.com/office/drawing/2014/main" xmlns="" id="{4743DDF8-95B4-43A9-9D38-D0BA7C7AEBE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2220967" y="3238500"/>
              <a:ext cx="138059" cy="193316"/>
            </a:xfrm>
            <a:custGeom>
              <a:avLst/>
              <a:gdLst/>
              <a:ahLst/>
              <a:cxnLst/>
              <a:rect l="0" t="0" r="0" b="0"/>
              <a:pathLst>
                <a:path w="138059" h="193316">
                  <a:moveTo>
                    <a:pt x="1533" y="0"/>
                  </a:moveTo>
                  <a:lnTo>
                    <a:pt x="1533" y="0"/>
                  </a:lnTo>
                  <a:lnTo>
                    <a:pt x="3219" y="0"/>
                  </a:lnTo>
                  <a:lnTo>
                    <a:pt x="4987" y="1881"/>
                  </a:lnTo>
                  <a:lnTo>
                    <a:pt x="6596" y="5069"/>
                  </a:lnTo>
                  <a:lnTo>
                    <a:pt x="7311" y="8838"/>
                  </a:lnTo>
                  <a:lnTo>
                    <a:pt x="4742" y="53124"/>
                  </a:lnTo>
                  <a:lnTo>
                    <a:pt x="3033" y="93038"/>
                  </a:lnTo>
                  <a:lnTo>
                    <a:pt x="0" y="139159"/>
                  </a:lnTo>
                  <a:lnTo>
                    <a:pt x="2947" y="168147"/>
                  </a:lnTo>
                  <a:lnTo>
                    <a:pt x="11259" y="184974"/>
                  </a:lnTo>
                  <a:lnTo>
                    <a:pt x="14440" y="189573"/>
                  </a:lnTo>
                  <a:lnTo>
                    <a:pt x="17970" y="191852"/>
                  </a:lnTo>
                  <a:lnTo>
                    <a:pt x="25986" y="193315"/>
                  </a:lnTo>
                  <a:lnTo>
                    <a:pt x="69523" y="190536"/>
                  </a:lnTo>
                  <a:lnTo>
                    <a:pt x="114546" y="190500"/>
                  </a:lnTo>
                  <a:lnTo>
                    <a:pt x="127338" y="191441"/>
                  </a:lnTo>
                  <a:lnTo>
                    <a:pt x="135078" y="193234"/>
                  </a:lnTo>
                  <a:lnTo>
                    <a:pt x="136071" y="193028"/>
                  </a:lnTo>
                  <a:lnTo>
                    <a:pt x="138058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SMARTInkShape-143">
              <a:extLst>
                <a:ext uri="{FF2B5EF4-FFF2-40B4-BE49-F238E27FC236}">
                  <a16:creationId xmlns:a16="http://schemas.microsoft.com/office/drawing/2014/main" xmlns="" id="{B20526D9-8AD5-4D52-8AD2-1F455B7A705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905884" y="3219242"/>
              <a:ext cx="205492" cy="306602"/>
            </a:xfrm>
            <a:custGeom>
              <a:avLst/>
              <a:gdLst/>
              <a:ahLst/>
              <a:cxnLst/>
              <a:rect l="0" t="0" r="0" b="0"/>
              <a:pathLst>
                <a:path w="205492" h="306602">
                  <a:moveTo>
                    <a:pt x="21341" y="79583"/>
                  </a:moveTo>
                  <a:lnTo>
                    <a:pt x="21341" y="79583"/>
                  </a:lnTo>
                  <a:lnTo>
                    <a:pt x="29769" y="82954"/>
                  </a:lnTo>
                  <a:lnTo>
                    <a:pt x="31545" y="84300"/>
                  </a:lnTo>
                  <a:lnTo>
                    <a:pt x="32024" y="85550"/>
                  </a:lnTo>
                  <a:lnTo>
                    <a:pt x="31095" y="88405"/>
                  </a:lnTo>
                  <a:lnTo>
                    <a:pt x="7331" y="79160"/>
                  </a:lnTo>
                  <a:lnTo>
                    <a:pt x="3590" y="72927"/>
                  </a:lnTo>
                  <a:lnTo>
                    <a:pt x="0" y="57925"/>
                  </a:lnTo>
                  <a:lnTo>
                    <a:pt x="4434" y="41259"/>
                  </a:lnTo>
                  <a:lnTo>
                    <a:pt x="10766" y="29109"/>
                  </a:lnTo>
                  <a:lnTo>
                    <a:pt x="24295" y="14318"/>
                  </a:lnTo>
                  <a:lnTo>
                    <a:pt x="46420" y="1591"/>
                  </a:lnTo>
                  <a:lnTo>
                    <a:pt x="57535" y="0"/>
                  </a:lnTo>
                  <a:lnTo>
                    <a:pt x="78546" y="1852"/>
                  </a:lnTo>
                  <a:lnTo>
                    <a:pt x="105909" y="17554"/>
                  </a:lnTo>
                  <a:lnTo>
                    <a:pt x="131482" y="50616"/>
                  </a:lnTo>
                  <a:lnTo>
                    <a:pt x="148059" y="95427"/>
                  </a:lnTo>
                  <a:lnTo>
                    <a:pt x="150120" y="135683"/>
                  </a:lnTo>
                  <a:lnTo>
                    <a:pt x="143153" y="180535"/>
                  </a:lnTo>
                  <a:lnTo>
                    <a:pt x="132068" y="212008"/>
                  </a:lnTo>
                  <a:lnTo>
                    <a:pt x="112175" y="240393"/>
                  </a:lnTo>
                  <a:lnTo>
                    <a:pt x="99878" y="250859"/>
                  </a:lnTo>
                  <a:lnTo>
                    <a:pt x="70611" y="263514"/>
                  </a:lnTo>
                  <a:lnTo>
                    <a:pt x="56009" y="264217"/>
                  </a:lnTo>
                  <a:lnTo>
                    <a:pt x="44430" y="260505"/>
                  </a:lnTo>
                  <a:lnTo>
                    <a:pt x="34297" y="254937"/>
                  </a:lnTo>
                  <a:lnTo>
                    <a:pt x="24592" y="245448"/>
                  </a:lnTo>
                  <a:lnTo>
                    <a:pt x="18385" y="235385"/>
                  </a:lnTo>
                  <a:lnTo>
                    <a:pt x="15661" y="220674"/>
                  </a:lnTo>
                  <a:lnTo>
                    <a:pt x="15289" y="215080"/>
                  </a:lnTo>
                  <a:lnTo>
                    <a:pt x="17946" y="209301"/>
                  </a:lnTo>
                  <a:lnTo>
                    <a:pt x="20136" y="206278"/>
                  </a:lnTo>
                  <a:lnTo>
                    <a:pt x="41171" y="193611"/>
                  </a:lnTo>
                  <a:lnTo>
                    <a:pt x="47088" y="192939"/>
                  </a:lnTo>
                  <a:lnTo>
                    <a:pt x="61195" y="195382"/>
                  </a:lnTo>
                  <a:lnTo>
                    <a:pt x="84275" y="211216"/>
                  </a:lnTo>
                  <a:lnTo>
                    <a:pt x="98906" y="231827"/>
                  </a:lnTo>
                  <a:lnTo>
                    <a:pt x="122885" y="274593"/>
                  </a:lnTo>
                  <a:lnTo>
                    <a:pt x="136492" y="293865"/>
                  </a:lnTo>
                  <a:lnTo>
                    <a:pt x="146132" y="300173"/>
                  </a:lnTo>
                  <a:lnTo>
                    <a:pt x="165700" y="306601"/>
                  </a:lnTo>
                  <a:lnTo>
                    <a:pt x="179786" y="306029"/>
                  </a:lnTo>
                  <a:lnTo>
                    <a:pt x="205491" y="29548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SMARTInkShape-144">
              <a:extLst>
                <a:ext uri="{FF2B5EF4-FFF2-40B4-BE49-F238E27FC236}">
                  <a16:creationId xmlns:a16="http://schemas.microsoft.com/office/drawing/2014/main" xmlns="" id="{BFEBD52E-9509-4287-976D-D6655D0A825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2619375" y="3562350"/>
              <a:ext cx="278055" cy="517526"/>
            </a:xfrm>
            <a:custGeom>
              <a:avLst/>
              <a:gdLst/>
              <a:ahLst/>
              <a:cxnLst/>
              <a:rect l="0" t="0" r="0" b="0"/>
              <a:pathLst>
                <a:path w="278055" h="517526">
                  <a:moveTo>
                    <a:pt x="276225" y="0"/>
                  </a:moveTo>
                  <a:lnTo>
                    <a:pt x="276225" y="0"/>
                  </a:lnTo>
                  <a:lnTo>
                    <a:pt x="277911" y="3371"/>
                  </a:lnTo>
                  <a:lnTo>
                    <a:pt x="278054" y="4717"/>
                  </a:lnTo>
                  <a:lnTo>
                    <a:pt x="277273" y="7153"/>
                  </a:lnTo>
                  <a:lnTo>
                    <a:pt x="255946" y="50174"/>
                  </a:lnTo>
                  <a:lnTo>
                    <a:pt x="229294" y="96672"/>
                  </a:lnTo>
                  <a:lnTo>
                    <a:pt x="209976" y="131042"/>
                  </a:lnTo>
                  <a:lnTo>
                    <a:pt x="186158" y="173353"/>
                  </a:lnTo>
                  <a:lnTo>
                    <a:pt x="162518" y="212513"/>
                  </a:lnTo>
                  <a:lnTo>
                    <a:pt x="142786" y="243087"/>
                  </a:lnTo>
                  <a:lnTo>
                    <a:pt x="113215" y="289925"/>
                  </a:lnTo>
                  <a:lnTo>
                    <a:pt x="85315" y="336512"/>
                  </a:lnTo>
                  <a:lnTo>
                    <a:pt x="57131" y="382145"/>
                  </a:lnTo>
                  <a:lnTo>
                    <a:pt x="35053" y="422935"/>
                  </a:lnTo>
                  <a:lnTo>
                    <a:pt x="13692" y="467548"/>
                  </a:lnTo>
                  <a:lnTo>
                    <a:pt x="1527" y="501052"/>
                  </a:lnTo>
                  <a:lnTo>
                    <a:pt x="0" y="517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SMARTInkShape-145">
            <a:extLst>
              <a:ext uri="{FF2B5EF4-FFF2-40B4-BE49-F238E27FC236}">
                <a16:creationId xmlns:a16="http://schemas.microsoft.com/office/drawing/2014/main" xmlns="" id="{CB16BF22-6B8F-41AB-9D60-A0B195489D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82014" y="3368675"/>
            <a:ext cx="7441" cy="161926"/>
          </a:xfrm>
          <a:custGeom>
            <a:avLst/>
            <a:gdLst/>
            <a:ahLst/>
            <a:cxnLst/>
            <a:rect l="0" t="0" r="0" b="0"/>
            <a:pathLst>
              <a:path w="7441" h="161926">
                <a:moveTo>
                  <a:pt x="5611" y="0"/>
                </a:moveTo>
                <a:lnTo>
                  <a:pt x="5611" y="0"/>
                </a:lnTo>
                <a:lnTo>
                  <a:pt x="7440" y="0"/>
                </a:lnTo>
                <a:lnTo>
                  <a:pt x="6659" y="0"/>
                </a:lnTo>
                <a:lnTo>
                  <a:pt x="6310" y="353"/>
                </a:lnTo>
                <a:lnTo>
                  <a:pt x="566" y="24750"/>
                </a:lnTo>
                <a:lnTo>
                  <a:pt x="0" y="36104"/>
                </a:lnTo>
                <a:lnTo>
                  <a:pt x="4006" y="78224"/>
                </a:lnTo>
                <a:lnTo>
                  <a:pt x="5470" y="121806"/>
                </a:lnTo>
                <a:lnTo>
                  <a:pt x="5611" y="16192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2" name="SMARTInkShape-Group57">
            <a:extLst>
              <a:ext uri="{FF2B5EF4-FFF2-40B4-BE49-F238E27FC236}">
                <a16:creationId xmlns:a16="http://schemas.microsoft.com/office/drawing/2014/main" xmlns="" id="{D6763816-C078-44AA-8818-F5B256CA9E5C}"/>
              </a:ext>
            </a:extLst>
          </p:cNvPr>
          <p:cNvGrpSpPr/>
          <p:nvPr/>
        </p:nvGrpSpPr>
        <p:grpSpPr>
          <a:xfrm>
            <a:off x="8159750" y="3363044"/>
            <a:ext cx="1803401" cy="691432"/>
            <a:chOff x="8159750" y="3363044"/>
            <a:chExt cx="1803401" cy="691432"/>
          </a:xfrm>
        </p:grpSpPr>
        <p:sp>
          <p:nvSpPr>
            <p:cNvPr id="126" name="SMARTInkShape-146">
              <a:extLst>
                <a:ext uri="{FF2B5EF4-FFF2-40B4-BE49-F238E27FC236}">
                  <a16:creationId xmlns:a16="http://schemas.microsoft.com/office/drawing/2014/main" xmlns="" id="{63461BFC-AEC4-41AA-9EF5-13AA9E9FC30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194675" y="3671808"/>
              <a:ext cx="1768476" cy="382668"/>
            </a:xfrm>
            <a:custGeom>
              <a:avLst/>
              <a:gdLst/>
              <a:ahLst/>
              <a:cxnLst/>
              <a:rect l="0" t="0" r="0" b="0"/>
              <a:pathLst>
                <a:path w="1768476" h="382668">
                  <a:moveTo>
                    <a:pt x="1768475" y="382667"/>
                  </a:moveTo>
                  <a:lnTo>
                    <a:pt x="1768475" y="382667"/>
                  </a:lnTo>
                  <a:lnTo>
                    <a:pt x="1762387" y="379623"/>
                  </a:lnTo>
                  <a:lnTo>
                    <a:pt x="1762203" y="381216"/>
                  </a:lnTo>
                  <a:lnTo>
                    <a:pt x="1753346" y="363635"/>
                  </a:lnTo>
                  <a:lnTo>
                    <a:pt x="1708359" y="318977"/>
                  </a:lnTo>
                  <a:lnTo>
                    <a:pt x="1664526" y="283463"/>
                  </a:lnTo>
                  <a:lnTo>
                    <a:pt x="1623768" y="249591"/>
                  </a:lnTo>
                  <a:lnTo>
                    <a:pt x="1576312" y="217434"/>
                  </a:lnTo>
                  <a:lnTo>
                    <a:pt x="1534255" y="190926"/>
                  </a:lnTo>
                  <a:lnTo>
                    <a:pt x="1487425" y="163951"/>
                  </a:lnTo>
                  <a:lnTo>
                    <a:pt x="1448963" y="142496"/>
                  </a:lnTo>
                  <a:lnTo>
                    <a:pt x="1407747" y="119796"/>
                  </a:lnTo>
                  <a:lnTo>
                    <a:pt x="1365845" y="102142"/>
                  </a:lnTo>
                  <a:lnTo>
                    <a:pt x="1327228" y="85249"/>
                  </a:lnTo>
                  <a:lnTo>
                    <a:pt x="1289034" y="71627"/>
                  </a:lnTo>
                  <a:lnTo>
                    <a:pt x="1248439" y="58120"/>
                  </a:lnTo>
                  <a:lnTo>
                    <a:pt x="1205402" y="44477"/>
                  </a:lnTo>
                  <a:lnTo>
                    <a:pt x="1172308" y="35165"/>
                  </a:lnTo>
                  <a:lnTo>
                    <a:pt x="1133928" y="25351"/>
                  </a:lnTo>
                  <a:lnTo>
                    <a:pt x="1098448" y="17974"/>
                  </a:lnTo>
                  <a:lnTo>
                    <a:pt x="1055951" y="11320"/>
                  </a:lnTo>
                  <a:lnTo>
                    <a:pt x="1012093" y="4436"/>
                  </a:lnTo>
                  <a:lnTo>
                    <a:pt x="970549" y="2487"/>
                  </a:lnTo>
                  <a:lnTo>
                    <a:pt x="925661" y="0"/>
                  </a:lnTo>
                  <a:lnTo>
                    <a:pt x="885595" y="1722"/>
                  </a:lnTo>
                  <a:lnTo>
                    <a:pt x="843542" y="5838"/>
                  </a:lnTo>
                  <a:lnTo>
                    <a:pt x="803115" y="8527"/>
                  </a:lnTo>
                  <a:lnTo>
                    <a:pt x="758362" y="14036"/>
                  </a:lnTo>
                  <a:lnTo>
                    <a:pt x="712598" y="21566"/>
                  </a:lnTo>
                  <a:lnTo>
                    <a:pt x="673454" y="29639"/>
                  </a:lnTo>
                  <a:lnTo>
                    <a:pt x="632483" y="39452"/>
                  </a:lnTo>
                  <a:lnTo>
                    <a:pt x="590210" y="49504"/>
                  </a:lnTo>
                  <a:lnTo>
                    <a:pt x="550397" y="59591"/>
                  </a:lnTo>
                  <a:lnTo>
                    <a:pt x="503793" y="71670"/>
                  </a:lnTo>
                  <a:lnTo>
                    <a:pt x="463255" y="82065"/>
                  </a:lnTo>
                  <a:lnTo>
                    <a:pt x="416570" y="95366"/>
                  </a:lnTo>
                  <a:lnTo>
                    <a:pt x="379662" y="103748"/>
                  </a:lnTo>
                  <a:lnTo>
                    <a:pt x="332810" y="116062"/>
                  </a:lnTo>
                  <a:lnTo>
                    <a:pt x="292615" y="128686"/>
                  </a:lnTo>
                  <a:lnTo>
                    <a:pt x="252213" y="143068"/>
                  </a:lnTo>
                  <a:lnTo>
                    <a:pt x="207577" y="159469"/>
                  </a:lnTo>
                  <a:lnTo>
                    <a:pt x="162850" y="179377"/>
                  </a:lnTo>
                  <a:lnTo>
                    <a:pt x="115332" y="201942"/>
                  </a:lnTo>
                  <a:lnTo>
                    <a:pt x="70318" y="234056"/>
                  </a:lnTo>
                  <a:lnTo>
                    <a:pt x="28084" y="279140"/>
                  </a:lnTo>
                  <a:lnTo>
                    <a:pt x="2294" y="311755"/>
                  </a:lnTo>
                  <a:lnTo>
                    <a:pt x="680" y="316422"/>
                  </a:lnTo>
                  <a:lnTo>
                    <a:pt x="0" y="32234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SMARTInkShape-147">
              <a:extLst>
                <a:ext uri="{FF2B5EF4-FFF2-40B4-BE49-F238E27FC236}">
                  <a16:creationId xmlns:a16="http://schemas.microsoft.com/office/drawing/2014/main" xmlns="" id="{39C99CF7-296A-471E-8CCB-D95A8B4F5A2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159750" y="3886331"/>
              <a:ext cx="165101" cy="107211"/>
            </a:xfrm>
            <a:custGeom>
              <a:avLst/>
              <a:gdLst/>
              <a:ahLst/>
              <a:cxnLst/>
              <a:rect l="0" t="0" r="0" b="0"/>
              <a:pathLst>
                <a:path w="165101" h="107211">
                  <a:moveTo>
                    <a:pt x="0" y="3044"/>
                  </a:moveTo>
                  <a:lnTo>
                    <a:pt x="0" y="3044"/>
                  </a:lnTo>
                  <a:lnTo>
                    <a:pt x="0" y="310"/>
                  </a:lnTo>
                  <a:lnTo>
                    <a:pt x="353" y="163"/>
                  </a:lnTo>
                  <a:lnTo>
                    <a:pt x="1685" y="0"/>
                  </a:lnTo>
                  <a:lnTo>
                    <a:pt x="2535" y="662"/>
                  </a:lnTo>
                  <a:lnTo>
                    <a:pt x="7986" y="9513"/>
                  </a:lnTo>
                  <a:lnTo>
                    <a:pt x="11963" y="55269"/>
                  </a:lnTo>
                  <a:lnTo>
                    <a:pt x="9955" y="91706"/>
                  </a:lnTo>
                  <a:lnTo>
                    <a:pt x="12269" y="102731"/>
                  </a:lnTo>
                  <a:lnTo>
                    <a:pt x="15330" y="104735"/>
                  </a:lnTo>
                  <a:lnTo>
                    <a:pt x="22548" y="107210"/>
                  </a:lnTo>
                  <a:lnTo>
                    <a:pt x="69076" y="101945"/>
                  </a:lnTo>
                  <a:lnTo>
                    <a:pt x="115925" y="95996"/>
                  </a:lnTo>
                  <a:lnTo>
                    <a:pt x="163530" y="88785"/>
                  </a:lnTo>
                  <a:lnTo>
                    <a:pt x="165100" y="887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SMARTInkShape-148">
              <a:extLst>
                <a:ext uri="{FF2B5EF4-FFF2-40B4-BE49-F238E27FC236}">
                  <a16:creationId xmlns:a16="http://schemas.microsoft.com/office/drawing/2014/main" xmlns="" id="{E337AB29-1D5E-4F32-AB63-F2998D93E99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643696" y="3505200"/>
              <a:ext cx="201855" cy="12248"/>
            </a:xfrm>
            <a:custGeom>
              <a:avLst/>
              <a:gdLst/>
              <a:ahLst/>
              <a:cxnLst/>
              <a:rect l="0" t="0" r="0" b="0"/>
              <a:pathLst>
                <a:path w="201855" h="12248">
                  <a:moveTo>
                    <a:pt x="1829" y="0"/>
                  </a:moveTo>
                  <a:lnTo>
                    <a:pt x="1829" y="0"/>
                  </a:lnTo>
                  <a:lnTo>
                    <a:pt x="144" y="1686"/>
                  </a:lnTo>
                  <a:lnTo>
                    <a:pt x="0" y="2182"/>
                  </a:lnTo>
                  <a:lnTo>
                    <a:pt x="257" y="2513"/>
                  </a:lnTo>
                  <a:lnTo>
                    <a:pt x="7008" y="3920"/>
                  </a:lnTo>
                  <a:lnTo>
                    <a:pt x="50821" y="6337"/>
                  </a:lnTo>
                  <a:lnTo>
                    <a:pt x="95328" y="6346"/>
                  </a:lnTo>
                  <a:lnTo>
                    <a:pt x="137787" y="6702"/>
                  </a:lnTo>
                  <a:lnTo>
                    <a:pt x="181997" y="9329"/>
                  </a:lnTo>
                  <a:lnTo>
                    <a:pt x="199925" y="12247"/>
                  </a:lnTo>
                  <a:lnTo>
                    <a:pt x="200568" y="12045"/>
                  </a:lnTo>
                  <a:lnTo>
                    <a:pt x="201854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SMARTInkShape-149">
              <a:extLst>
                <a:ext uri="{FF2B5EF4-FFF2-40B4-BE49-F238E27FC236}">
                  <a16:creationId xmlns:a16="http://schemas.microsoft.com/office/drawing/2014/main" xmlns="" id="{84D095D1-4002-47A5-B5C7-BB46FE060B7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930427" y="3382721"/>
              <a:ext cx="105624" cy="163716"/>
            </a:xfrm>
            <a:custGeom>
              <a:avLst/>
              <a:gdLst/>
              <a:ahLst/>
              <a:cxnLst/>
              <a:rect l="0" t="0" r="0" b="0"/>
              <a:pathLst>
                <a:path w="105624" h="163716">
                  <a:moveTo>
                    <a:pt x="26248" y="1829"/>
                  </a:moveTo>
                  <a:lnTo>
                    <a:pt x="26248" y="1829"/>
                  </a:lnTo>
                  <a:lnTo>
                    <a:pt x="26248" y="143"/>
                  </a:lnTo>
                  <a:lnTo>
                    <a:pt x="26601" y="0"/>
                  </a:lnTo>
                  <a:lnTo>
                    <a:pt x="27933" y="781"/>
                  </a:lnTo>
                  <a:lnTo>
                    <a:pt x="30667" y="4889"/>
                  </a:lnTo>
                  <a:lnTo>
                    <a:pt x="32548" y="26359"/>
                  </a:lnTo>
                  <a:lnTo>
                    <a:pt x="20972" y="73937"/>
                  </a:lnTo>
                  <a:lnTo>
                    <a:pt x="6680" y="118862"/>
                  </a:lnTo>
                  <a:lnTo>
                    <a:pt x="0" y="136262"/>
                  </a:lnTo>
                  <a:lnTo>
                    <a:pt x="588" y="142951"/>
                  </a:lnTo>
                  <a:lnTo>
                    <a:pt x="3202" y="149569"/>
                  </a:lnTo>
                  <a:lnTo>
                    <a:pt x="6716" y="153687"/>
                  </a:lnTo>
                  <a:lnTo>
                    <a:pt x="18731" y="161034"/>
                  </a:lnTo>
                  <a:lnTo>
                    <a:pt x="22672" y="162545"/>
                  </a:lnTo>
                  <a:lnTo>
                    <a:pt x="69524" y="160608"/>
                  </a:lnTo>
                  <a:lnTo>
                    <a:pt x="98888" y="163715"/>
                  </a:lnTo>
                  <a:lnTo>
                    <a:pt x="100075" y="163375"/>
                  </a:lnTo>
                  <a:lnTo>
                    <a:pt x="100866" y="162796"/>
                  </a:lnTo>
                  <a:lnTo>
                    <a:pt x="105623" y="15740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SMARTInkShape-150">
              <a:extLst>
                <a:ext uri="{FF2B5EF4-FFF2-40B4-BE49-F238E27FC236}">
                  <a16:creationId xmlns:a16="http://schemas.microsoft.com/office/drawing/2014/main" xmlns="" id="{65B38BE8-C80F-4DF6-B5B2-59CF3B8EC8A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039225" y="3463925"/>
              <a:ext cx="3176" cy="133351"/>
            </a:xfrm>
            <a:custGeom>
              <a:avLst/>
              <a:gdLst/>
              <a:ahLst/>
              <a:cxnLst/>
              <a:rect l="0" t="0" r="0" b="0"/>
              <a:pathLst>
                <a:path w="3176" h="133351">
                  <a:moveTo>
                    <a:pt x="3175" y="0"/>
                  </a:moveTo>
                  <a:lnTo>
                    <a:pt x="3175" y="0"/>
                  </a:lnTo>
                  <a:lnTo>
                    <a:pt x="3175" y="37747"/>
                  </a:lnTo>
                  <a:lnTo>
                    <a:pt x="993" y="81981"/>
                  </a:lnTo>
                  <a:lnTo>
                    <a:pt x="0" y="133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SMARTInkShape-151">
              <a:extLst>
                <a:ext uri="{FF2B5EF4-FFF2-40B4-BE49-F238E27FC236}">
                  <a16:creationId xmlns:a16="http://schemas.microsoft.com/office/drawing/2014/main" xmlns="" id="{B8137003-9CFF-47B7-AE76-049B5D76971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124342" y="3363044"/>
              <a:ext cx="209785" cy="248887"/>
            </a:xfrm>
            <a:custGeom>
              <a:avLst/>
              <a:gdLst/>
              <a:ahLst/>
              <a:cxnLst/>
              <a:rect l="0" t="0" r="0" b="0"/>
              <a:pathLst>
                <a:path w="209785" h="248887">
                  <a:moveTo>
                    <a:pt x="48233" y="18331"/>
                  </a:moveTo>
                  <a:lnTo>
                    <a:pt x="48233" y="18331"/>
                  </a:lnTo>
                  <a:lnTo>
                    <a:pt x="46548" y="18331"/>
                  </a:lnTo>
                  <a:lnTo>
                    <a:pt x="44779" y="17390"/>
                  </a:lnTo>
                  <a:lnTo>
                    <a:pt x="43814" y="16645"/>
                  </a:lnTo>
                  <a:lnTo>
                    <a:pt x="37399" y="15597"/>
                  </a:lnTo>
                  <a:lnTo>
                    <a:pt x="33657" y="16293"/>
                  </a:lnTo>
                  <a:lnTo>
                    <a:pt x="32166" y="16972"/>
                  </a:lnTo>
                  <a:lnTo>
                    <a:pt x="20128" y="30473"/>
                  </a:lnTo>
                  <a:lnTo>
                    <a:pt x="11562" y="63587"/>
                  </a:lnTo>
                  <a:lnTo>
                    <a:pt x="1620" y="106059"/>
                  </a:lnTo>
                  <a:lnTo>
                    <a:pt x="0" y="123643"/>
                  </a:lnTo>
                  <a:lnTo>
                    <a:pt x="6516" y="170366"/>
                  </a:lnTo>
                  <a:lnTo>
                    <a:pt x="22093" y="200070"/>
                  </a:lnTo>
                  <a:lnTo>
                    <a:pt x="38058" y="218034"/>
                  </a:lnTo>
                  <a:lnTo>
                    <a:pt x="71022" y="236924"/>
                  </a:lnTo>
                  <a:lnTo>
                    <a:pt x="102789" y="247502"/>
                  </a:lnTo>
                  <a:lnTo>
                    <a:pt x="131029" y="248886"/>
                  </a:lnTo>
                  <a:lnTo>
                    <a:pt x="153890" y="241200"/>
                  </a:lnTo>
                  <a:lnTo>
                    <a:pt x="166714" y="233474"/>
                  </a:lnTo>
                  <a:lnTo>
                    <a:pt x="182822" y="216054"/>
                  </a:lnTo>
                  <a:lnTo>
                    <a:pt x="205897" y="169594"/>
                  </a:lnTo>
                  <a:lnTo>
                    <a:pt x="209784" y="122234"/>
                  </a:lnTo>
                  <a:lnTo>
                    <a:pt x="202972" y="80099"/>
                  </a:lnTo>
                  <a:lnTo>
                    <a:pt x="188069" y="49190"/>
                  </a:lnTo>
                  <a:lnTo>
                    <a:pt x="165699" y="19512"/>
                  </a:lnTo>
                  <a:lnTo>
                    <a:pt x="146067" y="7470"/>
                  </a:lnTo>
                  <a:lnTo>
                    <a:pt x="128570" y="1708"/>
                  </a:lnTo>
                  <a:lnTo>
                    <a:pt x="109392" y="0"/>
                  </a:lnTo>
                  <a:lnTo>
                    <a:pt x="89755" y="4550"/>
                  </a:lnTo>
                  <a:lnTo>
                    <a:pt x="64862" y="20286"/>
                  </a:lnTo>
                  <a:lnTo>
                    <a:pt x="32358" y="5325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5" name="SMARTInkShape-Group58">
            <a:extLst>
              <a:ext uri="{FF2B5EF4-FFF2-40B4-BE49-F238E27FC236}">
                <a16:creationId xmlns:a16="http://schemas.microsoft.com/office/drawing/2014/main" xmlns="" id="{A8A94407-B893-43A3-ADA1-CE93A319404E}"/>
              </a:ext>
            </a:extLst>
          </p:cNvPr>
          <p:cNvGrpSpPr/>
          <p:nvPr/>
        </p:nvGrpSpPr>
        <p:grpSpPr>
          <a:xfrm>
            <a:off x="8075787" y="4404086"/>
            <a:ext cx="473537" cy="303640"/>
            <a:chOff x="8075787" y="4404086"/>
            <a:chExt cx="473537" cy="303640"/>
          </a:xfrm>
        </p:grpSpPr>
        <p:sp>
          <p:nvSpPr>
            <p:cNvPr id="133" name="SMARTInkShape-152">
              <a:extLst>
                <a:ext uri="{FF2B5EF4-FFF2-40B4-BE49-F238E27FC236}">
                  <a16:creationId xmlns:a16="http://schemas.microsoft.com/office/drawing/2014/main" xmlns="" id="{F448BE90-0121-4B20-AC64-7990DB2836E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075787" y="4404392"/>
              <a:ext cx="176039" cy="303334"/>
            </a:xfrm>
            <a:custGeom>
              <a:avLst/>
              <a:gdLst/>
              <a:ahLst/>
              <a:cxnLst/>
              <a:rect l="0" t="0" r="0" b="0"/>
              <a:pathLst>
                <a:path w="176039" h="303334">
                  <a:moveTo>
                    <a:pt x="176038" y="2508"/>
                  </a:moveTo>
                  <a:lnTo>
                    <a:pt x="176038" y="2508"/>
                  </a:lnTo>
                  <a:lnTo>
                    <a:pt x="172667" y="4193"/>
                  </a:lnTo>
                  <a:lnTo>
                    <a:pt x="152121" y="8378"/>
                  </a:lnTo>
                  <a:lnTo>
                    <a:pt x="106761" y="2711"/>
                  </a:lnTo>
                  <a:lnTo>
                    <a:pt x="62674" y="0"/>
                  </a:lnTo>
                  <a:lnTo>
                    <a:pt x="30423" y="97"/>
                  </a:lnTo>
                  <a:lnTo>
                    <a:pt x="25125" y="2730"/>
                  </a:lnTo>
                  <a:lnTo>
                    <a:pt x="22535" y="5311"/>
                  </a:lnTo>
                  <a:lnTo>
                    <a:pt x="21031" y="8693"/>
                  </a:lnTo>
                  <a:lnTo>
                    <a:pt x="12608" y="52529"/>
                  </a:lnTo>
                  <a:lnTo>
                    <a:pt x="5620" y="95717"/>
                  </a:lnTo>
                  <a:lnTo>
                    <a:pt x="0" y="123851"/>
                  </a:lnTo>
                  <a:lnTo>
                    <a:pt x="1157" y="131450"/>
                  </a:lnTo>
                  <a:lnTo>
                    <a:pt x="1595" y="131861"/>
                  </a:lnTo>
                  <a:lnTo>
                    <a:pt x="3022" y="132318"/>
                  </a:lnTo>
                  <a:lnTo>
                    <a:pt x="25397" y="126236"/>
                  </a:lnTo>
                  <a:lnTo>
                    <a:pt x="41742" y="122080"/>
                  </a:lnTo>
                  <a:lnTo>
                    <a:pt x="69044" y="121200"/>
                  </a:lnTo>
                  <a:lnTo>
                    <a:pt x="84599" y="124459"/>
                  </a:lnTo>
                  <a:lnTo>
                    <a:pt x="126843" y="143376"/>
                  </a:lnTo>
                  <a:lnTo>
                    <a:pt x="144566" y="160783"/>
                  </a:lnTo>
                  <a:lnTo>
                    <a:pt x="161316" y="184055"/>
                  </a:lnTo>
                  <a:lnTo>
                    <a:pt x="166659" y="202154"/>
                  </a:lnTo>
                  <a:lnTo>
                    <a:pt x="167105" y="219785"/>
                  </a:lnTo>
                  <a:lnTo>
                    <a:pt x="161561" y="245204"/>
                  </a:lnTo>
                  <a:lnTo>
                    <a:pt x="149908" y="266583"/>
                  </a:lnTo>
                  <a:lnTo>
                    <a:pt x="139377" y="279683"/>
                  </a:lnTo>
                  <a:lnTo>
                    <a:pt x="118193" y="294835"/>
                  </a:lnTo>
                  <a:lnTo>
                    <a:pt x="108348" y="298590"/>
                  </a:lnTo>
                  <a:lnTo>
                    <a:pt x="77232" y="303333"/>
                  </a:lnTo>
                  <a:lnTo>
                    <a:pt x="60684" y="300525"/>
                  </a:lnTo>
                  <a:lnTo>
                    <a:pt x="47432" y="293539"/>
                  </a:lnTo>
                  <a:lnTo>
                    <a:pt x="39513" y="28190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SMARTInkShape-153">
              <a:extLst>
                <a:ext uri="{FF2B5EF4-FFF2-40B4-BE49-F238E27FC236}">
                  <a16:creationId xmlns:a16="http://schemas.microsoft.com/office/drawing/2014/main" xmlns="" id="{E0D7261D-F1D6-4AB1-BFA4-39A91810FEF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331257" y="4404086"/>
              <a:ext cx="218067" cy="293395"/>
            </a:xfrm>
            <a:custGeom>
              <a:avLst/>
              <a:gdLst/>
              <a:ahLst/>
              <a:cxnLst/>
              <a:rect l="0" t="0" r="0" b="0"/>
              <a:pathLst>
                <a:path w="218067" h="293395">
                  <a:moveTo>
                    <a:pt x="34868" y="59964"/>
                  </a:moveTo>
                  <a:lnTo>
                    <a:pt x="34868" y="59964"/>
                  </a:lnTo>
                  <a:lnTo>
                    <a:pt x="31497" y="59964"/>
                  </a:lnTo>
                  <a:lnTo>
                    <a:pt x="22659" y="70077"/>
                  </a:lnTo>
                  <a:lnTo>
                    <a:pt x="9918" y="91334"/>
                  </a:lnTo>
                  <a:lnTo>
                    <a:pt x="70" y="123037"/>
                  </a:lnTo>
                  <a:lnTo>
                    <a:pt x="0" y="152437"/>
                  </a:lnTo>
                  <a:lnTo>
                    <a:pt x="1379" y="193844"/>
                  </a:lnTo>
                  <a:lnTo>
                    <a:pt x="11881" y="239658"/>
                  </a:lnTo>
                  <a:lnTo>
                    <a:pt x="14252" y="246435"/>
                  </a:lnTo>
                  <a:lnTo>
                    <a:pt x="32757" y="267771"/>
                  </a:lnTo>
                  <a:lnTo>
                    <a:pt x="48236" y="281306"/>
                  </a:lnTo>
                  <a:lnTo>
                    <a:pt x="67953" y="289784"/>
                  </a:lnTo>
                  <a:lnTo>
                    <a:pt x="86612" y="293394"/>
                  </a:lnTo>
                  <a:lnTo>
                    <a:pt x="110054" y="291093"/>
                  </a:lnTo>
                  <a:lnTo>
                    <a:pt x="133737" y="280886"/>
                  </a:lnTo>
                  <a:lnTo>
                    <a:pt x="173280" y="250676"/>
                  </a:lnTo>
                  <a:lnTo>
                    <a:pt x="190633" y="230240"/>
                  </a:lnTo>
                  <a:lnTo>
                    <a:pt x="212322" y="188366"/>
                  </a:lnTo>
                  <a:lnTo>
                    <a:pt x="218066" y="147725"/>
                  </a:lnTo>
                  <a:lnTo>
                    <a:pt x="214515" y="110976"/>
                  </a:lnTo>
                  <a:lnTo>
                    <a:pt x="199096" y="69234"/>
                  </a:lnTo>
                  <a:lnTo>
                    <a:pt x="186233" y="46547"/>
                  </a:lnTo>
                  <a:lnTo>
                    <a:pt x="162395" y="25329"/>
                  </a:lnTo>
                  <a:lnTo>
                    <a:pt x="135244" y="9816"/>
                  </a:lnTo>
                  <a:lnTo>
                    <a:pt x="98012" y="858"/>
                  </a:lnTo>
                  <a:lnTo>
                    <a:pt x="81447" y="0"/>
                  </a:lnTo>
                  <a:lnTo>
                    <a:pt x="63133" y="4803"/>
                  </a:lnTo>
                  <a:lnTo>
                    <a:pt x="36987" y="18951"/>
                  </a:lnTo>
                  <a:lnTo>
                    <a:pt x="15818" y="4091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0" name="SMARTInkShape-Group59">
            <a:extLst>
              <a:ext uri="{FF2B5EF4-FFF2-40B4-BE49-F238E27FC236}">
                <a16:creationId xmlns:a16="http://schemas.microsoft.com/office/drawing/2014/main" xmlns="" id="{A766A0CD-68F1-4735-94BB-64018FE44138}"/>
              </a:ext>
            </a:extLst>
          </p:cNvPr>
          <p:cNvGrpSpPr/>
          <p:nvPr/>
        </p:nvGrpSpPr>
        <p:grpSpPr>
          <a:xfrm>
            <a:off x="7598216" y="3591589"/>
            <a:ext cx="531004" cy="387818"/>
            <a:chOff x="7598216" y="3591589"/>
            <a:chExt cx="531004" cy="387818"/>
          </a:xfrm>
        </p:grpSpPr>
        <p:sp>
          <p:nvSpPr>
            <p:cNvPr id="136" name="SMARTInkShape-154">
              <a:extLst>
                <a:ext uri="{FF2B5EF4-FFF2-40B4-BE49-F238E27FC236}">
                  <a16:creationId xmlns:a16="http://schemas.microsoft.com/office/drawing/2014/main" xmlns="" id="{0E4EA7CE-A72C-46F9-BFA9-5F88D2A92C1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667625" y="3757653"/>
              <a:ext cx="461595" cy="221754"/>
            </a:xfrm>
            <a:custGeom>
              <a:avLst/>
              <a:gdLst/>
              <a:ahLst/>
              <a:cxnLst/>
              <a:rect l="0" t="0" r="0" b="0"/>
              <a:pathLst>
                <a:path w="461595" h="221754">
                  <a:moveTo>
                    <a:pt x="441325" y="220622"/>
                  </a:moveTo>
                  <a:lnTo>
                    <a:pt x="441325" y="220622"/>
                  </a:lnTo>
                  <a:lnTo>
                    <a:pt x="443010" y="218936"/>
                  </a:lnTo>
                  <a:lnTo>
                    <a:pt x="444212" y="219145"/>
                  </a:lnTo>
                  <a:lnTo>
                    <a:pt x="448570" y="221753"/>
                  </a:lnTo>
                  <a:lnTo>
                    <a:pt x="449330" y="221729"/>
                  </a:lnTo>
                  <a:lnTo>
                    <a:pt x="456912" y="217597"/>
                  </a:lnTo>
                  <a:lnTo>
                    <a:pt x="458800" y="217492"/>
                  </a:lnTo>
                  <a:lnTo>
                    <a:pt x="461594" y="209033"/>
                  </a:lnTo>
                  <a:lnTo>
                    <a:pt x="461285" y="198726"/>
                  </a:lnTo>
                  <a:lnTo>
                    <a:pt x="452665" y="172634"/>
                  </a:lnTo>
                  <a:lnTo>
                    <a:pt x="426789" y="127409"/>
                  </a:lnTo>
                  <a:lnTo>
                    <a:pt x="388757" y="79827"/>
                  </a:lnTo>
                  <a:lnTo>
                    <a:pt x="349580" y="42206"/>
                  </a:lnTo>
                  <a:lnTo>
                    <a:pt x="310048" y="20668"/>
                  </a:lnTo>
                  <a:lnTo>
                    <a:pt x="265327" y="6369"/>
                  </a:lnTo>
                  <a:lnTo>
                    <a:pt x="224212" y="0"/>
                  </a:lnTo>
                  <a:lnTo>
                    <a:pt x="178436" y="1050"/>
                  </a:lnTo>
                  <a:lnTo>
                    <a:pt x="140324" y="10911"/>
                  </a:lnTo>
                  <a:lnTo>
                    <a:pt x="99374" y="30380"/>
                  </a:lnTo>
                  <a:lnTo>
                    <a:pt x="65221" y="60408"/>
                  </a:lnTo>
                  <a:lnTo>
                    <a:pt x="31573" y="104638"/>
                  </a:lnTo>
                  <a:lnTo>
                    <a:pt x="4031" y="139761"/>
                  </a:lnTo>
                  <a:lnTo>
                    <a:pt x="796" y="149329"/>
                  </a:lnTo>
                  <a:lnTo>
                    <a:pt x="70" y="157627"/>
                  </a:lnTo>
                  <a:lnTo>
                    <a:pt x="47" y="157458"/>
                  </a:lnTo>
                  <a:lnTo>
                    <a:pt x="0" y="16029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SMARTInkShape-155">
              <a:extLst>
                <a:ext uri="{FF2B5EF4-FFF2-40B4-BE49-F238E27FC236}">
                  <a16:creationId xmlns:a16="http://schemas.microsoft.com/office/drawing/2014/main" xmlns="" id="{C970B2FA-0B14-4EDE-BD41-EBF7BC934C7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598216" y="3848100"/>
              <a:ext cx="142435" cy="113401"/>
            </a:xfrm>
            <a:custGeom>
              <a:avLst/>
              <a:gdLst/>
              <a:ahLst/>
              <a:cxnLst/>
              <a:rect l="0" t="0" r="0" b="0"/>
              <a:pathLst>
                <a:path w="142435" h="113401">
                  <a:moveTo>
                    <a:pt x="2734" y="0"/>
                  </a:moveTo>
                  <a:lnTo>
                    <a:pt x="2734" y="0"/>
                  </a:lnTo>
                  <a:lnTo>
                    <a:pt x="1049" y="0"/>
                  </a:lnTo>
                  <a:lnTo>
                    <a:pt x="552" y="705"/>
                  </a:lnTo>
                  <a:lnTo>
                    <a:pt x="0" y="3371"/>
                  </a:lnTo>
                  <a:lnTo>
                    <a:pt x="1375" y="8838"/>
                  </a:lnTo>
                  <a:lnTo>
                    <a:pt x="22710" y="52262"/>
                  </a:lnTo>
                  <a:lnTo>
                    <a:pt x="39715" y="95355"/>
                  </a:lnTo>
                  <a:lnTo>
                    <a:pt x="45696" y="107997"/>
                  </a:lnTo>
                  <a:lnTo>
                    <a:pt x="49675" y="113400"/>
                  </a:lnTo>
                  <a:lnTo>
                    <a:pt x="50609" y="113347"/>
                  </a:lnTo>
                  <a:lnTo>
                    <a:pt x="53528" y="112348"/>
                  </a:lnTo>
                  <a:lnTo>
                    <a:pt x="56235" y="109787"/>
                  </a:lnTo>
                  <a:lnTo>
                    <a:pt x="71242" y="90763"/>
                  </a:lnTo>
                  <a:lnTo>
                    <a:pt x="108213" y="63793"/>
                  </a:lnTo>
                  <a:lnTo>
                    <a:pt x="122177" y="58828"/>
                  </a:lnTo>
                  <a:lnTo>
                    <a:pt x="142434" y="571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SMARTInkShape-156">
              <a:extLst>
                <a:ext uri="{FF2B5EF4-FFF2-40B4-BE49-F238E27FC236}">
                  <a16:creationId xmlns:a16="http://schemas.microsoft.com/office/drawing/2014/main" xmlns="" id="{CA543A7F-7E0D-4D6A-BEDF-CFAAE573480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05725" y="3635375"/>
              <a:ext cx="76201" cy="9526"/>
            </a:xfrm>
            <a:custGeom>
              <a:avLst/>
              <a:gdLst/>
              <a:ahLst/>
              <a:cxnLst/>
              <a:rect l="0" t="0" r="0" b="0"/>
              <a:pathLst>
                <a:path w="76201" h="9526">
                  <a:moveTo>
                    <a:pt x="0" y="0"/>
                  </a:moveTo>
                  <a:lnTo>
                    <a:pt x="0" y="0"/>
                  </a:lnTo>
                  <a:lnTo>
                    <a:pt x="0" y="1686"/>
                  </a:lnTo>
                  <a:lnTo>
                    <a:pt x="940" y="3454"/>
                  </a:lnTo>
                  <a:lnTo>
                    <a:pt x="1685" y="4419"/>
                  </a:lnTo>
                  <a:lnTo>
                    <a:pt x="6276" y="5492"/>
                  </a:lnTo>
                  <a:lnTo>
                    <a:pt x="52202" y="8031"/>
                  </a:lnTo>
                  <a:lnTo>
                    <a:pt x="76200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SMARTInkShape-157">
              <a:extLst>
                <a:ext uri="{FF2B5EF4-FFF2-40B4-BE49-F238E27FC236}">
                  <a16:creationId xmlns:a16="http://schemas.microsoft.com/office/drawing/2014/main" xmlns="" id="{E9291761-BC1E-4BC0-816B-3A1297F84B3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804150" y="3591589"/>
              <a:ext cx="149226" cy="100937"/>
            </a:xfrm>
            <a:custGeom>
              <a:avLst/>
              <a:gdLst/>
              <a:ahLst/>
              <a:cxnLst/>
              <a:rect l="0" t="0" r="0" b="0"/>
              <a:pathLst>
                <a:path w="149226" h="100937">
                  <a:moveTo>
                    <a:pt x="0" y="62836"/>
                  </a:moveTo>
                  <a:lnTo>
                    <a:pt x="0" y="62836"/>
                  </a:lnTo>
                  <a:lnTo>
                    <a:pt x="1685" y="62836"/>
                  </a:lnTo>
                  <a:lnTo>
                    <a:pt x="3453" y="63777"/>
                  </a:lnTo>
                  <a:lnTo>
                    <a:pt x="4419" y="64522"/>
                  </a:lnTo>
                  <a:lnTo>
                    <a:pt x="8314" y="64408"/>
                  </a:lnTo>
                  <a:lnTo>
                    <a:pt x="27921" y="62863"/>
                  </a:lnTo>
                  <a:lnTo>
                    <a:pt x="74579" y="39284"/>
                  </a:lnTo>
                  <a:lnTo>
                    <a:pt x="100100" y="24815"/>
                  </a:lnTo>
                  <a:lnTo>
                    <a:pt x="121447" y="7694"/>
                  </a:lnTo>
                  <a:lnTo>
                    <a:pt x="137243" y="0"/>
                  </a:lnTo>
                  <a:lnTo>
                    <a:pt x="138062" y="484"/>
                  </a:lnTo>
                  <a:lnTo>
                    <a:pt x="138608" y="1513"/>
                  </a:lnTo>
                  <a:lnTo>
                    <a:pt x="139485" y="6547"/>
                  </a:lnTo>
                  <a:lnTo>
                    <a:pt x="134022" y="52433"/>
                  </a:lnTo>
                  <a:lnTo>
                    <a:pt x="141219" y="84444"/>
                  </a:lnTo>
                  <a:lnTo>
                    <a:pt x="149225" y="10093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4" name="SMARTInkShape-Group60">
            <a:extLst>
              <a:ext uri="{FF2B5EF4-FFF2-40B4-BE49-F238E27FC236}">
                <a16:creationId xmlns:a16="http://schemas.microsoft.com/office/drawing/2014/main" xmlns="" id="{A9450414-71CE-4399-A643-B1C4A0F6E92F}"/>
              </a:ext>
            </a:extLst>
          </p:cNvPr>
          <p:cNvGrpSpPr/>
          <p:nvPr/>
        </p:nvGrpSpPr>
        <p:grpSpPr>
          <a:xfrm>
            <a:off x="7441504" y="4387850"/>
            <a:ext cx="341258" cy="330201"/>
            <a:chOff x="7441504" y="4387850"/>
            <a:chExt cx="341258" cy="330201"/>
          </a:xfrm>
        </p:grpSpPr>
        <p:sp>
          <p:nvSpPr>
            <p:cNvPr id="141" name="SMARTInkShape-158">
              <a:extLst>
                <a:ext uri="{FF2B5EF4-FFF2-40B4-BE49-F238E27FC236}">
                  <a16:creationId xmlns:a16="http://schemas.microsoft.com/office/drawing/2014/main" xmlns="" id="{6908882A-57C4-4A49-B4DC-C4C244E5410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441504" y="4387850"/>
              <a:ext cx="130872" cy="215901"/>
            </a:xfrm>
            <a:custGeom>
              <a:avLst/>
              <a:gdLst/>
              <a:ahLst/>
              <a:cxnLst/>
              <a:rect l="0" t="0" r="0" b="0"/>
              <a:pathLst>
                <a:path w="130872" h="215901">
                  <a:moveTo>
                    <a:pt x="83246" y="0"/>
                  </a:moveTo>
                  <a:lnTo>
                    <a:pt x="83246" y="0"/>
                  </a:lnTo>
                  <a:lnTo>
                    <a:pt x="81561" y="0"/>
                  </a:lnTo>
                  <a:lnTo>
                    <a:pt x="81064" y="353"/>
                  </a:lnTo>
                  <a:lnTo>
                    <a:pt x="80733" y="941"/>
                  </a:lnTo>
                  <a:lnTo>
                    <a:pt x="80202" y="2734"/>
                  </a:lnTo>
                  <a:lnTo>
                    <a:pt x="53862" y="47582"/>
                  </a:lnTo>
                  <a:lnTo>
                    <a:pt x="31895" y="92383"/>
                  </a:lnTo>
                  <a:lnTo>
                    <a:pt x="12012" y="137590"/>
                  </a:lnTo>
                  <a:lnTo>
                    <a:pt x="0" y="170317"/>
                  </a:lnTo>
                  <a:lnTo>
                    <a:pt x="941" y="192545"/>
                  </a:lnTo>
                  <a:lnTo>
                    <a:pt x="2334" y="196465"/>
                  </a:lnTo>
                  <a:lnTo>
                    <a:pt x="7892" y="199384"/>
                  </a:lnTo>
                  <a:lnTo>
                    <a:pt x="34402" y="205378"/>
                  </a:lnTo>
                  <a:lnTo>
                    <a:pt x="80702" y="206336"/>
                  </a:lnTo>
                  <a:lnTo>
                    <a:pt x="121934" y="209608"/>
                  </a:lnTo>
                  <a:lnTo>
                    <a:pt x="126429" y="211105"/>
                  </a:lnTo>
                  <a:lnTo>
                    <a:pt x="128897" y="212946"/>
                  </a:lnTo>
                  <a:lnTo>
                    <a:pt x="130871" y="2159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SMARTInkShape-159">
              <a:extLst>
                <a:ext uri="{FF2B5EF4-FFF2-40B4-BE49-F238E27FC236}">
                  <a16:creationId xmlns:a16="http://schemas.microsoft.com/office/drawing/2014/main" xmlns="" id="{5418A78F-DC2B-468F-BA8D-C569EF15937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544191" y="4540250"/>
              <a:ext cx="9135" cy="177801"/>
            </a:xfrm>
            <a:custGeom>
              <a:avLst/>
              <a:gdLst/>
              <a:ahLst/>
              <a:cxnLst/>
              <a:rect l="0" t="0" r="0" b="0"/>
              <a:pathLst>
                <a:path w="9135" h="177801">
                  <a:moveTo>
                    <a:pt x="9134" y="0"/>
                  </a:moveTo>
                  <a:lnTo>
                    <a:pt x="9134" y="0"/>
                  </a:lnTo>
                  <a:lnTo>
                    <a:pt x="7449" y="1685"/>
                  </a:lnTo>
                  <a:lnTo>
                    <a:pt x="6621" y="3454"/>
                  </a:lnTo>
                  <a:lnTo>
                    <a:pt x="6090" y="10835"/>
                  </a:lnTo>
                  <a:lnTo>
                    <a:pt x="8050" y="53689"/>
                  </a:lnTo>
                  <a:lnTo>
                    <a:pt x="2580" y="101045"/>
                  </a:lnTo>
                  <a:lnTo>
                    <a:pt x="0" y="142689"/>
                  </a:lnTo>
                  <a:lnTo>
                    <a:pt x="2784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SMARTInkShape-160">
              <a:extLst>
                <a:ext uri="{FF2B5EF4-FFF2-40B4-BE49-F238E27FC236}">
                  <a16:creationId xmlns:a16="http://schemas.microsoft.com/office/drawing/2014/main" xmlns="" id="{2EE49213-15A4-415C-8398-F920E08729F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663324" y="4401670"/>
              <a:ext cx="119438" cy="288632"/>
            </a:xfrm>
            <a:custGeom>
              <a:avLst/>
              <a:gdLst/>
              <a:ahLst/>
              <a:cxnLst/>
              <a:rect l="0" t="0" r="0" b="0"/>
              <a:pathLst>
                <a:path w="119438" h="288632">
                  <a:moveTo>
                    <a:pt x="115426" y="62380"/>
                  </a:moveTo>
                  <a:lnTo>
                    <a:pt x="115426" y="62380"/>
                  </a:lnTo>
                  <a:lnTo>
                    <a:pt x="118797" y="59009"/>
                  </a:lnTo>
                  <a:lnTo>
                    <a:pt x="119437" y="56957"/>
                  </a:lnTo>
                  <a:lnTo>
                    <a:pt x="118653" y="48661"/>
                  </a:lnTo>
                  <a:lnTo>
                    <a:pt x="115480" y="37423"/>
                  </a:lnTo>
                  <a:lnTo>
                    <a:pt x="97981" y="8481"/>
                  </a:lnTo>
                  <a:lnTo>
                    <a:pt x="78311" y="1136"/>
                  </a:lnTo>
                  <a:lnTo>
                    <a:pt x="65182" y="0"/>
                  </a:lnTo>
                  <a:lnTo>
                    <a:pt x="48625" y="3334"/>
                  </a:lnTo>
                  <a:lnTo>
                    <a:pt x="17481" y="26111"/>
                  </a:lnTo>
                  <a:lnTo>
                    <a:pt x="10159" y="35912"/>
                  </a:lnTo>
                  <a:lnTo>
                    <a:pt x="708" y="63076"/>
                  </a:lnTo>
                  <a:lnTo>
                    <a:pt x="0" y="97593"/>
                  </a:lnTo>
                  <a:lnTo>
                    <a:pt x="2478" y="113618"/>
                  </a:lnTo>
                  <a:lnTo>
                    <a:pt x="12188" y="128440"/>
                  </a:lnTo>
                  <a:lnTo>
                    <a:pt x="24551" y="138947"/>
                  </a:lnTo>
                  <a:lnTo>
                    <a:pt x="31999" y="142271"/>
                  </a:lnTo>
                  <a:lnTo>
                    <a:pt x="35466" y="143157"/>
                  </a:lnTo>
                  <a:lnTo>
                    <a:pt x="43082" y="142260"/>
                  </a:lnTo>
                  <a:lnTo>
                    <a:pt x="54413" y="137622"/>
                  </a:lnTo>
                  <a:lnTo>
                    <a:pt x="62187" y="131005"/>
                  </a:lnTo>
                  <a:lnTo>
                    <a:pt x="79936" y="98925"/>
                  </a:lnTo>
                  <a:lnTo>
                    <a:pt x="89050" y="67375"/>
                  </a:lnTo>
                  <a:lnTo>
                    <a:pt x="94499" y="33931"/>
                  </a:lnTo>
                  <a:lnTo>
                    <a:pt x="93277" y="22367"/>
                  </a:lnTo>
                  <a:lnTo>
                    <a:pt x="93554" y="67708"/>
                  </a:lnTo>
                  <a:lnTo>
                    <a:pt x="95935" y="109774"/>
                  </a:lnTo>
                  <a:lnTo>
                    <a:pt x="98885" y="153110"/>
                  </a:lnTo>
                  <a:lnTo>
                    <a:pt x="100465" y="198323"/>
                  </a:lnTo>
                  <a:lnTo>
                    <a:pt x="97946" y="239439"/>
                  </a:lnTo>
                  <a:lnTo>
                    <a:pt x="86628" y="271635"/>
                  </a:lnTo>
                  <a:lnTo>
                    <a:pt x="76123" y="283053"/>
                  </a:lnTo>
                  <a:lnTo>
                    <a:pt x="69618" y="287457"/>
                  </a:lnTo>
                  <a:lnTo>
                    <a:pt x="66896" y="288631"/>
                  </a:lnTo>
                  <a:lnTo>
                    <a:pt x="59167" y="288055"/>
                  </a:lnTo>
                  <a:lnTo>
                    <a:pt x="46781" y="283763"/>
                  </a:lnTo>
                  <a:lnTo>
                    <a:pt x="20176" y="26875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8" name="SMARTInkShape-Group61">
            <a:extLst>
              <a:ext uri="{FF2B5EF4-FFF2-40B4-BE49-F238E27FC236}">
                <a16:creationId xmlns:a16="http://schemas.microsoft.com/office/drawing/2014/main" xmlns="" id="{AF82BDC5-419F-44F1-8421-3A0C04A17964}"/>
              </a:ext>
            </a:extLst>
          </p:cNvPr>
          <p:cNvGrpSpPr/>
          <p:nvPr/>
        </p:nvGrpSpPr>
        <p:grpSpPr>
          <a:xfrm>
            <a:off x="6293630" y="6145071"/>
            <a:ext cx="449094" cy="287480"/>
            <a:chOff x="6293630" y="6145071"/>
            <a:chExt cx="449094" cy="287480"/>
          </a:xfrm>
        </p:grpSpPr>
        <p:sp>
          <p:nvSpPr>
            <p:cNvPr id="145" name="SMARTInkShape-161">
              <a:extLst>
                <a:ext uri="{FF2B5EF4-FFF2-40B4-BE49-F238E27FC236}">
                  <a16:creationId xmlns:a16="http://schemas.microsoft.com/office/drawing/2014/main" xmlns="" id="{464EBAA2-C93A-4885-B0B9-F461F9501EC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293630" y="6149975"/>
              <a:ext cx="147248" cy="205533"/>
            </a:xfrm>
            <a:custGeom>
              <a:avLst/>
              <a:gdLst/>
              <a:ahLst/>
              <a:cxnLst/>
              <a:rect l="0" t="0" r="0" b="0"/>
              <a:pathLst>
                <a:path w="147248" h="205533">
                  <a:moveTo>
                    <a:pt x="75420" y="0"/>
                  </a:moveTo>
                  <a:lnTo>
                    <a:pt x="75420" y="0"/>
                  </a:lnTo>
                  <a:lnTo>
                    <a:pt x="57759" y="22080"/>
                  </a:lnTo>
                  <a:lnTo>
                    <a:pt x="39981" y="66020"/>
                  </a:lnTo>
                  <a:lnTo>
                    <a:pt x="25146" y="108918"/>
                  </a:lnTo>
                  <a:lnTo>
                    <a:pt x="6254" y="151290"/>
                  </a:lnTo>
                  <a:lnTo>
                    <a:pt x="0" y="189602"/>
                  </a:lnTo>
                  <a:lnTo>
                    <a:pt x="507" y="196334"/>
                  </a:lnTo>
                  <a:lnTo>
                    <a:pt x="1137" y="198622"/>
                  </a:lnTo>
                  <a:lnTo>
                    <a:pt x="2614" y="200501"/>
                  </a:lnTo>
                  <a:lnTo>
                    <a:pt x="9045" y="204478"/>
                  </a:lnTo>
                  <a:lnTo>
                    <a:pt x="12171" y="205532"/>
                  </a:lnTo>
                  <a:lnTo>
                    <a:pt x="31669" y="200297"/>
                  </a:lnTo>
                  <a:lnTo>
                    <a:pt x="77779" y="182142"/>
                  </a:lnTo>
                  <a:lnTo>
                    <a:pt x="102245" y="173999"/>
                  </a:lnTo>
                  <a:lnTo>
                    <a:pt x="137713" y="168782"/>
                  </a:lnTo>
                  <a:lnTo>
                    <a:pt x="144168" y="170111"/>
                  </a:lnTo>
                  <a:lnTo>
                    <a:pt x="145593" y="170910"/>
                  </a:lnTo>
                  <a:lnTo>
                    <a:pt x="146544" y="171796"/>
                  </a:lnTo>
                  <a:lnTo>
                    <a:pt x="147178" y="172739"/>
                  </a:lnTo>
                  <a:lnTo>
                    <a:pt x="147247" y="173367"/>
                  </a:lnTo>
                  <a:lnTo>
                    <a:pt x="145270" y="1746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SMARTInkShape-162">
              <a:extLst>
                <a:ext uri="{FF2B5EF4-FFF2-40B4-BE49-F238E27FC236}">
                  <a16:creationId xmlns:a16="http://schemas.microsoft.com/office/drawing/2014/main" xmlns="" id="{4C200100-A1BB-4103-BC3A-5789857948B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432550" y="6229350"/>
              <a:ext cx="7260" cy="203201"/>
            </a:xfrm>
            <a:custGeom>
              <a:avLst/>
              <a:gdLst/>
              <a:ahLst/>
              <a:cxnLst/>
              <a:rect l="0" t="0" r="0" b="0"/>
              <a:pathLst>
                <a:path w="7260" h="203201">
                  <a:moveTo>
                    <a:pt x="0" y="0"/>
                  </a:moveTo>
                  <a:lnTo>
                    <a:pt x="0" y="0"/>
                  </a:lnTo>
                  <a:lnTo>
                    <a:pt x="1685" y="0"/>
                  </a:lnTo>
                  <a:lnTo>
                    <a:pt x="2182" y="705"/>
                  </a:lnTo>
                  <a:lnTo>
                    <a:pt x="3136" y="6088"/>
                  </a:lnTo>
                  <a:lnTo>
                    <a:pt x="7259" y="49670"/>
                  </a:lnTo>
                  <a:lnTo>
                    <a:pt x="6429" y="93814"/>
                  </a:lnTo>
                  <a:lnTo>
                    <a:pt x="5433" y="129750"/>
                  </a:lnTo>
                  <a:lnTo>
                    <a:pt x="3120" y="171642"/>
                  </a:lnTo>
                  <a:lnTo>
                    <a:pt x="0" y="2032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SMARTInkShape-163">
              <a:extLst>
                <a:ext uri="{FF2B5EF4-FFF2-40B4-BE49-F238E27FC236}">
                  <a16:creationId xmlns:a16="http://schemas.microsoft.com/office/drawing/2014/main" xmlns="" id="{24038DC8-6137-4379-BE86-F20C41BDE8A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572250" y="6145071"/>
              <a:ext cx="170474" cy="273811"/>
            </a:xfrm>
            <a:custGeom>
              <a:avLst/>
              <a:gdLst/>
              <a:ahLst/>
              <a:cxnLst/>
              <a:rect l="0" t="0" r="0" b="0"/>
              <a:pathLst>
                <a:path w="170474" h="273811">
                  <a:moveTo>
                    <a:pt x="158750" y="84279"/>
                  </a:moveTo>
                  <a:lnTo>
                    <a:pt x="158750" y="84279"/>
                  </a:lnTo>
                  <a:lnTo>
                    <a:pt x="163480" y="79549"/>
                  </a:lnTo>
                  <a:lnTo>
                    <a:pt x="164620" y="66610"/>
                  </a:lnTo>
                  <a:lnTo>
                    <a:pt x="161587" y="50508"/>
                  </a:lnTo>
                  <a:lnTo>
                    <a:pt x="143645" y="20994"/>
                  </a:lnTo>
                  <a:lnTo>
                    <a:pt x="125976" y="8474"/>
                  </a:lnTo>
                  <a:lnTo>
                    <a:pt x="111802" y="1807"/>
                  </a:lnTo>
                  <a:lnTo>
                    <a:pt x="100490" y="0"/>
                  </a:lnTo>
                  <a:lnTo>
                    <a:pt x="78850" y="5724"/>
                  </a:lnTo>
                  <a:lnTo>
                    <a:pt x="62992" y="12986"/>
                  </a:lnTo>
                  <a:lnTo>
                    <a:pt x="49905" y="24663"/>
                  </a:lnTo>
                  <a:lnTo>
                    <a:pt x="40461" y="37609"/>
                  </a:lnTo>
                  <a:lnTo>
                    <a:pt x="21106" y="82239"/>
                  </a:lnTo>
                  <a:lnTo>
                    <a:pt x="16334" y="111924"/>
                  </a:lnTo>
                  <a:lnTo>
                    <a:pt x="28639" y="140984"/>
                  </a:lnTo>
                  <a:lnTo>
                    <a:pt x="42274" y="158740"/>
                  </a:lnTo>
                  <a:lnTo>
                    <a:pt x="49833" y="164762"/>
                  </a:lnTo>
                  <a:lnTo>
                    <a:pt x="58602" y="167674"/>
                  </a:lnTo>
                  <a:lnTo>
                    <a:pt x="71573" y="168373"/>
                  </a:lnTo>
                  <a:lnTo>
                    <a:pt x="75233" y="167858"/>
                  </a:lnTo>
                  <a:lnTo>
                    <a:pt x="88809" y="160392"/>
                  </a:lnTo>
                  <a:lnTo>
                    <a:pt x="102301" y="146703"/>
                  </a:lnTo>
                  <a:lnTo>
                    <a:pt x="116882" y="121892"/>
                  </a:lnTo>
                  <a:lnTo>
                    <a:pt x="132513" y="75067"/>
                  </a:lnTo>
                  <a:lnTo>
                    <a:pt x="139154" y="30395"/>
                  </a:lnTo>
                  <a:lnTo>
                    <a:pt x="141422" y="18328"/>
                  </a:lnTo>
                  <a:lnTo>
                    <a:pt x="140700" y="14633"/>
                  </a:lnTo>
                  <a:lnTo>
                    <a:pt x="140367" y="13859"/>
                  </a:lnTo>
                  <a:lnTo>
                    <a:pt x="140144" y="13697"/>
                  </a:lnTo>
                  <a:lnTo>
                    <a:pt x="139996" y="13941"/>
                  </a:lnTo>
                  <a:lnTo>
                    <a:pt x="139726" y="23862"/>
                  </a:lnTo>
                  <a:lnTo>
                    <a:pt x="146169" y="66705"/>
                  </a:lnTo>
                  <a:lnTo>
                    <a:pt x="157183" y="112751"/>
                  </a:lnTo>
                  <a:lnTo>
                    <a:pt x="168291" y="153654"/>
                  </a:lnTo>
                  <a:lnTo>
                    <a:pt x="170473" y="195415"/>
                  </a:lnTo>
                  <a:lnTo>
                    <a:pt x="166949" y="232987"/>
                  </a:lnTo>
                  <a:lnTo>
                    <a:pt x="153850" y="254843"/>
                  </a:lnTo>
                  <a:lnTo>
                    <a:pt x="148224" y="261920"/>
                  </a:lnTo>
                  <a:lnTo>
                    <a:pt x="134347" y="269872"/>
                  </a:lnTo>
                  <a:lnTo>
                    <a:pt x="109989" y="273810"/>
                  </a:lnTo>
                  <a:lnTo>
                    <a:pt x="68794" y="272966"/>
                  </a:lnTo>
                  <a:lnTo>
                    <a:pt x="23299" y="269149"/>
                  </a:lnTo>
                  <a:lnTo>
                    <a:pt x="0" y="2652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9" name="SMARTInkShape-164">
            <a:extLst>
              <a:ext uri="{FF2B5EF4-FFF2-40B4-BE49-F238E27FC236}">
                <a16:creationId xmlns:a16="http://schemas.microsoft.com/office/drawing/2014/main" xmlns="" id="{6E6F13E3-37DB-4F98-A9B9-20EB93730F3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72078" y="6303551"/>
            <a:ext cx="256582" cy="161396"/>
          </a:xfrm>
          <a:custGeom>
            <a:avLst/>
            <a:gdLst/>
            <a:ahLst/>
            <a:cxnLst/>
            <a:rect l="0" t="0" r="0" b="0"/>
            <a:pathLst>
              <a:path w="256582" h="161396">
                <a:moveTo>
                  <a:pt x="79597" y="36924"/>
                </a:moveTo>
                <a:lnTo>
                  <a:pt x="79597" y="36924"/>
                </a:lnTo>
                <a:lnTo>
                  <a:pt x="79597" y="27775"/>
                </a:lnTo>
                <a:lnTo>
                  <a:pt x="78657" y="24862"/>
                </a:lnTo>
                <a:lnTo>
                  <a:pt x="70448" y="9700"/>
                </a:lnTo>
                <a:lnTo>
                  <a:pt x="62893" y="3144"/>
                </a:lnTo>
                <a:lnTo>
                  <a:pt x="57004" y="744"/>
                </a:lnTo>
                <a:lnTo>
                  <a:pt x="49800" y="30"/>
                </a:lnTo>
                <a:lnTo>
                  <a:pt x="35608" y="1964"/>
                </a:lnTo>
                <a:lnTo>
                  <a:pt x="30295" y="5041"/>
                </a:lnTo>
                <a:lnTo>
                  <a:pt x="20264" y="15796"/>
                </a:lnTo>
                <a:lnTo>
                  <a:pt x="2896" y="52948"/>
                </a:lnTo>
                <a:lnTo>
                  <a:pt x="0" y="66623"/>
                </a:lnTo>
                <a:lnTo>
                  <a:pt x="1954" y="98451"/>
                </a:lnTo>
                <a:lnTo>
                  <a:pt x="6284" y="112600"/>
                </a:lnTo>
                <a:lnTo>
                  <a:pt x="23341" y="140750"/>
                </a:lnTo>
                <a:lnTo>
                  <a:pt x="44036" y="154314"/>
                </a:lnTo>
                <a:lnTo>
                  <a:pt x="67453" y="161076"/>
                </a:lnTo>
                <a:lnTo>
                  <a:pt x="84975" y="161395"/>
                </a:lnTo>
                <a:lnTo>
                  <a:pt x="107531" y="150828"/>
                </a:lnTo>
                <a:lnTo>
                  <a:pt x="122525" y="139347"/>
                </a:lnTo>
                <a:lnTo>
                  <a:pt x="137923" y="118735"/>
                </a:lnTo>
                <a:lnTo>
                  <a:pt x="143641" y="102282"/>
                </a:lnTo>
                <a:lnTo>
                  <a:pt x="145926" y="78418"/>
                </a:lnTo>
                <a:lnTo>
                  <a:pt x="144236" y="72887"/>
                </a:lnTo>
                <a:lnTo>
                  <a:pt x="141200" y="66747"/>
                </a:lnTo>
                <a:lnTo>
                  <a:pt x="140775" y="65273"/>
                </a:lnTo>
                <a:lnTo>
                  <a:pt x="140137" y="64643"/>
                </a:lnTo>
                <a:lnTo>
                  <a:pt x="139360" y="64575"/>
                </a:lnTo>
                <a:lnTo>
                  <a:pt x="138490" y="64883"/>
                </a:lnTo>
                <a:lnTo>
                  <a:pt x="138462" y="68988"/>
                </a:lnTo>
                <a:lnTo>
                  <a:pt x="147627" y="99345"/>
                </a:lnTo>
                <a:lnTo>
                  <a:pt x="164393" y="127494"/>
                </a:lnTo>
                <a:lnTo>
                  <a:pt x="182999" y="141998"/>
                </a:lnTo>
                <a:lnTo>
                  <a:pt x="199644" y="148490"/>
                </a:lnTo>
                <a:lnTo>
                  <a:pt x="216884" y="150414"/>
                </a:lnTo>
                <a:lnTo>
                  <a:pt x="225398" y="148983"/>
                </a:lnTo>
                <a:lnTo>
                  <a:pt x="232592" y="144936"/>
                </a:lnTo>
                <a:lnTo>
                  <a:pt x="245147" y="133094"/>
                </a:lnTo>
                <a:lnTo>
                  <a:pt x="249954" y="124704"/>
                </a:lnTo>
                <a:lnTo>
                  <a:pt x="256581" y="82958"/>
                </a:lnTo>
                <a:lnTo>
                  <a:pt x="245988" y="43801"/>
                </a:lnTo>
                <a:lnTo>
                  <a:pt x="236804" y="25516"/>
                </a:lnTo>
                <a:lnTo>
                  <a:pt x="222139" y="10335"/>
                </a:lnTo>
                <a:lnTo>
                  <a:pt x="207860" y="2176"/>
                </a:lnTo>
                <a:lnTo>
                  <a:pt x="201089" y="0"/>
                </a:lnTo>
                <a:lnTo>
                  <a:pt x="187921" y="405"/>
                </a:lnTo>
                <a:lnTo>
                  <a:pt x="176072" y="4113"/>
                </a:lnTo>
                <a:lnTo>
                  <a:pt x="167278" y="9288"/>
                </a:lnTo>
                <a:lnTo>
                  <a:pt x="142662" y="51036"/>
                </a:lnTo>
                <a:lnTo>
                  <a:pt x="138500" y="72464"/>
                </a:lnTo>
                <a:lnTo>
                  <a:pt x="144009" y="98372"/>
                </a:lnTo>
                <a:lnTo>
                  <a:pt x="158972" y="122649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3" name="SMARTInkShape-Group63">
            <a:extLst>
              <a:ext uri="{FF2B5EF4-FFF2-40B4-BE49-F238E27FC236}">
                <a16:creationId xmlns:a16="http://schemas.microsoft.com/office/drawing/2014/main" xmlns="" id="{4CABCBE5-8564-432D-B840-26B894BE53D8}"/>
              </a:ext>
            </a:extLst>
          </p:cNvPr>
          <p:cNvGrpSpPr/>
          <p:nvPr/>
        </p:nvGrpSpPr>
        <p:grpSpPr>
          <a:xfrm>
            <a:off x="7221296" y="6026162"/>
            <a:ext cx="1370255" cy="449131"/>
            <a:chOff x="7221296" y="6026162"/>
            <a:chExt cx="1370255" cy="449131"/>
          </a:xfrm>
        </p:grpSpPr>
        <p:sp>
          <p:nvSpPr>
            <p:cNvPr id="150" name="SMARTInkShape-165">
              <a:extLst>
                <a:ext uri="{FF2B5EF4-FFF2-40B4-BE49-F238E27FC236}">
                  <a16:creationId xmlns:a16="http://schemas.microsoft.com/office/drawing/2014/main" xmlns="" id="{A43CD912-7C45-4420-8970-4DD00353799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221296" y="6026162"/>
              <a:ext cx="1233690" cy="449131"/>
            </a:xfrm>
            <a:custGeom>
              <a:avLst/>
              <a:gdLst/>
              <a:ahLst/>
              <a:cxnLst/>
              <a:rect l="0" t="0" r="0" b="0"/>
              <a:pathLst>
                <a:path w="1233690" h="449131">
                  <a:moveTo>
                    <a:pt x="1829" y="295263"/>
                  </a:moveTo>
                  <a:lnTo>
                    <a:pt x="1829" y="295263"/>
                  </a:lnTo>
                  <a:lnTo>
                    <a:pt x="0" y="295263"/>
                  </a:lnTo>
                  <a:lnTo>
                    <a:pt x="781" y="295263"/>
                  </a:lnTo>
                  <a:lnTo>
                    <a:pt x="1131" y="295968"/>
                  </a:lnTo>
                  <a:lnTo>
                    <a:pt x="9656" y="340392"/>
                  </a:lnTo>
                  <a:lnTo>
                    <a:pt x="22034" y="382773"/>
                  </a:lnTo>
                  <a:lnTo>
                    <a:pt x="29061" y="392139"/>
                  </a:lnTo>
                  <a:lnTo>
                    <a:pt x="38983" y="398834"/>
                  </a:lnTo>
                  <a:lnTo>
                    <a:pt x="44917" y="400326"/>
                  </a:lnTo>
                  <a:lnTo>
                    <a:pt x="47488" y="400230"/>
                  </a:lnTo>
                  <a:lnTo>
                    <a:pt x="57847" y="395038"/>
                  </a:lnTo>
                  <a:lnTo>
                    <a:pt x="69854" y="383426"/>
                  </a:lnTo>
                  <a:lnTo>
                    <a:pt x="77293" y="370500"/>
                  </a:lnTo>
                  <a:lnTo>
                    <a:pt x="89624" y="328894"/>
                  </a:lnTo>
                  <a:lnTo>
                    <a:pt x="97643" y="302322"/>
                  </a:lnTo>
                  <a:lnTo>
                    <a:pt x="106223" y="292298"/>
                  </a:lnTo>
                  <a:lnTo>
                    <a:pt x="109877" y="290464"/>
                  </a:lnTo>
                  <a:lnTo>
                    <a:pt x="117701" y="289367"/>
                  </a:lnTo>
                  <a:lnTo>
                    <a:pt x="128704" y="296641"/>
                  </a:lnTo>
                  <a:lnTo>
                    <a:pt x="147463" y="315879"/>
                  </a:lnTo>
                  <a:lnTo>
                    <a:pt x="160788" y="347332"/>
                  </a:lnTo>
                  <a:lnTo>
                    <a:pt x="169130" y="391805"/>
                  </a:lnTo>
                  <a:lnTo>
                    <a:pt x="170047" y="411002"/>
                  </a:lnTo>
                  <a:lnTo>
                    <a:pt x="169713" y="410875"/>
                  </a:lnTo>
                  <a:lnTo>
                    <a:pt x="168402" y="408853"/>
                  </a:lnTo>
                  <a:lnTo>
                    <a:pt x="167365" y="403747"/>
                  </a:lnTo>
                  <a:lnTo>
                    <a:pt x="168626" y="358398"/>
                  </a:lnTo>
                  <a:lnTo>
                    <a:pt x="181201" y="313946"/>
                  </a:lnTo>
                  <a:lnTo>
                    <a:pt x="189267" y="298996"/>
                  </a:lnTo>
                  <a:lnTo>
                    <a:pt x="195930" y="292057"/>
                  </a:lnTo>
                  <a:lnTo>
                    <a:pt x="198986" y="290310"/>
                  </a:lnTo>
                  <a:lnTo>
                    <a:pt x="201000" y="290550"/>
                  </a:lnTo>
                  <a:lnTo>
                    <a:pt x="206061" y="292698"/>
                  </a:lnTo>
                  <a:lnTo>
                    <a:pt x="216545" y="304616"/>
                  </a:lnTo>
                  <a:lnTo>
                    <a:pt x="229994" y="332186"/>
                  </a:lnTo>
                  <a:lnTo>
                    <a:pt x="247954" y="377107"/>
                  </a:lnTo>
                  <a:lnTo>
                    <a:pt x="258977" y="396580"/>
                  </a:lnTo>
                  <a:lnTo>
                    <a:pt x="266797" y="404031"/>
                  </a:lnTo>
                  <a:lnTo>
                    <a:pt x="276678" y="409492"/>
                  </a:lnTo>
                  <a:lnTo>
                    <a:pt x="280735" y="409766"/>
                  </a:lnTo>
                  <a:lnTo>
                    <a:pt x="284655" y="407772"/>
                  </a:lnTo>
                  <a:lnTo>
                    <a:pt x="286688" y="406252"/>
                  </a:lnTo>
                  <a:lnTo>
                    <a:pt x="296292" y="392315"/>
                  </a:lnTo>
                  <a:lnTo>
                    <a:pt x="301332" y="377602"/>
                  </a:lnTo>
                  <a:lnTo>
                    <a:pt x="306001" y="335027"/>
                  </a:lnTo>
                  <a:lnTo>
                    <a:pt x="313726" y="297895"/>
                  </a:lnTo>
                  <a:lnTo>
                    <a:pt x="325828" y="274348"/>
                  </a:lnTo>
                  <a:lnTo>
                    <a:pt x="327894" y="272853"/>
                  </a:lnTo>
                  <a:lnTo>
                    <a:pt x="333013" y="271192"/>
                  </a:lnTo>
                  <a:lnTo>
                    <a:pt x="336213" y="272160"/>
                  </a:lnTo>
                  <a:lnTo>
                    <a:pt x="343531" y="276999"/>
                  </a:lnTo>
                  <a:lnTo>
                    <a:pt x="347724" y="281971"/>
                  </a:lnTo>
                  <a:lnTo>
                    <a:pt x="365359" y="328647"/>
                  </a:lnTo>
                  <a:lnTo>
                    <a:pt x="374638" y="374392"/>
                  </a:lnTo>
                  <a:lnTo>
                    <a:pt x="376318" y="395040"/>
                  </a:lnTo>
                  <a:lnTo>
                    <a:pt x="376019" y="396353"/>
                  </a:lnTo>
                  <a:lnTo>
                    <a:pt x="375467" y="396876"/>
                  </a:lnTo>
                  <a:lnTo>
                    <a:pt x="374746" y="396872"/>
                  </a:lnTo>
                  <a:lnTo>
                    <a:pt x="374265" y="396516"/>
                  </a:lnTo>
                  <a:lnTo>
                    <a:pt x="366189" y="376143"/>
                  </a:lnTo>
                  <a:lnTo>
                    <a:pt x="366179" y="360502"/>
                  </a:lnTo>
                  <a:lnTo>
                    <a:pt x="375205" y="313831"/>
                  </a:lnTo>
                  <a:lnTo>
                    <a:pt x="377442" y="304456"/>
                  </a:lnTo>
                  <a:lnTo>
                    <a:pt x="389112" y="289559"/>
                  </a:lnTo>
                  <a:lnTo>
                    <a:pt x="400085" y="282968"/>
                  </a:lnTo>
                  <a:lnTo>
                    <a:pt x="424921" y="276608"/>
                  </a:lnTo>
                  <a:lnTo>
                    <a:pt x="440064" y="288129"/>
                  </a:lnTo>
                  <a:lnTo>
                    <a:pt x="455683" y="308867"/>
                  </a:lnTo>
                  <a:lnTo>
                    <a:pt x="473366" y="352410"/>
                  </a:lnTo>
                  <a:lnTo>
                    <a:pt x="489686" y="397310"/>
                  </a:lnTo>
                  <a:lnTo>
                    <a:pt x="500382" y="412183"/>
                  </a:lnTo>
                  <a:lnTo>
                    <a:pt x="505866" y="414255"/>
                  </a:lnTo>
                  <a:lnTo>
                    <a:pt x="509303" y="414808"/>
                  </a:lnTo>
                  <a:lnTo>
                    <a:pt x="515005" y="413541"/>
                  </a:lnTo>
                  <a:lnTo>
                    <a:pt x="520243" y="409920"/>
                  </a:lnTo>
                  <a:lnTo>
                    <a:pt x="526099" y="403607"/>
                  </a:lnTo>
                  <a:lnTo>
                    <a:pt x="539362" y="365515"/>
                  </a:lnTo>
                  <a:lnTo>
                    <a:pt x="543207" y="346746"/>
                  </a:lnTo>
                  <a:lnTo>
                    <a:pt x="545487" y="345460"/>
                  </a:lnTo>
                  <a:lnTo>
                    <a:pt x="565195" y="343114"/>
                  </a:lnTo>
                  <a:lnTo>
                    <a:pt x="603520" y="338477"/>
                  </a:lnTo>
                  <a:lnTo>
                    <a:pt x="619653" y="329317"/>
                  </a:lnTo>
                  <a:lnTo>
                    <a:pt x="626726" y="323451"/>
                  </a:lnTo>
                  <a:lnTo>
                    <a:pt x="631515" y="314494"/>
                  </a:lnTo>
                  <a:lnTo>
                    <a:pt x="637465" y="296553"/>
                  </a:lnTo>
                  <a:lnTo>
                    <a:pt x="635880" y="279378"/>
                  </a:lnTo>
                  <a:lnTo>
                    <a:pt x="632762" y="271387"/>
                  </a:lnTo>
                  <a:lnTo>
                    <a:pt x="628319" y="266307"/>
                  </a:lnTo>
                  <a:lnTo>
                    <a:pt x="621640" y="261697"/>
                  </a:lnTo>
                  <a:lnTo>
                    <a:pt x="606576" y="258507"/>
                  </a:lnTo>
                  <a:lnTo>
                    <a:pt x="595449" y="259247"/>
                  </a:lnTo>
                  <a:lnTo>
                    <a:pt x="588216" y="264557"/>
                  </a:lnTo>
                  <a:lnTo>
                    <a:pt x="577152" y="278404"/>
                  </a:lnTo>
                  <a:lnTo>
                    <a:pt x="563932" y="308788"/>
                  </a:lnTo>
                  <a:lnTo>
                    <a:pt x="558307" y="342823"/>
                  </a:lnTo>
                  <a:lnTo>
                    <a:pt x="560993" y="371646"/>
                  </a:lnTo>
                  <a:lnTo>
                    <a:pt x="571399" y="392802"/>
                  </a:lnTo>
                  <a:lnTo>
                    <a:pt x="590709" y="410790"/>
                  </a:lnTo>
                  <a:lnTo>
                    <a:pt x="607563" y="420549"/>
                  </a:lnTo>
                  <a:lnTo>
                    <a:pt x="628236" y="423989"/>
                  </a:lnTo>
                  <a:lnTo>
                    <a:pt x="650550" y="421638"/>
                  </a:lnTo>
                  <a:lnTo>
                    <a:pt x="686341" y="407689"/>
                  </a:lnTo>
                  <a:lnTo>
                    <a:pt x="724612" y="379951"/>
                  </a:lnTo>
                  <a:lnTo>
                    <a:pt x="760063" y="338191"/>
                  </a:lnTo>
                  <a:lnTo>
                    <a:pt x="785336" y="295507"/>
                  </a:lnTo>
                  <a:lnTo>
                    <a:pt x="809622" y="252440"/>
                  </a:lnTo>
                  <a:lnTo>
                    <a:pt x="823808" y="217076"/>
                  </a:lnTo>
                  <a:lnTo>
                    <a:pt x="837496" y="176454"/>
                  </a:lnTo>
                  <a:lnTo>
                    <a:pt x="849341" y="136210"/>
                  </a:lnTo>
                  <a:lnTo>
                    <a:pt x="854503" y="90945"/>
                  </a:lnTo>
                  <a:lnTo>
                    <a:pt x="853870" y="74280"/>
                  </a:lnTo>
                  <a:lnTo>
                    <a:pt x="841966" y="31805"/>
                  </a:lnTo>
                  <a:lnTo>
                    <a:pt x="831082" y="10545"/>
                  </a:lnTo>
                  <a:lnTo>
                    <a:pt x="822412" y="4563"/>
                  </a:lnTo>
                  <a:lnTo>
                    <a:pt x="811032" y="610"/>
                  </a:lnTo>
                  <a:lnTo>
                    <a:pt x="789078" y="0"/>
                  </a:lnTo>
                  <a:lnTo>
                    <a:pt x="781871" y="5638"/>
                  </a:lnTo>
                  <a:lnTo>
                    <a:pt x="769118" y="21448"/>
                  </a:lnTo>
                  <a:lnTo>
                    <a:pt x="760157" y="44901"/>
                  </a:lnTo>
                  <a:lnTo>
                    <a:pt x="756505" y="76136"/>
                  </a:lnTo>
                  <a:lnTo>
                    <a:pt x="757287" y="117649"/>
                  </a:lnTo>
                  <a:lnTo>
                    <a:pt x="760328" y="158500"/>
                  </a:lnTo>
                  <a:lnTo>
                    <a:pt x="767671" y="202277"/>
                  </a:lnTo>
                  <a:lnTo>
                    <a:pt x="775815" y="248015"/>
                  </a:lnTo>
                  <a:lnTo>
                    <a:pt x="781726" y="288518"/>
                  </a:lnTo>
                  <a:lnTo>
                    <a:pt x="790471" y="331112"/>
                  </a:lnTo>
                  <a:lnTo>
                    <a:pt x="812170" y="377306"/>
                  </a:lnTo>
                  <a:lnTo>
                    <a:pt x="831615" y="400763"/>
                  </a:lnTo>
                  <a:lnTo>
                    <a:pt x="850471" y="408092"/>
                  </a:lnTo>
                  <a:lnTo>
                    <a:pt x="866054" y="409676"/>
                  </a:lnTo>
                  <a:lnTo>
                    <a:pt x="889528" y="402334"/>
                  </a:lnTo>
                  <a:lnTo>
                    <a:pt x="912660" y="389910"/>
                  </a:lnTo>
                  <a:lnTo>
                    <a:pt x="919112" y="382013"/>
                  </a:lnTo>
                  <a:lnTo>
                    <a:pt x="931073" y="357186"/>
                  </a:lnTo>
                  <a:lnTo>
                    <a:pt x="931999" y="354181"/>
                  </a:lnTo>
                  <a:lnTo>
                    <a:pt x="934777" y="349958"/>
                  </a:lnTo>
                  <a:lnTo>
                    <a:pt x="938501" y="349452"/>
                  </a:lnTo>
                  <a:lnTo>
                    <a:pt x="974142" y="346506"/>
                  </a:lnTo>
                  <a:lnTo>
                    <a:pt x="997964" y="334530"/>
                  </a:lnTo>
                  <a:lnTo>
                    <a:pt x="1008062" y="323047"/>
                  </a:lnTo>
                  <a:lnTo>
                    <a:pt x="1014387" y="311844"/>
                  </a:lnTo>
                  <a:lnTo>
                    <a:pt x="1016809" y="296766"/>
                  </a:lnTo>
                  <a:lnTo>
                    <a:pt x="1014156" y="282263"/>
                  </a:lnTo>
                  <a:lnTo>
                    <a:pt x="1008901" y="272400"/>
                  </a:lnTo>
                  <a:lnTo>
                    <a:pt x="996133" y="265009"/>
                  </a:lnTo>
                  <a:lnTo>
                    <a:pt x="984002" y="261722"/>
                  </a:lnTo>
                  <a:lnTo>
                    <a:pt x="976101" y="262834"/>
                  </a:lnTo>
                  <a:lnTo>
                    <a:pt x="968239" y="266034"/>
                  </a:lnTo>
                  <a:lnTo>
                    <a:pt x="961217" y="270983"/>
                  </a:lnTo>
                  <a:lnTo>
                    <a:pt x="951314" y="286462"/>
                  </a:lnTo>
                  <a:lnTo>
                    <a:pt x="938223" y="332102"/>
                  </a:lnTo>
                  <a:lnTo>
                    <a:pt x="940577" y="359990"/>
                  </a:lnTo>
                  <a:lnTo>
                    <a:pt x="942690" y="370715"/>
                  </a:lnTo>
                  <a:lnTo>
                    <a:pt x="964391" y="404278"/>
                  </a:lnTo>
                  <a:lnTo>
                    <a:pt x="973265" y="410859"/>
                  </a:lnTo>
                  <a:lnTo>
                    <a:pt x="996209" y="419148"/>
                  </a:lnTo>
                  <a:lnTo>
                    <a:pt x="1018204" y="416284"/>
                  </a:lnTo>
                  <a:lnTo>
                    <a:pt x="1046975" y="401470"/>
                  </a:lnTo>
                  <a:lnTo>
                    <a:pt x="1061272" y="389173"/>
                  </a:lnTo>
                  <a:lnTo>
                    <a:pt x="1089730" y="344320"/>
                  </a:lnTo>
                  <a:lnTo>
                    <a:pt x="1106116" y="300744"/>
                  </a:lnTo>
                  <a:lnTo>
                    <a:pt x="1107279" y="291349"/>
                  </a:lnTo>
                  <a:lnTo>
                    <a:pt x="1106778" y="278866"/>
                  </a:lnTo>
                  <a:lnTo>
                    <a:pt x="1106730" y="289576"/>
                  </a:lnTo>
                  <a:lnTo>
                    <a:pt x="1108415" y="294715"/>
                  </a:lnTo>
                  <a:lnTo>
                    <a:pt x="1111148" y="299020"/>
                  </a:lnTo>
                  <a:lnTo>
                    <a:pt x="1117563" y="304216"/>
                  </a:lnTo>
                  <a:lnTo>
                    <a:pt x="1125067" y="306298"/>
                  </a:lnTo>
                  <a:lnTo>
                    <a:pt x="1150952" y="312284"/>
                  </a:lnTo>
                  <a:lnTo>
                    <a:pt x="1196170" y="333322"/>
                  </a:lnTo>
                  <a:lnTo>
                    <a:pt x="1208410" y="344287"/>
                  </a:lnTo>
                  <a:lnTo>
                    <a:pt x="1224991" y="368460"/>
                  </a:lnTo>
                  <a:lnTo>
                    <a:pt x="1233689" y="392037"/>
                  </a:lnTo>
                  <a:lnTo>
                    <a:pt x="1233593" y="403890"/>
                  </a:lnTo>
                  <a:lnTo>
                    <a:pt x="1231199" y="414803"/>
                  </a:lnTo>
                  <a:lnTo>
                    <a:pt x="1227784" y="422004"/>
                  </a:lnTo>
                  <a:lnTo>
                    <a:pt x="1210408" y="438923"/>
                  </a:lnTo>
                  <a:lnTo>
                    <a:pt x="1201374" y="445072"/>
                  </a:lnTo>
                  <a:lnTo>
                    <a:pt x="1178242" y="449130"/>
                  </a:lnTo>
                  <a:lnTo>
                    <a:pt x="1152416" y="448646"/>
                  </a:lnTo>
                  <a:lnTo>
                    <a:pt x="1100379" y="42861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SMARTInkShape-166">
              <a:extLst>
                <a:ext uri="{FF2B5EF4-FFF2-40B4-BE49-F238E27FC236}">
                  <a16:creationId xmlns:a16="http://schemas.microsoft.com/office/drawing/2014/main" xmlns="" id="{CE519A3F-3F10-4949-A3DC-6D407CC50C1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277225" y="6102350"/>
              <a:ext cx="19051" cy="31751"/>
            </a:xfrm>
            <a:custGeom>
              <a:avLst/>
              <a:gdLst/>
              <a:ahLst/>
              <a:cxnLst/>
              <a:rect l="0" t="0" r="0" b="0"/>
              <a:pathLst>
                <a:path w="19051" h="31751">
                  <a:moveTo>
                    <a:pt x="19050" y="0"/>
                  </a:moveTo>
                  <a:lnTo>
                    <a:pt x="19050" y="0"/>
                  </a:lnTo>
                  <a:lnTo>
                    <a:pt x="17365" y="0"/>
                  </a:lnTo>
                  <a:lnTo>
                    <a:pt x="16537" y="3763"/>
                  </a:lnTo>
                  <a:lnTo>
                    <a:pt x="16316" y="6742"/>
                  </a:lnTo>
                  <a:lnTo>
                    <a:pt x="0" y="317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SMARTInkShape-167">
              <a:extLst>
                <a:ext uri="{FF2B5EF4-FFF2-40B4-BE49-F238E27FC236}">
                  <a16:creationId xmlns:a16="http://schemas.microsoft.com/office/drawing/2014/main" xmlns="" id="{5FB202E6-A7BC-4D59-85A2-5E54BFCA045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85200" y="6426200"/>
              <a:ext cx="6351" cy="6351"/>
            </a:xfrm>
            <a:custGeom>
              <a:avLst/>
              <a:gdLst/>
              <a:ahLst/>
              <a:cxnLst/>
              <a:rect l="0" t="0" r="0" b="0"/>
              <a:pathLst>
                <a:path w="6351" h="6351">
                  <a:moveTo>
                    <a:pt x="6350" y="0"/>
                  </a:moveTo>
                  <a:lnTo>
                    <a:pt x="6350" y="0"/>
                  </a:lnTo>
                  <a:lnTo>
                    <a:pt x="4665" y="1685"/>
                  </a:lnTo>
                  <a:lnTo>
                    <a:pt x="3837" y="3454"/>
                  </a:lnTo>
                  <a:lnTo>
                    <a:pt x="3616" y="4419"/>
                  </a:lnTo>
                  <a:lnTo>
                    <a:pt x="3116" y="5062"/>
                  </a:lnTo>
                  <a:lnTo>
                    <a:pt x="0" y="6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64817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5247409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Première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7331" b="2393"/>
          <a:stretch/>
        </p:blipFill>
        <p:spPr>
          <a:xfrm>
            <a:off x="483086" y="3392906"/>
            <a:ext cx="10461840" cy="33197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37415" y="1210513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12 €, le menu de Stéphanie coûte 21 €. </a:t>
            </a:r>
          </a:p>
          <a:p>
            <a:r>
              <a:rPr lang="fr-FR" sz="3200" dirty="0"/>
              <a:t>Le menu de Yoann coûte 24 €. </a:t>
            </a:r>
          </a:p>
          <a:p>
            <a:r>
              <a:rPr lang="fr-FR" sz="3200" dirty="0"/>
              <a:t>Quel sera le montant de l’addition ? </a:t>
            </a:r>
          </a:p>
        </p:txBody>
      </p:sp>
      <p:grpSp>
        <p:nvGrpSpPr>
          <p:cNvPr id="5" name="SMARTInkShape-Group64">
            <a:extLst>
              <a:ext uri="{FF2B5EF4-FFF2-40B4-BE49-F238E27FC236}">
                <a16:creationId xmlns:a16="http://schemas.microsoft.com/office/drawing/2014/main" xmlns="" id="{00B2E0BA-19A8-4FD6-BD23-34C10B4A13D0}"/>
              </a:ext>
            </a:extLst>
          </p:cNvPr>
          <p:cNvGrpSpPr/>
          <p:nvPr/>
        </p:nvGrpSpPr>
        <p:grpSpPr>
          <a:xfrm>
            <a:off x="1901825" y="3798326"/>
            <a:ext cx="447676" cy="300600"/>
            <a:chOff x="1901825" y="3798326"/>
            <a:chExt cx="447676" cy="300600"/>
          </a:xfrm>
        </p:grpSpPr>
        <p:sp>
          <p:nvSpPr>
            <p:cNvPr id="2" name="SMARTInkShape-168">
              <a:extLst>
                <a:ext uri="{FF2B5EF4-FFF2-40B4-BE49-F238E27FC236}">
                  <a16:creationId xmlns:a16="http://schemas.microsoft.com/office/drawing/2014/main" xmlns="" id="{DA0AB143-D1E1-48CB-9878-439181E06BB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2169213" y="3798326"/>
              <a:ext cx="180288" cy="300600"/>
            </a:xfrm>
            <a:custGeom>
              <a:avLst/>
              <a:gdLst/>
              <a:ahLst/>
              <a:cxnLst/>
              <a:rect l="0" t="0" r="0" b="0"/>
              <a:pathLst>
                <a:path w="180288" h="300600">
                  <a:moveTo>
                    <a:pt x="69162" y="81524"/>
                  </a:moveTo>
                  <a:lnTo>
                    <a:pt x="69162" y="81524"/>
                  </a:lnTo>
                  <a:lnTo>
                    <a:pt x="67476" y="83210"/>
                  </a:lnTo>
                  <a:lnTo>
                    <a:pt x="61372" y="84258"/>
                  </a:lnTo>
                  <a:lnTo>
                    <a:pt x="47457" y="84687"/>
                  </a:lnTo>
                  <a:lnTo>
                    <a:pt x="26902" y="62712"/>
                  </a:lnTo>
                  <a:lnTo>
                    <a:pt x="23127" y="53960"/>
                  </a:lnTo>
                  <a:lnTo>
                    <a:pt x="22597" y="51506"/>
                  </a:lnTo>
                  <a:lnTo>
                    <a:pt x="28998" y="27225"/>
                  </a:lnTo>
                  <a:lnTo>
                    <a:pt x="33202" y="19056"/>
                  </a:lnTo>
                  <a:lnTo>
                    <a:pt x="44592" y="8805"/>
                  </a:lnTo>
                  <a:lnTo>
                    <a:pt x="55767" y="2435"/>
                  </a:lnTo>
                  <a:lnTo>
                    <a:pt x="69152" y="0"/>
                  </a:lnTo>
                  <a:lnTo>
                    <a:pt x="84289" y="963"/>
                  </a:lnTo>
                  <a:lnTo>
                    <a:pt x="103317" y="8540"/>
                  </a:lnTo>
                  <a:lnTo>
                    <a:pt x="116167" y="18036"/>
                  </a:lnTo>
                  <a:lnTo>
                    <a:pt x="141692" y="48347"/>
                  </a:lnTo>
                  <a:lnTo>
                    <a:pt x="154789" y="77401"/>
                  </a:lnTo>
                  <a:lnTo>
                    <a:pt x="159963" y="118849"/>
                  </a:lnTo>
                  <a:lnTo>
                    <a:pt x="157698" y="164212"/>
                  </a:lnTo>
                  <a:lnTo>
                    <a:pt x="149314" y="196021"/>
                  </a:lnTo>
                  <a:lnTo>
                    <a:pt x="121682" y="242844"/>
                  </a:lnTo>
                  <a:lnTo>
                    <a:pt x="97254" y="272750"/>
                  </a:lnTo>
                  <a:lnTo>
                    <a:pt x="72607" y="291074"/>
                  </a:lnTo>
                  <a:lnTo>
                    <a:pt x="49813" y="298613"/>
                  </a:lnTo>
                  <a:lnTo>
                    <a:pt x="45679" y="299275"/>
                  </a:lnTo>
                  <a:lnTo>
                    <a:pt x="29749" y="295150"/>
                  </a:lnTo>
                  <a:lnTo>
                    <a:pt x="18365" y="288911"/>
                  </a:lnTo>
                  <a:lnTo>
                    <a:pt x="7152" y="274166"/>
                  </a:lnTo>
                  <a:lnTo>
                    <a:pt x="1635" y="257528"/>
                  </a:lnTo>
                  <a:lnTo>
                    <a:pt x="0" y="244799"/>
                  </a:lnTo>
                  <a:lnTo>
                    <a:pt x="3381" y="235817"/>
                  </a:lnTo>
                  <a:lnTo>
                    <a:pt x="13678" y="220736"/>
                  </a:lnTo>
                  <a:lnTo>
                    <a:pt x="27087" y="213240"/>
                  </a:lnTo>
                  <a:lnTo>
                    <a:pt x="35645" y="211561"/>
                  </a:lnTo>
                  <a:lnTo>
                    <a:pt x="49236" y="213540"/>
                  </a:lnTo>
                  <a:lnTo>
                    <a:pt x="60659" y="217809"/>
                  </a:lnTo>
                  <a:lnTo>
                    <a:pt x="95667" y="245069"/>
                  </a:lnTo>
                  <a:lnTo>
                    <a:pt x="140334" y="288294"/>
                  </a:lnTo>
                  <a:lnTo>
                    <a:pt x="148772" y="293719"/>
                  </a:lnTo>
                  <a:lnTo>
                    <a:pt x="180287" y="30059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SMARTInkShape-169">
              <a:extLst>
                <a:ext uri="{FF2B5EF4-FFF2-40B4-BE49-F238E27FC236}">
                  <a16:creationId xmlns:a16="http://schemas.microsoft.com/office/drawing/2014/main" xmlns="" id="{67D5203B-C615-42E8-9656-6119FFE5F34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901825" y="3801435"/>
              <a:ext cx="150905" cy="275266"/>
            </a:xfrm>
            <a:custGeom>
              <a:avLst/>
              <a:gdLst/>
              <a:ahLst/>
              <a:cxnLst/>
              <a:rect l="0" t="0" r="0" b="0"/>
              <a:pathLst>
                <a:path w="150905" h="275266">
                  <a:moveTo>
                    <a:pt x="0" y="170490"/>
                  </a:moveTo>
                  <a:lnTo>
                    <a:pt x="0" y="170490"/>
                  </a:lnTo>
                  <a:lnTo>
                    <a:pt x="1686" y="167119"/>
                  </a:lnTo>
                  <a:lnTo>
                    <a:pt x="40310" y="129870"/>
                  </a:lnTo>
                  <a:lnTo>
                    <a:pt x="81478" y="88031"/>
                  </a:lnTo>
                  <a:lnTo>
                    <a:pt x="119441" y="41159"/>
                  </a:lnTo>
                  <a:lnTo>
                    <a:pt x="148465" y="0"/>
                  </a:lnTo>
                  <a:lnTo>
                    <a:pt x="149071" y="386"/>
                  </a:lnTo>
                  <a:lnTo>
                    <a:pt x="150685" y="2695"/>
                  </a:lnTo>
                  <a:lnTo>
                    <a:pt x="150904" y="4299"/>
                  </a:lnTo>
                  <a:lnTo>
                    <a:pt x="146402" y="49349"/>
                  </a:lnTo>
                  <a:lnTo>
                    <a:pt x="145179" y="87451"/>
                  </a:lnTo>
                  <a:lnTo>
                    <a:pt x="143330" y="126845"/>
                  </a:lnTo>
                  <a:lnTo>
                    <a:pt x="142965" y="171250"/>
                  </a:lnTo>
                  <a:lnTo>
                    <a:pt x="142887" y="214666"/>
                  </a:lnTo>
                  <a:lnTo>
                    <a:pt x="142876" y="262191"/>
                  </a:lnTo>
                  <a:lnTo>
                    <a:pt x="143228" y="271234"/>
                  </a:lnTo>
                  <a:lnTo>
                    <a:pt x="146050" y="27526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SMARTInkShape-Group65">
            <a:extLst>
              <a:ext uri="{FF2B5EF4-FFF2-40B4-BE49-F238E27FC236}">
                <a16:creationId xmlns:a16="http://schemas.microsoft.com/office/drawing/2014/main" xmlns="" id="{65A96E9B-525A-4114-84C4-5EEB4DF8000B}"/>
              </a:ext>
            </a:extLst>
          </p:cNvPr>
          <p:cNvGrpSpPr/>
          <p:nvPr/>
        </p:nvGrpSpPr>
        <p:grpSpPr>
          <a:xfrm>
            <a:off x="2051050" y="3795649"/>
            <a:ext cx="1238251" cy="868427"/>
            <a:chOff x="2051050" y="3795649"/>
            <a:chExt cx="1238251" cy="868427"/>
          </a:xfrm>
        </p:grpSpPr>
        <p:sp>
          <p:nvSpPr>
            <p:cNvPr id="8" name="SMARTInkShape-170">
              <a:extLst>
                <a:ext uri="{FF2B5EF4-FFF2-40B4-BE49-F238E27FC236}">
                  <a16:creationId xmlns:a16="http://schemas.microsoft.com/office/drawing/2014/main" xmlns="" id="{E05B7837-4563-4F59-8E5B-B19EF64F7DA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673350" y="4216841"/>
              <a:ext cx="247612" cy="447235"/>
            </a:xfrm>
            <a:custGeom>
              <a:avLst/>
              <a:gdLst/>
              <a:ahLst/>
              <a:cxnLst/>
              <a:rect l="0" t="0" r="0" b="0"/>
              <a:pathLst>
                <a:path w="247612" h="447235">
                  <a:moveTo>
                    <a:pt x="244475" y="2734"/>
                  </a:moveTo>
                  <a:lnTo>
                    <a:pt x="244475" y="2734"/>
                  </a:lnTo>
                  <a:lnTo>
                    <a:pt x="247209" y="0"/>
                  </a:lnTo>
                  <a:lnTo>
                    <a:pt x="247356" y="206"/>
                  </a:lnTo>
                  <a:lnTo>
                    <a:pt x="247611" y="5702"/>
                  </a:lnTo>
                  <a:lnTo>
                    <a:pt x="229108" y="52229"/>
                  </a:lnTo>
                  <a:lnTo>
                    <a:pt x="203885" y="89433"/>
                  </a:lnTo>
                  <a:lnTo>
                    <a:pt x="175283" y="133342"/>
                  </a:lnTo>
                  <a:lnTo>
                    <a:pt x="148205" y="172783"/>
                  </a:lnTo>
                  <a:lnTo>
                    <a:pt x="123484" y="213790"/>
                  </a:lnTo>
                  <a:lnTo>
                    <a:pt x="102087" y="253770"/>
                  </a:lnTo>
                  <a:lnTo>
                    <a:pt x="80969" y="294113"/>
                  </a:lnTo>
                  <a:lnTo>
                    <a:pt x="55793" y="336764"/>
                  </a:lnTo>
                  <a:lnTo>
                    <a:pt x="31898" y="381181"/>
                  </a:lnTo>
                  <a:lnTo>
                    <a:pt x="7516" y="427953"/>
                  </a:lnTo>
                  <a:lnTo>
                    <a:pt x="0" y="44723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SMARTInkShape-171">
              <a:extLst>
                <a:ext uri="{FF2B5EF4-FFF2-40B4-BE49-F238E27FC236}">
                  <a16:creationId xmlns:a16="http://schemas.microsoft.com/office/drawing/2014/main" xmlns="" id="{970E7E75-02B3-49EA-8E32-E25F1E73955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2051050" y="4219575"/>
              <a:ext cx="333376" cy="390526"/>
            </a:xfrm>
            <a:custGeom>
              <a:avLst/>
              <a:gdLst/>
              <a:ahLst/>
              <a:cxnLst/>
              <a:rect l="0" t="0" r="0" b="0"/>
              <a:pathLst>
                <a:path w="333376" h="390526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1572" y="24813"/>
                  </a:lnTo>
                  <a:lnTo>
                    <a:pt x="45215" y="71062"/>
                  </a:lnTo>
                  <a:lnTo>
                    <a:pt x="71334" y="101252"/>
                  </a:lnTo>
                  <a:lnTo>
                    <a:pt x="112976" y="146417"/>
                  </a:lnTo>
                  <a:lnTo>
                    <a:pt x="157935" y="193018"/>
                  </a:lnTo>
                  <a:lnTo>
                    <a:pt x="199675" y="238169"/>
                  </a:lnTo>
                  <a:lnTo>
                    <a:pt x="233414" y="281997"/>
                  </a:lnTo>
                  <a:lnTo>
                    <a:pt x="268379" y="326039"/>
                  </a:lnTo>
                  <a:lnTo>
                    <a:pt x="309799" y="370274"/>
                  </a:lnTo>
                  <a:lnTo>
                    <a:pt x="333375" y="390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SMARTInkShape-172">
              <a:extLst>
                <a:ext uri="{FF2B5EF4-FFF2-40B4-BE49-F238E27FC236}">
                  <a16:creationId xmlns:a16="http://schemas.microsoft.com/office/drawing/2014/main" xmlns="" id="{8A9B7DE7-7D09-46A5-BDA8-1C7D20C6A485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3086100" y="3823232"/>
              <a:ext cx="203201" cy="291569"/>
            </a:xfrm>
            <a:custGeom>
              <a:avLst/>
              <a:gdLst/>
              <a:ahLst/>
              <a:cxnLst/>
              <a:rect l="0" t="0" r="0" b="0"/>
              <a:pathLst>
                <a:path w="203201" h="291569">
                  <a:moveTo>
                    <a:pt x="0" y="183618"/>
                  </a:moveTo>
                  <a:lnTo>
                    <a:pt x="0" y="183618"/>
                  </a:lnTo>
                  <a:lnTo>
                    <a:pt x="1686" y="185304"/>
                  </a:lnTo>
                  <a:lnTo>
                    <a:pt x="2888" y="185447"/>
                  </a:lnTo>
                  <a:lnTo>
                    <a:pt x="6105" y="184666"/>
                  </a:lnTo>
                  <a:lnTo>
                    <a:pt x="33706" y="167815"/>
                  </a:lnTo>
                  <a:lnTo>
                    <a:pt x="69774" y="126609"/>
                  </a:lnTo>
                  <a:lnTo>
                    <a:pt x="101695" y="86058"/>
                  </a:lnTo>
                  <a:lnTo>
                    <a:pt x="136316" y="42555"/>
                  </a:lnTo>
                  <a:lnTo>
                    <a:pt x="164493" y="2162"/>
                  </a:lnTo>
                  <a:lnTo>
                    <a:pt x="166947" y="665"/>
                  </a:lnTo>
                  <a:lnTo>
                    <a:pt x="169213" y="0"/>
                  </a:lnTo>
                  <a:lnTo>
                    <a:pt x="170312" y="528"/>
                  </a:lnTo>
                  <a:lnTo>
                    <a:pt x="172473" y="2996"/>
                  </a:lnTo>
                  <a:lnTo>
                    <a:pt x="176121" y="46802"/>
                  </a:lnTo>
                  <a:lnTo>
                    <a:pt x="177469" y="89538"/>
                  </a:lnTo>
                  <a:lnTo>
                    <a:pt x="179616" y="128607"/>
                  </a:lnTo>
                  <a:lnTo>
                    <a:pt x="183254" y="172673"/>
                  </a:lnTo>
                  <a:lnTo>
                    <a:pt x="187486" y="219406"/>
                  </a:lnTo>
                  <a:lnTo>
                    <a:pt x="194630" y="265024"/>
                  </a:lnTo>
                  <a:lnTo>
                    <a:pt x="199667" y="286923"/>
                  </a:lnTo>
                  <a:lnTo>
                    <a:pt x="203200" y="29156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MARTInkShape-173">
              <a:extLst>
                <a:ext uri="{FF2B5EF4-FFF2-40B4-BE49-F238E27FC236}">
                  <a16:creationId xmlns:a16="http://schemas.microsoft.com/office/drawing/2014/main" xmlns="" id="{5CBE7DD7-8381-4D68-953D-936BB119397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2776643" y="3795649"/>
              <a:ext cx="191983" cy="301337"/>
            </a:xfrm>
            <a:custGeom>
              <a:avLst/>
              <a:gdLst/>
              <a:ahLst/>
              <a:cxnLst/>
              <a:rect l="0" t="0" r="0" b="0"/>
              <a:pathLst>
                <a:path w="191983" h="301337">
                  <a:moveTo>
                    <a:pt x="84032" y="84201"/>
                  </a:moveTo>
                  <a:lnTo>
                    <a:pt x="84032" y="84201"/>
                  </a:lnTo>
                  <a:lnTo>
                    <a:pt x="81298" y="86935"/>
                  </a:lnTo>
                  <a:lnTo>
                    <a:pt x="72057" y="87337"/>
                  </a:lnTo>
                  <a:lnTo>
                    <a:pt x="60298" y="81905"/>
                  </a:lnTo>
                  <a:lnTo>
                    <a:pt x="55755" y="77916"/>
                  </a:lnTo>
                  <a:lnTo>
                    <a:pt x="44593" y="43710"/>
                  </a:lnTo>
                  <a:lnTo>
                    <a:pt x="43497" y="27283"/>
                  </a:lnTo>
                  <a:lnTo>
                    <a:pt x="44615" y="20569"/>
                  </a:lnTo>
                  <a:lnTo>
                    <a:pt x="49109" y="14292"/>
                  </a:lnTo>
                  <a:lnTo>
                    <a:pt x="52284" y="11137"/>
                  </a:lnTo>
                  <a:lnTo>
                    <a:pt x="75291" y="1639"/>
                  </a:lnTo>
                  <a:lnTo>
                    <a:pt x="90143" y="0"/>
                  </a:lnTo>
                  <a:lnTo>
                    <a:pt x="102976" y="2328"/>
                  </a:lnTo>
                  <a:lnTo>
                    <a:pt x="115735" y="8067"/>
                  </a:lnTo>
                  <a:lnTo>
                    <a:pt x="144126" y="34159"/>
                  </a:lnTo>
                  <a:lnTo>
                    <a:pt x="152603" y="45144"/>
                  </a:lnTo>
                  <a:lnTo>
                    <a:pt x="167707" y="91928"/>
                  </a:lnTo>
                  <a:lnTo>
                    <a:pt x="170214" y="135665"/>
                  </a:lnTo>
                  <a:lnTo>
                    <a:pt x="165901" y="173193"/>
                  </a:lnTo>
                  <a:lnTo>
                    <a:pt x="151409" y="214682"/>
                  </a:lnTo>
                  <a:lnTo>
                    <a:pt x="133089" y="244070"/>
                  </a:lnTo>
                  <a:lnTo>
                    <a:pt x="108735" y="266050"/>
                  </a:lnTo>
                  <a:lnTo>
                    <a:pt x="86334" y="278566"/>
                  </a:lnTo>
                  <a:lnTo>
                    <a:pt x="45277" y="286168"/>
                  </a:lnTo>
                  <a:lnTo>
                    <a:pt x="28373" y="283664"/>
                  </a:lnTo>
                  <a:lnTo>
                    <a:pt x="13879" y="275084"/>
                  </a:lnTo>
                  <a:lnTo>
                    <a:pt x="4018" y="266975"/>
                  </a:lnTo>
                  <a:lnTo>
                    <a:pt x="845" y="256685"/>
                  </a:lnTo>
                  <a:lnTo>
                    <a:pt x="0" y="240671"/>
                  </a:lnTo>
                  <a:lnTo>
                    <a:pt x="494" y="237197"/>
                  </a:lnTo>
                  <a:lnTo>
                    <a:pt x="5747" y="230516"/>
                  </a:lnTo>
                  <a:lnTo>
                    <a:pt x="16739" y="222686"/>
                  </a:lnTo>
                  <a:lnTo>
                    <a:pt x="20120" y="220974"/>
                  </a:lnTo>
                  <a:lnTo>
                    <a:pt x="34991" y="220251"/>
                  </a:lnTo>
                  <a:lnTo>
                    <a:pt x="49432" y="222270"/>
                  </a:lnTo>
                  <a:lnTo>
                    <a:pt x="78774" y="236560"/>
                  </a:lnTo>
                  <a:lnTo>
                    <a:pt x="88398" y="243991"/>
                  </a:lnTo>
                  <a:lnTo>
                    <a:pt x="127984" y="286732"/>
                  </a:lnTo>
                  <a:lnTo>
                    <a:pt x="146287" y="296728"/>
                  </a:lnTo>
                  <a:lnTo>
                    <a:pt x="162842" y="301336"/>
                  </a:lnTo>
                  <a:lnTo>
                    <a:pt x="191982" y="30010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SMARTInkShape-174">
              <a:extLst>
                <a:ext uri="{FF2B5EF4-FFF2-40B4-BE49-F238E27FC236}">
                  <a16:creationId xmlns:a16="http://schemas.microsoft.com/office/drawing/2014/main" xmlns="" id="{865CB8F9-52DB-4E91-90AD-6CF084E0978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2470150" y="3997325"/>
              <a:ext cx="190501" cy="13561"/>
            </a:xfrm>
            <a:custGeom>
              <a:avLst/>
              <a:gdLst/>
              <a:ahLst/>
              <a:cxnLst/>
              <a:rect l="0" t="0" r="0" b="0"/>
              <a:pathLst>
                <a:path w="190501" h="13561">
                  <a:moveTo>
                    <a:pt x="0" y="3175"/>
                  </a:moveTo>
                  <a:lnTo>
                    <a:pt x="0" y="3175"/>
                  </a:lnTo>
                  <a:lnTo>
                    <a:pt x="9730" y="6629"/>
                  </a:lnTo>
                  <a:lnTo>
                    <a:pt x="57016" y="13560"/>
                  </a:lnTo>
                  <a:lnTo>
                    <a:pt x="90271" y="13308"/>
                  </a:lnTo>
                  <a:lnTo>
                    <a:pt x="134815" y="9705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SMARTInkShape-175">
              <a:extLst>
                <a:ext uri="{FF2B5EF4-FFF2-40B4-BE49-F238E27FC236}">
                  <a16:creationId xmlns:a16="http://schemas.microsoft.com/office/drawing/2014/main" xmlns="" id="{4F1C588C-B7CB-413E-91B4-69D273E1BE98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2530475" y="3943350"/>
              <a:ext cx="11818" cy="158751"/>
            </a:xfrm>
            <a:custGeom>
              <a:avLst/>
              <a:gdLst/>
              <a:ahLst/>
              <a:cxnLst/>
              <a:rect l="0" t="0" r="0" b="0"/>
              <a:pathLst>
                <a:path w="11818" h="158751">
                  <a:moveTo>
                    <a:pt x="6350" y="0"/>
                  </a:moveTo>
                  <a:lnTo>
                    <a:pt x="6350" y="0"/>
                  </a:lnTo>
                  <a:lnTo>
                    <a:pt x="9721" y="3371"/>
                  </a:lnTo>
                  <a:lnTo>
                    <a:pt x="11817" y="17266"/>
                  </a:lnTo>
                  <a:lnTo>
                    <a:pt x="7872" y="59952"/>
                  </a:lnTo>
                  <a:lnTo>
                    <a:pt x="5115" y="101764"/>
                  </a:lnTo>
                  <a:lnTo>
                    <a:pt x="408" y="147151"/>
                  </a:lnTo>
                  <a:lnTo>
                    <a:pt x="0" y="1587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SMARTInkShape-Group66">
            <a:extLst>
              <a:ext uri="{FF2B5EF4-FFF2-40B4-BE49-F238E27FC236}">
                <a16:creationId xmlns:a16="http://schemas.microsoft.com/office/drawing/2014/main" xmlns="" id="{CF8D7DEC-C49F-4D3B-83CA-DD2ABBD5DEBC}"/>
              </a:ext>
            </a:extLst>
          </p:cNvPr>
          <p:cNvGrpSpPr/>
          <p:nvPr/>
        </p:nvGrpSpPr>
        <p:grpSpPr>
          <a:xfrm>
            <a:off x="2233371" y="3807436"/>
            <a:ext cx="1999239" cy="1485290"/>
            <a:chOff x="2233371" y="3807436"/>
            <a:chExt cx="1999239" cy="1485290"/>
          </a:xfrm>
        </p:grpSpPr>
        <p:sp>
          <p:nvSpPr>
            <p:cNvPr id="15" name="SMARTInkShape-176">
              <a:extLst>
                <a:ext uri="{FF2B5EF4-FFF2-40B4-BE49-F238E27FC236}">
                  <a16:creationId xmlns:a16="http://schemas.microsoft.com/office/drawing/2014/main" xmlns="" id="{0DCB4092-680C-411F-AFBC-FD420B50D21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016375" y="3807436"/>
              <a:ext cx="216235" cy="286942"/>
            </a:xfrm>
            <a:custGeom>
              <a:avLst/>
              <a:gdLst/>
              <a:ahLst/>
              <a:cxnLst/>
              <a:rect l="0" t="0" r="0" b="0"/>
              <a:pathLst>
                <a:path w="216235" h="286942">
                  <a:moveTo>
                    <a:pt x="0" y="8914"/>
                  </a:moveTo>
                  <a:lnTo>
                    <a:pt x="0" y="8914"/>
                  </a:lnTo>
                  <a:lnTo>
                    <a:pt x="18200" y="2481"/>
                  </a:lnTo>
                  <a:lnTo>
                    <a:pt x="40872" y="0"/>
                  </a:lnTo>
                  <a:lnTo>
                    <a:pt x="75597" y="4134"/>
                  </a:lnTo>
                  <a:lnTo>
                    <a:pt x="115885" y="23804"/>
                  </a:lnTo>
                  <a:lnTo>
                    <a:pt x="149891" y="47473"/>
                  </a:lnTo>
                  <a:lnTo>
                    <a:pt x="157870" y="56860"/>
                  </a:lnTo>
                  <a:lnTo>
                    <a:pt x="164643" y="80192"/>
                  </a:lnTo>
                  <a:lnTo>
                    <a:pt x="164779" y="92804"/>
                  </a:lnTo>
                  <a:lnTo>
                    <a:pt x="163828" y="97649"/>
                  </a:lnTo>
                  <a:lnTo>
                    <a:pt x="150690" y="116266"/>
                  </a:lnTo>
                  <a:lnTo>
                    <a:pt x="136215" y="128995"/>
                  </a:lnTo>
                  <a:lnTo>
                    <a:pt x="110724" y="141446"/>
                  </a:lnTo>
                  <a:lnTo>
                    <a:pt x="72928" y="148481"/>
                  </a:lnTo>
                  <a:lnTo>
                    <a:pt x="72960" y="148525"/>
                  </a:lnTo>
                  <a:lnTo>
                    <a:pt x="86277" y="145873"/>
                  </a:lnTo>
                  <a:lnTo>
                    <a:pt x="130970" y="154819"/>
                  </a:lnTo>
                  <a:lnTo>
                    <a:pt x="157261" y="164995"/>
                  </a:lnTo>
                  <a:lnTo>
                    <a:pt x="192049" y="188865"/>
                  </a:lnTo>
                  <a:lnTo>
                    <a:pt x="211339" y="216308"/>
                  </a:lnTo>
                  <a:lnTo>
                    <a:pt x="216234" y="230721"/>
                  </a:lnTo>
                  <a:lnTo>
                    <a:pt x="214049" y="241903"/>
                  </a:lnTo>
                  <a:lnTo>
                    <a:pt x="204520" y="261272"/>
                  </a:lnTo>
                  <a:lnTo>
                    <a:pt x="198260" y="267594"/>
                  </a:lnTo>
                  <a:lnTo>
                    <a:pt x="188304" y="273108"/>
                  </a:lnTo>
                  <a:lnTo>
                    <a:pt x="141039" y="285031"/>
                  </a:lnTo>
                  <a:lnTo>
                    <a:pt x="101362" y="286941"/>
                  </a:lnTo>
                  <a:lnTo>
                    <a:pt x="63500" y="28513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SMARTInkShape-177">
              <a:extLst>
                <a:ext uri="{FF2B5EF4-FFF2-40B4-BE49-F238E27FC236}">
                  <a16:creationId xmlns:a16="http://schemas.microsoft.com/office/drawing/2014/main" xmlns="" id="{C206D53D-BD2B-49C9-8D7F-3AA60FA28C3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766896" y="3813237"/>
              <a:ext cx="155079" cy="284848"/>
            </a:xfrm>
            <a:custGeom>
              <a:avLst/>
              <a:gdLst/>
              <a:ahLst/>
              <a:cxnLst/>
              <a:rect l="0" t="0" r="0" b="0"/>
              <a:pathLst>
                <a:path w="155079" h="284848">
                  <a:moveTo>
                    <a:pt x="1829" y="18988"/>
                  </a:moveTo>
                  <a:lnTo>
                    <a:pt x="1829" y="18988"/>
                  </a:lnTo>
                  <a:lnTo>
                    <a:pt x="143" y="18988"/>
                  </a:lnTo>
                  <a:lnTo>
                    <a:pt x="0" y="18635"/>
                  </a:lnTo>
                  <a:lnTo>
                    <a:pt x="4889" y="11198"/>
                  </a:lnTo>
                  <a:lnTo>
                    <a:pt x="9539" y="7529"/>
                  </a:lnTo>
                  <a:lnTo>
                    <a:pt x="25427" y="638"/>
                  </a:lnTo>
                  <a:lnTo>
                    <a:pt x="43699" y="0"/>
                  </a:lnTo>
                  <a:lnTo>
                    <a:pt x="84653" y="11918"/>
                  </a:lnTo>
                  <a:lnTo>
                    <a:pt x="108266" y="26137"/>
                  </a:lnTo>
                  <a:lnTo>
                    <a:pt x="117220" y="34865"/>
                  </a:lnTo>
                  <a:lnTo>
                    <a:pt x="124728" y="45800"/>
                  </a:lnTo>
                  <a:lnTo>
                    <a:pt x="126888" y="60538"/>
                  </a:lnTo>
                  <a:lnTo>
                    <a:pt x="125144" y="75202"/>
                  </a:lnTo>
                  <a:lnTo>
                    <a:pt x="120842" y="84071"/>
                  </a:lnTo>
                  <a:lnTo>
                    <a:pt x="100022" y="102060"/>
                  </a:lnTo>
                  <a:lnTo>
                    <a:pt x="74532" y="114180"/>
                  </a:lnTo>
                  <a:lnTo>
                    <a:pt x="36356" y="123244"/>
                  </a:lnTo>
                  <a:lnTo>
                    <a:pt x="33108" y="123609"/>
                  </a:lnTo>
                  <a:lnTo>
                    <a:pt x="33265" y="123660"/>
                  </a:lnTo>
                  <a:lnTo>
                    <a:pt x="52276" y="125440"/>
                  </a:lnTo>
                  <a:lnTo>
                    <a:pt x="93529" y="139438"/>
                  </a:lnTo>
                  <a:lnTo>
                    <a:pt x="125379" y="160703"/>
                  </a:lnTo>
                  <a:lnTo>
                    <a:pt x="141330" y="178531"/>
                  </a:lnTo>
                  <a:lnTo>
                    <a:pt x="152171" y="198748"/>
                  </a:lnTo>
                  <a:lnTo>
                    <a:pt x="155078" y="210594"/>
                  </a:lnTo>
                  <a:lnTo>
                    <a:pt x="152228" y="234048"/>
                  </a:lnTo>
                  <a:lnTo>
                    <a:pt x="150047" y="242629"/>
                  </a:lnTo>
                  <a:lnTo>
                    <a:pt x="136723" y="260151"/>
                  </a:lnTo>
                  <a:lnTo>
                    <a:pt x="123877" y="270870"/>
                  </a:lnTo>
                  <a:lnTo>
                    <a:pt x="86512" y="282851"/>
                  </a:lnTo>
                  <a:lnTo>
                    <a:pt x="68195" y="284847"/>
                  </a:lnTo>
                  <a:lnTo>
                    <a:pt x="40443" y="278623"/>
                  </a:lnTo>
                  <a:lnTo>
                    <a:pt x="27229" y="27298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SMARTInkShape-178">
              <a:extLst>
                <a:ext uri="{FF2B5EF4-FFF2-40B4-BE49-F238E27FC236}">
                  <a16:creationId xmlns:a16="http://schemas.microsoft.com/office/drawing/2014/main" xmlns="" id="{0F79F779-D82A-4131-AE95-AF058CCC38D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438525" y="3981450"/>
              <a:ext cx="158751" cy="9526"/>
            </a:xfrm>
            <a:custGeom>
              <a:avLst/>
              <a:gdLst/>
              <a:ahLst/>
              <a:cxnLst/>
              <a:rect l="0" t="0" r="0" b="0"/>
              <a:pathLst>
                <a:path w="158751" h="9526">
                  <a:moveTo>
                    <a:pt x="0" y="9525"/>
                  </a:moveTo>
                  <a:lnTo>
                    <a:pt x="0" y="9525"/>
                  </a:lnTo>
                  <a:lnTo>
                    <a:pt x="4419" y="9525"/>
                  </a:lnTo>
                  <a:lnTo>
                    <a:pt x="13003" y="4499"/>
                  </a:lnTo>
                  <a:lnTo>
                    <a:pt x="51282" y="68"/>
                  </a:lnTo>
                  <a:lnTo>
                    <a:pt x="91277" y="961"/>
                  </a:lnTo>
                  <a:lnTo>
                    <a:pt x="137661" y="1052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SMARTInkShape-179">
              <a:extLst>
                <a:ext uri="{FF2B5EF4-FFF2-40B4-BE49-F238E27FC236}">
                  <a16:creationId xmlns:a16="http://schemas.microsoft.com/office/drawing/2014/main" xmlns="" id="{C2F58392-CD20-451C-B987-05AB87084F0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006725" y="4975060"/>
              <a:ext cx="163370" cy="292427"/>
            </a:xfrm>
            <a:custGeom>
              <a:avLst/>
              <a:gdLst/>
              <a:ahLst/>
              <a:cxnLst/>
              <a:rect l="0" t="0" r="0" b="0"/>
              <a:pathLst>
                <a:path w="163370" h="292427">
                  <a:moveTo>
                    <a:pt x="0" y="22390"/>
                  </a:moveTo>
                  <a:lnTo>
                    <a:pt x="0" y="22390"/>
                  </a:lnTo>
                  <a:lnTo>
                    <a:pt x="1686" y="22390"/>
                  </a:lnTo>
                  <a:lnTo>
                    <a:pt x="7950" y="17321"/>
                  </a:lnTo>
                  <a:lnTo>
                    <a:pt x="11883" y="13551"/>
                  </a:lnTo>
                  <a:lnTo>
                    <a:pt x="44136" y="143"/>
                  </a:lnTo>
                  <a:lnTo>
                    <a:pt x="66780" y="0"/>
                  </a:lnTo>
                  <a:lnTo>
                    <a:pt x="79053" y="1802"/>
                  </a:lnTo>
                  <a:lnTo>
                    <a:pt x="121867" y="41541"/>
                  </a:lnTo>
                  <a:lnTo>
                    <a:pt x="131774" y="56419"/>
                  </a:lnTo>
                  <a:lnTo>
                    <a:pt x="135237" y="70558"/>
                  </a:lnTo>
                  <a:lnTo>
                    <a:pt x="135666" y="77785"/>
                  </a:lnTo>
                  <a:lnTo>
                    <a:pt x="132380" y="90519"/>
                  </a:lnTo>
                  <a:lnTo>
                    <a:pt x="126216" y="101000"/>
                  </a:lnTo>
                  <a:lnTo>
                    <a:pt x="118773" y="108010"/>
                  </a:lnTo>
                  <a:lnTo>
                    <a:pt x="81989" y="125548"/>
                  </a:lnTo>
                  <a:lnTo>
                    <a:pt x="42360" y="133377"/>
                  </a:lnTo>
                  <a:lnTo>
                    <a:pt x="42704" y="133775"/>
                  </a:lnTo>
                  <a:lnTo>
                    <a:pt x="44967" y="135159"/>
                  </a:lnTo>
                  <a:lnTo>
                    <a:pt x="87998" y="147457"/>
                  </a:lnTo>
                  <a:lnTo>
                    <a:pt x="114984" y="160846"/>
                  </a:lnTo>
                  <a:lnTo>
                    <a:pt x="139130" y="180672"/>
                  </a:lnTo>
                  <a:lnTo>
                    <a:pt x="159258" y="213760"/>
                  </a:lnTo>
                  <a:lnTo>
                    <a:pt x="163369" y="233883"/>
                  </a:lnTo>
                  <a:lnTo>
                    <a:pt x="162902" y="250429"/>
                  </a:lnTo>
                  <a:lnTo>
                    <a:pt x="155774" y="262618"/>
                  </a:lnTo>
                  <a:lnTo>
                    <a:pt x="139504" y="283822"/>
                  </a:lnTo>
                  <a:lnTo>
                    <a:pt x="128559" y="289453"/>
                  </a:lnTo>
                  <a:lnTo>
                    <a:pt x="112876" y="292426"/>
                  </a:lnTo>
                  <a:lnTo>
                    <a:pt x="82716" y="291411"/>
                  </a:lnTo>
                  <a:lnTo>
                    <a:pt x="61864" y="284721"/>
                  </a:lnTo>
                  <a:lnTo>
                    <a:pt x="41275" y="27321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MARTInkShape-180">
              <a:extLst>
                <a:ext uri="{FF2B5EF4-FFF2-40B4-BE49-F238E27FC236}">
                  <a16:creationId xmlns:a16="http://schemas.microsoft.com/office/drawing/2014/main" xmlns="" id="{C85B190C-FC88-4168-A4B4-5F3EF26D730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2784475" y="5191125"/>
              <a:ext cx="60326" cy="4420"/>
            </a:xfrm>
            <a:custGeom>
              <a:avLst/>
              <a:gdLst/>
              <a:ahLst/>
              <a:cxnLst/>
              <a:rect l="0" t="0" r="0" b="0"/>
              <a:pathLst>
                <a:path w="60326" h="4420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2822" y="3454"/>
                  </a:lnTo>
                  <a:lnTo>
                    <a:pt x="5056" y="4419"/>
                  </a:lnTo>
                  <a:lnTo>
                    <a:pt x="52419" y="3211"/>
                  </a:lnTo>
                  <a:lnTo>
                    <a:pt x="60325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SMARTInkShape-181">
              <a:extLst>
                <a:ext uri="{FF2B5EF4-FFF2-40B4-BE49-F238E27FC236}">
                  <a16:creationId xmlns:a16="http://schemas.microsoft.com/office/drawing/2014/main" xmlns="" id="{24F0A3D2-6672-4353-B7C1-FAAFABB0643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2835456" y="5130800"/>
              <a:ext cx="9345" cy="161926"/>
            </a:xfrm>
            <a:custGeom>
              <a:avLst/>
              <a:gdLst/>
              <a:ahLst/>
              <a:cxnLst/>
              <a:rect l="0" t="0" r="0" b="0"/>
              <a:pathLst>
                <a:path w="9345" h="161926">
                  <a:moveTo>
                    <a:pt x="9344" y="0"/>
                  </a:moveTo>
                  <a:lnTo>
                    <a:pt x="9344" y="0"/>
                  </a:lnTo>
                  <a:lnTo>
                    <a:pt x="5890" y="38558"/>
                  </a:lnTo>
                  <a:lnTo>
                    <a:pt x="0" y="84529"/>
                  </a:lnTo>
                  <a:lnTo>
                    <a:pt x="182" y="129842"/>
                  </a:lnTo>
                  <a:lnTo>
                    <a:pt x="2994" y="1619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SMARTInkShape-182">
              <a:extLst>
                <a:ext uri="{FF2B5EF4-FFF2-40B4-BE49-F238E27FC236}">
                  <a16:creationId xmlns:a16="http://schemas.microsoft.com/office/drawing/2014/main" xmlns="" id="{C73D3D30-FA19-49FB-832E-86455FA4E6E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108325" y="4162425"/>
              <a:ext cx="138212" cy="349251"/>
            </a:xfrm>
            <a:custGeom>
              <a:avLst/>
              <a:gdLst/>
              <a:ahLst/>
              <a:cxnLst/>
              <a:rect l="0" t="0" r="0" b="0"/>
              <a:pathLst>
                <a:path w="138212" h="349251">
                  <a:moveTo>
                    <a:pt x="136525" y="0"/>
                  </a:moveTo>
                  <a:lnTo>
                    <a:pt x="136525" y="0"/>
                  </a:lnTo>
                  <a:lnTo>
                    <a:pt x="138211" y="1686"/>
                  </a:lnTo>
                  <a:lnTo>
                    <a:pt x="138097" y="6276"/>
                  </a:lnTo>
                  <a:lnTo>
                    <a:pt x="123919" y="51738"/>
                  </a:lnTo>
                  <a:lnTo>
                    <a:pt x="111682" y="74572"/>
                  </a:lnTo>
                  <a:lnTo>
                    <a:pt x="108315" y="78534"/>
                  </a:lnTo>
                  <a:lnTo>
                    <a:pt x="96000" y="108988"/>
                  </a:lnTo>
                  <a:lnTo>
                    <a:pt x="79003" y="152155"/>
                  </a:lnTo>
                  <a:lnTo>
                    <a:pt x="63217" y="187804"/>
                  </a:lnTo>
                  <a:lnTo>
                    <a:pt x="44930" y="229884"/>
                  </a:lnTo>
                  <a:lnTo>
                    <a:pt x="29322" y="272339"/>
                  </a:lnTo>
                  <a:lnTo>
                    <a:pt x="9753" y="315507"/>
                  </a:lnTo>
                  <a:lnTo>
                    <a:pt x="0" y="3492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MARTInkShape-183">
              <a:extLst>
                <a:ext uri="{FF2B5EF4-FFF2-40B4-BE49-F238E27FC236}">
                  <a16:creationId xmlns:a16="http://schemas.microsoft.com/office/drawing/2014/main" xmlns="" id="{39F96555-7BDB-4916-A4C4-73E7A2887DF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2346325" y="4181475"/>
              <a:ext cx="631826" cy="426882"/>
            </a:xfrm>
            <a:custGeom>
              <a:avLst/>
              <a:gdLst/>
              <a:ahLst/>
              <a:cxnLst/>
              <a:rect l="0" t="0" r="0" b="0"/>
              <a:pathLst>
                <a:path w="631826" h="426882">
                  <a:moveTo>
                    <a:pt x="0" y="0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2182" y="353"/>
                  </a:lnTo>
                  <a:lnTo>
                    <a:pt x="2513" y="941"/>
                  </a:lnTo>
                  <a:lnTo>
                    <a:pt x="2734" y="1686"/>
                  </a:lnTo>
                  <a:lnTo>
                    <a:pt x="4860" y="3454"/>
                  </a:lnTo>
                  <a:lnTo>
                    <a:pt x="50132" y="31734"/>
                  </a:lnTo>
                  <a:lnTo>
                    <a:pt x="81964" y="49852"/>
                  </a:lnTo>
                  <a:lnTo>
                    <a:pt x="104384" y="63574"/>
                  </a:lnTo>
                  <a:lnTo>
                    <a:pt x="132031" y="80483"/>
                  </a:lnTo>
                  <a:lnTo>
                    <a:pt x="156812" y="96341"/>
                  </a:lnTo>
                  <a:lnTo>
                    <a:pt x="201281" y="126192"/>
                  </a:lnTo>
                  <a:lnTo>
                    <a:pt x="246846" y="158667"/>
                  </a:lnTo>
                  <a:lnTo>
                    <a:pt x="292869" y="189229"/>
                  </a:lnTo>
                  <a:lnTo>
                    <a:pt x="338544" y="218472"/>
                  </a:lnTo>
                  <a:lnTo>
                    <a:pt x="377828" y="243355"/>
                  </a:lnTo>
                  <a:lnTo>
                    <a:pt x="421112" y="274052"/>
                  </a:lnTo>
                  <a:lnTo>
                    <a:pt x="461439" y="309257"/>
                  </a:lnTo>
                  <a:lnTo>
                    <a:pt x="502056" y="343781"/>
                  </a:lnTo>
                  <a:lnTo>
                    <a:pt x="539322" y="370050"/>
                  </a:lnTo>
                  <a:lnTo>
                    <a:pt x="585294" y="401709"/>
                  </a:lnTo>
                  <a:lnTo>
                    <a:pt x="618590" y="423931"/>
                  </a:lnTo>
                  <a:lnTo>
                    <a:pt x="625472" y="426539"/>
                  </a:lnTo>
                  <a:lnTo>
                    <a:pt x="627590" y="426881"/>
                  </a:lnTo>
                  <a:lnTo>
                    <a:pt x="631825" y="4254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SMARTInkShape-184">
              <a:extLst>
                <a:ext uri="{FF2B5EF4-FFF2-40B4-BE49-F238E27FC236}">
                  <a16:creationId xmlns:a16="http://schemas.microsoft.com/office/drawing/2014/main" xmlns="" id="{738F1258-8147-42D5-AFD6-7FF731B4CD6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2484813" y="4983476"/>
              <a:ext cx="250969" cy="276930"/>
            </a:xfrm>
            <a:custGeom>
              <a:avLst/>
              <a:gdLst/>
              <a:ahLst/>
              <a:cxnLst/>
              <a:rect l="0" t="0" r="0" b="0"/>
              <a:pathLst>
                <a:path w="250969" h="276930">
                  <a:moveTo>
                    <a:pt x="29787" y="61599"/>
                  </a:moveTo>
                  <a:lnTo>
                    <a:pt x="29787" y="61599"/>
                  </a:lnTo>
                  <a:lnTo>
                    <a:pt x="18485" y="75723"/>
                  </a:lnTo>
                  <a:lnTo>
                    <a:pt x="4663" y="106722"/>
                  </a:lnTo>
                  <a:lnTo>
                    <a:pt x="0" y="128081"/>
                  </a:lnTo>
                  <a:lnTo>
                    <a:pt x="5834" y="174458"/>
                  </a:lnTo>
                  <a:lnTo>
                    <a:pt x="8906" y="188315"/>
                  </a:lnTo>
                  <a:lnTo>
                    <a:pt x="33959" y="233973"/>
                  </a:lnTo>
                  <a:lnTo>
                    <a:pt x="51759" y="253666"/>
                  </a:lnTo>
                  <a:lnTo>
                    <a:pt x="68243" y="264480"/>
                  </a:lnTo>
                  <a:lnTo>
                    <a:pt x="99642" y="274614"/>
                  </a:lnTo>
                  <a:lnTo>
                    <a:pt x="121667" y="276929"/>
                  </a:lnTo>
                  <a:lnTo>
                    <a:pt x="141991" y="272274"/>
                  </a:lnTo>
                  <a:lnTo>
                    <a:pt x="188757" y="245614"/>
                  </a:lnTo>
                  <a:lnTo>
                    <a:pt x="202041" y="234400"/>
                  </a:lnTo>
                  <a:lnTo>
                    <a:pt x="233411" y="190867"/>
                  </a:lnTo>
                  <a:lnTo>
                    <a:pt x="246557" y="161794"/>
                  </a:lnTo>
                  <a:lnTo>
                    <a:pt x="250968" y="114604"/>
                  </a:lnTo>
                  <a:lnTo>
                    <a:pt x="250033" y="97151"/>
                  </a:lnTo>
                  <a:lnTo>
                    <a:pt x="230175" y="53620"/>
                  </a:lnTo>
                  <a:lnTo>
                    <a:pt x="225821" y="45696"/>
                  </a:lnTo>
                  <a:lnTo>
                    <a:pt x="202837" y="26117"/>
                  </a:lnTo>
                  <a:lnTo>
                    <a:pt x="175853" y="10950"/>
                  </a:lnTo>
                  <a:lnTo>
                    <a:pt x="134094" y="0"/>
                  </a:lnTo>
                  <a:lnTo>
                    <a:pt x="108631" y="5404"/>
                  </a:lnTo>
                  <a:lnTo>
                    <a:pt x="69625" y="22963"/>
                  </a:lnTo>
                  <a:lnTo>
                    <a:pt x="59840" y="31022"/>
                  </a:lnTo>
                  <a:lnTo>
                    <a:pt x="39312" y="5524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SMARTInkShape-185">
              <a:extLst>
                <a:ext uri="{FF2B5EF4-FFF2-40B4-BE49-F238E27FC236}">
                  <a16:creationId xmlns:a16="http://schemas.microsoft.com/office/drawing/2014/main" xmlns="" id="{2E636158-BBDA-4571-823E-2CBBB735E1B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2233371" y="4934569"/>
              <a:ext cx="187734" cy="312512"/>
            </a:xfrm>
            <a:custGeom>
              <a:avLst/>
              <a:gdLst/>
              <a:ahLst/>
              <a:cxnLst/>
              <a:rect l="0" t="0" r="0" b="0"/>
              <a:pathLst>
                <a:path w="187734" h="312512">
                  <a:moveTo>
                    <a:pt x="1829" y="18431"/>
                  </a:moveTo>
                  <a:lnTo>
                    <a:pt x="1829" y="18431"/>
                  </a:lnTo>
                  <a:lnTo>
                    <a:pt x="143" y="16745"/>
                  </a:lnTo>
                  <a:lnTo>
                    <a:pt x="0" y="15896"/>
                  </a:lnTo>
                  <a:lnTo>
                    <a:pt x="257" y="14977"/>
                  </a:lnTo>
                  <a:lnTo>
                    <a:pt x="3245" y="11058"/>
                  </a:lnTo>
                  <a:lnTo>
                    <a:pt x="4889" y="9282"/>
                  </a:lnTo>
                  <a:lnTo>
                    <a:pt x="23315" y="2779"/>
                  </a:lnTo>
                  <a:lnTo>
                    <a:pt x="58624" y="0"/>
                  </a:lnTo>
                  <a:lnTo>
                    <a:pt x="101795" y="8423"/>
                  </a:lnTo>
                  <a:lnTo>
                    <a:pt x="123641" y="16211"/>
                  </a:lnTo>
                  <a:lnTo>
                    <a:pt x="132873" y="22030"/>
                  </a:lnTo>
                  <a:lnTo>
                    <a:pt x="135759" y="26475"/>
                  </a:lnTo>
                  <a:lnTo>
                    <a:pt x="138964" y="37999"/>
                  </a:lnTo>
                  <a:lnTo>
                    <a:pt x="137567" y="47589"/>
                  </a:lnTo>
                  <a:lnTo>
                    <a:pt x="135713" y="51628"/>
                  </a:lnTo>
                  <a:lnTo>
                    <a:pt x="121304" y="65740"/>
                  </a:lnTo>
                  <a:lnTo>
                    <a:pt x="95789" y="81242"/>
                  </a:lnTo>
                  <a:lnTo>
                    <a:pt x="52041" y="96030"/>
                  </a:lnTo>
                  <a:lnTo>
                    <a:pt x="26769" y="100788"/>
                  </a:lnTo>
                  <a:lnTo>
                    <a:pt x="29141" y="101248"/>
                  </a:lnTo>
                  <a:lnTo>
                    <a:pt x="73913" y="111812"/>
                  </a:lnTo>
                  <a:lnTo>
                    <a:pt x="117651" y="129066"/>
                  </a:lnTo>
                  <a:lnTo>
                    <a:pt x="148080" y="151142"/>
                  </a:lnTo>
                  <a:lnTo>
                    <a:pt x="165930" y="171543"/>
                  </a:lnTo>
                  <a:lnTo>
                    <a:pt x="183744" y="210737"/>
                  </a:lnTo>
                  <a:lnTo>
                    <a:pt x="187733" y="242723"/>
                  </a:lnTo>
                  <a:lnTo>
                    <a:pt x="186994" y="253230"/>
                  </a:lnTo>
                  <a:lnTo>
                    <a:pt x="169029" y="288982"/>
                  </a:lnTo>
                  <a:lnTo>
                    <a:pt x="150147" y="301951"/>
                  </a:lnTo>
                  <a:lnTo>
                    <a:pt x="132872" y="309674"/>
                  </a:lnTo>
                  <a:lnTo>
                    <a:pt x="112074" y="312511"/>
                  </a:lnTo>
                  <a:lnTo>
                    <a:pt x="77163" y="308401"/>
                  </a:lnTo>
                  <a:lnTo>
                    <a:pt x="66002" y="304763"/>
                  </a:lnTo>
                  <a:lnTo>
                    <a:pt x="62250" y="301747"/>
                  </a:lnTo>
                  <a:lnTo>
                    <a:pt x="52629" y="2851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SMARTInkShape-186">
            <a:extLst>
              <a:ext uri="{FF2B5EF4-FFF2-40B4-BE49-F238E27FC236}">
                <a16:creationId xmlns:a16="http://schemas.microsoft.com/office/drawing/2014/main" xmlns="" id="{89A1C6C1-0579-4750-AE2A-548BF63022E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2975" y="4095750"/>
            <a:ext cx="79376" cy="3176"/>
          </a:xfrm>
          <a:custGeom>
            <a:avLst/>
            <a:gdLst/>
            <a:ahLst/>
            <a:cxnLst/>
            <a:rect l="0" t="0" r="0" b="0"/>
            <a:pathLst>
              <a:path w="79376" h="3176">
                <a:moveTo>
                  <a:pt x="0" y="0"/>
                </a:moveTo>
                <a:lnTo>
                  <a:pt x="0" y="0"/>
                </a:lnTo>
                <a:lnTo>
                  <a:pt x="13340" y="941"/>
                </a:lnTo>
                <a:lnTo>
                  <a:pt x="37325" y="2734"/>
                </a:lnTo>
                <a:lnTo>
                  <a:pt x="79375" y="31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MARTInkShape-187">
            <a:extLst>
              <a:ext uri="{FF2B5EF4-FFF2-40B4-BE49-F238E27FC236}">
                <a16:creationId xmlns:a16="http://schemas.microsoft.com/office/drawing/2014/main" xmlns="" id="{A9CDFA0D-82FF-4454-83FB-E170CD72843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18075" y="3648075"/>
            <a:ext cx="53976" cy="2336801"/>
          </a:xfrm>
          <a:custGeom>
            <a:avLst/>
            <a:gdLst/>
            <a:ahLst/>
            <a:cxnLst/>
            <a:rect l="0" t="0" r="0" b="0"/>
            <a:pathLst>
              <a:path w="53976" h="2336801">
                <a:moveTo>
                  <a:pt x="0" y="0"/>
                </a:moveTo>
                <a:lnTo>
                  <a:pt x="0" y="0"/>
                </a:lnTo>
                <a:lnTo>
                  <a:pt x="1685" y="40804"/>
                </a:lnTo>
                <a:lnTo>
                  <a:pt x="8005" y="87423"/>
                </a:lnTo>
                <a:lnTo>
                  <a:pt x="9678" y="121932"/>
                </a:lnTo>
                <a:lnTo>
                  <a:pt x="10332" y="150785"/>
                </a:lnTo>
                <a:lnTo>
                  <a:pt x="11121" y="186248"/>
                </a:lnTo>
                <a:lnTo>
                  <a:pt x="11998" y="232237"/>
                </a:lnTo>
                <a:lnTo>
                  <a:pt x="12388" y="265142"/>
                </a:lnTo>
                <a:lnTo>
                  <a:pt x="12562" y="302108"/>
                </a:lnTo>
                <a:lnTo>
                  <a:pt x="13579" y="335236"/>
                </a:lnTo>
                <a:lnTo>
                  <a:pt x="14254" y="380610"/>
                </a:lnTo>
                <a:lnTo>
                  <a:pt x="13160" y="426275"/>
                </a:lnTo>
                <a:lnTo>
                  <a:pt x="12905" y="460036"/>
                </a:lnTo>
                <a:lnTo>
                  <a:pt x="12791" y="500912"/>
                </a:lnTo>
                <a:lnTo>
                  <a:pt x="12740" y="539304"/>
                </a:lnTo>
                <a:lnTo>
                  <a:pt x="12718" y="578005"/>
                </a:lnTo>
                <a:lnTo>
                  <a:pt x="12708" y="623427"/>
                </a:lnTo>
                <a:lnTo>
                  <a:pt x="12702" y="669632"/>
                </a:lnTo>
                <a:lnTo>
                  <a:pt x="12701" y="707425"/>
                </a:lnTo>
                <a:lnTo>
                  <a:pt x="12701" y="729850"/>
                </a:lnTo>
                <a:lnTo>
                  <a:pt x="13053" y="756441"/>
                </a:lnTo>
                <a:lnTo>
                  <a:pt x="13641" y="785811"/>
                </a:lnTo>
                <a:lnTo>
                  <a:pt x="14386" y="817032"/>
                </a:lnTo>
                <a:lnTo>
                  <a:pt x="14882" y="844197"/>
                </a:lnTo>
                <a:lnTo>
                  <a:pt x="15434" y="891312"/>
                </a:lnTo>
                <a:lnTo>
                  <a:pt x="16620" y="932478"/>
                </a:lnTo>
                <a:lnTo>
                  <a:pt x="18676" y="973587"/>
                </a:lnTo>
                <a:lnTo>
                  <a:pt x="20211" y="996897"/>
                </a:lnTo>
                <a:lnTo>
                  <a:pt x="23094" y="1043846"/>
                </a:lnTo>
                <a:lnTo>
                  <a:pt x="24375" y="1085879"/>
                </a:lnTo>
                <a:lnTo>
                  <a:pt x="25885" y="1124786"/>
                </a:lnTo>
                <a:lnTo>
                  <a:pt x="27732" y="1162069"/>
                </a:lnTo>
                <a:lnTo>
                  <a:pt x="29729" y="1198630"/>
                </a:lnTo>
                <a:lnTo>
                  <a:pt x="31792" y="1243337"/>
                </a:lnTo>
                <a:lnTo>
                  <a:pt x="33886" y="1290958"/>
                </a:lnTo>
                <a:lnTo>
                  <a:pt x="35992" y="1333290"/>
                </a:lnTo>
                <a:lnTo>
                  <a:pt x="37163" y="1371389"/>
                </a:lnTo>
                <a:lnTo>
                  <a:pt x="38036" y="1407842"/>
                </a:lnTo>
                <a:lnTo>
                  <a:pt x="39600" y="1445210"/>
                </a:lnTo>
                <a:lnTo>
                  <a:pt x="40531" y="1490511"/>
                </a:lnTo>
                <a:lnTo>
                  <a:pt x="40944" y="1538044"/>
                </a:lnTo>
                <a:lnTo>
                  <a:pt x="41128" y="1579160"/>
                </a:lnTo>
                <a:lnTo>
                  <a:pt x="42151" y="1616484"/>
                </a:lnTo>
                <a:lnTo>
                  <a:pt x="43428" y="1652240"/>
                </a:lnTo>
                <a:lnTo>
                  <a:pt x="43996" y="1688123"/>
                </a:lnTo>
                <a:lnTo>
                  <a:pt x="44248" y="1732528"/>
                </a:lnTo>
                <a:lnTo>
                  <a:pt x="44360" y="1779310"/>
                </a:lnTo>
                <a:lnTo>
                  <a:pt x="44410" y="1818916"/>
                </a:lnTo>
                <a:lnTo>
                  <a:pt x="44433" y="1856275"/>
                </a:lnTo>
                <a:lnTo>
                  <a:pt x="44795" y="1892517"/>
                </a:lnTo>
                <a:lnTo>
                  <a:pt x="46132" y="1927439"/>
                </a:lnTo>
                <a:lnTo>
                  <a:pt x="47902" y="1961775"/>
                </a:lnTo>
                <a:lnTo>
                  <a:pt x="49512" y="1998319"/>
                </a:lnTo>
                <a:lnTo>
                  <a:pt x="50228" y="2041608"/>
                </a:lnTo>
                <a:lnTo>
                  <a:pt x="51486" y="2080367"/>
                </a:lnTo>
                <a:lnTo>
                  <a:pt x="52869" y="2115233"/>
                </a:lnTo>
                <a:lnTo>
                  <a:pt x="53484" y="2148367"/>
                </a:lnTo>
                <a:lnTo>
                  <a:pt x="53829" y="2193401"/>
                </a:lnTo>
                <a:lnTo>
                  <a:pt x="53910" y="2226500"/>
                </a:lnTo>
                <a:lnTo>
                  <a:pt x="53946" y="2262378"/>
                </a:lnTo>
                <a:lnTo>
                  <a:pt x="53975" y="23368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SMARTInkShape-Group69">
            <a:extLst>
              <a:ext uri="{FF2B5EF4-FFF2-40B4-BE49-F238E27FC236}">
                <a16:creationId xmlns:a16="http://schemas.microsoft.com/office/drawing/2014/main" xmlns="" id="{5D0E8BD1-4FC5-4100-86D9-C772BB5C45ED}"/>
              </a:ext>
            </a:extLst>
          </p:cNvPr>
          <p:cNvGrpSpPr/>
          <p:nvPr/>
        </p:nvGrpSpPr>
        <p:grpSpPr>
          <a:xfrm>
            <a:off x="5235575" y="3800585"/>
            <a:ext cx="549927" cy="302873"/>
            <a:chOff x="5235575" y="3800585"/>
            <a:chExt cx="549927" cy="302873"/>
          </a:xfrm>
        </p:grpSpPr>
        <p:sp>
          <p:nvSpPr>
            <p:cNvPr id="28" name="SMARTInkShape-188">
              <a:extLst>
                <a:ext uri="{FF2B5EF4-FFF2-40B4-BE49-F238E27FC236}">
                  <a16:creationId xmlns:a16="http://schemas.microsoft.com/office/drawing/2014/main" xmlns="" id="{4EE9C1C2-3AB2-4FF3-934F-0751AD1D50A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540375" y="3800585"/>
              <a:ext cx="245127" cy="290704"/>
            </a:xfrm>
            <a:custGeom>
              <a:avLst/>
              <a:gdLst/>
              <a:ahLst/>
              <a:cxnLst/>
              <a:rect l="0" t="0" r="0" b="0"/>
              <a:pathLst>
                <a:path w="245127" h="290704">
                  <a:moveTo>
                    <a:pt x="0" y="28465"/>
                  </a:moveTo>
                  <a:lnTo>
                    <a:pt x="0" y="28465"/>
                  </a:lnTo>
                  <a:lnTo>
                    <a:pt x="8838" y="16893"/>
                  </a:lnTo>
                  <a:lnTo>
                    <a:pt x="27499" y="8370"/>
                  </a:lnTo>
                  <a:lnTo>
                    <a:pt x="53658" y="1774"/>
                  </a:lnTo>
                  <a:lnTo>
                    <a:pt x="71892" y="0"/>
                  </a:lnTo>
                  <a:lnTo>
                    <a:pt x="98862" y="6524"/>
                  </a:lnTo>
                  <a:lnTo>
                    <a:pt x="145121" y="21258"/>
                  </a:lnTo>
                  <a:lnTo>
                    <a:pt x="159043" y="31259"/>
                  </a:lnTo>
                  <a:lnTo>
                    <a:pt x="168758" y="43935"/>
                  </a:lnTo>
                  <a:lnTo>
                    <a:pt x="172841" y="54038"/>
                  </a:lnTo>
                  <a:lnTo>
                    <a:pt x="173436" y="58214"/>
                  </a:lnTo>
                  <a:lnTo>
                    <a:pt x="171274" y="67557"/>
                  </a:lnTo>
                  <a:lnTo>
                    <a:pt x="169216" y="72518"/>
                  </a:lnTo>
                  <a:lnTo>
                    <a:pt x="152836" y="87928"/>
                  </a:lnTo>
                  <a:lnTo>
                    <a:pt x="125733" y="101342"/>
                  </a:lnTo>
                  <a:lnTo>
                    <a:pt x="104721" y="106556"/>
                  </a:lnTo>
                  <a:lnTo>
                    <a:pt x="90614" y="107727"/>
                  </a:lnTo>
                  <a:lnTo>
                    <a:pt x="136291" y="108543"/>
                  </a:lnTo>
                  <a:lnTo>
                    <a:pt x="157074" y="113614"/>
                  </a:lnTo>
                  <a:lnTo>
                    <a:pt x="203352" y="142224"/>
                  </a:lnTo>
                  <a:lnTo>
                    <a:pt x="223012" y="165053"/>
                  </a:lnTo>
                  <a:lnTo>
                    <a:pt x="238511" y="192950"/>
                  </a:lnTo>
                  <a:lnTo>
                    <a:pt x="245126" y="223560"/>
                  </a:lnTo>
                  <a:lnTo>
                    <a:pt x="245000" y="238764"/>
                  </a:lnTo>
                  <a:lnTo>
                    <a:pt x="240945" y="251871"/>
                  </a:lnTo>
                  <a:lnTo>
                    <a:pt x="233381" y="263576"/>
                  </a:lnTo>
                  <a:lnTo>
                    <a:pt x="215945" y="278671"/>
                  </a:lnTo>
                  <a:lnTo>
                    <a:pt x="204749" y="284071"/>
                  </a:lnTo>
                  <a:lnTo>
                    <a:pt x="157761" y="290703"/>
                  </a:lnTo>
                  <a:lnTo>
                    <a:pt x="120493" y="288365"/>
                  </a:lnTo>
                  <a:lnTo>
                    <a:pt x="99907" y="283076"/>
                  </a:lnTo>
                  <a:lnTo>
                    <a:pt x="82550" y="27294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SMARTInkShape-189">
              <a:extLst>
                <a:ext uri="{FF2B5EF4-FFF2-40B4-BE49-F238E27FC236}">
                  <a16:creationId xmlns:a16="http://schemas.microsoft.com/office/drawing/2014/main" xmlns="" id="{A8A33133-AA29-4813-801D-89F0027A372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235575" y="3810393"/>
              <a:ext cx="242486" cy="293065"/>
            </a:xfrm>
            <a:custGeom>
              <a:avLst/>
              <a:gdLst/>
              <a:ahLst/>
              <a:cxnLst/>
              <a:rect l="0" t="0" r="0" b="0"/>
              <a:pathLst>
                <a:path w="242486" h="293065">
                  <a:moveTo>
                    <a:pt x="0" y="21832"/>
                  </a:moveTo>
                  <a:lnTo>
                    <a:pt x="0" y="21832"/>
                  </a:lnTo>
                  <a:lnTo>
                    <a:pt x="1685" y="20146"/>
                  </a:lnTo>
                  <a:lnTo>
                    <a:pt x="2513" y="18378"/>
                  </a:lnTo>
                  <a:lnTo>
                    <a:pt x="2734" y="17413"/>
                  </a:lnTo>
                  <a:lnTo>
                    <a:pt x="9786" y="10998"/>
                  </a:lnTo>
                  <a:lnTo>
                    <a:pt x="40070" y="0"/>
                  </a:lnTo>
                  <a:lnTo>
                    <a:pt x="83717" y="1327"/>
                  </a:lnTo>
                  <a:lnTo>
                    <a:pt x="114215" y="4036"/>
                  </a:lnTo>
                  <a:lnTo>
                    <a:pt x="137245" y="13815"/>
                  </a:lnTo>
                  <a:lnTo>
                    <a:pt x="149595" y="22828"/>
                  </a:lnTo>
                  <a:lnTo>
                    <a:pt x="153858" y="30506"/>
                  </a:lnTo>
                  <a:lnTo>
                    <a:pt x="155489" y="35023"/>
                  </a:lnTo>
                  <a:lnTo>
                    <a:pt x="155419" y="43805"/>
                  </a:lnTo>
                  <a:lnTo>
                    <a:pt x="154413" y="48122"/>
                  </a:lnTo>
                  <a:lnTo>
                    <a:pt x="144569" y="62626"/>
                  </a:lnTo>
                  <a:lnTo>
                    <a:pt x="126211" y="78965"/>
                  </a:lnTo>
                  <a:lnTo>
                    <a:pt x="81644" y="101155"/>
                  </a:lnTo>
                  <a:lnTo>
                    <a:pt x="61878" y="108896"/>
                  </a:lnTo>
                  <a:lnTo>
                    <a:pt x="61008" y="109508"/>
                  </a:lnTo>
                  <a:lnTo>
                    <a:pt x="60780" y="109916"/>
                  </a:lnTo>
                  <a:lnTo>
                    <a:pt x="79090" y="110660"/>
                  </a:lnTo>
                  <a:lnTo>
                    <a:pt x="118810" y="109677"/>
                  </a:lnTo>
                  <a:lnTo>
                    <a:pt x="165104" y="122212"/>
                  </a:lnTo>
                  <a:lnTo>
                    <a:pt x="210764" y="147680"/>
                  </a:lnTo>
                  <a:lnTo>
                    <a:pt x="223903" y="158016"/>
                  </a:lnTo>
                  <a:lnTo>
                    <a:pt x="238948" y="192810"/>
                  </a:lnTo>
                  <a:lnTo>
                    <a:pt x="242485" y="211134"/>
                  </a:lnTo>
                  <a:lnTo>
                    <a:pt x="240750" y="231889"/>
                  </a:lnTo>
                  <a:lnTo>
                    <a:pt x="236469" y="241485"/>
                  </a:lnTo>
                  <a:lnTo>
                    <a:pt x="217494" y="260986"/>
                  </a:lnTo>
                  <a:lnTo>
                    <a:pt x="198145" y="273746"/>
                  </a:lnTo>
                  <a:lnTo>
                    <a:pt x="158836" y="285677"/>
                  </a:lnTo>
                  <a:lnTo>
                    <a:pt x="122313" y="293064"/>
                  </a:lnTo>
                  <a:lnTo>
                    <a:pt x="85725" y="2885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6" name="SMARTInkShape-Group70">
            <a:extLst>
              <a:ext uri="{FF2B5EF4-FFF2-40B4-BE49-F238E27FC236}">
                <a16:creationId xmlns:a16="http://schemas.microsoft.com/office/drawing/2014/main" xmlns="" id="{B23DFDCE-ABFC-4445-A9E8-F132EAB6E25C}"/>
              </a:ext>
            </a:extLst>
          </p:cNvPr>
          <p:cNvGrpSpPr/>
          <p:nvPr/>
        </p:nvGrpSpPr>
        <p:grpSpPr>
          <a:xfrm>
            <a:off x="6016625" y="3796993"/>
            <a:ext cx="698501" cy="330508"/>
            <a:chOff x="6016625" y="3796993"/>
            <a:chExt cx="698501" cy="330508"/>
          </a:xfrm>
        </p:grpSpPr>
        <p:sp>
          <p:nvSpPr>
            <p:cNvPr id="31" name="SMARTInkShape-190">
              <a:extLst>
                <a:ext uri="{FF2B5EF4-FFF2-40B4-BE49-F238E27FC236}">
                  <a16:creationId xmlns:a16="http://schemas.microsoft.com/office/drawing/2014/main" xmlns="" id="{A6981136-3A07-404F-BD8C-0C6A03353C2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064250" y="3924300"/>
              <a:ext cx="25152" cy="203201"/>
            </a:xfrm>
            <a:custGeom>
              <a:avLst/>
              <a:gdLst/>
              <a:ahLst/>
              <a:cxnLst/>
              <a:rect l="0" t="0" r="0" b="0"/>
              <a:pathLst>
                <a:path w="25152" h="203201">
                  <a:moveTo>
                    <a:pt x="0" y="0"/>
                  </a:moveTo>
                  <a:lnTo>
                    <a:pt x="0" y="0"/>
                  </a:lnTo>
                  <a:lnTo>
                    <a:pt x="0" y="1686"/>
                  </a:lnTo>
                  <a:lnTo>
                    <a:pt x="941" y="3454"/>
                  </a:lnTo>
                  <a:lnTo>
                    <a:pt x="1685" y="4419"/>
                  </a:lnTo>
                  <a:lnTo>
                    <a:pt x="2513" y="7374"/>
                  </a:lnTo>
                  <a:lnTo>
                    <a:pt x="12488" y="46895"/>
                  </a:lnTo>
                  <a:lnTo>
                    <a:pt x="17693" y="91232"/>
                  </a:lnTo>
                  <a:lnTo>
                    <a:pt x="23512" y="134738"/>
                  </a:lnTo>
                  <a:lnTo>
                    <a:pt x="25151" y="180474"/>
                  </a:lnTo>
                  <a:lnTo>
                    <a:pt x="22225" y="2032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MARTInkShape-191">
              <a:extLst>
                <a:ext uri="{FF2B5EF4-FFF2-40B4-BE49-F238E27FC236}">
                  <a16:creationId xmlns:a16="http://schemas.microsoft.com/office/drawing/2014/main" xmlns="" id="{53B1CB3E-E7CC-4F96-86FE-597E4AAF5F0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683142" y="3940175"/>
              <a:ext cx="6453" cy="177801"/>
            </a:xfrm>
            <a:custGeom>
              <a:avLst/>
              <a:gdLst/>
              <a:ahLst/>
              <a:cxnLst/>
              <a:rect l="0" t="0" r="0" b="0"/>
              <a:pathLst>
                <a:path w="6453" h="177801">
                  <a:moveTo>
                    <a:pt x="3408" y="0"/>
                  </a:moveTo>
                  <a:lnTo>
                    <a:pt x="3408" y="0"/>
                  </a:lnTo>
                  <a:lnTo>
                    <a:pt x="5093" y="3371"/>
                  </a:lnTo>
                  <a:lnTo>
                    <a:pt x="6452" y="22717"/>
                  </a:lnTo>
                  <a:lnTo>
                    <a:pt x="4700" y="69526"/>
                  </a:lnTo>
                  <a:lnTo>
                    <a:pt x="616" y="110441"/>
                  </a:lnTo>
                  <a:lnTo>
                    <a:pt x="0" y="157861"/>
                  </a:lnTo>
                  <a:lnTo>
                    <a:pt x="233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SMARTInkShape-192">
              <a:extLst>
                <a:ext uri="{FF2B5EF4-FFF2-40B4-BE49-F238E27FC236}">
                  <a16:creationId xmlns:a16="http://schemas.microsoft.com/office/drawing/2014/main" xmlns="" id="{6C6B2731-90C1-4BAA-9541-F634C551EE64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591539" y="3797300"/>
              <a:ext cx="123587" cy="247651"/>
            </a:xfrm>
            <a:custGeom>
              <a:avLst/>
              <a:gdLst/>
              <a:ahLst/>
              <a:cxnLst/>
              <a:rect l="0" t="0" r="0" b="0"/>
              <a:pathLst>
                <a:path w="123587" h="247651">
                  <a:moveTo>
                    <a:pt x="31511" y="0"/>
                  </a:moveTo>
                  <a:lnTo>
                    <a:pt x="31511" y="0"/>
                  </a:lnTo>
                  <a:lnTo>
                    <a:pt x="28777" y="40486"/>
                  </a:lnTo>
                  <a:lnTo>
                    <a:pt x="23139" y="85618"/>
                  </a:lnTo>
                  <a:lnTo>
                    <a:pt x="15090" y="124718"/>
                  </a:lnTo>
                  <a:lnTo>
                    <a:pt x="7086" y="165483"/>
                  </a:lnTo>
                  <a:lnTo>
                    <a:pt x="298" y="210936"/>
                  </a:lnTo>
                  <a:lnTo>
                    <a:pt x="0" y="218280"/>
                  </a:lnTo>
                  <a:lnTo>
                    <a:pt x="1748" y="224131"/>
                  </a:lnTo>
                  <a:lnTo>
                    <a:pt x="4525" y="228378"/>
                  </a:lnTo>
                  <a:lnTo>
                    <a:pt x="6935" y="230265"/>
                  </a:lnTo>
                  <a:lnTo>
                    <a:pt x="53947" y="231763"/>
                  </a:lnTo>
                  <a:lnTo>
                    <a:pt x="70136" y="234307"/>
                  </a:lnTo>
                  <a:lnTo>
                    <a:pt x="117577" y="245976"/>
                  </a:lnTo>
                  <a:lnTo>
                    <a:pt x="123586" y="2476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MARTInkShape-193">
              <a:extLst>
                <a:ext uri="{FF2B5EF4-FFF2-40B4-BE49-F238E27FC236}">
                  <a16:creationId xmlns:a16="http://schemas.microsoft.com/office/drawing/2014/main" xmlns="" id="{9687EF2B-ABA8-4459-8890-30669D60A49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302907" y="3796993"/>
              <a:ext cx="181209" cy="295386"/>
            </a:xfrm>
            <a:custGeom>
              <a:avLst/>
              <a:gdLst/>
              <a:ahLst/>
              <a:cxnLst/>
              <a:rect l="0" t="0" r="0" b="0"/>
              <a:pathLst>
                <a:path w="181209" h="295386">
                  <a:moveTo>
                    <a:pt x="116943" y="101907"/>
                  </a:moveTo>
                  <a:lnTo>
                    <a:pt x="116943" y="101907"/>
                  </a:lnTo>
                  <a:lnTo>
                    <a:pt x="116943" y="103593"/>
                  </a:lnTo>
                  <a:lnTo>
                    <a:pt x="115061" y="105361"/>
                  </a:lnTo>
                  <a:lnTo>
                    <a:pt x="111874" y="106970"/>
                  </a:lnTo>
                  <a:lnTo>
                    <a:pt x="100331" y="108088"/>
                  </a:lnTo>
                  <a:lnTo>
                    <a:pt x="87954" y="104836"/>
                  </a:lnTo>
                  <a:lnTo>
                    <a:pt x="71563" y="93813"/>
                  </a:lnTo>
                  <a:lnTo>
                    <a:pt x="53730" y="73262"/>
                  </a:lnTo>
                  <a:lnTo>
                    <a:pt x="46515" y="56955"/>
                  </a:lnTo>
                  <a:lnTo>
                    <a:pt x="44014" y="41712"/>
                  </a:lnTo>
                  <a:lnTo>
                    <a:pt x="45254" y="30233"/>
                  </a:lnTo>
                  <a:lnTo>
                    <a:pt x="51920" y="19487"/>
                  </a:lnTo>
                  <a:lnTo>
                    <a:pt x="61233" y="10242"/>
                  </a:lnTo>
                  <a:lnTo>
                    <a:pt x="70076" y="4958"/>
                  </a:lnTo>
                  <a:lnTo>
                    <a:pt x="89729" y="0"/>
                  </a:lnTo>
                  <a:lnTo>
                    <a:pt x="116798" y="3038"/>
                  </a:lnTo>
                  <a:lnTo>
                    <a:pt x="135362" y="8956"/>
                  </a:lnTo>
                  <a:lnTo>
                    <a:pt x="162081" y="36340"/>
                  </a:lnTo>
                  <a:lnTo>
                    <a:pt x="166085" y="41263"/>
                  </a:lnTo>
                  <a:lnTo>
                    <a:pt x="179057" y="83656"/>
                  </a:lnTo>
                  <a:lnTo>
                    <a:pt x="181208" y="110297"/>
                  </a:lnTo>
                  <a:lnTo>
                    <a:pt x="175966" y="148686"/>
                  </a:lnTo>
                  <a:lnTo>
                    <a:pt x="168024" y="176798"/>
                  </a:lnTo>
                  <a:lnTo>
                    <a:pt x="149403" y="208568"/>
                  </a:lnTo>
                  <a:lnTo>
                    <a:pt x="113099" y="248201"/>
                  </a:lnTo>
                  <a:lnTo>
                    <a:pt x="79874" y="266911"/>
                  </a:lnTo>
                  <a:lnTo>
                    <a:pt x="56806" y="273172"/>
                  </a:lnTo>
                  <a:lnTo>
                    <a:pt x="32449" y="272754"/>
                  </a:lnTo>
                  <a:lnTo>
                    <a:pt x="21888" y="270031"/>
                  </a:lnTo>
                  <a:lnTo>
                    <a:pt x="12725" y="262707"/>
                  </a:lnTo>
                  <a:lnTo>
                    <a:pt x="401" y="247499"/>
                  </a:lnTo>
                  <a:lnTo>
                    <a:pt x="0" y="238581"/>
                  </a:lnTo>
                  <a:lnTo>
                    <a:pt x="2879" y="227562"/>
                  </a:lnTo>
                  <a:lnTo>
                    <a:pt x="12082" y="211222"/>
                  </a:lnTo>
                  <a:lnTo>
                    <a:pt x="18479" y="205407"/>
                  </a:lnTo>
                  <a:lnTo>
                    <a:pt x="29717" y="200150"/>
                  </a:lnTo>
                  <a:lnTo>
                    <a:pt x="40298" y="198044"/>
                  </a:lnTo>
                  <a:lnTo>
                    <a:pt x="55193" y="202476"/>
                  </a:lnTo>
                  <a:lnTo>
                    <a:pt x="66269" y="208807"/>
                  </a:lnTo>
                  <a:lnTo>
                    <a:pt x="82976" y="231626"/>
                  </a:lnTo>
                  <a:lnTo>
                    <a:pt x="109611" y="268304"/>
                  </a:lnTo>
                  <a:lnTo>
                    <a:pt x="126705" y="282877"/>
                  </a:lnTo>
                  <a:lnTo>
                    <a:pt x="150436" y="295385"/>
                  </a:lnTo>
                  <a:lnTo>
                    <a:pt x="177268" y="29240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SMARTInkShape-194">
              <a:extLst>
                <a:ext uri="{FF2B5EF4-FFF2-40B4-BE49-F238E27FC236}">
                  <a16:creationId xmlns:a16="http://schemas.microsoft.com/office/drawing/2014/main" xmlns="" id="{BC8D50EC-4E38-491B-9DDB-653A1C0CCD3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016625" y="4003675"/>
              <a:ext cx="79376" cy="15876"/>
            </a:xfrm>
            <a:custGeom>
              <a:avLst/>
              <a:gdLst/>
              <a:ahLst/>
              <a:cxnLst/>
              <a:rect l="0" t="0" r="0" b="0"/>
              <a:pathLst>
                <a:path w="79376" h="15876">
                  <a:moveTo>
                    <a:pt x="0" y="0"/>
                  </a:moveTo>
                  <a:lnTo>
                    <a:pt x="0" y="0"/>
                  </a:lnTo>
                  <a:lnTo>
                    <a:pt x="1685" y="1686"/>
                  </a:lnTo>
                  <a:lnTo>
                    <a:pt x="3454" y="2513"/>
                  </a:lnTo>
                  <a:lnTo>
                    <a:pt x="50016" y="10937"/>
                  </a:lnTo>
                  <a:lnTo>
                    <a:pt x="79375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7" name="SMARTInkShape-195">
            <a:extLst>
              <a:ext uri="{FF2B5EF4-FFF2-40B4-BE49-F238E27FC236}">
                <a16:creationId xmlns:a16="http://schemas.microsoft.com/office/drawing/2014/main" xmlns="" id="{829FF1AF-8835-4F53-94AB-DD14E81840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48375" y="4394342"/>
            <a:ext cx="214907" cy="312809"/>
          </a:xfrm>
          <a:custGeom>
            <a:avLst/>
            <a:gdLst/>
            <a:ahLst/>
            <a:cxnLst/>
            <a:rect l="0" t="0" r="0" b="0"/>
            <a:pathLst>
              <a:path w="214907" h="312809">
                <a:moveTo>
                  <a:pt x="0" y="6208"/>
                </a:moveTo>
                <a:lnTo>
                  <a:pt x="0" y="6208"/>
                </a:lnTo>
                <a:lnTo>
                  <a:pt x="1685" y="4522"/>
                </a:lnTo>
                <a:lnTo>
                  <a:pt x="3454" y="3695"/>
                </a:lnTo>
                <a:lnTo>
                  <a:pt x="20489" y="0"/>
                </a:lnTo>
                <a:lnTo>
                  <a:pt x="63288" y="2774"/>
                </a:lnTo>
                <a:lnTo>
                  <a:pt x="101998" y="11597"/>
                </a:lnTo>
                <a:lnTo>
                  <a:pt x="123655" y="22862"/>
                </a:lnTo>
                <a:lnTo>
                  <a:pt x="131863" y="32542"/>
                </a:lnTo>
                <a:lnTo>
                  <a:pt x="142385" y="50451"/>
                </a:lnTo>
                <a:lnTo>
                  <a:pt x="143481" y="57856"/>
                </a:lnTo>
                <a:lnTo>
                  <a:pt x="143279" y="61807"/>
                </a:lnTo>
                <a:lnTo>
                  <a:pt x="137938" y="74109"/>
                </a:lnTo>
                <a:lnTo>
                  <a:pt x="105552" y="105461"/>
                </a:lnTo>
                <a:lnTo>
                  <a:pt x="79176" y="122239"/>
                </a:lnTo>
                <a:lnTo>
                  <a:pt x="42007" y="137530"/>
                </a:lnTo>
                <a:lnTo>
                  <a:pt x="29380" y="139898"/>
                </a:lnTo>
                <a:lnTo>
                  <a:pt x="23638" y="142173"/>
                </a:lnTo>
                <a:lnTo>
                  <a:pt x="33921" y="139950"/>
                </a:lnTo>
                <a:lnTo>
                  <a:pt x="77774" y="140514"/>
                </a:lnTo>
                <a:lnTo>
                  <a:pt x="118968" y="144420"/>
                </a:lnTo>
                <a:lnTo>
                  <a:pt x="145757" y="151533"/>
                </a:lnTo>
                <a:lnTo>
                  <a:pt x="180662" y="168735"/>
                </a:lnTo>
                <a:lnTo>
                  <a:pt x="197023" y="181814"/>
                </a:lnTo>
                <a:lnTo>
                  <a:pt x="210866" y="206889"/>
                </a:lnTo>
                <a:lnTo>
                  <a:pt x="213663" y="215344"/>
                </a:lnTo>
                <a:lnTo>
                  <a:pt x="214906" y="224981"/>
                </a:lnTo>
                <a:lnTo>
                  <a:pt x="212234" y="238638"/>
                </a:lnTo>
                <a:lnTo>
                  <a:pt x="192746" y="265454"/>
                </a:lnTo>
                <a:lnTo>
                  <a:pt x="168118" y="287768"/>
                </a:lnTo>
                <a:lnTo>
                  <a:pt x="132815" y="305596"/>
                </a:lnTo>
                <a:lnTo>
                  <a:pt x="86452" y="312808"/>
                </a:lnTo>
                <a:lnTo>
                  <a:pt x="63715" y="311894"/>
                </a:lnTo>
                <a:lnTo>
                  <a:pt x="25400" y="301483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SMARTInkShape-196">
            <a:extLst>
              <a:ext uri="{FF2B5EF4-FFF2-40B4-BE49-F238E27FC236}">
                <a16:creationId xmlns:a16="http://schemas.microsoft.com/office/drawing/2014/main" xmlns="" id="{2D78F194-0BAA-404A-BBE2-DD6B5BBC533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10350" y="4394409"/>
            <a:ext cx="205564" cy="268614"/>
          </a:xfrm>
          <a:custGeom>
            <a:avLst/>
            <a:gdLst/>
            <a:ahLst/>
            <a:cxnLst/>
            <a:rect l="0" t="0" r="0" b="0"/>
            <a:pathLst>
              <a:path w="205564" h="268614">
                <a:moveTo>
                  <a:pt x="0" y="22016"/>
                </a:moveTo>
                <a:lnTo>
                  <a:pt x="0" y="22016"/>
                </a:lnTo>
                <a:lnTo>
                  <a:pt x="0" y="20330"/>
                </a:lnTo>
                <a:lnTo>
                  <a:pt x="353" y="19834"/>
                </a:lnTo>
                <a:lnTo>
                  <a:pt x="940" y="19503"/>
                </a:lnTo>
                <a:lnTo>
                  <a:pt x="3240" y="18430"/>
                </a:lnTo>
                <a:lnTo>
                  <a:pt x="37292" y="3290"/>
                </a:lnTo>
                <a:lnTo>
                  <a:pt x="52313" y="848"/>
                </a:lnTo>
                <a:lnTo>
                  <a:pt x="94896" y="0"/>
                </a:lnTo>
                <a:lnTo>
                  <a:pt x="129870" y="3203"/>
                </a:lnTo>
                <a:lnTo>
                  <a:pt x="146861" y="8641"/>
                </a:lnTo>
                <a:lnTo>
                  <a:pt x="165116" y="21517"/>
                </a:lnTo>
                <a:lnTo>
                  <a:pt x="170164" y="28144"/>
                </a:lnTo>
                <a:lnTo>
                  <a:pt x="174989" y="41196"/>
                </a:lnTo>
                <a:lnTo>
                  <a:pt x="175610" y="49238"/>
                </a:lnTo>
                <a:lnTo>
                  <a:pt x="173976" y="58775"/>
                </a:lnTo>
                <a:lnTo>
                  <a:pt x="173134" y="61338"/>
                </a:lnTo>
                <a:lnTo>
                  <a:pt x="156927" y="81785"/>
                </a:lnTo>
                <a:lnTo>
                  <a:pt x="112435" y="111608"/>
                </a:lnTo>
                <a:lnTo>
                  <a:pt x="95050" y="119705"/>
                </a:lnTo>
                <a:lnTo>
                  <a:pt x="68321" y="125858"/>
                </a:lnTo>
                <a:lnTo>
                  <a:pt x="50822" y="126736"/>
                </a:lnTo>
                <a:lnTo>
                  <a:pt x="50815" y="126755"/>
                </a:lnTo>
                <a:lnTo>
                  <a:pt x="59640" y="122368"/>
                </a:lnTo>
                <a:lnTo>
                  <a:pt x="77241" y="123356"/>
                </a:lnTo>
                <a:lnTo>
                  <a:pt x="123906" y="132526"/>
                </a:lnTo>
                <a:lnTo>
                  <a:pt x="150926" y="140624"/>
                </a:lnTo>
                <a:lnTo>
                  <a:pt x="180815" y="161495"/>
                </a:lnTo>
                <a:lnTo>
                  <a:pt x="198972" y="181321"/>
                </a:lnTo>
                <a:lnTo>
                  <a:pt x="204546" y="197587"/>
                </a:lnTo>
                <a:lnTo>
                  <a:pt x="205563" y="203646"/>
                </a:lnTo>
                <a:lnTo>
                  <a:pt x="199151" y="227566"/>
                </a:lnTo>
                <a:lnTo>
                  <a:pt x="190790" y="239357"/>
                </a:lnTo>
                <a:lnTo>
                  <a:pt x="181061" y="246731"/>
                </a:lnTo>
                <a:lnTo>
                  <a:pt x="135417" y="261847"/>
                </a:lnTo>
                <a:lnTo>
                  <a:pt x="92839" y="268392"/>
                </a:lnTo>
                <a:lnTo>
                  <a:pt x="50071" y="268613"/>
                </a:lnTo>
                <a:lnTo>
                  <a:pt x="9525" y="260141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SMARTInkShape-Group73">
            <a:extLst>
              <a:ext uri="{FF2B5EF4-FFF2-40B4-BE49-F238E27FC236}">
                <a16:creationId xmlns:a16="http://schemas.microsoft.com/office/drawing/2014/main" xmlns="" id="{5AAD53FC-BAA2-4656-AF07-6371F2C3D0F2}"/>
              </a:ext>
            </a:extLst>
          </p:cNvPr>
          <p:cNvGrpSpPr/>
          <p:nvPr/>
        </p:nvGrpSpPr>
        <p:grpSpPr>
          <a:xfrm>
            <a:off x="5473700" y="5022850"/>
            <a:ext cx="196851" cy="203201"/>
            <a:chOff x="5473700" y="5022850"/>
            <a:chExt cx="196851" cy="203201"/>
          </a:xfrm>
        </p:grpSpPr>
        <p:sp>
          <p:nvSpPr>
            <p:cNvPr id="39" name="SMARTInkShape-197">
              <a:extLst>
                <a:ext uri="{FF2B5EF4-FFF2-40B4-BE49-F238E27FC236}">
                  <a16:creationId xmlns:a16="http://schemas.microsoft.com/office/drawing/2014/main" xmlns="" id="{94D9E48F-2AAC-4EA1-95D0-574CD717D98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473700" y="5111750"/>
              <a:ext cx="196851" cy="17323"/>
            </a:xfrm>
            <a:custGeom>
              <a:avLst/>
              <a:gdLst/>
              <a:ahLst/>
              <a:cxnLst/>
              <a:rect l="0" t="0" r="0" b="0"/>
              <a:pathLst>
                <a:path w="196851" h="17323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2822" y="3454"/>
                  </a:lnTo>
                  <a:lnTo>
                    <a:pt x="7604" y="5062"/>
                  </a:lnTo>
                  <a:lnTo>
                    <a:pt x="54754" y="9306"/>
                  </a:lnTo>
                  <a:lnTo>
                    <a:pt x="89965" y="10446"/>
                  </a:lnTo>
                  <a:lnTo>
                    <a:pt x="128609" y="12973"/>
                  </a:lnTo>
                  <a:lnTo>
                    <a:pt x="172616" y="17322"/>
                  </a:lnTo>
                  <a:lnTo>
                    <a:pt x="196850" y="158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SMARTInkShape-198">
              <a:extLst>
                <a:ext uri="{FF2B5EF4-FFF2-40B4-BE49-F238E27FC236}">
                  <a16:creationId xmlns:a16="http://schemas.microsoft.com/office/drawing/2014/main" xmlns="" id="{4E35383F-1B9A-4E93-8123-6FF1FFAC2FC3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516434" y="5022850"/>
              <a:ext cx="8067" cy="203201"/>
            </a:xfrm>
            <a:custGeom>
              <a:avLst/>
              <a:gdLst/>
              <a:ahLst/>
              <a:cxnLst/>
              <a:rect l="0" t="0" r="0" b="0"/>
              <a:pathLst>
                <a:path w="8067" h="203201">
                  <a:moveTo>
                    <a:pt x="8066" y="0"/>
                  </a:moveTo>
                  <a:lnTo>
                    <a:pt x="8066" y="0"/>
                  </a:lnTo>
                  <a:lnTo>
                    <a:pt x="8066" y="18604"/>
                  </a:lnTo>
                  <a:lnTo>
                    <a:pt x="6381" y="22289"/>
                  </a:lnTo>
                  <a:lnTo>
                    <a:pt x="2574" y="63935"/>
                  </a:lnTo>
                  <a:lnTo>
                    <a:pt x="0" y="107694"/>
                  </a:lnTo>
                  <a:lnTo>
                    <a:pt x="1519" y="153790"/>
                  </a:lnTo>
                  <a:lnTo>
                    <a:pt x="1716" y="2032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SMARTInkShape-199">
            <a:extLst>
              <a:ext uri="{FF2B5EF4-FFF2-40B4-BE49-F238E27FC236}">
                <a16:creationId xmlns:a16="http://schemas.microsoft.com/office/drawing/2014/main" xmlns="" id="{BEFA08DE-82A5-4D30-AECF-EB8578FF594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87357" y="4954101"/>
            <a:ext cx="195969" cy="338625"/>
          </a:xfrm>
          <a:custGeom>
            <a:avLst/>
            <a:gdLst/>
            <a:ahLst/>
            <a:cxnLst/>
            <a:rect l="0" t="0" r="0" b="0"/>
            <a:pathLst>
              <a:path w="195969" h="338625">
                <a:moveTo>
                  <a:pt x="65793" y="87799"/>
                </a:moveTo>
                <a:lnTo>
                  <a:pt x="65793" y="87799"/>
                </a:lnTo>
                <a:lnTo>
                  <a:pt x="56449" y="87799"/>
                </a:lnTo>
                <a:lnTo>
                  <a:pt x="25195" y="64873"/>
                </a:lnTo>
                <a:lnTo>
                  <a:pt x="19175" y="56443"/>
                </a:lnTo>
                <a:lnTo>
                  <a:pt x="15323" y="46817"/>
                </a:lnTo>
                <a:lnTo>
                  <a:pt x="15257" y="36658"/>
                </a:lnTo>
                <a:lnTo>
                  <a:pt x="16227" y="31480"/>
                </a:lnTo>
                <a:lnTo>
                  <a:pt x="21069" y="23845"/>
                </a:lnTo>
                <a:lnTo>
                  <a:pt x="43728" y="6888"/>
                </a:lnTo>
                <a:lnTo>
                  <a:pt x="51753" y="2685"/>
                </a:lnTo>
                <a:lnTo>
                  <a:pt x="81155" y="0"/>
                </a:lnTo>
                <a:lnTo>
                  <a:pt x="92847" y="917"/>
                </a:lnTo>
                <a:lnTo>
                  <a:pt x="120339" y="13855"/>
                </a:lnTo>
                <a:lnTo>
                  <a:pt x="129194" y="20715"/>
                </a:lnTo>
                <a:lnTo>
                  <a:pt x="143963" y="39034"/>
                </a:lnTo>
                <a:lnTo>
                  <a:pt x="151907" y="65166"/>
                </a:lnTo>
                <a:lnTo>
                  <a:pt x="158913" y="105894"/>
                </a:lnTo>
                <a:lnTo>
                  <a:pt x="155357" y="143911"/>
                </a:lnTo>
                <a:lnTo>
                  <a:pt x="146357" y="186293"/>
                </a:lnTo>
                <a:lnTo>
                  <a:pt x="129693" y="229851"/>
                </a:lnTo>
                <a:lnTo>
                  <a:pt x="102430" y="276241"/>
                </a:lnTo>
                <a:lnTo>
                  <a:pt x="81575" y="298236"/>
                </a:lnTo>
                <a:lnTo>
                  <a:pt x="62390" y="309532"/>
                </a:lnTo>
                <a:lnTo>
                  <a:pt x="55932" y="311583"/>
                </a:lnTo>
                <a:lnTo>
                  <a:pt x="30297" y="307041"/>
                </a:lnTo>
                <a:lnTo>
                  <a:pt x="26254" y="305927"/>
                </a:lnTo>
                <a:lnTo>
                  <a:pt x="18940" y="300927"/>
                </a:lnTo>
                <a:lnTo>
                  <a:pt x="7306" y="287903"/>
                </a:lnTo>
                <a:lnTo>
                  <a:pt x="1101" y="271481"/>
                </a:lnTo>
                <a:lnTo>
                  <a:pt x="0" y="266685"/>
                </a:lnTo>
                <a:lnTo>
                  <a:pt x="4436" y="251888"/>
                </a:lnTo>
                <a:lnTo>
                  <a:pt x="11477" y="243512"/>
                </a:lnTo>
                <a:lnTo>
                  <a:pt x="26998" y="234072"/>
                </a:lnTo>
                <a:lnTo>
                  <a:pt x="38698" y="231681"/>
                </a:lnTo>
                <a:lnTo>
                  <a:pt x="52787" y="234343"/>
                </a:lnTo>
                <a:lnTo>
                  <a:pt x="77714" y="246986"/>
                </a:lnTo>
                <a:lnTo>
                  <a:pt x="93471" y="260359"/>
                </a:lnTo>
                <a:lnTo>
                  <a:pt x="125348" y="307469"/>
                </a:lnTo>
                <a:lnTo>
                  <a:pt x="139528" y="323102"/>
                </a:lnTo>
                <a:lnTo>
                  <a:pt x="171599" y="338459"/>
                </a:lnTo>
                <a:lnTo>
                  <a:pt x="195968" y="338624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SMARTInkShape-Group75">
            <a:extLst>
              <a:ext uri="{FF2B5EF4-FFF2-40B4-BE49-F238E27FC236}">
                <a16:creationId xmlns:a16="http://schemas.microsoft.com/office/drawing/2014/main" xmlns="" id="{B3B513DA-F4DC-4FB2-AA89-CDC6F9453E21}"/>
              </a:ext>
            </a:extLst>
          </p:cNvPr>
          <p:cNvGrpSpPr/>
          <p:nvPr/>
        </p:nvGrpSpPr>
        <p:grpSpPr>
          <a:xfrm>
            <a:off x="5715000" y="4965700"/>
            <a:ext cx="1368426" cy="454025"/>
            <a:chOff x="5715000" y="4965700"/>
            <a:chExt cx="1368426" cy="454025"/>
          </a:xfrm>
        </p:grpSpPr>
        <p:sp>
          <p:nvSpPr>
            <p:cNvPr id="43" name="SMARTInkShape-200">
              <a:extLst>
                <a:ext uri="{FF2B5EF4-FFF2-40B4-BE49-F238E27FC236}">
                  <a16:creationId xmlns:a16="http://schemas.microsoft.com/office/drawing/2014/main" xmlns="" id="{BD1DF88E-1D00-4A94-B6F0-F6E9FE446B5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715000" y="5400715"/>
              <a:ext cx="1368426" cy="19010"/>
            </a:xfrm>
            <a:custGeom>
              <a:avLst/>
              <a:gdLst/>
              <a:ahLst/>
              <a:cxnLst/>
              <a:rect l="0" t="0" r="0" b="0"/>
              <a:pathLst>
                <a:path w="1368426" h="19010">
                  <a:moveTo>
                    <a:pt x="0" y="15835"/>
                  </a:moveTo>
                  <a:lnTo>
                    <a:pt x="0" y="15835"/>
                  </a:lnTo>
                  <a:lnTo>
                    <a:pt x="0" y="14149"/>
                  </a:lnTo>
                  <a:lnTo>
                    <a:pt x="353" y="13653"/>
                  </a:lnTo>
                  <a:lnTo>
                    <a:pt x="941" y="13322"/>
                  </a:lnTo>
                  <a:lnTo>
                    <a:pt x="1685" y="13101"/>
                  </a:lnTo>
                  <a:lnTo>
                    <a:pt x="5768" y="10565"/>
                  </a:lnTo>
                  <a:lnTo>
                    <a:pt x="47875" y="9487"/>
                  </a:lnTo>
                  <a:lnTo>
                    <a:pt x="90662" y="9485"/>
                  </a:lnTo>
                  <a:lnTo>
                    <a:pt x="130403" y="10426"/>
                  </a:lnTo>
                  <a:lnTo>
                    <a:pt x="175062" y="12219"/>
                  </a:lnTo>
                  <a:lnTo>
                    <a:pt x="221615" y="15355"/>
                  </a:lnTo>
                  <a:lnTo>
                    <a:pt x="263791" y="15740"/>
                  </a:lnTo>
                  <a:lnTo>
                    <a:pt x="304644" y="15807"/>
                  </a:lnTo>
                  <a:lnTo>
                    <a:pt x="351728" y="15829"/>
                  </a:lnTo>
                  <a:lnTo>
                    <a:pt x="394660" y="15834"/>
                  </a:lnTo>
                  <a:lnTo>
                    <a:pt x="436043" y="15835"/>
                  </a:lnTo>
                  <a:lnTo>
                    <a:pt x="477860" y="17520"/>
                  </a:lnTo>
                  <a:lnTo>
                    <a:pt x="518588" y="18716"/>
                  </a:lnTo>
                  <a:lnTo>
                    <a:pt x="560095" y="18923"/>
                  </a:lnTo>
                  <a:lnTo>
                    <a:pt x="603676" y="18993"/>
                  </a:lnTo>
                  <a:lnTo>
                    <a:pt x="650763" y="19007"/>
                  </a:lnTo>
                  <a:lnTo>
                    <a:pt x="690078" y="19009"/>
                  </a:lnTo>
                  <a:lnTo>
                    <a:pt x="730507" y="18657"/>
                  </a:lnTo>
                  <a:lnTo>
                    <a:pt x="770543" y="16828"/>
                  </a:lnTo>
                  <a:lnTo>
                    <a:pt x="809295" y="15776"/>
                  </a:lnTo>
                  <a:lnTo>
                    <a:pt x="852011" y="13380"/>
                  </a:lnTo>
                  <a:lnTo>
                    <a:pt x="895217" y="11117"/>
                  </a:lnTo>
                  <a:lnTo>
                    <a:pt x="940188" y="8759"/>
                  </a:lnTo>
                  <a:lnTo>
                    <a:pt x="978721" y="7036"/>
                  </a:lnTo>
                  <a:lnTo>
                    <a:pt x="1014597" y="5584"/>
                  </a:lnTo>
                  <a:lnTo>
                    <a:pt x="1057272" y="3619"/>
                  </a:lnTo>
                  <a:lnTo>
                    <a:pt x="1103101" y="1492"/>
                  </a:lnTo>
                  <a:lnTo>
                    <a:pt x="1142671" y="263"/>
                  </a:lnTo>
                  <a:lnTo>
                    <a:pt x="1188648" y="0"/>
                  </a:lnTo>
                  <a:lnTo>
                    <a:pt x="1235651" y="2150"/>
                  </a:lnTo>
                  <a:lnTo>
                    <a:pt x="1280912" y="4691"/>
                  </a:lnTo>
                  <a:lnTo>
                    <a:pt x="1328386" y="9096"/>
                  </a:lnTo>
                  <a:lnTo>
                    <a:pt x="1368425" y="1266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SMARTInkShape-201">
              <a:extLst>
                <a:ext uri="{FF2B5EF4-FFF2-40B4-BE49-F238E27FC236}">
                  <a16:creationId xmlns:a16="http://schemas.microsoft.com/office/drawing/2014/main" xmlns="" id="{36CF981E-DAE6-4388-9515-96F576FD715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769100" y="5099050"/>
              <a:ext cx="6309" cy="177801"/>
            </a:xfrm>
            <a:custGeom>
              <a:avLst/>
              <a:gdLst/>
              <a:ahLst/>
              <a:cxnLst/>
              <a:rect l="0" t="0" r="0" b="0"/>
              <a:pathLst>
                <a:path w="6309" h="177801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940" y="3454"/>
                  </a:lnTo>
                  <a:lnTo>
                    <a:pt x="2734" y="5778"/>
                  </a:lnTo>
                  <a:lnTo>
                    <a:pt x="6308" y="31252"/>
                  </a:lnTo>
                  <a:lnTo>
                    <a:pt x="4652" y="72054"/>
                  </a:lnTo>
                  <a:lnTo>
                    <a:pt x="5648" y="113115"/>
                  </a:lnTo>
                  <a:lnTo>
                    <a:pt x="6258" y="156643"/>
                  </a:lnTo>
                  <a:lnTo>
                    <a:pt x="3175" y="1778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SMARTInkShape-202">
              <a:extLst>
                <a:ext uri="{FF2B5EF4-FFF2-40B4-BE49-F238E27FC236}">
                  <a16:creationId xmlns:a16="http://schemas.microsoft.com/office/drawing/2014/main" xmlns="" id="{43FE2531-4045-428B-82FC-EB543B63116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661188" y="4965700"/>
              <a:ext cx="136488" cy="231634"/>
            </a:xfrm>
            <a:custGeom>
              <a:avLst/>
              <a:gdLst/>
              <a:ahLst/>
              <a:cxnLst/>
              <a:rect l="0" t="0" r="0" b="0"/>
              <a:pathLst>
                <a:path w="136488" h="231634">
                  <a:moveTo>
                    <a:pt x="15837" y="0"/>
                  </a:moveTo>
                  <a:lnTo>
                    <a:pt x="15837" y="0"/>
                  </a:lnTo>
                  <a:lnTo>
                    <a:pt x="17522" y="0"/>
                  </a:lnTo>
                  <a:lnTo>
                    <a:pt x="17666" y="1058"/>
                  </a:lnTo>
                  <a:lnTo>
                    <a:pt x="12402" y="48090"/>
                  </a:lnTo>
                  <a:lnTo>
                    <a:pt x="4884" y="95516"/>
                  </a:lnTo>
                  <a:lnTo>
                    <a:pt x="610" y="140367"/>
                  </a:lnTo>
                  <a:lnTo>
                    <a:pt x="0" y="185875"/>
                  </a:lnTo>
                  <a:lnTo>
                    <a:pt x="1659" y="200889"/>
                  </a:lnTo>
                  <a:lnTo>
                    <a:pt x="6070" y="212040"/>
                  </a:lnTo>
                  <a:lnTo>
                    <a:pt x="9850" y="216889"/>
                  </a:lnTo>
                  <a:lnTo>
                    <a:pt x="18025" y="222877"/>
                  </a:lnTo>
                  <a:lnTo>
                    <a:pt x="38861" y="225201"/>
                  </a:lnTo>
                  <a:lnTo>
                    <a:pt x="85927" y="225774"/>
                  </a:lnTo>
                  <a:lnTo>
                    <a:pt x="129648" y="231633"/>
                  </a:lnTo>
                  <a:lnTo>
                    <a:pt x="136487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SMARTInkShape-Group76">
            <a:extLst>
              <a:ext uri="{FF2B5EF4-FFF2-40B4-BE49-F238E27FC236}">
                <a16:creationId xmlns:a16="http://schemas.microsoft.com/office/drawing/2014/main" xmlns="" id="{3A6C424B-BDCA-4962-963B-7908F7934DCB}"/>
              </a:ext>
            </a:extLst>
          </p:cNvPr>
          <p:cNvGrpSpPr/>
          <p:nvPr/>
        </p:nvGrpSpPr>
        <p:grpSpPr>
          <a:xfrm>
            <a:off x="6619875" y="5556250"/>
            <a:ext cx="282576" cy="284092"/>
            <a:chOff x="6619875" y="5556250"/>
            <a:chExt cx="282576" cy="284092"/>
          </a:xfrm>
        </p:grpSpPr>
        <p:sp>
          <p:nvSpPr>
            <p:cNvPr id="47" name="SMARTInkShape-203">
              <a:extLst>
                <a:ext uri="{FF2B5EF4-FFF2-40B4-BE49-F238E27FC236}">
                  <a16:creationId xmlns:a16="http://schemas.microsoft.com/office/drawing/2014/main" xmlns="" id="{0C4FA369-A2AE-4813-8321-4BAA06E99AB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692900" y="5724525"/>
              <a:ext cx="209551" cy="19051"/>
            </a:xfrm>
            <a:custGeom>
              <a:avLst/>
              <a:gdLst/>
              <a:ahLst/>
              <a:cxnLst/>
              <a:rect l="0" t="0" r="0" b="0"/>
              <a:pathLst>
                <a:path w="209551" h="19051">
                  <a:moveTo>
                    <a:pt x="0" y="19050"/>
                  </a:moveTo>
                  <a:lnTo>
                    <a:pt x="0" y="19050"/>
                  </a:lnTo>
                  <a:lnTo>
                    <a:pt x="0" y="16006"/>
                  </a:lnTo>
                  <a:lnTo>
                    <a:pt x="42865" y="13367"/>
                  </a:lnTo>
                  <a:lnTo>
                    <a:pt x="86496" y="9305"/>
                  </a:lnTo>
                  <a:lnTo>
                    <a:pt x="133314" y="4096"/>
                  </a:lnTo>
                  <a:lnTo>
                    <a:pt x="178946" y="495"/>
                  </a:lnTo>
                  <a:lnTo>
                    <a:pt x="2095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SMARTInkShape-204">
              <a:extLst>
                <a:ext uri="{FF2B5EF4-FFF2-40B4-BE49-F238E27FC236}">
                  <a16:creationId xmlns:a16="http://schemas.microsoft.com/office/drawing/2014/main" xmlns="" id="{E6D2B089-817E-4D37-A9BC-B42888D2EE9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619875" y="5556250"/>
              <a:ext cx="207711" cy="284092"/>
            </a:xfrm>
            <a:custGeom>
              <a:avLst/>
              <a:gdLst/>
              <a:ahLst/>
              <a:cxnLst/>
              <a:rect l="0" t="0" r="0" b="0"/>
              <a:pathLst>
                <a:path w="207711" h="284092">
                  <a:moveTo>
                    <a:pt x="0" y="0"/>
                  </a:moveTo>
                  <a:lnTo>
                    <a:pt x="0" y="0"/>
                  </a:lnTo>
                  <a:lnTo>
                    <a:pt x="2887" y="2535"/>
                  </a:lnTo>
                  <a:lnTo>
                    <a:pt x="11882" y="7463"/>
                  </a:lnTo>
                  <a:lnTo>
                    <a:pt x="39719" y="14331"/>
                  </a:lnTo>
                  <a:lnTo>
                    <a:pt x="78443" y="15417"/>
                  </a:lnTo>
                  <a:lnTo>
                    <a:pt x="124090" y="15815"/>
                  </a:lnTo>
                  <a:lnTo>
                    <a:pt x="171024" y="13775"/>
                  </a:lnTo>
                  <a:lnTo>
                    <a:pt x="201275" y="19072"/>
                  </a:lnTo>
                  <a:lnTo>
                    <a:pt x="206204" y="21498"/>
                  </a:lnTo>
                  <a:lnTo>
                    <a:pt x="207319" y="21740"/>
                  </a:lnTo>
                  <a:lnTo>
                    <a:pt x="207710" y="22960"/>
                  </a:lnTo>
                  <a:lnTo>
                    <a:pt x="207204" y="27137"/>
                  </a:lnTo>
                  <a:lnTo>
                    <a:pt x="196057" y="70764"/>
                  </a:lnTo>
                  <a:lnTo>
                    <a:pt x="189349" y="117379"/>
                  </a:lnTo>
                  <a:lnTo>
                    <a:pt x="182035" y="159348"/>
                  </a:lnTo>
                  <a:lnTo>
                    <a:pt x="177661" y="200631"/>
                  </a:lnTo>
                  <a:lnTo>
                    <a:pt x="174744" y="246727"/>
                  </a:lnTo>
                  <a:lnTo>
                    <a:pt x="171476" y="284091"/>
                  </a:lnTo>
                  <a:lnTo>
                    <a:pt x="171450" y="2825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SMARTInkShape-205">
            <a:extLst>
              <a:ext uri="{FF2B5EF4-FFF2-40B4-BE49-F238E27FC236}">
                <a16:creationId xmlns:a16="http://schemas.microsoft.com/office/drawing/2014/main" xmlns="" id="{CE97E570-9557-479F-A7CA-EAB13895D6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48375" y="5559425"/>
            <a:ext cx="193607" cy="297116"/>
          </a:xfrm>
          <a:custGeom>
            <a:avLst/>
            <a:gdLst/>
            <a:ahLst/>
            <a:cxnLst/>
            <a:rect l="0" t="0" r="0" b="0"/>
            <a:pathLst>
              <a:path w="193607" h="297116">
                <a:moveTo>
                  <a:pt x="142875" y="0"/>
                </a:moveTo>
                <a:lnTo>
                  <a:pt x="142875" y="0"/>
                </a:lnTo>
                <a:lnTo>
                  <a:pt x="142875" y="4419"/>
                </a:lnTo>
                <a:lnTo>
                  <a:pt x="141190" y="9149"/>
                </a:lnTo>
                <a:lnTo>
                  <a:pt x="138456" y="13333"/>
                </a:lnTo>
                <a:lnTo>
                  <a:pt x="133726" y="16807"/>
                </a:lnTo>
                <a:lnTo>
                  <a:pt x="127856" y="18385"/>
                </a:lnTo>
                <a:lnTo>
                  <a:pt x="86780" y="19038"/>
                </a:lnTo>
                <a:lnTo>
                  <a:pt x="43261" y="19050"/>
                </a:lnTo>
                <a:lnTo>
                  <a:pt x="23044" y="20735"/>
                </a:lnTo>
                <a:lnTo>
                  <a:pt x="14628" y="23469"/>
                </a:lnTo>
                <a:lnTo>
                  <a:pt x="7666" y="28199"/>
                </a:lnTo>
                <a:lnTo>
                  <a:pt x="5171" y="31112"/>
                </a:lnTo>
                <a:lnTo>
                  <a:pt x="3709" y="34994"/>
                </a:lnTo>
                <a:lnTo>
                  <a:pt x="248" y="58509"/>
                </a:lnTo>
                <a:lnTo>
                  <a:pt x="0" y="104999"/>
                </a:lnTo>
                <a:lnTo>
                  <a:pt x="0" y="115186"/>
                </a:lnTo>
                <a:lnTo>
                  <a:pt x="941" y="117399"/>
                </a:lnTo>
                <a:lnTo>
                  <a:pt x="1685" y="118482"/>
                </a:lnTo>
                <a:lnTo>
                  <a:pt x="2887" y="119205"/>
                </a:lnTo>
                <a:lnTo>
                  <a:pt x="7950" y="120222"/>
                </a:lnTo>
                <a:lnTo>
                  <a:pt x="51463" y="123883"/>
                </a:lnTo>
                <a:lnTo>
                  <a:pt x="88348" y="131277"/>
                </a:lnTo>
                <a:lnTo>
                  <a:pt x="134794" y="151267"/>
                </a:lnTo>
                <a:lnTo>
                  <a:pt x="170987" y="184105"/>
                </a:lnTo>
                <a:lnTo>
                  <a:pt x="184620" y="201728"/>
                </a:lnTo>
                <a:lnTo>
                  <a:pt x="191024" y="217294"/>
                </a:lnTo>
                <a:lnTo>
                  <a:pt x="193606" y="251696"/>
                </a:lnTo>
                <a:lnTo>
                  <a:pt x="190774" y="267708"/>
                </a:lnTo>
                <a:lnTo>
                  <a:pt x="187565" y="273733"/>
                </a:lnTo>
                <a:lnTo>
                  <a:pt x="178420" y="281092"/>
                </a:lnTo>
                <a:lnTo>
                  <a:pt x="160858" y="291376"/>
                </a:lnTo>
                <a:lnTo>
                  <a:pt x="134815" y="297115"/>
                </a:lnTo>
                <a:lnTo>
                  <a:pt x="107237" y="296588"/>
                </a:lnTo>
                <a:lnTo>
                  <a:pt x="70624" y="287049"/>
                </a:lnTo>
                <a:lnTo>
                  <a:pt x="52004" y="276174"/>
                </a:lnTo>
                <a:lnTo>
                  <a:pt x="44450" y="2667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6" name="SMARTInkShape-Group78">
            <a:extLst>
              <a:ext uri="{FF2B5EF4-FFF2-40B4-BE49-F238E27FC236}">
                <a16:creationId xmlns:a16="http://schemas.microsoft.com/office/drawing/2014/main" xmlns="" id="{473A5DC5-F0C3-421E-AF35-805E8C197E01}"/>
              </a:ext>
            </a:extLst>
          </p:cNvPr>
          <p:cNvGrpSpPr/>
          <p:nvPr/>
        </p:nvGrpSpPr>
        <p:grpSpPr>
          <a:xfrm>
            <a:off x="7804150" y="3660775"/>
            <a:ext cx="869951" cy="449174"/>
            <a:chOff x="7804150" y="3660775"/>
            <a:chExt cx="869951" cy="449174"/>
          </a:xfrm>
        </p:grpSpPr>
        <p:sp>
          <p:nvSpPr>
            <p:cNvPr id="51" name="SMARTInkShape-206">
              <a:extLst>
                <a:ext uri="{FF2B5EF4-FFF2-40B4-BE49-F238E27FC236}">
                  <a16:creationId xmlns:a16="http://schemas.microsoft.com/office/drawing/2014/main" xmlns="" id="{0DB7768F-4231-4920-B2A9-338D61DF3F1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620125" y="3804996"/>
              <a:ext cx="53976" cy="278055"/>
            </a:xfrm>
            <a:custGeom>
              <a:avLst/>
              <a:gdLst/>
              <a:ahLst/>
              <a:cxnLst/>
              <a:rect l="0" t="0" r="0" b="0"/>
              <a:pathLst>
                <a:path w="53976" h="278055">
                  <a:moveTo>
                    <a:pt x="0" y="1829"/>
                  </a:moveTo>
                  <a:lnTo>
                    <a:pt x="0" y="1829"/>
                  </a:lnTo>
                  <a:lnTo>
                    <a:pt x="0" y="143"/>
                  </a:lnTo>
                  <a:lnTo>
                    <a:pt x="353" y="0"/>
                  </a:lnTo>
                  <a:lnTo>
                    <a:pt x="1685" y="781"/>
                  </a:lnTo>
                  <a:lnTo>
                    <a:pt x="2513" y="4185"/>
                  </a:lnTo>
                  <a:lnTo>
                    <a:pt x="6137" y="48997"/>
                  </a:lnTo>
                  <a:lnTo>
                    <a:pt x="6345" y="93127"/>
                  </a:lnTo>
                  <a:lnTo>
                    <a:pt x="6700" y="132717"/>
                  </a:lnTo>
                  <a:lnTo>
                    <a:pt x="9589" y="169375"/>
                  </a:lnTo>
                  <a:lnTo>
                    <a:pt x="17187" y="206773"/>
                  </a:lnTo>
                  <a:lnTo>
                    <a:pt x="32924" y="248284"/>
                  </a:lnTo>
                  <a:lnTo>
                    <a:pt x="53975" y="2780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SMARTInkShape-207">
              <a:extLst>
                <a:ext uri="{FF2B5EF4-FFF2-40B4-BE49-F238E27FC236}">
                  <a16:creationId xmlns:a16="http://schemas.microsoft.com/office/drawing/2014/main" xmlns="" id="{FFF8456E-280C-4C08-9FC2-75BED447DB1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626770" y="3956050"/>
              <a:ext cx="44156" cy="139701"/>
            </a:xfrm>
            <a:custGeom>
              <a:avLst/>
              <a:gdLst/>
              <a:ahLst/>
              <a:cxnLst/>
              <a:rect l="0" t="0" r="0" b="0"/>
              <a:pathLst>
                <a:path w="44156" h="139701">
                  <a:moveTo>
                    <a:pt x="2880" y="0"/>
                  </a:moveTo>
                  <a:lnTo>
                    <a:pt x="2880" y="0"/>
                  </a:lnTo>
                  <a:lnTo>
                    <a:pt x="1195" y="0"/>
                  </a:lnTo>
                  <a:lnTo>
                    <a:pt x="698" y="705"/>
                  </a:lnTo>
                  <a:lnTo>
                    <a:pt x="0" y="5775"/>
                  </a:lnTo>
                  <a:lnTo>
                    <a:pt x="6586" y="52135"/>
                  </a:lnTo>
                  <a:lnTo>
                    <a:pt x="15737" y="93529"/>
                  </a:lnTo>
                  <a:lnTo>
                    <a:pt x="26626" y="121212"/>
                  </a:lnTo>
                  <a:lnTo>
                    <a:pt x="37400" y="134950"/>
                  </a:lnTo>
                  <a:lnTo>
                    <a:pt x="44155" y="139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SMARTInkShape-208">
              <a:extLst>
                <a:ext uri="{FF2B5EF4-FFF2-40B4-BE49-F238E27FC236}">
                  <a16:creationId xmlns:a16="http://schemas.microsoft.com/office/drawing/2014/main" xmlns="" id="{5014D8F4-8D7B-4589-8ECF-C4FC2D8D00B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280336" y="3956481"/>
              <a:ext cx="353058" cy="152077"/>
            </a:xfrm>
            <a:custGeom>
              <a:avLst/>
              <a:gdLst/>
              <a:ahLst/>
              <a:cxnLst/>
              <a:rect l="0" t="0" r="0" b="0"/>
              <a:pathLst>
                <a:path w="353058" h="152077">
                  <a:moveTo>
                    <a:pt x="101664" y="31319"/>
                  </a:moveTo>
                  <a:lnTo>
                    <a:pt x="101664" y="31319"/>
                  </a:lnTo>
                  <a:lnTo>
                    <a:pt x="100724" y="16407"/>
                  </a:lnTo>
                  <a:lnTo>
                    <a:pt x="98620" y="9522"/>
                  </a:lnTo>
                  <a:lnTo>
                    <a:pt x="97606" y="9284"/>
                  </a:lnTo>
                  <a:lnTo>
                    <a:pt x="92099" y="7767"/>
                  </a:lnTo>
                  <a:lnTo>
                    <a:pt x="63478" y="0"/>
                  </a:lnTo>
                  <a:lnTo>
                    <a:pt x="48016" y="1578"/>
                  </a:lnTo>
                  <a:lnTo>
                    <a:pt x="27410" y="8432"/>
                  </a:lnTo>
                  <a:lnTo>
                    <a:pt x="14830" y="19560"/>
                  </a:lnTo>
                  <a:lnTo>
                    <a:pt x="3360" y="47497"/>
                  </a:lnTo>
                  <a:lnTo>
                    <a:pt x="0" y="58735"/>
                  </a:lnTo>
                  <a:lnTo>
                    <a:pt x="4315" y="105293"/>
                  </a:lnTo>
                  <a:lnTo>
                    <a:pt x="12534" y="123675"/>
                  </a:lnTo>
                  <a:lnTo>
                    <a:pt x="28963" y="140842"/>
                  </a:lnTo>
                  <a:lnTo>
                    <a:pt x="44414" y="150357"/>
                  </a:lnTo>
                  <a:lnTo>
                    <a:pt x="55406" y="152076"/>
                  </a:lnTo>
                  <a:lnTo>
                    <a:pt x="72967" y="150305"/>
                  </a:lnTo>
                  <a:lnTo>
                    <a:pt x="89320" y="139129"/>
                  </a:lnTo>
                  <a:lnTo>
                    <a:pt x="99692" y="127468"/>
                  </a:lnTo>
                  <a:lnTo>
                    <a:pt x="110721" y="95598"/>
                  </a:lnTo>
                  <a:lnTo>
                    <a:pt x="114656" y="63182"/>
                  </a:lnTo>
                  <a:lnTo>
                    <a:pt x="109125" y="16844"/>
                  </a:lnTo>
                  <a:lnTo>
                    <a:pt x="108508" y="14303"/>
                  </a:lnTo>
                  <a:lnTo>
                    <a:pt x="108343" y="13977"/>
                  </a:lnTo>
                  <a:lnTo>
                    <a:pt x="108233" y="14113"/>
                  </a:lnTo>
                  <a:lnTo>
                    <a:pt x="108057" y="16867"/>
                  </a:lnTo>
                  <a:lnTo>
                    <a:pt x="117164" y="61568"/>
                  </a:lnTo>
                  <a:lnTo>
                    <a:pt x="134708" y="108601"/>
                  </a:lnTo>
                  <a:lnTo>
                    <a:pt x="146370" y="131369"/>
                  </a:lnTo>
                  <a:lnTo>
                    <a:pt x="152578" y="137287"/>
                  </a:lnTo>
                  <a:lnTo>
                    <a:pt x="171733" y="145789"/>
                  </a:lnTo>
                  <a:lnTo>
                    <a:pt x="179725" y="147458"/>
                  </a:lnTo>
                  <a:lnTo>
                    <a:pt x="188687" y="143497"/>
                  </a:lnTo>
                  <a:lnTo>
                    <a:pt x="202708" y="130409"/>
                  </a:lnTo>
                  <a:lnTo>
                    <a:pt x="215031" y="112080"/>
                  </a:lnTo>
                  <a:lnTo>
                    <a:pt x="221111" y="79614"/>
                  </a:lnTo>
                  <a:lnTo>
                    <a:pt x="221802" y="60309"/>
                  </a:lnTo>
                  <a:lnTo>
                    <a:pt x="221268" y="59112"/>
                  </a:lnTo>
                  <a:lnTo>
                    <a:pt x="219559" y="57192"/>
                  </a:lnTo>
                  <a:lnTo>
                    <a:pt x="219263" y="65287"/>
                  </a:lnTo>
                  <a:lnTo>
                    <a:pt x="226303" y="93411"/>
                  </a:lnTo>
                  <a:lnTo>
                    <a:pt x="243810" y="124680"/>
                  </a:lnTo>
                  <a:lnTo>
                    <a:pt x="252564" y="132080"/>
                  </a:lnTo>
                  <a:lnTo>
                    <a:pt x="273249" y="143768"/>
                  </a:lnTo>
                  <a:lnTo>
                    <a:pt x="289970" y="147305"/>
                  </a:lnTo>
                  <a:lnTo>
                    <a:pt x="304959" y="146667"/>
                  </a:lnTo>
                  <a:lnTo>
                    <a:pt x="323393" y="139188"/>
                  </a:lnTo>
                  <a:lnTo>
                    <a:pt x="333561" y="130061"/>
                  </a:lnTo>
                  <a:lnTo>
                    <a:pt x="347026" y="112011"/>
                  </a:lnTo>
                  <a:lnTo>
                    <a:pt x="352556" y="91446"/>
                  </a:lnTo>
                  <a:lnTo>
                    <a:pt x="353057" y="73672"/>
                  </a:lnTo>
                  <a:lnTo>
                    <a:pt x="345916" y="54412"/>
                  </a:lnTo>
                  <a:lnTo>
                    <a:pt x="336548" y="39808"/>
                  </a:lnTo>
                  <a:lnTo>
                    <a:pt x="320327" y="25407"/>
                  </a:lnTo>
                  <a:lnTo>
                    <a:pt x="294825" y="16710"/>
                  </a:lnTo>
                  <a:lnTo>
                    <a:pt x="275039" y="13585"/>
                  </a:lnTo>
                  <a:lnTo>
                    <a:pt x="263033" y="16617"/>
                  </a:lnTo>
                  <a:lnTo>
                    <a:pt x="241450" y="26690"/>
                  </a:lnTo>
                  <a:lnTo>
                    <a:pt x="227945" y="40060"/>
                  </a:lnTo>
                  <a:lnTo>
                    <a:pt x="223053" y="49550"/>
                  </a:lnTo>
                  <a:lnTo>
                    <a:pt x="219139" y="7259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MARTInkShape-209">
              <a:extLst>
                <a:ext uri="{FF2B5EF4-FFF2-40B4-BE49-F238E27FC236}">
                  <a16:creationId xmlns:a16="http://schemas.microsoft.com/office/drawing/2014/main" xmlns="" id="{77C5A5FB-1471-444D-A000-18C18FDA26B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216900" y="3672231"/>
              <a:ext cx="6220" cy="20295"/>
            </a:xfrm>
            <a:custGeom>
              <a:avLst/>
              <a:gdLst/>
              <a:ahLst/>
              <a:cxnLst/>
              <a:rect l="0" t="0" r="0" b="0"/>
              <a:pathLst>
                <a:path w="6220" h="20295">
                  <a:moveTo>
                    <a:pt x="3175" y="4419"/>
                  </a:moveTo>
                  <a:lnTo>
                    <a:pt x="3175" y="4419"/>
                  </a:lnTo>
                  <a:lnTo>
                    <a:pt x="4860" y="2733"/>
                  </a:lnTo>
                  <a:lnTo>
                    <a:pt x="5688" y="965"/>
                  </a:lnTo>
                  <a:lnTo>
                    <a:pt x="5909" y="0"/>
                  </a:lnTo>
                  <a:lnTo>
                    <a:pt x="6055" y="62"/>
                  </a:lnTo>
                  <a:lnTo>
                    <a:pt x="6219" y="2012"/>
                  </a:lnTo>
                  <a:lnTo>
                    <a:pt x="0" y="2029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MARTInkShape-210">
              <a:extLst>
                <a:ext uri="{FF2B5EF4-FFF2-40B4-BE49-F238E27FC236}">
                  <a16:creationId xmlns:a16="http://schemas.microsoft.com/office/drawing/2014/main" xmlns="" id="{7C73175C-3F03-4907-B0B5-3AEAA4261C1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804150" y="3660775"/>
              <a:ext cx="285751" cy="449174"/>
            </a:xfrm>
            <a:custGeom>
              <a:avLst/>
              <a:gdLst/>
              <a:ahLst/>
              <a:cxnLst/>
              <a:rect l="0" t="0" r="0" b="0"/>
              <a:pathLst>
                <a:path w="285751" h="449174">
                  <a:moveTo>
                    <a:pt x="0" y="0"/>
                  </a:moveTo>
                  <a:lnTo>
                    <a:pt x="0" y="0"/>
                  </a:lnTo>
                  <a:lnTo>
                    <a:pt x="4011" y="2182"/>
                  </a:lnTo>
                  <a:lnTo>
                    <a:pt x="4085" y="2513"/>
                  </a:lnTo>
                  <a:lnTo>
                    <a:pt x="3782" y="2734"/>
                  </a:lnTo>
                  <a:lnTo>
                    <a:pt x="9050" y="24044"/>
                  </a:lnTo>
                  <a:lnTo>
                    <a:pt x="31245" y="64524"/>
                  </a:lnTo>
                  <a:lnTo>
                    <a:pt x="58265" y="102144"/>
                  </a:lnTo>
                  <a:lnTo>
                    <a:pt x="89979" y="123992"/>
                  </a:lnTo>
                  <a:lnTo>
                    <a:pt x="120994" y="135500"/>
                  </a:lnTo>
                  <a:lnTo>
                    <a:pt x="166883" y="139147"/>
                  </a:lnTo>
                  <a:lnTo>
                    <a:pt x="190284" y="132794"/>
                  </a:lnTo>
                  <a:lnTo>
                    <a:pt x="218405" y="117300"/>
                  </a:lnTo>
                  <a:lnTo>
                    <a:pt x="240580" y="96470"/>
                  </a:lnTo>
                  <a:lnTo>
                    <a:pt x="250612" y="78208"/>
                  </a:lnTo>
                  <a:lnTo>
                    <a:pt x="255669" y="62628"/>
                  </a:lnTo>
                  <a:lnTo>
                    <a:pt x="257046" y="33935"/>
                  </a:lnTo>
                  <a:lnTo>
                    <a:pt x="252414" y="24490"/>
                  </a:lnTo>
                  <a:lnTo>
                    <a:pt x="245181" y="16176"/>
                  </a:lnTo>
                  <a:lnTo>
                    <a:pt x="238439" y="12481"/>
                  </a:lnTo>
                  <a:lnTo>
                    <a:pt x="216406" y="10462"/>
                  </a:lnTo>
                  <a:lnTo>
                    <a:pt x="206483" y="11470"/>
                  </a:lnTo>
                  <a:lnTo>
                    <a:pt x="187906" y="19078"/>
                  </a:lnTo>
                  <a:lnTo>
                    <a:pt x="171818" y="31954"/>
                  </a:lnTo>
                  <a:lnTo>
                    <a:pt x="159800" y="46941"/>
                  </a:lnTo>
                  <a:lnTo>
                    <a:pt x="148630" y="87599"/>
                  </a:lnTo>
                  <a:lnTo>
                    <a:pt x="146559" y="131002"/>
                  </a:lnTo>
                  <a:lnTo>
                    <a:pt x="146276" y="163351"/>
                  </a:lnTo>
                  <a:lnTo>
                    <a:pt x="145210" y="196073"/>
                  </a:lnTo>
                  <a:lnTo>
                    <a:pt x="143567" y="235778"/>
                  </a:lnTo>
                  <a:lnTo>
                    <a:pt x="139641" y="276584"/>
                  </a:lnTo>
                  <a:lnTo>
                    <a:pt x="132541" y="323200"/>
                  </a:lnTo>
                  <a:lnTo>
                    <a:pt x="123784" y="357370"/>
                  </a:lnTo>
                  <a:lnTo>
                    <a:pt x="103798" y="391950"/>
                  </a:lnTo>
                  <a:lnTo>
                    <a:pt x="81028" y="411030"/>
                  </a:lnTo>
                  <a:lnTo>
                    <a:pt x="69791" y="416709"/>
                  </a:lnTo>
                  <a:lnTo>
                    <a:pt x="52422" y="420457"/>
                  </a:lnTo>
                  <a:lnTo>
                    <a:pt x="39326" y="418953"/>
                  </a:lnTo>
                  <a:lnTo>
                    <a:pt x="27213" y="414196"/>
                  </a:lnTo>
                  <a:lnTo>
                    <a:pt x="21385" y="410335"/>
                  </a:lnTo>
                  <a:lnTo>
                    <a:pt x="12451" y="399138"/>
                  </a:lnTo>
                  <a:lnTo>
                    <a:pt x="8158" y="389706"/>
                  </a:lnTo>
                  <a:lnTo>
                    <a:pt x="7060" y="373299"/>
                  </a:lnTo>
                  <a:lnTo>
                    <a:pt x="8194" y="365936"/>
                  </a:lnTo>
                  <a:lnTo>
                    <a:pt x="11756" y="360076"/>
                  </a:lnTo>
                  <a:lnTo>
                    <a:pt x="23474" y="350929"/>
                  </a:lnTo>
                  <a:lnTo>
                    <a:pt x="44500" y="340252"/>
                  </a:lnTo>
                  <a:lnTo>
                    <a:pt x="71868" y="339609"/>
                  </a:lnTo>
                  <a:lnTo>
                    <a:pt x="90635" y="346433"/>
                  </a:lnTo>
                  <a:lnTo>
                    <a:pt x="124992" y="370624"/>
                  </a:lnTo>
                  <a:lnTo>
                    <a:pt x="158589" y="416130"/>
                  </a:lnTo>
                  <a:lnTo>
                    <a:pt x="185893" y="439170"/>
                  </a:lnTo>
                  <a:lnTo>
                    <a:pt x="205088" y="447076"/>
                  </a:lnTo>
                  <a:lnTo>
                    <a:pt x="215446" y="449173"/>
                  </a:lnTo>
                  <a:lnTo>
                    <a:pt x="239323" y="441925"/>
                  </a:lnTo>
                  <a:lnTo>
                    <a:pt x="258628" y="430292"/>
                  </a:lnTo>
                  <a:lnTo>
                    <a:pt x="285750" y="4032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" name="SMARTInkShape-Group79">
            <a:extLst>
              <a:ext uri="{FF2B5EF4-FFF2-40B4-BE49-F238E27FC236}">
                <a16:creationId xmlns:a16="http://schemas.microsoft.com/office/drawing/2014/main" xmlns="" id="{3DE47E52-AC35-4B5C-AFAB-D599E63627BE}"/>
              </a:ext>
            </a:extLst>
          </p:cNvPr>
          <p:cNvGrpSpPr/>
          <p:nvPr/>
        </p:nvGrpSpPr>
        <p:grpSpPr>
          <a:xfrm>
            <a:off x="8710515" y="3797300"/>
            <a:ext cx="1874936" cy="327160"/>
            <a:chOff x="8710515" y="3797300"/>
            <a:chExt cx="1874936" cy="327160"/>
          </a:xfrm>
        </p:grpSpPr>
        <p:sp>
          <p:nvSpPr>
            <p:cNvPr id="57" name="SMARTInkShape-211">
              <a:extLst>
                <a:ext uri="{FF2B5EF4-FFF2-40B4-BE49-F238E27FC236}">
                  <a16:creationId xmlns:a16="http://schemas.microsoft.com/office/drawing/2014/main" xmlns="" id="{1CF1BDD1-A998-4B11-859D-0507E177E88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710515" y="3802453"/>
              <a:ext cx="903386" cy="322007"/>
            </a:xfrm>
            <a:custGeom>
              <a:avLst/>
              <a:gdLst/>
              <a:ahLst/>
              <a:cxnLst/>
              <a:rect l="0" t="0" r="0" b="0"/>
              <a:pathLst>
                <a:path w="903386" h="322007">
                  <a:moveTo>
                    <a:pt x="141385" y="210747"/>
                  </a:moveTo>
                  <a:lnTo>
                    <a:pt x="141385" y="210747"/>
                  </a:lnTo>
                  <a:lnTo>
                    <a:pt x="136966" y="199175"/>
                  </a:lnTo>
                  <a:lnTo>
                    <a:pt x="120485" y="180384"/>
                  </a:lnTo>
                  <a:lnTo>
                    <a:pt x="116181" y="177722"/>
                  </a:lnTo>
                  <a:lnTo>
                    <a:pt x="78276" y="175426"/>
                  </a:lnTo>
                  <a:lnTo>
                    <a:pt x="47846" y="184851"/>
                  </a:lnTo>
                  <a:lnTo>
                    <a:pt x="37370" y="191124"/>
                  </a:lnTo>
                  <a:lnTo>
                    <a:pt x="11771" y="215489"/>
                  </a:lnTo>
                  <a:lnTo>
                    <a:pt x="3537" y="232888"/>
                  </a:lnTo>
                  <a:lnTo>
                    <a:pt x="0" y="246941"/>
                  </a:lnTo>
                  <a:lnTo>
                    <a:pt x="637" y="264549"/>
                  </a:lnTo>
                  <a:lnTo>
                    <a:pt x="8116" y="285406"/>
                  </a:lnTo>
                  <a:lnTo>
                    <a:pt x="17584" y="298799"/>
                  </a:lnTo>
                  <a:lnTo>
                    <a:pt x="37205" y="307235"/>
                  </a:lnTo>
                  <a:lnTo>
                    <a:pt x="54700" y="309147"/>
                  </a:lnTo>
                  <a:lnTo>
                    <a:pt x="75563" y="302422"/>
                  </a:lnTo>
                  <a:lnTo>
                    <a:pt x="89504" y="293179"/>
                  </a:lnTo>
                  <a:lnTo>
                    <a:pt x="99790" y="276995"/>
                  </a:lnTo>
                  <a:lnTo>
                    <a:pt x="109859" y="236664"/>
                  </a:lnTo>
                  <a:lnTo>
                    <a:pt x="115611" y="200109"/>
                  </a:lnTo>
                  <a:lnTo>
                    <a:pt x="118459" y="161178"/>
                  </a:lnTo>
                  <a:lnTo>
                    <a:pt x="120638" y="122172"/>
                  </a:lnTo>
                  <a:lnTo>
                    <a:pt x="121999" y="83837"/>
                  </a:lnTo>
                  <a:lnTo>
                    <a:pt x="120606" y="39257"/>
                  </a:lnTo>
                  <a:lnTo>
                    <a:pt x="116464" y="460"/>
                  </a:lnTo>
                  <a:lnTo>
                    <a:pt x="115952" y="0"/>
                  </a:lnTo>
                  <a:lnTo>
                    <a:pt x="115257" y="46"/>
                  </a:lnTo>
                  <a:lnTo>
                    <a:pt x="114442" y="430"/>
                  </a:lnTo>
                  <a:lnTo>
                    <a:pt x="114250" y="1391"/>
                  </a:lnTo>
                  <a:lnTo>
                    <a:pt x="115897" y="42619"/>
                  </a:lnTo>
                  <a:lnTo>
                    <a:pt x="120368" y="89873"/>
                  </a:lnTo>
                  <a:lnTo>
                    <a:pt x="127865" y="134895"/>
                  </a:lnTo>
                  <a:lnTo>
                    <a:pt x="137419" y="176121"/>
                  </a:lnTo>
                  <a:lnTo>
                    <a:pt x="149895" y="221705"/>
                  </a:lnTo>
                  <a:lnTo>
                    <a:pt x="161724" y="248542"/>
                  </a:lnTo>
                  <a:lnTo>
                    <a:pt x="181765" y="267693"/>
                  </a:lnTo>
                  <a:lnTo>
                    <a:pt x="188847" y="272863"/>
                  </a:lnTo>
                  <a:lnTo>
                    <a:pt x="197170" y="274455"/>
                  </a:lnTo>
                  <a:lnTo>
                    <a:pt x="201858" y="274386"/>
                  </a:lnTo>
                  <a:lnTo>
                    <a:pt x="220255" y="265861"/>
                  </a:lnTo>
                  <a:lnTo>
                    <a:pt x="232918" y="257220"/>
                  </a:lnTo>
                  <a:lnTo>
                    <a:pt x="248323" y="227899"/>
                  </a:lnTo>
                  <a:lnTo>
                    <a:pt x="255917" y="200651"/>
                  </a:lnTo>
                  <a:lnTo>
                    <a:pt x="258335" y="163104"/>
                  </a:lnTo>
                  <a:lnTo>
                    <a:pt x="257098" y="156529"/>
                  </a:lnTo>
                  <a:lnTo>
                    <a:pt x="255372" y="153136"/>
                  </a:lnTo>
                  <a:lnTo>
                    <a:pt x="254418" y="152231"/>
                  </a:lnTo>
                  <a:lnTo>
                    <a:pt x="253782" y="152334"/>
                  </a:lnTo>
                  <a:lnTo>
                    <a:pt x="253357" y="153107"/>
                  </a:lnTo>
                  <a:lnTo>
                    <a:pt x="252560" y="176557"/>
                  </a:lnTo>
                  <a:lnTo>
                    <a:pt x="263038" y="216309"/>
                  </a:lnTo>
                  <a:lnTo>
                    <a:pt x="283907" y="262854"/>
                  </a:lnTo>
                  <a:lnTo>
                    <a:pt x="298720" y="280725"/>
                  </a:lnTo>
                  <a:lnTo>
                    <a:pt x="304327" y="284181"/>
                  </a:lnTo>
                  <a:lnTo>
                    <a:pt x="319878" y="284442"/>
                  </a:lnTo>
                  <a:lnTo>
                    <a:pt x="328430" y="282188"/>
                  </a:lnTo>
                  <a:lnTo>
                    <a:pt x="331698" y="280600"/>
                  </a:lnTo>
                  <a:lnTo>
                    <a:pt x="338152" y="271308"/>
                  </a:lnTo>
                  <a:lnTo>
                    <a:pt x="354099" y="232872"/>
                  </a:lnTo>
                  <a:lnTo>
                    <a:pt x="364926" y="191952"/>
                  </a:lnTo>
                  <a:lnTo>
                    <a:pt x="372207" y="150233"/>
                  </a:lnTo>
                  <a:lnTo>
                    <a:pt x="377033" y="107915"/>
                  </a:lnTo>
                  <a:lnTo>
                    <a:pt x="378080" y="63722"/>
                  </a:lnTo>
                  <a:lnTo>
                    <a:pt x="376437" y="18501"/>
                  </a:lnTo>
                  <a:lnTo>
                    <a:pt x="376348" y="10174"/>
                  </a:lnTo>
                  <a:lnTo>
                    <a:pt x="374297" y="54007"/>
                  </a:lnTo>
                  <a:lnTo>
                    <a:pt x="376772" y="98920"/>
                  </a:lnTo>
                  <a:lnTo>
                    <a:pt x="380972" y="139435"/>
                  </a:lnTo>
                  <a:lnTo>
                    <a:pt x="386672" y="181739"/>
                  </a:lnTo>
                  <a:lnTo>
                    <a:pt x="396173" y="225282"/>
                  </a:lnTo>
                  <a:lnTo>
                    <a:pt x="410085" y="263244"/>
                  </a:lnTo>
                  <a:lnTo>
                    <a:pt x="423259" y="279414"/>
                  </a:lnTo>
                  <a:lnTo>
                    <a:pt x="437197" y="290320"/>
                  </a:lnTo>
                  <a:lnTo>
                    <a:pt x="447835" y="291856"/>
                  </a:lnTo>
                  <a:lnTo>
                    <a:pt x="466854" y="288779"/>
                  </a:lnTo>
                  <a:lnTo>
                    <a:pt x="475009" y="283058"/>
                  </a:lnTo>
                  <a:lnTo>
                    <a:pt x="482632" y="274282"/>
                  </a:lnTo>
                  <a:lnTo>
                    <a:pt x="499634" y="236512"/>
                  </a:lnTo>
                  <a:lnTo>
                    <a:pt x="506425" y="199127"/>
                  </a:lnTo>
                  <a:lnTo>
                    <a:pt x="516707" y="237653"/>
                  </a:lnTo>
                  <a:lnTo>
                    <a:pt x="527378" y="257114"/>
                  </a:lnTo>
                  <a:lnTo>
                    <a:pt x="545949" y="276272"/>
                  </a:lnTo>
                  <a:lnTo>
                    <a:pt x="549736" y="278772"/>
                  </a:lnTo>
                  <a:lnTo>
                    <a:pt x="565179" y="282291"/>
                  </a:lnTo>
                  <a:lnTo>
                    <a:pt x="578103" y="281648"/>
                  </a:lnTo>
                  <a:lnTo>
                    <a:pt x="586190" y="276360"/>
                  </a:lnTo>
                  <a:lnTo>
                    <a:pt x="601193" y="263650"/>
                  </a:lnTo>
                  <a:lnTo>
                    <a:pt x="609432" y="244766"/>
                  </a:lnTo>
                  <a:lnTo>
                    <a:pt x="611284" y="220748"/>
                  </a:lnTo>
                  <a:lnTo>
                    <a:pt x="607914" y="204185"/>
                  </a:lnTo>
                  <a:lnTo>
                    <a:pt x="591373" y="178550"/>
                  </a:lnTo>
                  <a:lnTo>
                    <a:pt x="583738" y="170449"/>
                  </a:lnTo>
                  <a:lnTo>
                    <a:pt x="573994" y="165438"/>
                  </a:lnTo>
                  <a:lnTo>
                    <a:pt x="562962" y="162740"/>
                  </a:lnTo>
                  <a:lnTo>
                    <a:pt x="547186" y="163558"/>
                  </a:lnTo>
                  <a:lnTo>
                    <a:pt x="537876" y="166373"/>
                  </a:lnTo>
                  <a:lnTo>
                    <a:pt x="530917" y="170917"/>
                  </a:lnTo>
                  <a:lnTo>
                    <a:pt x="525824" y="176817"/>
                  </a:lnTo>
                  <a:lnTo>
                    <a:pt x="522385" y="184143"/>
                  </a:lnTo>
                  <a:lnTo>
                    <a:pt x="522503" y="192103"/>
                  </a:lnTo>
                  <a:lnTo>
                    <a:pt x="526642" y="207025"/>
                  </a:lnTo>
                  <a:lnTo>
                    <a:pt x="531568" y="212738"/>
                  </a:lnTo>
                  <a:lnTo>
                    <a:pt x="544543" y="220469"/>
                  </a:lnTo>
                  <a:lnTo>
                    <a:pt x="552811" y="221183"/>
                  </a:lnTo>
                  <a:lnTo>
                    <a:pt x="561660" y="219971"/>
                  </a:lnTo>
                  <a:lnTo>
                    <a:pt x="572945" y="214970"/>
                  </a:lnTo>
                  <a:lnTo>
                    <a:pt x="616521" y="179809"/>
                  </a:lnTo>
                  <a:lnTo>
                    <a:pt x="630977" y="167281"/>
                  </a:lnTo>
                  <a:lnTo>
                    <a:pt x="658690" y="156334"/>
                  </a:lnTo>
                  <a:lnTo>
                    <a:pt x="671741" y="156093"/>
                  </a:lnTo>
                  <a:lnTo>
                    <a:pt x="683408" y="159942"/>
                  </a:lnTo>
                  <a:lnTo>
                    <a:pt x="698661" y="174462"/>
                  </a:lnTo>
                  <a:lnTo>
                    <a:pt x="704329" y="181568"/>
                  </a:lnTo>
                  <a:lnTo>
                    <a:pt x="713363" y="209608"/>
                  </a:lnTo>
                  <a:lnTo>
                    <a:pt x="718861" y="254449"/>
                  </a:lnTo>
                  <a:lnTo>
                    <a:pt x="716479" y="287394"/>
                  </a:lnTo>
                  <a:lnTo>
                    <a:pt x="715306" y="291614"/>
                  </a:lnTo>
                  <a:lnTo>
                    <a:pt x="713961" y="293960"/>
                  </a:lnTo>
                  <a:lnTo>
                    <a:pt x="713602" y="294092"/>
                  </a:lnTo>
                  <a:lnTo>
                    <a:pt x="713363" y="293827"/>
                  </a:lnTo>
                  <a:lnTo>
                    <a:pt x="711849" y="258711"/>
                  </a:lnTo>
                  <a:lnTo>
                    <a:pt x="719299" y="224838"/>
                  </a:lnTo>
                  <a:lnTo>
                    <a:pt x="728622" y="202732"/>
                  </a:lnTo>
                  <a:lnTo>
                    <a:pt x="735049" y="195073"/>
                  </a:lnTo>
                  <a:lnTo>
                    <a:pt x="753991" y="183270"/>
                  </a:lnTo>
                  <a:lnTo>
                    <a:pt x="760670" y="180896"/>
                  </a:lnTo>
                  <a:lnTo>
                    <a:pt x="765991" y="180782"/>
                  </a:lnTo>
                  <a:lnTo>
                    <a:pt x="768397" y="181245"/>
                  </a:lnTo>
                  <a:lnTo>
                    <a:pt x="781897" y="190325"/>
                  </a:lnTo>
                  <a:lnTo>
                    <a:pt x="797464" y="211025"/>
                  </a:lnTo>
                  <a:lnTo>
                    <a:pt x="805365" y="227136"/>
                  </a:lnTo>
                  <a:lnTo>
                    <a:pt x="813944" y="274394"/>
                  </a:lnTo>
                  <a:lnTo>
                    <a:pt x="822157" y="302397"/>
                  </a:lnTo>
                  <a:lnTo>
                    <a:pt x="826832" y="310630"/>
                  </a:lnTo>
                  <a:lnTo>
                    <a:pt x="829066" y="313319"/>
                  </a:lnTo>
                  <a:lnTo>
                    <a:pt x="845695" y="320474"/>
                  </a:lnTo>
                  <a:lnTo>
                    <a:pt x="865125" y="322006"/>
                  </a:lnTo>
                  <a:lnTo>
                    <a:pt x="903385" y="31234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SMARTInkShape-212">
              <a:extLst>
                <a:ext uri="{FF2B5EF4-FFF2-40B4-BE49-F238E27FC236}">
                  <a16:creationId xmlns:a16="http://schemas.microsoft.com/office/drawing/2014/main" xmlns="" id="{609F8305-7B5C-437B-93E6-82372991839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156700" y="3948165"/>
              <a:ext cx="25401" cy="125361"/>
            </a:xfrm>
            <a:custGeom>
              <a:avLst/>
              <a:gdLst/>
              <a:ahLst/>
              <a:cxnLst/>
              <a:rect l="0" t="0" r="0" b="0"/>
              <a:pathLst>
                <a:path w="25401" h="125361">
                  <a:moveTo>
                    <a:pt x="0" y="4710"/>
                  </a:moveTo>
                  <a:lnTo>
                    <a:pt x="0" y="4710"/>
                  </a:lnTo>
                  <a:lnTo>
                    <a:pt x="1685" y="4710"/>
                  </a:lnTo>
                  <a:lnTo>
                    <a:pt x="3454" y="3769"/>
                  </a:lnTo>
                  <a:lnTo>
                    <a:pt x="9149" y="291"/>
                  </a:lnTo>
                  <a:lnTo>
                    <a:pt x="10685" y="0"/>
                  </a:lnTo>
                  <a:lnTo>
                    <a:pt x="12062" y="159"/>
                  </a:lnTo>
                  <a:lnTo>
                    <a:pt x="13333" y="618"/>
                  </a:lnTo>
                  <a:lnTo>
                    <a:pt x="14181" y="1982"/>
                  </a:lnTo>
                  <a:lnTo>
                    <a:pt x="15373" y="9664"/>
                  </a:lnTo>
                  <a:lnTo>
                    <a:pt x="15809" y="24312"/>
                  </a:lnTo>
                  <a:lnTo>
                    <a:pt x="13136" y="49027"/>
                  </a:lnTo>
                  <a:lnTo>
                    <a:pt x="15673" y="94185"/>
                  </a:lnTo>
                  <a:lnTo>
                    <a:pt x="21663" y="118679"/>
                  </a:lnTo>
                  <a:lnTo>
                    <a:pt x="25400" y="12536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MARTInkShape-213">
              <a:extLst>
                <a:ext uri="{FF2B5EF4-FFF2-40B4-BE49-F238E27FC236}">
                  <a16:creationId xmlns:a16="http://schemas.microsoft.com/office/drawing/2014/main" xmlns="" id="{97855A2A-12C4-4C2B-826F-DB172E1C510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194800" y="3835400"/>
              <a:ext cx="9526" cy="1"/>
            </a:xfrm>
            <a:custGeom>
              <a:avLst/>
              <a:gdLst/>
              <a:ahLst/>
              <a:cxnLst/>
              <a:rect l="0" t="0" r="0" b="0"/>
              <a:pathLst>
                <a:path w="9526" h="1">
                  <a:moveTo>
                    <a:pt x="0" y="0"/>
                  </a:moveTo>
                  <a:lnTo>
                    <a:pt x="0" y="0"/>
                  </a:lnTo>
                  <a:lnTo>
                    <a:pt x="952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SMARTInkShape-214">
              <a:extLst>
                <a:ext uri="{FF2B5EF4-FFF2-40B4-BE49-F238E27FC236}">
                  <a16:creationId xmlns:a16="http://schemas.microsoft.com/office/drawing/2014/main" xmlns="" id="{1FB8C341-7C4C-4A4E-B5EE-8653A00B8B9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061450" y="3857625"/>
              <a:ext cx="101601" cy="12260"/>
            </a:xfrm>
            <a:custGeom>
              <a:avLst/>
              <a:gdLst/>
              <a:ahLst/>
              <a:cxnLst/>
              <a:rect l="0" t="0" r="0" b="0"/>
              <a:pathLst>
                <a:path w="101601" h="12260">
                  <a:moveTo>
                    <a:pt x="0" y="9525"/>
                  </a:moveTo>
                  <a:lnTo>
                    <a:pt x="0" y="9525"/>
                  </a:lnTo>
                  <a:lnTo>
                    <a:pt x="1685" y="11211"/>
                  </a:lnTo>
                  <a:lnTo>
                    <a:pt x="3454" y="12038"/>
                  </a:lnTo>
                  <a:lnTo>
                    <a:pt x="4419" y="12259"/>
                  </a:lnTo>
                  <a:lnTo>
                    <a:pt x="43032" y="8474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SMARTInkShape-215">
              <a:extLst>
                <a:ext uri="{FF2B5EF4-FFF2-40B4-BE49-F238E27FC236}">
                  <a16:creationId xmlns:a16="http://schemas.microsoft.com/office/drawing/2014/main" xmlns="" id="{E10D0FF8-7175-4B66-BF63-5ADD7754B51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947150" y="3863975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3175" y="0"/>
                  </a:moveTo>
                  <a:lnTo>
                    <a:pt x="3175" y="0"/>
                  </a:lnTo>
                  <a:lnTo>
                    <a:pt x="1490" y="0"/>
                  </a:lnTo>
                  <a:lnTo>
                    <a:pt x="993" y="353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SMARTInkShape-216">
              <a:extLst>
                <a:ext uri="{FF2B5EF4-FFF2-40B4-BE49-F238E27FC236}">
                  <a16:creationId xmlns:a16="http://schemas.microsoft.com/office/drawing/2014/main" xmlns="" id="{419FBF70-15F1-4554-A34A-0C6F5D132BB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763125" y="3954237"/>
              <a:ext cx="215434" cy="142980"/>
            </a:xfrm>
            <a:custGeom>
              <a:avLst/>
              <a:gdLst/>
              <a:ahLst/>
              <a:cxnLst/>
              <a:rect l="0" t="0" r="0" b="0"/>
              <a:pathLst>
                <a:path w="215434" h="142980">
                  <a:moveTo>
                    <a:pt x="0" y="84363"/>
                  </a:moveTo>
                  <a:lnTo>
                    <a:pt x="0" y="84363"/>
                  </a:lnTo>
                  <a:lnTo>
                    <a:pt x="0" y="86049"/>
                  </a:lnTo>
                  <a:lnTo>
                    <a:pt x="3370" y="90468"/>
                  </a:lnTo>
                  <a:lnTo>
                    <a:pt x="10523" y="94560"/>
                  </a:lnTo>
                  <a:lnTo>
                    <a:pt x="30957" y="100042"/>
                  </a:lnTo>
                  <a:lnTo>
                    <a:pt x="73735" y="80740"/>
                  </a:lnTo>
                  <a:lnTo>
                    <a:pt x="78790" y="77714"/>
                  </a:lnTo>
                  <a:lnTo>
                    <a:pt x="86289" y="67767"/>
                  </a:lnTo>
                  <a:lnTo>
                    <a:pt x="95166" y="48002"/>
                  </a:lnTo>
                  <a:lnTo>
                    <a:pt x="95774" y="32197"/>
                  </a:lnTo>
                  <a:lnTo>
                    <a:pt x="90349" y="15794"/>
                  </a:lnTo>
                  <a:lnTo>
                    <a:pt x="85899" y="8850"/>
                  </a:lnTo>
                  <a:lnTo>
                    <a:pt x="83724" y="6504"/>
                  </a:lnTo>
                  <a:lnTo>
                    <a:pt x="76604" y="3898"/>
                  </a:lnTo>
                  <a:lnTo>
                    <a:pt x="68266" y="3445"/>
                  </a:lnTo>
                  <a:lnTo>
                    <a:pt x="52694" y="9088"/>
                  </a:lnTo>
                  <a:lnTo>
                    <a:pt x="42385" y="22470"/>
                  </a:lnTo>
                  <a:lnTo>
                    <a:pt x="29940" y="68212"/>
                  </a:lnTo>
                  <a:lnTo>
                    <a:pt x="28123" y="85651"/>
                  </a:lnTo>
                  <a:lnTo>
                    <a:pt x="29668" y="98106"/>
                  </a:lnTo>
                  <a:lnTo>
                    <a:pt x="46921" y="131246"/>
                  </a:lnTo>
                  <a:lnTo>
                    <a:pt x="55661" y="137068"/>
                  </a:lnTo>
                  <a:lnTo>
                    <a:pt x="72584" y="142430"/>
                  </a:lnTo>
                  <a:lnTo>
                    <a:pt x="84117" y="142979"/>
                  </a:lnTo>
                  <a:lnTo>
                    <a:pt x="97475" y="140871"/>
                  </a:lnTo>
                  <a:lnTo>
                    <a:pt x="120565" y="127290"/>
                  </a:lnTo>
                  <a:lnTo>
                    <a:pt x="135167" y="112683"/>
                  </a:lnTo>
                  <a:lnTo>
                    <a:pt x="147899" y="84195"/>
                  </a:lnTo>
                  <a:lnTo>
                    <a:pt x="151808" y="46781"/>
                  </a:lnTo>
                  <a:lnTo>
                    <a:pt x="149396" y="22768"/>
                  </a:lnTo>
                  <a:lnTo>
                    <a:pt x="143170" y="0"/>
                  </a:lnTo>
                  <a:lnTo>
                    <a:pt x="143072" y="251"/>
                  </a:lnTo>
                  <a:lnTo>
                    <a:pt x="142963" y="2413"/>
                  </a:lnTo>
                  <a:lnTo>
                    <a:pt x="143639" y="3624"/>
                  </a:lnTo>
                  <a:lnTo>
                    <a:pt x="186951" y="49954"/>
                  </a:lnTo>
                  <a:lnTo>
                    <a:pt x="204980" y="76095"/>
                  </a:lnTo>
                  <a:lnTo>
                    <a:pt x="214323" y="102699"/>
                  </a:lnTo>
                  <a:lnTo>
                    <a:pt x="215433" y="114412"/>
                  </a:lnTo>
                  <a:lnTo>
                    <a:pt x="214530" y="117801"/>
                  </a:lnTo>
                  <a:lnTo>
                    <a:pt x="210705" y="123449"/>
                  </a:lnTo>
                  <a:lnTo>
                    <a:pt x="203596" y="126429"/>
                  </a:lnTo>
                  <a:lnTo>
                    <a:pt x="189716" y="128342"/>
                  </a:lnTo>
                  <a:lnTo>
                    <a:pt x="160446" y="111732"/>
                  </a:lnTo>
                  <a:lnTo>
                    <a:pt x="149225" y="970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MARTInkShape-217">
              <a:extLst>
                <a:ext uri="{FF2B5EF4-FFF2-40B4-BE49-F238E27FC236}">
                  <a16:creationId xmlns:a16="http://schemas.microsoft.com/office/drawing/2014/main" xmlns="" id="{8DB40284-CB80-42BE-B1CD-D47B0C61746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018074" y="3797300"/>
              <a:ext cx="103827" cy="263536"/>
            </a:xfrm>
            <a:custGeom>
              <a:avLst/>
              <a:gdLst/>
              <a:ahLst/>
              <a:cxnLst/>
              <a:rect l="0" t="0" r="0" b="0"/>
              <a:pathLst>
                <a:path w="103827" h="263536">
                  <a:moveTo>
                    <a:pt x="8576" y="0"/>
                  </a:moveTo>
                  <a:lnTo>
                    <a:pt x="8576" y="0"/>
                  </a:lnTo>
                  <a:lnTo>
                    <a:pt x="5532" y="43653"/>
                  </a:lnTo>
                  <a:lnTo>
                    <a:pt x="3578" y="74082"/>
                  </a:lnTo>
                  <a:lnTo>
                    <a:pt x="1063" y="116886"/>
                  </a:lnTo>
                  <a:lnTo>
                    <a:pt x="0" y="164298"/>
                  </a:lnTo>
                  <a:lnTo>
                    <a:pt x="4504" y="206178"/>
                  </a:lnTo>
                  <a:lnTo>
                    <a:pt x="13690" y="241104"/>
                  </a:lnTo>
                  <a:lnTo>
                    <a:pt x="18963" y="250150"/>
                  </a:lnTo>
                  <a:lnTo>
                    <a:pt x="29286" y="261706"/>
                  </a:lnTo>
                  <a:lnTo>
                    <a:pt x="52812" y="263535"/>
                  </a:lnTo>
                  <a:lnTo>
                    <a:pt x="71425" y="260157"/>
                  </a:lnTo>
                  <a:lnTo>
                    <a:pt x="103826" y="2317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SMARTInkShape-218">
              <a:extLst>
                <a:ext uri="{FF2B5EF4-FFF2-40B4-BE49-F238E27FC236}">
                  <a16:creationId xmlns:a16="http://schemas.microsoft.com/office/drawing/2014/main" xmlns="" id="{32A148DF-29A1-4223-9052-D5961855285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994900" y="3879850"/>
              <a:ext cx="82551" cy="3176"/>
            </a:xfrm>
            <a:custGeom>
              <a:avLst/>
              <a:gdLst/>
              <a:ahLst/>
              <a:cxnLst/>
              <a:rect l="0" t="0" r="0" b="0"/>
              <a:pathLst>
                <a:path w="82551" h="3176">
                  <a:moveTo>
                    <a:pt x="0" y="0"/>
                  </a:moveTo>
                  <a:lnTo>
                    <a:pt x="0" y="0"/>
                  </a:lnTo>
                  <a:lnTo>
                    <a:pt x="0" y="1686"/>
                  </a:lnTo>
                  <a:lnTo>
                    <a:pt x="353" y="1829"/>
                  </a:lnTo>
                  <a:lnTo>
                    <a:pt x="1685" y="1048"/>
                  </a:lnTo>
                  <a:lnTo>
                    <a:pt x="41709" y="414"/>
                  </a:lnTo>
                  <a:lnTo>
                    <a:pt x="8255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SMARTInkShape-219">
              <a:extLst>
                <a:ext uri="{FF2B5EF4-FFF2-40B4-BE49-F238E27FC236}">
                  <a16:creationId xmlns:a16="http://schemas.microsoft.com/office/drawing/2014/main" xmlns="" id="{2F2D08C0-EB10-4D4C-B81D-8150DEDF76A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246198" y="3981591"/>
              <a:ext cx="107478" cy="117851"/>
            </a:xfrm>
            <a:custGeom>
              <a:avLst/>
              <a:gdLst/>
              <a:ahLst/>
              <a:cxnLst/>
              <a:rect l="0" t="0" r="0" b="0"/>
              <a:pathLst>
                <a:path w="107478" h="117851">
                  <a:moveTo>
                    <a:pt x="94777" y="47484"/>
                  </a:moveTo>
                  <a:lnTo>
                    <a:pt x="94777" y="47484"/>
                  </a:lnTo>
                  <a:lnTo>
                    <a:pt x="94777" y="45798"/>
                  </a:lnTo>
                  <a:lnTo>
                    <a:pt x="80898" y="14494"/>
                  </a:lnTo>
                  <a:lnTo>
                    <a:pt x="70713" y="1469"/>
                  </a:lnTo>
                  <a:lnTo>
                    <a:pt x="68089" y="574"/>
                  </a:lnTo>
                  <a:lnTo>
                    <a:pt x="43801" y="0"/>
                  </a:lnTo>
                  <a:lnTo>
                    <a:pt x="27671" y="5566"/>
                  </a:lnTo>
                  <a:lnTo>
                    <a:pt x="14858" y="14390"/>
                  </a:lnTo>
                  <a:lnTo>
                    <a:pt x="6811" y="23015"/>
                  </a:lnTo>
                  <a:lnTo>
                    <a:pt x="0" y="40861"/>
                  </a:lnTo>
                  <a:lnTo>
                    <a:pt x="1789" y="74150"/>
                  </a:lnTo>
                  <a:lnTo>
                    <a:pt x="3825" y="85088"/>
                  </a:lnTo>
                  <a:lnTo>
                    <a:pt x="13697" y="100567"/>
                  </a:lnTo>
                  <a:lnTo>
                    <a:pt x="27793" y="111268"/>
                  </a:lnTo>
                  <a:lnTo>
                    <a:pt x="44826" y="117222"/>
                  </a:lnTo>
                  <a:lnTo>
                    <a:pt x="59908" y="117850"/>
                  </a:lnTo>
                  <a:lnTo>
                    <a:pt x="81741" y="104003"/>
                  </a:lnTo>
                  <a:lnTo>
                    <a:pt x="97637" y="88543"/>
                  </a:lnTo>
                  <a:lnTo>
                    <a:pt x="107477" y="7288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SMARTInkShape-220">
              <a:extLst>
                <a:ext uri="{FF2B5EF4-FFF2-40B4-BE49-F238E27FC236}">
                  <a16:creationId xmlns:a16="http://schemas.microsoft.com/office/drawing/2014/main" xmlns="" id="{A2EED1EE-05C7-4B5D-85B6-8C0C3F1F9B8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337931" y="3816350"/>
              <a:ext cx="247520" cy="276161"/>
            </a:xfrm>
            <a:custGeom>
              <a:avLst/>
              <a:gdLst/>
              <a:ahLst/>
              <a:cxnLst/>
              <a:rect l="0" t="0" r="0" b="0"/>
              <a:pathLst>
                <a:path w="247520" h="276161">
                  <a:moveTo>
                    <a:pt x="3044" y="0"/>
                  </a:moveTo>
                  <a:lnTo>
                    <a:pt x="3044" y="0"/>
                  </a:lnTo>
                  <a:lnTo>
                    <a:pt x="1359" y="1686"/>
                  </a:lnTo>
                  <a:lnTo>
                    <a:pt x="532" y="3454"/>
                  </a:lnTo>
                  <a:lnTo>
                    <a:pt x="0" y="9149"/>
                  </a:lnTo>
                  <a:lnTo>
                    <a:pt x="3794" y="52873"/>
                  </a:lnTo>
                  <a:lnTo>
                    <a:pt x="7602" y="96551"/>
                  </a:lnTo>
                  <a:lnTo>
                    <a:pt x="12949" y="139690"/>
                  </a:lnTo>
                  <a:lnTo>
                    <a:pt x="20521" y="186695"/>
                  </a:lnTo>
                  <a:lnTo>
                    <a:pt x="32005" y="230850"/>
                  </a:lnTo>
                  <a:lnTo>
                    <a:pt x="48040" y="259226"/>
                  </a:lnTo>
                  <a:lnTo>
                    <a:pt x="54322" y="266671"/>
                  </a:lnTo>
                  <a:lnTo>
                    <a:pt x="58043" y="268444"/>
                  </a:lnTo>
                  <a:lnTo>
                    <a:pt x="66882" y="269475"/>
                  </a:lnTo>
                  <a:lnTo>
                    <a:pt x="76689" y="265934"/>
                  </a:lnTo>
                  <a:lnTo>
                    <a:pt x="85516" y="260010"/>
                  </a:lnTo>
                  <a:lnTo>
                    <a:pt x="97156" y="244430"/>
                  </a:lnTo>
                  <a:lnTo>
                    <a:pt x="109160" y="213958"/>
                  </a:lnTo>
                  <a:lnTo>
                    <a:pt x="111185" y="202055"/>
                  </a:lnTo>
                  <a:lnTo>
                    <a:pt x="111827" y="201379"/>
                  </a:lnTo>
                  <a:lnTo>
                    <a:pt x="113481" y="200627"/>
                  </a:lnTo>
                  <a:lnTo>
                    <a:pt x="123507" y="200104"/>
                  </a:lnTo>
                  <a:lnTo>
                    <a:pt x="128079" y="201001"/>
                  </a:lnTo>
                  <a:lnTo>
                    <a:pt x="131993" y="202223"/>
                  </a:lnTo>
                  <a:lnTo>
                    <a:pt x="146892" y="202066"/>
                  </a:lnTo>
                  <a:lnTo>
                    <a:pt x="164769" y="198743"/>
                  </a:lnTo>
                  <a:lnTo>
                    <a:pt x="176120" y="188983"/>
                  </a:lnTo>
                  <a:lnTo>
                    <a:pt x="183364" y="179977"/>
                  </a:lnTo>
                  <a:lnTo>
                    <a:pt x="185492" y="174181"/>
                  </a:lnTo>
                  <a:lnTo>
                    <a:pt x="186858" y="158466"/>
                  </a:lnTo>
                  <a:lnTo>
                    <a:pt x="185163" y="151451"/>
                  </a:lnTo>
                  <a:lnTo>
                    <a:pt x="183724" y="148592"/>
                  </a:lnTo>
                  <a:lnTo>
                    <a:pt x="178360" y="144475"/>
                  </a:lnTo>
                  <a:lnTo>
                    <a:pt x="171273" y="141822"/>
                  </a:lnTo>
                  <a:lnTo>
                    <a:pt x="158997" y="140682"/>
                  </a:lnTo>
                  <a:lnTo>
                    <a:pt x="142049" y="143278"/>
                  </a:lnTo>
                  <a:lnTo>
                    <a:pt x="139105" y="144202"/>
                  </a:lnTo>
                  <a:lnTo>
                    <a:pt x="122766" y="159835"/>
                  </a:lnTo>
                  <a:lnTo>
                    <a:pt x="116696" y="167346"/>
                  </a:lnTo>
                  <a:lnTo>
                    <a:pt x="110998" y="184267"/>
                  </a:lnTo>
                  <a:lnTo>
                    <a:pt x="110446" y="208291"/>
                  </a:lnTo>
                  <a:lnTo>
                    <a:pt x="114203" y="225405"/>
                  </a:lnTo>
                  <a:lnTo>
                    <a:pt x="133259" y="255047"/>
                  </a:lnTo>
                  <a:lnTo>
                    <a:pt x="137478" y="259990"/>
                  </a:lnTo>
                  <a:lnTo>
                    <a:pt x="150634" y="267363"/>
                  </a:lnTo>
                  <a:lnTo>
                    <a:pt x="176523" y="276160"/>
                  </a:lnTo>
                  <a:lnTo>
                    <a:pt x="210500" y="273690"/>
                  </a:lnTo>
                  <a:lnTo>
                    <a:pt x="247519" y="260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SMARTInkShape-Group80">
            <a:extLst>
              <a:ext uri="{FF2B5EF4-FFF2-40B4-BE49-F238E27FC236}">
                <a16:creationId xmlns:a16="http://schemas.microsoft.com/office/drawing/2014/main" xmlns="" id="{DEA0B590-EEC0-4ACC-BDB6-660A3303EBE3}"/>
              </a:ext>
            </a:extLst>
          </p:cNvPr>
          <p:cNvGrpSpPr/>
          <p:nvPr/>
        </p:nvGrpSpPr>
        <p:grpSpPr>
          <a:xfrm>
            <a:off x="8020071" y="4387850"/>
            <a:ext cx="981055" cy="330201"/>
            <a:chOff x="8020071" y="4387850"/>
            <a:chExt cx="981055" cy="330201"/>
          </a:xfrm>
        </p:grpSpPr>
        <p:sp>
          <p:nvSpPr>
            <p:cNvPr id="68" name="SMARTInkShape-221">
              <a:extLst>
                <a:ext uri="{FF2B5EF4-FFF2-40B4-BE49-F238E27FC236}">
                  <a16:creationId xmlns:a16="http://schemas.microsoft.com/office/drawing/2014/main" xmlns="" id="{2513C7D6-0F41-4377-B19E-FE7116A6647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020071" y="4387850"/>
              <a:ext cx="190480" cy="274126"/>
            </a:xfrm>
            <a:custGeom>
              <a:avLst/>
              <a:gdLst/>
              <a:ahLst/>
              <a:cxnLst/>
              <a:rect l="0" t="0" r="0" b="0"/>
              <a:pathLst>
                <a:path w="190480" h="274126">
                  <a:moveTo>
                    <a:pt x="190479" y="0"/>
                  </a:moveTo>
                  <a:lnTo>
                    <a:pt x="190479" y="0"/>
                  </a:lnTo>
                  <a:lnTo>
                    <a:pt x="188794" y="1685"/>
                  </a:lnTo>
                  <a:lnTo>
                    <a:pt x="182689" y="4419"/>
                  </a:lnTo>
                  <a:lnTo>
                    <a:pt x="171818" y="6300"/>
                  </a:lnTo>
                  <a:lnTo>
                    <a:pt x="128889" y="13887"/>
                  </a:lnTo>
                  <a:lnTo>
                    <a:pt x="82583" y="20726"/>
                  </a:lnTo>
                  <a:lnTo>
                    <a:pt x="35502" y="22166"/>
                  </a:lnTo>
                  <a:lnTo>
                    <a:pt x="31642" y="22199"/>
                  </a:lnTo>
                  <a:lnTo>
                    <a:pt x="15455" y="28189"/>
                  </a:lnTo>
                  <a:lnTo>
                    <a:pt x="13471" y="29376"/>
                  </a:lnTo>
                  <a:lnTo>
                    <a:pt x="7309" y="37788"/>
                  </a:lnTo>
                  <a:lnTo>
                    <a:pt x="4385" y="47533"/>
                  </a:lnTo>
                  <a:lnTo>
                    <a:pt x="346" y="92983"/>
                  </a:lnTo>
                  <a:lnTo>
                    <a:pt x="0" y="140385"/>
                  </a:lnTo>
                  <a:lnTo>
                    <a:pt x="335" y="159898"/>
                  </a:lnTo>
                  <a:lnTo>
                    <a:pt x="1666" y="164317"/>
                  </a:lnTo>
                  <a:lnTo>
                    <a:pt x="2515" y="165636"/>
                  </a:lnTo>
                  <a:lnTo>
                    <a:pt x="5757" y="167927"/>
                  </a:lnTo>
                  <a:lnTo>
                    <a:pt x="20360" y="159253"/>
                  </a:lnTo>
                  <a:lnTo>
                    <a:pt x="48871" y="138912"/>
                  </a:lnTo>
                  <a:lnTo>
                    <a:pt x="72949" y="129718"/>
                  </a:lnTo>
                  <a:lnTo>
                    <a:pt x="86158" y="128158"/>
                  </a:lnTo>
                  <a:lnTo>
                    <a:pt x="104732" y="130479"/>
                  </a:lnTo>
                  <a:lnTo>
                    <a:pt x="126387" y="139446"/>
                  </a:lnTo>
                  <a:lnTo>
                    <a:pt x="137269" y="148797"/>
                  </a:lnTo>
                  <a:lnTo>
                    <a:pt x="153055" y="167030"/>
                  </a:lnTo>
                  <a:lnTo>
                    <a:pt x="162390" y="187954"/>
                  </a:lnTo>
                  <a:lnTo>
                    <a:pt x="163531" y="196777"/>
                  </a:lnTo>
                  <a:lnTo>
                    <a:pt x="160503" y="222462"/>
                  </a:lnTo>
                  <a:lnTo>
                    <a:pt x="149646" y="243733"/>
                  </a:lnTo>
                  <a:lnTo>
                    <a:pt x="137153" y="258074"/>
                  </a:lnTo>
                  <a:lnTo>
                    <a:pt x="124937" y="267319"/>
                  </a:lnTo>
                  <a:lnTo>
                    <a:pt x="112733" y="272293"/>
                  </a:lnTo>
                  <a:lnTo>
                    <a:pt x="101598" y="274125"/>
                  </a:lnTo>
                  <a:lnTo>
                    <a:pt x="58784" y="272203"/>
                  </a:lnTo>
                  <a:lnTo>
                    <a:pt x="25833" y="264113"/>
                  </a:lnTo>
                  <a:lnTo>
                    <a:pt x="9504" y="2603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SMARTInkShape-222">
              <a:extLst>
                <a:ext uri="{FF2B5EF4-FFF2-40B4-BE49-F238E27FC236}">
                  <a16:creationId xmlns:a16="http://schemas.microsoft.com/office/drawing/2014/main" xmlns="" id="{C02B11CD-51D6-49BB-B161-5507C969AAA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312150" y="4388290"/>
              <a:ext cx="116023" cy="307536"/>
            </a:xfrm>
            <a:custGeom>
              <a:avLst/>
              <a:gdLst/>
              <a:ahLst/>
              <a:cxnLst/>
              <a:rect l="0" t="0" r="0" b="0"/>
              <a:pathLst>
                <a:path w="116023" h="307536">
                  <a:moveTo>
                    <a:pt x="0" y="2735"/>
                  </a:moveTo>
                  <a:lnTo>
                    <a:pt x="0" y="2735"/>
                  </a:lnTo>
                  <a:lnTo>
                    <a:pt x="47286" y="2735"/>
                  </a:lnTo>
                  <a:lnTo>
                    <a:pt x="92921" y="1"/>
                  </a:lnTo>
                  <a:lnTo>
                    <a:pt x="107504" y="0"/>
                  </a:lnTo>
                  <a:lnTo>
                    <a:pt x="112573" y="1284"/>
                  </a:lnTo>
                  <a:lnTo>
                    <a:pt x="115296" y="3031"/>
                  </a:lnTo>
                  <a:lnTo>
                    <a:pt x="116022" y="3991"/>
                  </a:lnTo>
                  <a:lnTo>
                    <a:pt x="115888" y="7879"/>
                  </a:lnTo>
                  <a:lnTo>
                    <a:pt x="103633" y="53362"/>
                  </a:lnTo>
                  <a:lnTo>
                    <a:pt x="97677" y="86701"/>
                  </a:lnTo>
                  <a:lnTo>
                    <a:pt x="91496" y="131347"/>
                  </a:lnTo>
                  <a:lnTo>
                    <a:pt x="84696" y="177587"/>
                  </a:lnTo>
                  <a:lnTo>
                    <a:pt x="80531" y="220117"/>
                  </a:lnTo>
                  <a:lnTo>
                    <a:pt x="76233" y="259536"/>
                  </a:lnTo>
                  <a:lnTo>
                    <a:pt x="73025" y="30753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SMARTInkShape-223">
              <a:extLst>
                <a:ext uri="{FF2B5EF4-FFF2-40B4-BE49-F238E27FC236}">
                  <a16:creationId xmlns:a16="http://schemas.microsoft.com/office/drawing/2014/main" xmlns="" id="{266EC38A-2772-4144-BF2B-889DD9F9A54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331200" y="4546600"/>
              <a:ext cx="149226" cy="6217"/>
            </a:xfrm>
            <a:custGeom>
              <a:avLst/>
              <a:gdLst/>
              <a:ahLst/>
              <a:cxnLst/>
              <a:rect l="0" t="0" r="0" b="0"/>
              <a:pathLst>
                <a:path w="149226" h="6217">
                  <a:moveTo>
                    <a:pt x="0" y="0"/>
                  </a:moveTo>
                  <a:lnTo>
                    <a:pt x="0" y="0"/>
                  </a:lnTo>
                  <a:lnTo>
                    <a:pt x="1685" y="1685"/>
                  </a:lnTo>
                  <a:lnTo>
                    <a:pt x="3453" y="2513"/>
                  </a:lnTo>
                  <a:lnTo>
                    <a:pt x="37891" y="6216"/>
                  </a:lnTo>
                  <a:lnTo>
                    <a:pt x="76216" y="4625"/>
                  </a:lnTo>
                  <a:lnTo>
                    <a:pt x="120548" y="3461"/>
                  </a:lnTo>
                  <a:lnTo>
                    <a:pt x="149225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MARTInkShape-224">
              <a:extLst>
                <a:ext uri="{FF2B5EF4-FFF2-40B4-BE49-F238E27FC236}">
                  <a16:creationId xmlns:a16="http://schemas.microsoft.com/office/drawing/2014/main" xmlns="" id="{93AF81D5-17B4-4E0C-96B9-42E8792ABA7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14835" y="4397390"/>
              <a:ext cx="243416" cy="312717"/>
            </a:xfrm>
            <a:custGeom>
              <a:avLst/>
              <a:gdLst/>
              <a:ahLst/>
              <a:cxnLst/>
              <a:rect l="0" t="0" r="0" b="0"/>
              <a:pathLst>
                <a:path w="243416" h="312717">
                  <a:moveTo>
                    <a:pt x="167215" y="6335"/>
                  </a:moveTo>
                  <a:lnTo>
                    <a:pt x="167215" y="6335"/>
                  </a:lnTo>
                  <a:lnTo>
                    <a:pt x="165530" y="4649"/>
                  </a:lnTo>
                  <a:lnTo>
                    <a:pt x="159425" y="1916"/>
                  </a:lnTo>
                  <a:lnTo>
                    <a:pt x="147313" y="239"/>
                  </a:lnTo>
                  <a:lnTo>
                    <a:pt x="130947" y="0"/>
                  </a:lnTo>
                  <a:lnTo>
                    <a:pt x="90891" y="18530"/>
                  </a:lnTo>
                  <a:lnTo>
                    <a:pt x="57974" y="38484"/>
                  </a:lnTo>
                  <a:lnTo>
                    <a:pt x="24654" y="76486"/>
                  </a:lnTo>
                  <a:lnTo>
                    <a:pt x="16365" y="91841"/>
                  </a:lnTo>
                  <a:lnTo>
                    <a:pt x="4302" y="138178"/>
                  </a:lnTo>
                  <a:lnTo>
                    <a:pt x="0" y="173293"/>
                  </a:lnTo>
                  <a:lnTo>
                    <a:pt x="8500" y="220324"/>
                  </a:lnTo>
                  <a:lnTo>
                    <a:pt x="14478" y="234791"/>
                  </a:lnTo>
                  <a:lnTo>
                    <a:pt x="42009" y="270355"/>
                  </a:lnTo>
                  <a:lnTo>
                    <a:pt x="88769" y="301261"/>
                  </a:lnTo>
                  <a:lnTo>
                    <a:pt x="135178" y="311001"/>
                  </a:lnTo>
                  <a:lnTo>
                    <a:pt x="178682" y="312716"/>
                  </a:lnTo>
                  <a:lnTo>
                    <a:pt x="211813" y="306391"/>
                  </a:lnTo>
                  <a:lnTo>
                    <a:pt x="243415" y="29208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SMARTInkShape-225">
              <a:extLst>
                <a:ext uri="{FF2B5EF4-FFF2-40B4-BE49-F238E27FC236}">
                  <a16:creationId xmlns:a16="http://schemas.microsoft.com/office/drawing/2014/main" xmlns="" id="{60896AE9-A588-4CF6-800C-190E7B0976A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543925" y="4504935"/>
              <a:ext cx="190501" cy="13091"/>
            </a:xfrm>
            <a:custGeom>
              <a:avLst/>
              <a:gdLst/>
              <a:ahLst/>
              <a:cxnLst/>
              <a:rect l="0" t="0" r="0" b="0"/>
              <a:pathLst>
                <a:path w="190501" h="13091">
                  <a:moveTo>
                    <a:pt x="0" y="13090"/>
                  </a:moveTo>
                  <a:lnTo>
                    <a:pt x="0" y="13090"/>
                  </a:lnTo>
                  <a:lnTo>
                    <a:pt x="1685" y="13090"/>
                  </a:lnTo>
                  <a:lnTo>
                    <a:pt x="3453" y="12149"/>
                  </a:lnTo>
                  <a:lnTo>
                    <a:pt x="4419" y="11404"/>
                  </a:lnTo>
                  <a:lnTo>
                    <a:pt x="48223" y="6482"/>
                  </a:lnTo>
                  <a:lnTo>
                    <a:pt x="83661" y="3305"/>
                  </a:lnTo>
                  <a:lnTo>
                    <a:pt x="126154" y="313"/>
                  </a:lnTo>
                  <a:lnTo>
                    <a:pt x="170644" y="0"/>
                  </a:lnTo>
                  <a:lnTo>
                    <a:pt x="190500" y="39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SMARTInkShape-226">
              <a:extLst>
                <a:ext uri="{FF2B5EF4-FFF2-40B4-BE49-F238E27FC236}">
                  <a16:creationId xmlns:a16="http://schemas.microsoft.com/office/drawing/2014/main" xmlns="" id="{B97532EE-9E29-4CAC-B14E-8922443B4D3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553450" y="4572000"/>
              <a:ext cx="228601" cy="6349"/>
            </a:xfrm>
            <a:custGeom>
              <a:avLst/>
              <a:gdLst/>
              <a:ahLst/>
              <a:cxnLst/>
              <a:rect l="0" t="0" r="0" b="0"/>
              <a:pathLst>
                <a:path w="228601" h="6349">
                  <a:moveTo>
                    <a:pt x="0" y="0"/>
                  </a:moveTo>
                  <a:lnTo>
                    <a:pt x="0" y="0"/>
                  </a:lnTo>
                  <a:lnTo>
                    <a:pt x="1685" y="0"/>
                  </a:lnTo>
                  <a:lnTo>
                    <a:pt x="37357" y="6300"/>
                  </a:lnTo>
                  <a:lnTo>
                    <a:pt x="78332" y="6335"/>
                  </a:lnTo>
                  <a:lnTo>
                    <a:pt x="111485" y="6343"/>
                  </a:lnTo>
                  <a:lnTo>
                    <a:pt x="156156" y="6348"/>
                  </a:lnTo>
                  <a:lnTo>
                    <a:pt x="203138" y="3616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SMARTInkShape-227">
              <a:extLst>
                <a:ext uri="{FF2B5EF4-FFF2-40B4-BE49-F238E27FC236}">
                  <a16:creationId xmlns:a16="http://schemas.microsoft.com/office/drawing/2014/main" xmlns="" id="{38D1BD9B-D31F-491A-90FB-B01AB57D6BE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001125" y="4714875"/>
              <a:ext cx="1" cy="3176"/>
            </a:xfrm>
            <a:custGeom>
              <a:avLst/>
              <a:gdLst/>
              <a:ahLst/>
              <a:cxnLst/>
              <a:rect l="0" t="0" r="0" b="0"/>
              <a:pathLst>
                <a:path w="1" h="3176">
                  <a:moveTo>
                    <a:pt x="0" y="0"/>
                  </a:moveTo>
                  <a:lnTo>
                    <a:pt x="0" y="0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26884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5247409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Deuxième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7186" b="2392"/>
          <a:stretch/>
        </p:blipFill>
        <p:spPr>
          <a:xfrm>
            <a:off x="483086" y="3380874"/>
            <a:ext cx="10461840" cy="33317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37415" y="1210513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20 €, le menu de Stéphanie coûte 40 €. </a:t>
            </a:r>
          </a:p>
          <a:p>
            <a:r>
              <a:rPr lang="fr-FR" sz="3200" dirty="0"/>
              <a:t>Le menu de Yoann coûte 32 €. </a:t>
            </a:r>
          </a:p>
          <a:p>
            <a:r>
              <a:rPr lang="fr-FR" sz="3200" dirty="0"/>
              <a:t>Quel sera le montant de l’addition ? </a:t>
            </a:r>
          </a:p>
        </p:txBody>
      </p:sp>
      <p:sp>
        <p:nvSpPr>
          <p:cNvPr id="28" name="SMARTInkShape-248">
            <a:extLst>
              <a:ext uri="{FF2B5EF4-FFF2-40B4-BE49-F238E27FC236}">
                <a16:creationId xmlns:a16="http://schemas.microsoft.com/office/drawing/2014/main" xmlns="" id="{E8BAB154-95AC-4DF2-8A37-98536FC58C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0716" y="4654550"/>
            <a:ext cx="158310" cy="31751"/>
          </a:xfrm>
          <a:custGeom>
            <a:avLst/>
            <a:gdLst/>
            <a:ahLst/>
            <a:cxnLst/>
            <a:rect l="0" t="0" r="0" b="0"/>
            <a:pathLst>
              <a:path w="158310" h="31751">
                <a:moveTo>
                  <a:pt x="2734" y="0"/>
                </a:moveTo>
                <a:lnTo>
                  <a:pt x="2734" y="0"/>
                </a:lnTo>
                <a:lnTo>
                  <a:pt x="0" y="5467"/>
                </a:lnTo>
                <a:lnTo>
                  <a:pt x="206" y="6114"/>
                </a:lnTo>
                <a:lnTo>
                  <a:pt x="2699" y="9480"/>
                </a:lnTo>
                <a:lnTo>
                  <a:pt x="5262" y="7334"/>
                </a:lnTo>
                <a:lnTo>
                  <a:pt x="7150" y="6787"/>
                </a:lnTo>
                <a:lnTo>
                  <a:pt x="16067" y="6388"/>
                </a:lnTo>
                <a:lnTo>
                  <a:pt x="33303" y="11062"/>
                </a:lnTo>
                <a:lnTo>
                  <a:pt x="43005" y="10874"/>
                </a:lnTo>
                <a:lnTo>
                  <a:pt x="88702" y="18369"/>
                </a:lnTo>
                <a:lnTo>
                  <a:pt x="98722" y="19313"/>
                </a:lnTo>
                <a:lnTo>
                  <a:pt x="105002" y="21546"/>
                </a:lnTo>
                <a:lnTo>
                  <a:pt x="133394" y="23164"/>
                </a:lnTo>
                <a:lnTo>
                  <a:pt x="139786" y="24958"/>
                </a:lnTo>
                <a:lnTo>
                  <a:pt x="147695" y="25727"/>
                </a:lnTo>
                <a:lnTo>
                  <a:pt x="151953" y="27908"/>
                </a:lnTo>
                <a:lnTo>
                  <a:pt x="156191" y="28443"/>
                </a:lnTo>
                <a:lnTo>
                  <a:pt x="156897" y="28840"/>
                </a:lnTo>
                <a:lnTo>
                  <a:pt x="157368" y="29457"/>
                </a:lnTo>
                <a:lnTo>
                  <a:pt x="158309" y="3175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SMARTInkShape-Group88">
            <a:extLst>
              <a:ext uri="{FF2B5EF4-FFF2-40B4-BE49-F238E27FC236}">
                <a16:creationId xmlns:a16="http://schemas.microsoft.com/office/drawing/2014/main" xmlns="" id="{B07A7CE9-0240-4DE3-9F3B-C27388A81C92}"/>
              </a:ext>
            </a:extLst>
          </p:cNvPr>
          <p:cNvGrpSpPr/>
          <p:nvPr/>
        </p:nvGrpSpPr>
        <p:grpSpPr>
          <a:xfrm>
            <a:off x="1963909" y="4387875"/>
            <a:ext cx="1601617" cy="323804"/>
            <a:chOff x="1963909" y="4387875"/>
            <a:chExt cx="1601617" cy="323804"/>
          </a:xfrm>
        </p:grpSpPr>
        <p:sp>
          <p:nvSpPr>
            <p:cNvPr id="29" name="SMARTInkShape-249">
              <a:extLst>
                <a:ext uri="{FF2B5EF4-FFF2-40B4-BE49-F238E27FC236}">
                  <a16:creationId xmlns:a16="http://schemas.microsoft.com/office/drawing/2014/main" xmlns="" id="{04F085A2-4255-4D55-9703-8B364C2D622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471764" y="4670425"/>
              <a:ext cx="4580" cy="2364"/>
            </a:xfrm>
            <a:custGeom>
              <a:avLst/>
              <a:gdLst/>
              <a:ahLst/>
              <a:cxnLst/>
              <a:rect l="0" t="0" r="0" b="0"/>
              <a:pathLst>
                <a:path w="4580" h="2364">
                  <a:moveTo>
                    <a:pt x="1686" y="0"/>
                  </a:moveTo>
                  <a:lnTo>
                    <a:pt x="1686" y="0"/>
                  </a:lnTo>
                  <a:lnTo>
                    <a:pt x="0" y="0"/>
                  </a:lnTo>
                  <a:lnTo>
                    <a:pt x="210" y="353"/>
                  </a:lnTo>
                  <a:lnTo>
                    <a:pt x="3522" y="2182"/>
                  </a:lnTo>
                  <a:lnTo>
                    <a:pt x="4579" y="236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SMARTInkShape-250">
              <a:extLst>
                <a:ext uri="{FF2B5EF4-FFF2-40B4-BE49-F238E27FC236}">
                  <a16:creationId xmlns:a16="http://schemas.microsoft.com/office/drawing/2014/main" xmlns="" id="{CC827D3A-FE08-4256-995B-2E78BA38BC7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435350" y="4540255"/>
              <a:ext cx="130176" cy="3171"/>
            </a:xfrm>
            <a:custGeom>
              <a:avLst/>
              <a:gdLst/>
              <a:ahLst/>
              <a:cxnLst/>
              <a:rect l="0" t="0" r="0" b="0"/>
              <a:pathLst>
                <a:path w="130176" h="3171">
                  <a:moveTo>
                    <a:pt x="0" y="3170"/>
                  </a:moveTo>
                  <a:lnTo>
                    <a:pt x="0" y="3170"/>
                  </a:lnTo>
                  <a:lnTo>
                    <a:pt x="3371" y="1484"/>
                  </a:lnTo>
                  <a:lnTo>
                    <a:pt x="47177" y="0"/>
                  </a:lnTo>
                  <a:lnTo>
                    <a:pt x="87238" y="937"/>
                  </a:lnTo>
                  <a:lnTo>
                    <a:pt x="130175" y="317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SMARTInkShape-251">
              <a:extLst>
                <a:ext uri="{FF2B5EF4-FFF2-40B4-BE49-F238E27FC236}">
                  <a16:creationId xmlns:a16="http://schemas.microsoft.com/office/drawing/2014/main" xmlns="" id="{1A93F0A4-6277-4283-A554-6F54E46C117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3098047" y="4402381"/>
              <a:ext cx="203954" cy="304060"/>
            </a:xfrm>
            <a:custGeom>
              <a:avLst/>
              <a:gdLst/>
              <a:ahLst/>
              <a:cxnLst/>
              <a:rect l="0" t="0" r="0" b="0"/>
              <a:pathLst>
                <a:path w="203954" h="304060">
                  <a:moveTo>
                    <a:pt x="35678" y="93419"/>
                  </a:moveTo>
                  <a:lnTo>
                    <a:pt x="35678" y="93419"/>
                  </a:lnTo>
                  <a:lnTo>
                    <a:pt x="3899" y="59954"/>
                  </a:lnTo>
                  <a:lnTo>
                    <a:pt x="0" y="34781"/>
                  </a:lnTo>
                  <a:lnTo>
                    <a:pt x="2367" y="26105"/>
                  </a:lnTo>
                  <a:lnTo>
                    <a:pt x="13465" y="11761"/>
                  </a:lnTo>
                  <a:lnTo>
                    <a:pt x="26158" y="3269"/>
                  </a:lnTo>
                  <a:lnTo>
                    <a:pt x="32506" y="511"/>
                  </a:lnTo>
                  <a:lnTo>
                    <a:pt x="58296" y="0"/>
                  </a:lnTo>
                  <a:lnTo>
                    <a:pt x="78167" y="6002"/>
                  </a:lnTo>
                  <a:lnTo>
                    <a:pt x="102240" y="25116"/>
                  </a:lnTo>
                  <a:lnTo>
                    <a:pt x="118939" y="44841"/>
                  </a:lnTo>
                  <a:lnTo>
                    <a:pt x="136621" y="80674"/>
                  </a:lnTo>
                  <a:lnTo>
                    <a:pt x="145615" y="123828"/>
                  </a:lnTo>
                  <a:lnTo>
                    <a:pt x="146581" y="171053"/>
                  </a:lnTo>
                  <a:lnTo>
                    <a:pt x="140553" y="207088"/>
                  </a:lnTo>
                  <a:lnTo>
                    <a:pt x="130017" y="236812"/>
                  </a:lnTo>
                  <a:lnTo>
                    <a:pt x="101266" y="278186"/>
                  </a:lnTo>
                  <a:lnTo>
                    <a:pt x="91992" y="287956"/>
                  </a:lnTo>
                  <a:lnTo>
                    <a:pt x="72394" y="299109"/>
                  </a:lnTo>
                  <a:lnTo>
                    <a:pt x="57140" y="304059"/>
                  </a:lnTo>
                  <a:lnTo>
                    <a:pt x="39176" y="302155"/>
                  </a:lnTo>
                  <a:lnTo>
                    <a:pt x="28178" y="297081"/>
                  </a:lnTo>
                  <a:lnTo>
                    <a:pt x="18939" y="289769"/>
                  </a:lnTo>
                  <a:lnTo>
                    <a:pt x="11305" y="280639"/>
                  </a:lnTo>
                  <a:lnTo>
                    <a:pt x="4428" y="262212"/>
                  </a:lnTo>
                  <a:lnTo>
                    <a:pt x="3527" y="247854"/>
                  </a:lnTo>
                  <a:lnTo>
                    <a:pt x="12355" y="222042"/>
                  </a:lnTo>
                  <a:lnTo>
                    <a:pt x="13780" y="219384"/>
                  </a:lnTo>
                  <a:lnTo>
                    <a:pt x="24211" y="210587"/>
                  </a:lnTo>
                  <a:lnTo>
                    <a:pt x="32581" y="207230"/>
                  </a:lnTo>
                  <a:lnTo>
                    <a:pt x="47766" y="205075"/>
                  </a:lnTo>
                  <a:lnTo>
                    <a:pt x="61093" y="209758"/>
                  </a:lnTo>
                  <a:lnTo>
                    <a:pt x="76682" y="219345"/>
                  </a:lnTo>
                  <a:lnTo>
                    <a:pt x="87417" y="231546"/>
                  </a:lnTo>
                  <a:lnTo>
                    <a:pt x="111866" y="274087"/>
                  </a:lnTo>
                  <a:lnTo>
                    <a:pt x="132338" y="295037"/>
                  </a:lnTo>
                  <a:lnTo>
                    <a:pt x="138140" y="299208"/>
                  </a:lnTo>
                  <a:lnTo>
                    <a:pt x="153800" y="301855"/>
                  </a:lnTo>
                  <a:lnTo>
                    <a:pt x="179452" y="299861"/>
                  </a:lnTo>
                  <a:lnTo>
                    <a:pt x="203953" y="29026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MARTInkShape-252">
              <a:extLst>
                <a:ext uri="{FF2B5EF4-FFF2-40B4-BE49-F238E27FC236}">
                  <a16:creationId xmlns:a16="http://schemas.microsoft.com/office/drawing/2014/main" xmlns="" id="{879F7A71-973F-4D92-B4CB-33A6FED5CF5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2798521" y="4411923"/>
              <a:ext cx="153708" cy="248108"/>
            </a:xfrm>
            <a:custGeom>
              <a:avLst/>
              <a:gdLst/>
              <a:ahLst/>
              <a:cxnLst/>
              <a:rect l="0" t="0" r="0" b="0"/>
              <a:pathLst>
                <a:path w="153708" h="248108">
                  <a:moveTo>
                    <a:pt x="1829" y="42602"/>
                  </a:moveTo>
                  <a:lnTo>
                    <a:pt x="1829" y="42602"/>
                  </a:lnTo>
                  <a:lnTo>
                    <a:pt x="1829" y="40916"/>
                  </a:lnTo>
                  <a:lnTo>
                    <a:pt x="0" y="34299"/>
                  </a:lnTo>
                  <a:lnTo>
                    <a:pt x="781" y="29034"/>
                  </a:lnTo>
                  <a:lnTo>
                    <a:pt x="10171" y="13281"/>
                  </a:lnTo>
                  <a:lnTo>
                    <a:pt x="14003" y="9462"/>
                  </a:lnTo>
                  <a:lnTo>
                    <a:pt x="30002" y="0"/>
                  </a:lnTo>
                  <a:lnTo>
                    <a:pt x="77571" y="3587"/>
                  </a:lnTo>
                  <a:lnTo>
                    <a:pt x="98237" y="9091"/>
                  </a:lnTo>
                  <a:lnTo>
                    <a:pt x="105943" y="13127"/>
                  </a:lnTo>
                  <a:lnTo>
                    <a:pt x="117618" y="27793"/>
                  </a:lnTo>
                  <a:lnTo>
                    <a:pt x="122083" y="40841"/>
                  </a:lnTo>
                  <a:lnTo>
                    <a:pt x="123361" y="53814"/>
                  </a:lnTo>
                  <a:lnTo>
                    <a:pt x="121578" y="64283"/>
                  </a:lnTo>
                  <a:lnTo>
                    <a:pt x="99190" y="98465"/>
                  </a:lnTo>
                  <a:lnTo>
                    <a:pt x="89551" y="107647"/>
                  </a:lnTo>
                  <a:lnTo>
                    <a:pt x="64077" y="121276"/>
                  </a:lnTo>
                  <a:lnTo>
                    <a:pt x="36843" y="130763"/>
                  </a:lnTo>
                  <a:lnTo>
                    <a:pt x="36460" y="131009"/>
                  </a:lnTo>
                  <a:lnTo>
                    <a:pt x="36558" y="131173"/>
                  </a:lnTo>
                  <a:lnTo>
                    <a:pt x="80045" y="134031"/>
                  </a:lnTo>
                  <a:lnTo>
                    <a:pt x="94384" y="138327"/>
                  </a:lnTo>
                  <a:lnTo>
                    <a:pt x="137846" y="165232"/>
                  </a:lnTo>
                  <a:lnTo>
                    <a:pt x="145301" y="176009"/>
                  </a:lnTo>
                  <a:lnTo>
                    <a:pt x="152466" y="194621"/>
                  </a:lnTo>
                  <a:lnTo>
                    <a:pt x="153707" y="211156"/>
                  </a:lnTo>
                  <a:lnTo>
                    <a:pt x="152115" y="219938"/>
                  </a:lnTo>
                  <a:lnTo>
                    <a:pt x="148351" y="226546"/>
                  </a:lnTo>
                  <a:lnTo>
                    <a:pt x="137945" y="235863"/>
                  </a:lnTo>
                  <a:lnTo>
                    <a:pt x="123142" y="242896"/>
                  </a:lnTo>
                  <a:lnTo>
                    <a:pt x="94257" y="248107"/>
                  </a:lnTo>
                  <a:lnTo>
                    <a:pt x="65281" y="243735"/>
                  </a:lnTo>
                  <a:lnTo>
                    <a:pt x="53901" y="240062"/>
                  </a:lnTo>
                  <a:lnTo>
                    <a:pt x="36754" y="22357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SMARTInkShape-253">
              <a:extLst>
                <a:ext uri="{FF2B5EF4-FFF2-40B4-BE49-F238E27FC236}">
                  <a16:creationId xmlns:a16="http://schemas.microsoft.com/office/drawing/2014/main" xmlns="" id="{1E7FE0C5-D9EF-4BB3-AD97-03C7B0FDCF6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530475" y="4578350"/>
              <a:ext cx="152401" cy="8520"/>
            </a:xfrm>
            <a:custGeom>
              <a:avLst/>
              <a:gdLst/>
              <a:ahLst/>
              <a:cxnLst/>
              <a:rect l="0" t="0" r="0" b="0"/>
              <a:pathLst>
                <a:path w="152401" h="8520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2822" y="3454"/>
                  </a:lnTo>
                  <a:lnTo>
                    <a:pt x="9421" y="5492"/>
                  </a:lnTo>
                  <a:lnTo>
                    <a:pt x="52752" y="8519"/>
                  </a:lnTo>
                  <a:lnTo>
                    <a:pt x="87651" y="6961"/>
                  </a:lnTo>
                  <a:lnTo>
                    <a:pt x="129236" y="4027"/>
                  </a:lnTo>
                  <a:lnTo>
                    <a:pt x="15240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SMARTInkShape-254">
              <a:extLst>
                <a:ext uri="{FF2B5EF4-FFF2-40B4-BE49-F238E27FC236}">
                  <a16:creationId xmlns:a16="http://schemas.microsoft.com/office/drawing/2014/main" xmlns="" id="{127A50D8-D07D-49A0-ABA9-88A6DD6114A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2590800" y="4533900"/>
              <a:ext cx="25401" cy="152883"/>
            </a:xfrm>
            <a:custGeom>
              <a:avLst/>
              <a:gdLst/>
              <a:ahLst/>
              <a:cxnLst/>
              <a:rect l="0" t="0" r="0" b="0"/>
              <a:pathLst>
                <a:path w="25401" h="152883">
                  <a:moveTo>
                    <a:pt x="0" y="0"/>
                  </a:moveTo>
                  <a:lnTo>
                    <a:pt x="0" y="0"/>
                  </a:lnTo>
                  <a:lnTo>
                    <a:pt x="2734" y="2734"/>
                  </a:lnTo>
                  <a:lnTo>
                    <a:pt x="3441" y="5623"/>
                  </a:lnTo>
                  <a:lnTo>
                    <a:pt x="4822" y="7555"/>
                  </a:lnTo>
                  <a:lnTo>
                    <a:pt x="10757" y="53853"/>
                  </a:lnTo>
                  <a:lnTo>
                    <a:pt x="15121" y="101199"/>
                  </a:lnTo>
                  <a:lnTo>
                    <a:pt x="21469" y="147232"/>
                  </a:lnTo>
                  <a:lnTo>
                    <a:pt x="23418" y="151632"/>
                  </a:lnTo>
                  <a:lnTo>
                    <a:pt x="24079" y="152593"/>
                  </a:lnTo>
                  <a:lnTo>
                    <a:pt x="24519" y="152882"/>
                  </a:lnTo>
                  <a:lnTo>
                    <a:pt x="25400" y="1524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SMARTInkShape-255">
              <a:extLst>
                <a:ext uri="{FF2B5EF4-FFF2-40B4-BE49-F238E27FC236}">
                  <a16:creationId xmlns:a16="http://schemas.microsoft.com/office/drawing/2014/main" xmlns="" id="{23A0F074-4696-42B7-B729-0D2ED75C83E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238914" y="4402299"/>
              <a:ext cx="201285" cy="271097"/>
            </a:xfrm>
            <a:custGeom>
              <a:avLst/>
              <a:gdLst/>
              <a:ahLst/>
              <a:cxnLst/>
              <a:rect l="0" t="0" r="0" b="0"/>
              <a:pathLst>
                <a:path w="201285" h="271097">
                  <a:moveTo>
                    <a:pt x="28036" y="17301"/>
                  </a:moveTo>
                  <a:lnTo>
                    <a:pt x="28036" y="17301"/>
                  </a:lnTo>
                  <a:lnTo>
                    <a:pt x="25501" y="20188"/>
                  </a:lnTo>
                  <a:lnTo>
                    <a:pt x="4242" y="63401"/>
                  </a:lnTo>
                  <a:lnTo>
                    <a:pt x="1468" y="94234"/>
                  </a:lnTo>
                  <a:lnTo>
                    <a:pt x="0" y="137571"/>
                  </a:lnTo>
                  <a:lnTo>
                    <a:pt x="4052" y="173295"/>
                  </a:lnTo>
                  <a:lnTo>
                    <a:pt x="12581" y="206004"/>
                  </a:lnTo>
                  <a:lnTo>
                    <a:pt x="28552" y="233609"/>
                  </a:lnTo>
                  <a:lnTo>
                    <a:pt x="47239" y="253470"/>
                  </a:lnTo>
                  <a:lnTo>
                    <a:pt x="66181" y="264920"/>
                  </a:lnTo>
                  <a:lnTo>
                    <a:pt x="90256" y="271096"/>
                  </a:lnTo>
                  <a:lnTo>
                    <a:pt x="110135" y="268270"/>
                  </a:lnTo>
                  <a:lnTo>
                    <a:pt x="130847" y="260429"/>
                  </a:lnTo>
                  <a:lnTo>
                    <a:pt x="164317" y="236214"/>
                  </a:lnTo>
                  <a:lnTo>
                    <a:pt x="176094" y="222193"/>
                  </a:lnTo>
                  <a:lnTo>
                    <a:pt x="194054" y="182667"/>
                  </a:lnTo>
                  <a:lnTo>
                    <a:pt x="201284" y="135608"/>
                  </a:lnTo>
                  <a:lnTo>
                    <a:pt x="199018" y="98565"/>
                  </a:lnTo>
                  <a:lnTo>
                    <a:pt x="182695" y="54167"/>
                  </a:lnTo>
                  <a:lnTo>
                    <a:pt x="175090" y="39918"/>
                  </a:lnTo>
                  <a:lnTo>
                    <a:pt x="154746" y="20592"/>
                  </a:lnTo>
                  <a:lnTo>
                    <a:pt x="135351" y="8202"/>
                  </a:lnTo>
                  <a:lnTo>
                    <a:pt x="103915" y="583"/>
                  </a:lnTo>
                  <a:lnTo>
                    <a:pt x="80740" y="0"/>
                  </a:lnTo>
                  <a:lnTo>
                    <a:pt x="35656" y="9914"/>
                  </a:lnTo>
                  <a:lnTo>
                    <a:pt x="12161" y="2365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SMARTInkShape-256">
              <a:extLst>
                <a:ext uri="{FF2B5EF4-FFF2-40B4-BE49-F238E27FC236}">
                  <a16:creationId xmlns:a16="http://schemas.microsoft.com/office/drawing/2014/main" xmlns="" id="{F2A7E22C-D4D6-4EDD-81A0-B075C1241D5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963909" y="4387875"/>
              <a:ext cx="198964" cy="323804"/>
            </a:xfrm>
            <a:custGeom>
              <a:avLst/>
              <a:gdLst/>
              <a:ahLst/>
              <a:cxnLst/>
              <a:rect l="0" t="0" r="0" b="0"/>
              <a:pathLst>
                <a:path w="198964" h="323804">
                  <a:moveTo>
                    <a:pt x="182391" y="12675"/>
                  </a:moveTo>
                  <a:lnTo>
                    <a:pt x="182391" y="12675"/>
                  </a:lnTo>
                  <a:lnTo>
                    <a:pt x="173911" y="7649"/>
                  </a:lnTo>
                  <a:lnTo>
                    <a:pt x="135582" y="59"/>
                  </a:lnTo>
                  <a:lnTo>
                    <a:pt x="131637" y="0"/>
                  </a:lnTo>
                  <a:lnTo>
                    <a:pt x="95660" y="8410"/>
                  </a:lnTo>
                  <a:lnTo>
                    <a:pt x="63913" y="20387"/>
                  </a:lnTo>
                  <a:lnTo>
                    <a:pt x="44471" y="36244"/>
                  </a:lnTo>
                  <a:lnTo>
                    <a:pt x="12700" y="79633"/>
                  </a:lnTo>
                  <a:lnTo>
                    <a:pt x="0" y="125855"/>
                  </a:lnTo>
                  <a:lnTo>
                    <a:pt x="88" y="173155"/>
                  </a:lnTo>
                  <a:lnTo>
                    <a:pt x="13175" y="220297"/>
                  </a:lnTo>
                  <a:lnTo>
                    <a:pt x="33656" y="266108"/>
                  </a:lnTo>
                  <a:lnTo>
                    <a:pt x="46834" y="286223"/>
                  </a:lnTo>
                  <a:lnTo>
                    <a:pt x="67124" y="305589"/>
                  </a:lnTo>
                  <a:lnTo>
                    <a:pt x="87560" y="316579"/>
                  </a:lnTo>
                  <a:lnTo>
                    <a:pt x="109764" y="323246"/>
                  </a:lnTo>
                  <a:lnTo>
                    <a:pt x="120950" y="323803"/>
                  </a:lnTo>
                  <a:lnTo>
                    <a:pt x="158142" y="311889"/>
                  </a:lnTo>
                  <a:lnTo>
                    <a:pt x="163050" y="309517"/>
                  </a:lnTo>
                  <a:lnTo>
                    <a:pt x="178385" y="292696"/>
                  </a:lnTo>
                  <a:lnTo>
                    <a:pt x="195423" y="261310"/>
                  </a:lnTo>
                  <a:lnTo>
                    <a:pt x="198767" y="250885"/>
                  </a:lnTo>
                  <a:lnTo>
                    <a:pt x="198963" y="228953"/>
                  </a:lnTo>
                  <a:lnTo>
                    <a:pt x="191731" y="207403"/>
                  </a:lnTo>
                  <a:lnTo>
                    <a:pt x="170538" y="187612"/>
                  </a:lnTo>
                  <a:lnTo>
                    <a:pt x="152029" y="175084"/>
                  </a:lnTo>
                  <a:lnTo>
                    <a:pt x="132551" y="170275"/>
                  </a:lnTo>
                  <a:lnTo>
                    <a:pt x="112825" y="170536"/>
                  </a:lnTo>
                  <a:lnTo>
                    <a:pt x="75103" y="182919"/>
                  </a:lnTo>
                  <a:lnTo>
                    <a:pt x="46785" y="207136"/>
                  </a:lnTo>
                  <a:lnTo>
                    <a:pt x="40277" y="216224"/>
                  </a:lnTo>
                  <a:lnTo>
                    <a:pt x="29991" y="241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SMARTInkShape-Group89">
            <a:extLst>
              <a:ext uri="{FF2B5EF4-FFF2-40B4-BE49-F238E27FC236}">
                <a16:creationId xmlns:a16="http://schemas.microsoft.com/office/drawing/2014/main" xmlns="" id="{2CE3E5DC-D0C2-4B68-9E4A-485FE92DF53D}"/>
              </a:ext>
            </a:extLst>
          </p:cNvPr>
          <p:cNvGrpSpPr/>
          <p:nvPr/>
        </p:nvGrpSpPr>
        <p:grpSpPr>
          <a:xfrm>
            <a:off x="3286125" y="3814719"/>
            <a:ext cx="785915" cy="274903"/>
            <a:chOff x="3286125" y="3814719"/>
            <a:chExt cx="785915" cy="274903"/>
          </a:xfrm>
        </p:grpSpPr>
        <p:sp>
          <p:nvSpPr>
            <p:cNvPr id="38" name="SMARTInkShape-257">
              <a:extLst>
                <a:ext uri="{FF2B5EF4-FFF2-40B4-BE49-F238E27FC236}">
                  <a16:creationId xmlns:a16="http://schemas.microsoft.com/office/drawing/2014/main" xmlns="" id="{C3792601-EC62-4258-B7BE-61984E704E6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3859322" y="3814719"/>
              <a:ext cx="212718" cy="253979"/>
            </a:xfrm>
            <a:custGeom>
              <a:avLst/>
              <a:gdLst/>
              <a:ahLst/>
              <a:cxnLst/>
              <a:rect l="0" t="0" r="0" b="0"/>
              <a:pathLst>
                <a:path w="212718" h="253979">
                  <a:moveTo>
                    <a:pt x="45928" y="33381"/>
                  </a:moveTo>
                  <a:lnTo>
                    <a:pt x="45928" y="33381"/>
                  </a:lnTo>
                  <a:lnTo>
                    <a:pt x="44242" y="35067"/>
                  </a:lnTo>
                  <a:lnTo>
                    <a:pt x="35732" y="48603"/>
                  </a:lnTo>
                  <a:lnTo>
                    <a:pt x="24445" y="64585"/>
                  </a:lnTo>
                  <a:lnTo>
                    <a:pt x="2179" y="111239"/>
                  </a:lnTo>
                  <a:lnTo>
                    <a:pt x="0" y="120734"/>
                  </a:lnTo>
                  <a:lnTo>
                    <a:pt x="2820" y="151462"/>
                  </a:lnTo>
                  <a:lnTo>
                    <a:pt x="10188" y="191342"/>
                  </a:lnTo>
                  <a:lnTo>
                    <a:pt x="33211" y="236229"/>
                  </a:lnTo>
                  <a:lnTo>
                    <a:pt x="37450" y="241638"/>
                  </a:lnTo>
                  <a:lnTo>
                    <a:pt x="53449" y="249529"/>
                  </a:lnTo>
                  <a:lnTo>
                    <a:pt x="73612" y="253978"/>
                  </a:lnTo>
                  <a:lnTo>
                    <a:pt x="108664" y="251084"/>
                  </a:lnTo>
                  <a:lnTo>
                    <a:pt x="122847" y="246202"/>
                  </a:lnTo>
                  <a:lnTo>
                    <a:pt x="158663" y="223253"/>
                  </a:lnTo>
                  <a:lnTo>
                    <a:pt x="182419" y="192595"/>
                  </a:lnTo>
                  <a:lnTo>
                    <a:pt x="204769" y="148691"/>
                  </a:lnTo>
                  <a:lnTo>
                    <a:pt x="212717" y="102867"/>
                  </a:lnTo>
                  <a:lnTo>
                    <a:pt x="211881" y="81251"/>
                  </a:lnTo>
                  <a:lnTo>
                    <a:pt x="203592" y="50559"/>
                  </a:lnTo>
                  <a:lnTo>
                    <a:pt x="186147" y="23013"/>
                  </a:lnTo>
                  <a:lnTo>
                    <a:pt x="182799" y="19061"/>
                  </a:lnTo>
                  <a:lnTo>
                    <a:pt x="156729" y="3989"/>
                  </a:lnTo>
                  <a:lnTo>
                    <a:pt x="141200" y="95"/>
                  </a:lnTo>
                  <a:lnTo>
                    <a:pt x="120214" y="0"/>
                  </a:lnTo>
                  <a:lnTo>
                    <a:pt x="99218" y="7262"/>
                  </a:lnTo>
                  <a:lnTo>
                    <a:pt x="64978" y="2703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SMARTInkShape-258">
              <a:extLst>
                <a:ext uri="{FF2B5EF4-FFF2-40B4-BE49-F238E27FC236}">
                  <a16:creationId xmlns:a16="http://schemas.microsoft.com/office/drawing/2014/main" xmlns="" id="{E8024E1E-53E8-424D-8A23-263F544C22C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620620" y="3829530"/>
              <a:ext cx="145335" cy="260092"/>
            </a:xfrm>
            <a:custGeom>
              <a:avLst/>
              <a:gdLst/>
              <a:ahLst/>
              <a:cxnLst/>
              <a:rect l="0" t="0" r="0" b="0"/>
              <a:pathLst>
                <a:path w="145335" h="260092">
                  <a:moveTo>
                    <a:pt x="129055" y="5870"/>
                  </a:moveTo>
                  <a:lnTo>
                    <a:pt x="129055" y="5870"/>
                  </a:lnTo>
                  <a:lnTo>
                    <a:pt x="129055" y="3136"/>
                  </a:lnTo>
                  <a:lnTo>
                    <a:pt x="119269" y="600"/>
                  </a:lnTo>
                  <a:lnTo>
                    <a:pt x="113064" y="0"/>
                  </a:lnTo>
                  <a:lnTo>
                    <a:pt x="89205" y="5663"/>
                  </a:lnTo>
                  <a:lnTo>
                    <a:pt x="85356" y="7306"/>
                  </a:lnTo>
                  <a:lnTo>
                    <a:pt x="48883" y="43925"/>
                  </a:lnTo>
                  <a:lnTo>
                    <a:pt x="22045" y="78098"/>
                  </a:lnTo>
                  <a:lnTo>
                    <a:pt x="4553" y="120496"/>
                  </a:lnTo>
                  <a:lnTo>
                    <a:pt x="0" y="159759"/>
                  </a:lnTo>
                  <a:lnTo>
                    <a:pt x="2472" y="197566"/>
                  </a:lnTo>
                  <a:lnTo>
                    <a:pt x="17897" y="224750"/>
                  </a:lnTo>
                  <a:lnTo>
                    <a:pt x="38656" y="245035"/>
                  </a:lnTo>
                  <a:lnTo>
                    <a:pt x="57075" y="254926"/>
                  </a:lnTo>
                  <a:lnTo>
                    <a:pt x="80446" y="260091"/>
                  </a:lnTo>
                  <a:lnTo>
                    <a:pt x="93575" y="259850"/>
                  </a:lnTo>
                  <a:lnTo>
                    <a:pt x="104820" y="256686"/>
                  </a:lnTo>
                  <a:lnTo>
                    <a:pt x="122345" y="246618"/>
                  </a:lnTo>
                  <a:lnTo>
                    <a:pt x="132187" y="237517"/>
                  </a:lnTo>
                  <a:lnTo>
                    <a:pt x="138444" y="225712"/>
                  </a:lnTo>
                  <a:lnTo>
                    <a:pt x="145334" y="204753"/>
                  </a:lnTo>
                  <a:lnTo>
                    <a:pt x="143913" y="185370"/>
                  </a:lnTo>
                  <a:lnTo>
                    <a:pt x="137338" y="166809"/>
                  </a:lnTo>
                  <a:lnTo>
                    <a:pt x="127002" y="153509"/>
                  </a:lnTo>
                  <a:lnTo>
                    <a:pt x="116687" y="146237"/>
                  </a:lnTo>
                  <a:lnTo>
                    <a:pt x="101872" y="143533"/>
                  </a:lnTo>
                  <a:lnTo>
                    <a:pt x="77335" y="147789"/>
                  </a:lnTo>
                  <a:lnTo>
                    <a:pt x="62559" y="155728"/>
                  </a:lnTo>
                  <a:lnTo>
                    <a:pt x="42072" y="173016"/>
                  </a:lnTo>
                  <a:lnTo>
                    <a:pt x="24280" y="20589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SMARTInkShape-259">
              <a:extLst>
                <a:ext uri="{FF2B5EF4-FFF2-40B4-BE49-F238E27FC236}">
                  <a16:creationId xmlns:a16="http://schemas.microsoft.com/office/drawing/2014/main" xmlns="" id="{9F4E350D-566C-4CA7-BF71-CCE6C07B218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302000" y="4064000"/>
              <a:ext cx="149226" cy="15726"/>
            </a:xfrm>
            <a:custGeom>
              <a:avLst/>
              <a:gdLst/>
              <a:ahLst/>
              <a:cxnLst/>
              <a:rect l="0" t="0" r="0" b="0"/>
              <a:pathLst>
                <a:path w="149226" h="15726">
                  <a:moveTo>
                    <a:pt x="0" y="0"/>
                  </a:moveTo>
                  <a:lnTo>
                    <a:pt x="0" y="0"/>
                  </a:lnTo>
                  <a:lnTo>
                    <a:pt x="8303" y="7598"/>
                  </a:lnTo>
                  <a:lnTo>
                    <a:pt x="16101" y="11031"/>
                  </a:lnTo>
                  <a:lnTo>
                    <a:pt x="43873" y="15725"/>
                  </a:lnTo>
                  <a:lnTo>
                    <a:pt x="90336" y="14145"/>
                  </a:lnTo>
                  <a:lnTo>
                    <a:pt x="135398" y="10804"/>
                  </a:lnTo>
                  <a:lnTo>
                    <a:pt x="149225" y="95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SMARTInkShape-260">
              <a:extLst>
                <a:ext uri="{FF2B5EF4-FFF2-40B4-BE49-F238E27FC236}">
                  <a16:creationId xmlns:a16="http://schemas.microsoft.com/office/drawing/2014/main" xmlns="" id="{0D163914-DC9F-4E06-92F3-73229F81BE9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286125" y="3952901"/>
              <a:ext cx="174626" cy="3150"/>
            </a:xfrm>
            <a:custGeom>
              <a:avLst/>
              <a:gdLst/>
              <a:ahLst/>
              <a:cxnLst/>
              <a:rect l="0" t="0" r="0" b="0"/>
              <a:pathLst>
                <a:path w="174626" h="3150">
                  <a:moveTo>
                    <a:pt x="0" y="3149"/>
                  </a:moveTo>
                  <a:lnTo>
                    <a:pt x="0" y="3149"/>
                  </a:lnTo>
                  <a:lnTo>
                    <a:pt x="5069" y="2796"/>
                  </a:lnTo>
                  <a:lnTo>
                    <a:pt x="12242" y="967"/>
                  </a:lnTo>
                  <a:lnTo>
                    <a:pt x="57957" y="0"/>
                  </a:lnTo>
                  <a:lnTo>
                    <a:pt x="88743" y="916"/>
                  </a:lnTo>
                  <a:lnTo>
                    <a:pt x="132480" y="2487"/>
                  </a:lnTo>
                  <a:lnTo>
                    <a:pt x="174625" y="314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SMARTInkShape-Group90">
            <a:extLst>
              <a:ext uri="{FF2B5EF4-FFF2-40B4-BE49-F238E27FC236}">
                <a16:creationId xmlns:a16="http://schemas.microsoft.com/office/drawing/2014/main" xmlns="" id="{5C14EDCC-456D-4218-88D4-BAC2DC664691}"/>
              </a:ext>
            </a:extLst>
          </p:cNvPr>
          <p:cNvGrpSpPr/>
          <p:nvPr/>
        </p:nvGrpSpPr>
        <p:grpSpPr>
          <a:xfrm>
            <a:off x="1898454" y="3792799"/>
            <a:ext cx="1278412" cy="337877"/>
            <a:chOff x="1898454" y="3792799"/>
            <a:chExt cx="1278412" cy="337877"/>
          </a:xfrm>
        </p:grpSpPr>
        <p:sp>
          <p:nvSpPr>
            <p:cNvPr id="43" name="SMARTInkShape-261">
              <a:extLst>
                <a:ext uri="{FF2B5EF4-FFF2-40B4-BE49-F238E27FC236}">
                  <a16:creationId xmlns:a16="http://schemas.microsoft.com/office/drawing/2014/main" xmlns="" id="{78085C6C-BED5-4711-AE71-4D26A06194C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2947704" y="3792799"/>
              <a:ext cx="229162" cy="308432"/>
            </a:xfrm>
            <a:custGeom>
              <a:avLst/>
              <a:gdLst/>
              <a:ahLst/>
              <a:cxnLst/>
              <a:rect l="0" t="0" r="0" b="0"/>
              <a:pathLst>
                <a:path w="229162" h="308432">
                  <a:moveTo>
                    <a:pt x="36796" y="29901"/>
                  </a:moveTo>
                  <a:lnTo>
                    <a:pt x="36796" y="29901"/>
                  </a:lnTo>
                  <a:lnTo>
                    <a:pt x="36796" y="28215"/>
                  </a:lnTo>
                  <a:lnTo>
                    <a:pt x="34915" y="26447"/>
                  </a:lnTo>
                  <a:lnTo>
                    <a:pt x="33425" y="25482"/>
                  </a:lnTo>
                  <a:lnTo>
                    <a:pt x="32079" y="25191"/>
                  </a:lnTo>
                  <a:lnTo>
                    <a:pt x="30829" y="25350"/>
                  </a:lnTo>
                  <a:lnTo>
                    <a:pt x="29643" y="25809"/>
                  </a:lnTo>
                  <a:lnTo>
                    <a:pt x="27384" y="29141"/>
                  </a:lnTo>
                  <a:lnTo>
                    <a:pt x="12248" y="72794"/>
                  </a:lnTo>
                  <a:lnTo>
                    <a:pt x="5299" y="110108"/>
                  </a:lnTo>
                  <a:lnTo>
                    <a:pt x="0" y="149265"/>
                  </a:lnTo>
                  <a:lnTo>
                    <a:pt x="4023" y="192395"/>
                  </a:lnTo>
                  <a:lnTo>
                    <a:pt x="14434" y="233527"/>
                  </a:lnTo>
                  <a:lnTo>
                    <a:pt x="31477" y="265406"/>
                  </a:lnTo>
                  <a:lnTo>
                    <a:pt x="54309" y="285751"/>
                  </a:lnTo>
                  <a:lnTo>
                    <a:pt x="91866" y="303904"/>
                  </a:lnTo>
                  <a:lnTo>
                    <a:pt x="105957" y="308431"/>
                  </a:lnTo>
                  <a:lnTo>
                    <a:pt x="149929" y="303464"/>
                  </a:lnTo>
                  <a:lnTo>
                    <a:pt x="172894" y="297134"/>
                  </a:lnTo>
                  <a:lnTo>
                    <a:pt x="191696" y="279355"/>
                  </a:lnTo>
                  <a:lnTo>
                    <a:pt x="213692" y="248496"/>
                  </a:lnTo>
                  <a:lnTo>
                    <a:pt x="221580" y="227158"/>
                  </a:lnTo>
                  <a:lnTo>
                    <a:pt x="229161" y="180686"/>
                  </a:lnTo>
                  <a:lnTo>
                    <a:pt x="224437" y="139531"/>
                  </a:lnTo>
                  <a:lnTo>
                    <a:pt x="210647" y="99521"/>
                  </a:lnTo>
                  <a:lnTo>
                    <a:pt x="188323" y="56969"/>
                  </a:lnTo>
                  <a:lnTo>
                    <a:pt x="163707" y="29075"/>
                  </a:lnTo>
                  <a:lnTo>
                    <a:pt x="139855" y="10113"/>
                  </a:lnTo>
                  <a:lnTo>
                    <a:pt x="116447" y="2009"/>
                  </a:lnTo>
                  <a:lnTo>
                    <a:pt x="89598" y="0"/>
                  </a:lnTo>
                  <a:lnTo>
                    <a:pt x="77080" y="2030"/>
                  </a:lnTo>
                  <a:lnTo>
                    <a:pt x="46321" y="20376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SMARTInkShape-262">
              <a:extLst>
                <a:ext uri="{FF2B5EF4-FFF2-40B4-BE49-F238E27FC236}">
                  <a16:creationId xmlns:a16="http://schemas.microsoft.com/office/drawing/2014/main" xmlns="" id="{9514F537-68E5-4CCF-B85A-AB96F23170F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838450" y="3965575"/>
              <a:ext cx="19051" cy="155576"/>
            </a:xfrm>
            <a:custGeom>
              <a:avLst/>
              <a:gdLst/>
              <a:ahLst/>
              <a:cxnLst/>
              <a:rect l="0" t="0" r="0" b="0"/>
              <a:pathLst>
                <a:path w="19051" h="155576">
                  <a:moveTo>
                    <a:pt x="0" y="0"/>
                  </a:moveTo>
                  <a:lnTo>
                    <a:pt x="0" y="0"/>
                  </a:lnTo>
                  <a:lnTo>
                    <a:pt x="2535" y="2887"/>
                  </a:lnTo>
                  <a:lnTo>
                    <a:pt x="4419" y="6105"/>
                  </a:lnTo>
                  <a:lnTo>
                    <a:pt x="9472" y="46766"/>
                  </a:lnTo>
                  <a:lnTo>
                    <a:pt x="11195" y="87822"/>
                  </a:lnTo>
                  <a:lnTo>
                    <a:pt x="14937" y="132693"/>
                  </a:lnTo>
                  <a:lnTo>
                    <a:pt x="19050" y="1555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SMARTInkShape-263">
              <a:extLst>
                <a:ext uri="{FF2B5EF4-FFF2-40B4-BE49-F238E27FC236}">
                  <a16:creationId xmlns:a16="http://schemas.microsoft.com/office/drawing/2014/main" xmlns="" id="{DD92ACED-7B50-418E-91D3-28265AB5205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751553" y="3835400"/>
              <a:ext cx="112298" cy="212726"/>
            </a:xfrm>
            <a:custGeom>
              <a:avLst/>
              <a:gdLst/>
              <a:ahLst/>
              <a:cxnLst/>
              <a:rect l="0" t="0" r="0" b="0"/>
              <a:pathLst>
                <a:path w="112298" h="212726">
                  <a:moveTo>
                    <a:pt x="10697" y="0"/>
                  </a:moveTo>
                  <a:lnTo>
                    <a:pt x="10697" y="0"/>
                  </a:lnTo>
                  <a:lnTo>
                    <a:pt x="9011" y="44746"/>
                  </a:lnTo>
                  <a:lnTo>
                    <a:pt x="4758" y="86473"/>
                  </a:lnTo>
                  <a:lnTo>
                    <a:pt x="0" y="129221"/>
                  </a:lnTo>
                  <a:lnTo>
                    <a:pt x="78" y="162207"/>
                  </a:lnTo>
                  <a:lnTo>
                    <a:pt x="5673" y="183435"/>
                  </a:lnTo>
                  <a:lnTo>
                    <a:pt x="8229" y="188888"/>
                  </a:lnTo>
                  <a:lnTo>
                    <a:pt x="16708" y="197313"/>
                  </a:lnTo>
                  <a:lnTo>
                    <a:pt x="28157" y="203141"/>
                  </a:lnTo>
                  <a:lnTo>
                    <a:pt x="57132" y="208762"/>
                  </a:lnTo>
                  <a:lnTo>
                    <a:pt x="112297" y="21272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SMARTInkShape-264">
              <a:extLst>
                <a:ext uri="{FF2B5EF4-FFF2-40B4-BE49-F238E27FC236}">
                  <a16:creationId xmlns:a16="http://schemas.microsoft.com/office/drawing/2014/main" xmlns="" id="{DA55BA90-266B-4D03-A83B-0A3637FD743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498725" y="4013200"/>
              <a:ext cx="155576" cy="7904"/>
            </a:xfrm>
            <a:custGeom>
              <a:avLst/>
              <a:gdLst/>
              <a:ahLst/>
              <a:cxnLst/>
              <a:rect l="0" t="0" r="0" b="0"/>
              <a:pathLst>
                <a:path w="155576" h="7904">
                  <a:moveTo>
                    <a:pt x="0" y="0"/>
                  </a:moveTo>
                  <a:lnTo>
                    <a:pt x="0" y="0"/>
                  </a:lnTo>
                  <a:lnTo>
                    <a:pt x="3371" y="1686"/>
                  </a:lnTo>
                  <a:lnTo>
                    <a:pt x="50940" y="6136"/>
                  </a:lnTo>
                  <a:lnTo>
                    <a:pt x="85162" y="7903"/>
                  </a:lnTo>
                  <a:lnTo>
                    <a:pt x="155575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SMARTInkShape-265">
              <a:extLst>
                <a:ext uri="{FF2B5EF4-FFF2-40B4-BE49-F238E27FC236}">
                  <a16:creationId xmlns:a16="http://schemas.microsoft.com/office/drawing/2014/main" xmlns="" id="{B9AF5CE6-A5AB-4863-BE20-4068BC76A44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2565400" y="3962400"/>
              <a:ext cx="6351" cy="168276"/>
            </a:xfrm>
            <a:custGeom>
              <a:avLst/>
              <a:gdLst/>
              <a:ahLst/>
              <a:cxnLst/>
              <a:rect l="0" t="0" r="0" b="0"/>
              <a:pathLst>
                <a:path w="6351" h="168276">
                  <a:moveTo>
                    <a:pt x="0" y="0"/>
                  </a:moveTo>
                  <a:lnTo>
                    <a:pt x="0" y="0"/>
                  </a:lnTo>
                  <a:lnTo>
                    <a:pt x="0" y="36229"/>
                  </a:lnTo>
                  <a:lnTo>
                    <a:pt x="0" y="81447"/>
                  </a:lnTo>
                  <a:lnTo>
                    <a:pt x="941" y="122810"/>
                  </a:lnTo>
                  <a:lnTo>
                    <a:pt x="6350" y="1682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SMARTInkShape-266">
              <a:extLst>
                <a:ext uri="{FF2B5EF4-FFF2-40B4-BE49-F238E27FC236}">
                  <a16:creationId xmlns:a16="http://schemas.microsoft.com/office/drawing/2014/main" xmlns="" id="{28265402-AD95-4450-9422-CD582794F1C3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2165350" y="3822713"/>
              <a:ext cx="217367" cy="285290"/>
            </a:xfrm>
            <a:custGeom>
              <a:avLst/>
              <a:gdLst/>
              <a:ahLst/>
              <a:cxnLst/>
              <a:rect l="0" t="0" r="0" b="0"/>
              <a:pathLst>
                <a:path w="217367" h="285290">
                  <a:moveTo>
                    <a:pt x="41275" y="6337"/>
                  </a:moveTo>
                  <a:lnTo>
                    <a:pt x="41275" y="6337"/>
                  </a:lnTo>
                  <a:lnTo>
                    <a:pt x="37904" y="8023"/>
                  </a:lnTo>
                  <a:lnTo>
                    <a:pt x="23615" y="32525"/>
                  </a:lnTo>
                  <a:lnTo>
                    <a:pt x="13080" y="68433"/>
                  </a:lnTo>
                  <a:lnTo>
                    <a:pt x="12869" y="107783"/>
                  </a:lnTo>
                  <a:lnTo>
                    <a:pt x="12813" y="138526"/>
                  </a:lnTo>
                  <a:lnTo>
                    <a:pt x="15572" y="181152"/>
                  </a:lnTo>
                  <a:lnTo>
                    <a:pt x="22596" y="227644"/>
                  </a:lnTo>
                  <a:lnTo>
                    <a:pt x="34682" y="251277"/>
                  </a:lnTo>
                  <a:lnTo>
                    <a:pt x="63570" y="275259"/>
                  </a:lnTo>
                  <a:lnTo>
                    <a:pt x="74937" y="282374"/>
                  </a:lnTo>
                  <a:lnTo>
                    <a:pt x="104440" y="285289"/>
                  </a:lnTo>
                  <a:lnTo>
                    <a:pt x="130429" y="283919"/>
                  </a:lnTo>
                  <a:lnTo>
                    <a:pt x="156591" y="272851"/>
                  </a:lnTo>
                  <a:lnTo>
                    <a:pt x="179395" y="256166"/>
                  </a:lnTo>
                  <a:lnTo>
                    <a:pt x="201242" y="229390"/>
                  </a:lnTo>
                  <a:lnTo>
                    <a:pt x="213242" y="191822"/>
                  </a:lnTo>
                  <a:lnTo>
                    <a:pt x="217366" y="144754"/>
                  </a:lnTo>
                  <a:lnTo>
                    <a:pt x="214504" y="107644"/>
                  </a:lnTo>
                  <a:lnTo>
                    <a:pt x="190033" y="60195"/>
                  </a:lnTo>
                  <a:lnTo>
                    <a:pt x="179356" y="46855"/>
                  </a:lnTo>
                  <a:lnTo>
                    <a:pt x="133276" y="12073"/>
                  </a:lnTo>
                  <a:lnTo>
                    <a:pt x="91269" y="1883"/>
                  </a:lnTo>
                  <a:lnTo>
                    <a:pt x="62752" y="0"/>
                  </a:lnTo>
                  <a:lnTo>
                    <a:pt x="40309" y="6733"/>
                  </a:lnTo>
                  <a:lnTo>
                    <a:pt x="0" y="4126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SMARTInkShape-267">
              <a:extLst>
                <a:ext uri="{FF2B5EF4-FFF2-40B4-BE49-F238E27FC236}">
                  <a16:creationId xmlns:a16="http://schemas.microsoft.com/office/drawing/2014/main" xmlns="" id="{962BD842-E7C3-4FCF-BEFC-FC27BE445AD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898454" y="3814118"/>
              <a:ext cx="174822" cy="307108"/>
            </a:xfrm>
            <a:custGeom>
              <a:avLst/>
              <a:gdLst/>
              <a:ahLst/>
              <a:cxnLst/>
              <a:rect l="0" t="0" r="0" b="0"/>
              <a:pathLst>
                <a:path w="174822" h="307108">
                  <a:moveTo>
                    <a:pt x="57346" y="75257"/>
                  </a:moveTo>
                  <a:lnTo>
                    <a:pt x="57346" y="75257"/>
                  </a:lnTo>
                  <a:lnTo>
                    <a:pt x="56993" y="68006"/>
                  </a:lnTo>
                  <a:lnTo>
                    <a:pt x="55164" y="62604"/>
                  </a:lnTo>
                  <a:lnTo>
                    <a:pt x="54833" y="62235"/>
                  </a:lnTo>
                  <a:lnTo>
                    <a:pt x="54302" y="62493"/>
                  </a:lnTo>
                  <a:lnTo>
                    <a:pt x="50839" y="62538"/>
                  </a:lnTo>
                  <a:lnTo>
                    <a:pt x="16741" y="50983"/>
                  </a:lnTo>
                  <a:lnTo>
                    <a:pt x="12990" y="47786"/>
                  </a:lnTo>
                  <a:lnTo>
                    <a:pt x="7881" y="39529"/>
                  </a:lnTo>
                  <a:lnTo>
                    <a:pt x="6316" y="30921"/>
                  </a:lnTo>
                  <a:lnTo>
                    <a:pt x="7149" y="22744"/>
                  </a:lnTo>
                  <a:lnTo>
                    <a:pt x="9872" y="15582"/>
                  </a:lnTo>
                  <a:lnTo>
                    <a:pt x="17196" y="9811"/>
                  </a:lnTo>
                  <a:lnTo>
                    <a:pt x="35774" y="2044"/>
                  </a:lnTo>
                  <a:lnTo>
                    <a:pt x="61761" y="0"/>
                  </a:lnTo>
                  <a:lnTo>
                    <a:pt x="72478" y="1005"/>
                  </a:lnTo>
                  <a:lnTo>
                    <a:pt x="91502" y="10296"/>
                  </a:lnTo>
                  <a:lnTo>
                    <a:pt x="107722" y="24220"/>
                  </a:lnTo>
                  <a:lnTo>
                    <a:pt x="131103" y="66155"/>
                  </a:lnTo>
                  <a:lnTo>
                    <a:pt x="139623" y="110788"/>
                  </a:lnTo>
                  <a:lnTo>
                    <a:pt x="139006" y="157339"/>
                  </a:lnTo>
                  <a:lnTo>
                    <a:pt x="130430" y="197500"/>
                  </a:lnTo>
                  <a:lnTo>
                    <a:pt x="114195" y="237387"/>
                  </a:lnTo>
                  <a:lnTo>
                    <a:pt x="96641" y="263524"/>
                  </a:lnTo>
                  <a:lnTo>
                    <a:pt x="74477" y="276306"/>
                  </a:lnTo>
                  <a:lnTo>
                    <a:pt x="53994" y="282288"/>
                  </a:lnTo>
                  <a:lnTo>
                    <a:pt x="38440" y="282375"/>
                  </a:lnTo>
                  <a:lnTo>
                    <a:pt x="15054" y="274527"/>
                  </a:lnTo>
                  <a:lnTo>
                    <a:pt x="8799" y="270125"/>
                  </a:lnTo>
                  <a:lnTo>
                    <a:pt x="1608" y="258624"/>
                  </a:lnTo>
                  <a:lnTo>
                    <a:pt x="0" y="250945"/>
                  </a:lnTo>
                  <a:lnTo>
                    <a:pt x="815" y="243652"/>
                  </a:lnTo>
                  <a:lnTo>
                    <a:pt x="5240" y="232318"/>
                  </a:lnTo>
                  <a:lnTo>
                    <a:pt x="9023" y="226671"/>
                  </a:lnTo>
                  <a:lnTo>
                    <a:pt x="21861" y="219525"/>
                  </a:lnTo>
                  <a:lnTo>
                    <a:pt x="30286" y="217928"/>
                  </a:lnTo>
                  <a:lnTo>
                    <a:pt x="47689" y="219777"/>
                  </a:lnTo>
                  <a:lnTo>
                    <a:pt x="71771" y="232973"/>
                  </a:lnTo>
                  <a:lnTo>
                    <a:pt x="101233" y="261694"/>
                  </a:lnTo>
                  <a:lnTo>
                    <a:pt x="126618" y="289167"/>
                  </a:lnTo>
                  <a:lnTo>
                    <a:pt x="150496" y="304026"/>
                  </a:lnTo>
                  <a:lnTo>
                    <a:pt x="159777" y="307107"/>
                  </a:lnTo>
                  <a:lnTo>
                    <a:pt x="174821" y="3070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SMARTInkShape-268">
            <a:extLst>
              <a:ext uri="{FF2B5EF4-FFF2-40B4-BE49-F238E27FC236}">
                <a16:creationId xmlns:a16="http://schemas.microsoft.com/office/drawing/2014/main" xmlns="" id="{AD8AA41F-5E59-4397-AC4A-A5E2721277D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03650" y="4398239"/>
            <a:ext cx="148955" cy="280842"/>
          </a:xfrm>
          <a:custGeom>
            <a:avLst/>
            <a:gdLst/>
            <a:ahLst/>
            <a:cxnLst/>
            <a:rect l="0" t="0" r="0" b="0"/>
            <a:pathLst>
              <a:path w="148955" h="280842">
                <a:moveTo>
                  <a:pt x="133350" y="43586"/>
                </a:moveTo>
                <a:lnTo>
                  <a:pt x="133350" y="43586"/>
                </a:lnTo>
                <a:lnTo>
                  <a:pt x="135036" y="43586"/>
                </a:lnTo>
                <a:lnTo>
                  <a:pt x="135532" y="42528"/>
                </a:lnTo>
                <a:lnTo>
                  <a:pt x="136513" y="21247"/>
                </a:lnTo>
                <a:lnTo>
                  <a:pt x="123037" y="8980"/>
                </a:lnTo>
                <a:lnTo>
                  <a:pt x="111716" y="3511"/>
                </a:lnTo>
                <a:lnTo>
                  <a:pt x="90075" y="0"/>
                </a:lnTo>
                <a:lnTo>
                  <a:pt x="61311" y="5217"/>
                </a:lnTo>
                <a:lnTo>
                  <a:pt x="53002" y="8894"/>
                </a:lnTo>
                <a:lnTo>
                  <a:pt x="29428" y="26568"/>
                </a:lnTo>
                <a:lnTo>
                  <a:pt x="14319" y="43595"/>
                </a:lnTo>
                <a:lnTo>
                  <a:pt x="8290" y="69732"/>
                </a:lnTo>
                <a:lnTo>
                  <a:pt x="6605" y="106644"/>
                </a:lnTo>
                <a:lnTo>
                  <a:pt x="11482" y="128788"/>
                </a:lnTo>
                <a:lnTo>
                  <a:pt x="17685" y="137075"/>
                </a:lnTo>
                <a:lnTo>
                  <a:pt x="26205" y="142287"/>
                </a:lnTo>
                <a:lnTo>
                  <a:pt x="50444" y="150179"/>
                </a:lnTo>
                <a:lnTo>
                  <a:pt x="65276" y="149448"/>
                </a:lnTo>
                <a:lnTo>
                  <a:pt x="83076" y="143627"/>
                </a:lnTo>
                <a:lnTo>
                  <a:pt x="98385" y="131828"/>
                </a:lnTo>
                <a:lnTo>
                  <a:pt x="115494" y="102958"/>
                </a:lnTo>
                <a:lnTo>
                  <a:pt x="132614" y="56127"/>
                </a:lnTo>
                <a:lnTo>
                  <a:pt x="145409" y="28694"/>
                </a:lnTo>
                <a:lnTo>
                  <a:pt x="145623" y="29072"/>
                </a:lnTo>
                <a:lnTo>
                  <a:pt x="145994" y="34950"/>
                </a:lnTo>
                <a:lnTo>
                  <a:pt x="140271" y="78813"/>
                </a:lnTo>
                <a:lnTo>
                  <a:pt x="140716" y="119965"/>
                </a:lnTo>
                <a:lnTo>
                  <a:pt x="145126" y="162561"/>
                </a:lnTo>
                <a:lnTo>
                  <a:pt x="148954" y="209919"/>
                </a:lnTo>
                <a:lnTo>
                  <a:pt x="148131" y="242898"/>
                </a:lnTo>
                <a:lnTo>
                  <a:pt x="139797" y="262559"/>
                </a:lnTo>
                <a:lnTo>
                  <a:pt x="137648" y="265768"/>
                </a:lnTo>
                <a:lnTo>
                  <a:pt x="126196" y="273655"/>
                </a:lnTo>
                <a:lnTo>
                  <a:pt x="98210" y="280406"/>
                </a:lnTo>
                <a:lnTo>
                  <a:pt x="94049" y="280841"/>
                </a:lnTo>
                <a:lnTo>
                  <a:pt x="47629" y="268346"/>
                </a:lnTo>
                <a:lnTo>
                  <a:pt x="13699" y="256889"/>
                </a:lnTo>
                <a:lnTo>
                  <a:pt x="5156" y="250877"/>
                </a:lnTo>
                <a:lnTo>
                  <a:pt x="0" y="243611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SMARTInkShape-269">
            <a:extLst>
              <a:ext uri="{FF2B5EF4-FFF2-40B4-BE49-F238E27FC236}">
                <a16:creationId xmlns:a16="http://schemas.microsoft.com/office/drawing/2014/main" xmlns="" id="{422D0916-0DC9-44EF-A978-C630D391B8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39784" y="4388555"/>
            <a:ext cx="221067" cy="316398"/>
          </a:xfrm>
          <a:custGeom>
            <a:avLst/>
            <a:gdLst/>
            <a:ahLst/>
            <a:cxnLst/>
            <a:rect l="0" t="0" r="0" b="0"/>
            <a:pathLst>
              <a:path w="221067" h="316398">
                <a:moveTo>
                  <a:pt x="62316" y="97720"/>
                </a:moveTo>
                <a:lnTo>
                  <a:pt x="62316" y="97720"/>
                </a:lnTo>
                <a:lnTo>
                  <a:pt x="62316" y="99405"/>
                </a:lnTo>
                <a:lnTo>
                  <a:pt x="61375" y="101174"/>
                </a:lnTo>
                <a:lnTo>
                  <a:pt x="52972" y="113280"/>
                </a:lnTo>
                <a:lnTo>
                  <a:pt x="51159" y="113502"/>
                </a:lnTo>
                <a:lnTo>
                  <a:pt x="28774" y="96624"/>
                </a:lnTo>
                <a:lnTo>
                  <a:pt x="17512" y="81432"/>
                </a:lnTo>
                <a:lnTo>
                  <a:pt x="10357" y="61548"/>
                </a:lnTo>
                <a:lnTo>
                  <a:pt x="10624" y="46158"/>
                </a:lnTo>
                <a:lnTo>
                  <a:pt x="18590" y="19277"/>
                </a:lnTo>
                <a:lnTo>
                  <a:pt x="22774" y="13350"/>
                </a:lnTo>
                <a:lnTo>
                  <a:pt x="28514" y="8717"/>
                </a:lnTo>
                <a:lnTo>
                  <a:pt x="47787" y="1677"/>
                </a:lnTo>
                <a:lnTo>
                  <a:pt x="58599" y="0"/>
                </a:lnTo>
                <a:lnTo>
                  <a:pt x="71876" y="2875"/>
                </a:lnTo>
                <a:lnTo>
                  <a:pt x="86982" y="13252"/>
                </a:lnTo>
                <a:lnTo>
                  <a:pt x="97572" y="24126"/>
                </a:lnTo>
                <a:lnTo>
                  <a:pt x="111901" y="56952"/>
                </a:lnTo>
                <a:lnTo>
                  <a:pt x="121373" y="102791"/>
                </a:lnTo>
                <a:lnTo>
                  <a:pt x="122038" y="141186"/>
                </a:lnTo>
                <a:lnTo>
                  <a:pt x="116145" y="188676"/>
                </a:lnTo>
                <a:lnTo>
                  <a:pt x="99104" y="232994"/>
                </a:lnTo>
                <a:lnTo>
                  <a:pt x="75788" y="276968"/>
                </a:lnTo>
                <a:lnTo>
                  <a:pt x="61606" y="296149"/>
                </a:lnTo>
                <a:lnTo>
                  <a:pt x="53769" y="301504"/>
                </a:lnTo>
                <a:lnTo>
                  <a:pt x="40381" y="305562"/>
                </a:lnTo>
                <a:lnTo>
                  <a:pt x="32106" y="305805"/>
                </a:lnTo>
                <a:lnTo>
                  <a:pt x="24900" y="303562"/>
                </a:lnTo>
                <a:lnTo>
                  <a:pt x="18170" y="296449"/>
                </a:lnTo>
                <a:lnTo>
                  <a:pt x="6748" y="276957"/>
                </a:lnTo>
                <a:lnTo>
                  <a:pt x="0" y="253528"/>
                </a:lnTo>
                <a:lnTo>
                  <a:pt x="852" y="238782"/>
                </a:lnTo>
                <a:lnTo>
                  <a:pt x="5025" y="226064"/>
                </a:lnTo>
                <a:lnTo>
                  <a:pt x="12415" y="217279"/>
                </a:lnTo>
                <a:lnTo>
                  <a:pt x="18266" y="214357"/>
                </a:lnTo>
                <a:lnTo>
                  <a:pt x="28960" y="212482"/>
                </a:lnTo>
                <a:lnTo>
                  <a:pt x="39066" y="213842"/>
                </a:lnTo>
                <a:lnTo>
                  <a:pt x="45045" y="216475"/>
                </a:lnTo>
                <a:lnTo>
                  <a:pt x="47627" y="218165"/>
                </a:lnTo>
                <a:lnTo>
                  <a:pt x="78370" y="265385"/>
                </a:lnTo>
                <a:lnTo>
                  <a:pt x="104704" y="302593"/>
                </a:lnTo>
                <a:lnTo>
                  <a:pt x="107508" y="305210"/>
                </a:lnTo>
                <a:lnTo>
                  <a:pt x="130523" y="313775"/>
                </a:lnTo>
                <a:lnTo>
                  <a:pt x="153952" y="316397"/>
                </a:lnTo>
                <a:lnTo>
                  <a:pt x="174448" y="309935"/>
                </a:lnTo>
                <a:lnTo>
                  <a:pt x="188282" y="300769"/>
                </a:lnTo>
                <a:lnTo>
                  <a:pt x="214354" y="270044"/>
                </a:lnTo>
                <a:lnTo>
                  <a:pt x="221066" y="25647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SMARTInkShape-Group93">
            <a:extLst>
              <a:ext uri="{FF2B5EF4-FFF2-40B4-BE49-F238E27FC236}">
                <a16:creationId xmlns:a16="http://schemas.microsoft.com/office/drawing/2014/main" xmlns="" id="{39D14BC5-C8DC-466C-8EA2-4307EA71A2BC}"/>
              </a:ext>
            </a:extLst>
          </p:cNvPr>
          <p:cNvGrpSpPr/>
          <p:nvPr/>
        </p:nvGrpSpPr>
        <p:grpSpPr>
          <a:xfrm>
            <a:off x="5477154" y="4250107"/>
            <a:ext cx="938414" cy="463184"/>
            <a:chOff x="5477154" y="4250107"/>
            <a:chExt cx="938414" cy="463184"/>
          </a:xfrm>
        </p:grpSpPr>
        <p:sp>
          <p:nvSpPr>
            <p:cNvPr id="53" name="SMARTInkShape-270">
              <a:extLst>
                <a:ext uri="{FF2B5EF4-FFF2-40B4-BE49-F238E27FC236}">
                  <a16:creationId xmlns:a16="http://schemas.microsoft.com/office/drawing/2014/main" xmlns="" id="{08726797-DC4F-4F4C-8C51-235E219BECD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477154" y="4250107"/>
              <a:ext cx="262170" cy="438262"/>
            </a:xfrm>
            <a:custGeom>
              <a:avLst/>
              <a:gdLst/>
              <a:ahLst/>
              <a:cxnLst/>
              <a:rect l="0" t="0" r="0" b="0"/>
              <a:pathLst>
                <a:path w="262170" h="438262">
                  <a:moveTo>
                    <a:pt x="25121" y="17093"/>
                  </a:moveTo>
                  <a:lnTo>
                    <a:pt x="25121" y="17093"/>
                  </a:lnTo>
                  <a:lnTo>
                    <a:pt x="25121" y="18779"/>
                  </a:lnTo>
                  <a:lnTo>
                    <a:pt x="26062" y="20547"/>
                  </a:lnTo>
                  <a:lnTo>
                    <a:pt x="51488" y="62446"/>
                  </a:lnTo>
                  <a:lnTo>
                    <a:pt x="87636" y="105035"/>
                  </a:lnTo>
                  <a:lnTo>
                    <a:pt x="107908" y="121914"/>
                  </a:lnTo>
                  <a:lnTo>
                    <a:pt x="140004" y="131337"/>
                  </a:lnTo>
                  <a:lnTo>
                    <a:pt x="175193" y="132048"/>
                  </a:lnTo>
                  <a:lnTo>
                    <a:pt x="199409" y="126531"/>
                  </a:lnTo>
                  <a:lnTo>
                    <a:pt x="228450" y="110128"/>
                  </a:lnTo>
                  <a:lnTo>
                    <a:pt x="244587" y="96008"/>
                  </a:lnTo>
                  <a:lnTo>
                    <a:pt x="257756" y="72774"/>
                  </a:lnTo>
                  <a:lnTo>
                    <a:pt x="262169" y="46918"/>
                  </a:lnTo>
                  <a:lnTo>
                    <a:pt x="261241" y="29811"/>
                  </a:lnTo>
                  <a:lnTo>
                    <a:pt x="257047" y="18039"/>
                  </a:lnTo>
                  <a:lnTo>
                    <a:pt x="246279" y="6163"/>
                  </a:lnTo>
                  <a:lnTo>
                    <a:pt x="236891" y="1652"/>
                  </a:lnTo>
                  <a:lnTo>
                    <a:pt x="227191" y="0"/>
                  </a:lnTo>
                  <a:lnTo>
                    <a:pt x="218176" y="441"/>
                  </a:lnTo>
                  <a:lnTo>
                    <a:pt x="205167" y="6044"/>
                  </a:lnTo>
                  <a:lnTo>
                    <a:pt x="195747" y="12722"/>
                  </a:lnTo>
                  <a:lnTo>
                    <a:pt x="188487" y="27596"/>
                  </a:lnTo>
                  <a:lnTo>
                    <a:pt x="177123" y="71319"/>
                  </a:lnTo>
                  <a:lnTo>
                    <a:pt x="173771" y="114475"/>
                  </a:lnTo>
                  <a:lnTo>
                    <a:pt x="169331" y="160223"/>
                  </a:lnTo>
                  <a:lnTo>
                    <a:pt x="164801" y="207378"/>
                  </a:lnTo>
                  <a:lnTo>
                    <a:pt x="159029" y="251086"/>
                  </a:lnTo>
                  <a:lnTo>
                    <a:pt x="149370" y="296722"/>
                  </a:lnTo>
                  <a:lnTo>
                    <a:pt x="138066" y="338046"/>
                  </a:lnTo>
                  <a:lnTo>
                    <a:pt x="121682" y="370556"/>
                  </a:lnTo>
                  <a:lnTo>
                    <a:pt x="95681" y="401447"/>
                  </a:lnTo>
                  <a:lnTo>
                    <a:pt x="78719" y="412375"/>
                  </a:lnTo>
                  <a:lnTo>
                    <a:pt x="63070" y="417455"/>
                  </a:lnTo>
                  <a:lnTo>
                    <a:pt x="55040" y="417517"/>
                  </a:lnTo>
                  <a:lnTo>
                    <a:pt x="30982" y="407289"/>
                  </a:lnTo>
                  <a:lnTo>
                    <a:pt x="8596" y="384920"/>
                  </a:lnTo>
                  <a:lnTo>
                    <a:pt x="2899" y="372357"/>
                  </a:lnTo>
                  <a:lnTo>
                    <a:pt x="0" y="342516"/>
                  </a:lnTo>
                  <a:lnTo>
                    <a:pt x="3608" y="334352"/>
                  </a:lnTo>
                  <a:lnTo>
                    <a:pt x="11691" y="324644"/>
                  </a:lnTo>
                  <a:lnTo>
                    <a:pt x="14051" y="322669"/>
                  </a:lnTo>
                  <a:lnTo>
                    <a:pt x="39815" y="314645"/>
                  </a:lnTo>
                  <a:lnTo>
                    <a:pt x="53542" y="314728"/>
                  </a:lnTo>
                  <a:lnTo>
                    <a:pt x="65410" y="316987"/>
                  </a:lnTo>
                  <a:lnTo>
                    <a:pt x="84742" y="327810"/>
                  </a:lnTo>
                  <a:lnTo>
                    <a:pt x="126638" y="372884"/>
                  </a:lnTo>
                  <a:lnTo>
                    <a:pt x="172659" y="420380"/>
                  </a:lnTo>
                  <a:lnTo>
                    <a:pt x="197988" y="436349"/>
                  </a:lnTo>
                  <a:lnTo>
                    <a:pt x="207079" y="438261"/>
                  </a:lnTo>
                  <a:lnTo>
                    <a:pt x="218410" y="433232"/>
                  </a:lnTo>
                  <a:lnTo>
                    <a:pt x="250546" y="401268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MARTInkShape-271">
              <a:extLst>
                <a:ext uri="{FF2B5EF4-FFF2-40B4-BE49-F238E27FC236}">
                  <a16:creationId xmlns:a16="http://schemas.microsoft.com/office/drawing/2014/main" xmlns="" id="{6EBE29E6-8897-42E2-8AE0-2C106B280AC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45175" y="4254500"/>
              <a:ext cx="12701" cy="66676"/>
            </a:xfrm>
            <a:custGeom>
              <a:avLst/>
              <a:gdLst/>
              <a:ahLst/>
              <a:cxnLst/>
              <a:rect l="0" t="0" r="0" b="0"/>
              <a:pathLst>
                <a:path w="12701" h="66676">
                  <a:moveTo>
                    <a:pt x="12700" y="0"/>
                  </a:moveTo>
                  <a:lnTo>
                    <a:pt x="12700" y="0"/>
                  </a:lnTo>
                  <a:lnTo>
                    <a:pt x="11015" y="3371"/>
                  </a:lnTo>
                  <a:lnTo>
                    <a:pt x="0" y="666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SMARTInkShape-272">
              <a:extLst>
                <a:ext uri="{FF2B5EF4-FFF2-40B4-BE49-F238E27FC236}">
                  <a16:creationId xmlns:a16="http://schemas.microsoft.com/office/drawing/2014/main" xmlns="" id="{CEDFB35E-0903-4CFF-AD4B-267C4C2294E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945409" y="4543829"/>
              <a:ext cx="285974" cy="169462"/>
            </a:xfrm>
            <a:custGeom>
              <a:avLst/>
              <a:gdLst/>
              <a:ahLst/>
              <a:cxnLst/>
              <a:rect l="0" t="0" r="0" b="0"/>
              <a:pathLst>
                <a:path w="285974" h="169462">
                  <a:moveTo>
                    <a:pt x="102966" y="50396"/>
                  </a:moveTo>
                  <a:lnTo>
                    <a:pt x="102966" y="50396"/>
                  </a:lnTo>
                  <a:lnTo>
                    <a:pt x="107385" y="50396"/>
                  </a:lnTo>
                  <a:lnTo>
                    <a:pt x="108382" y="49690"/>
                  </a:lnTo>
                  <a:lnTo>
                    <a:pt x="110429" y="47025"/>
                  </a:lnTo>
                  <a:lnTo>
                    <a:pt x="111575" y="43488"/>
                  </a:lnTo>
                  <a:lnTo>
                    <a:pt x="112437" y="38035"/>
                  </a:lnTo>
                  <a:lnTo>
                    <a:pt x="95525" y="14183"/>
                  </a:lnTo>
                  <a:lnTo>
                    <a:pt x="89075" y="8901"/>
                  </a:lnTo>
                  <a:lnTo>
                    <a:pt x="80329" y="4202"/>
                  </a:lnTo>
                  <a:lnTo>
                    <a:pt x="54516" y="203"/>
                  </a:lnTo>
                  <a:lnTo>
                    <a:pt x="50558" y="0"/>
                  </a:lnTo>
                  <a:lnTo>
                    <a:pt x="34874" y="4772"/>
                  </a:lnTo>
                  <a:lnTo>
                    <a:pt x="27665" y="9070"/>
                  </a:lnTo>
                  <a:lnTo>
                    <a:pt x="15106" y="22634"/>
                  </a:lnTo>
                  <a:lnTo>
                    <a:pt x="8220" y="33821"/>
                  </a:lnTo>
                  <a:lnTo>
                    <a:pt x="0" y="64750"/>
                  </a:lnTo>
                  <a:lnTo>
                    <a:pt x="608" y="86399"/>
                  </a:lnTo>
                  <a:lnTo>
                    <a:pt x="9531" y="128120"/>
                  </a:lnTo>
                  <a:lnTo>
                    <a:pt x="19660" y="148331"/>
                  </a:lnTo>
                  <a:lnTo>
                    <a:pt x="33829" y="165697"/>
                  </a:lnTo>
                  <a:lnTo>
                    <a:pt x="39783" y="168668"/>
                  </a:lnTo>
                  <a:lnTo>
                    <a:pt x="42852" y="169461"/>
                  </a:lnTo>
                  <a:lnTo>
                    <a:pt x="51907" y="166578"/>
                  </a:lnTo>
                  <a:lnTo>
                    <a:pt x="71596" y="153230"/>
                  </a:lnTo>
                  <a:lnTo>
                    <a:pt x="81403" y="139466"/>
                  </a:lnTo>
                  <a:lnTo>
                    <a:pt x="95762" y="98392"/>
                  </a:lnTo>
                  <a:lnTo>
                    <a:pt x="102333" y="59187"/>
                  </a:lnTo>
                  <a:lnTo>
                    <a:pt x="102530" y="38213"/>
                  </a:lnTo>
                  <a:lnTo>
                    <a:pt x="100221" y="27947"/>
                  </a:lnTo>
                  <a:lnTo>
                    <a:pt x="99725" y="27316"/>
                  </a:lnTo>
                  <a:lnTo>
                    <a:pt x="99042" y="27249"/>
                  </a:lnTo>
                  <a:lnTo>
                    <a:pt x="98233" y="27556"/>
                  </a:lnTo>
                  <a:lnTo>
                    <a:pt x="97694" y="28467"/>
                  </a:lnTo>
                  <a:lnTo>
                    <a:pt x="96758" y="35270"/>
                  </a:lnTo>
                  <a:lnTo>
                    <a:pt x="108216" y="81861"/>
                  </a:lnTo>
                  <a:lnTo>
                    <a:pt x="126432" y="119553"/>
                  </a:lnTo>
                  <a:lnTo>
                    <a:pt x="147830" y="145258"/>
                  </a:lnTo>
                  <a:lnTo>
                    <a:pt x="150893" y="147238"/>
                  </a:lnTo>
                  <a:lnTo>
                    <a:pt x="155311" y="147177"/>
                  </a:lnTo>
                  <a:lnTo>
                    <a:pt x="157971" y="146666"/>
                  </a:lnTo>
                  <a:lnTo>
                    <a:pt x="171828" y="132464"/>
                  </a:lnTo>
                  <a:lnTo>
                    <a:pt x="180911" y="118810"/>
                  </a:lnTo>
                  <a:lnTo>
                    <a:pt x="189936" y="88860"/>
                  </a:lnTo>
                  <a:lnTo>
                    <a:pt x="190353" y="74963"/>
                  </a:lnTo>
                  <a:lnTo>
                    <a:pt x="187334" y="57835"/>
                  </a:lnTo>
                  <a:lnTo>
                    <a:pt x="185383" y="53703"/>
                  </a:lnTo>
                  <a:lnTo>
                    <a:pt x="183340" y="51866"/>
                  </a:lnTo>
                  <a:lnTo>
                    <a:pt x="181257" y="51049"/>
                  </a:lnTo>
                  <a:lnTo>
                    <a:pt x="180207" y="51184"/>
                  </a:lnTo>
                  <a:lnTo>
                    <a:pt x="178100" y="52275"/>
                  </a:lnTo>
                  <a:lnTo>
                    <a:pt x="176929" y="56758"/>
                  </a:lnTo>
                  <a:lnTo>
                    <a:pt x="176760" y="62748"/>
                  </a:lnTo>
                  <a:lnTo>
                    <a:pt x="183978" y="87994"/>
                  </a:lnTo>
                  <a:lnTo>
                    <a:pt x="197208" y="115468"/>
                  </a:lnTo>
                  <a:lnTo>
                    <a:pt x="209363" y="129570"/>
                  </a:lnTo>
                  <a:lnTo>
                    <a:pt x="216576" y="134738"/>
                  </a:lnTo>
                  <a:lnTo>
                    <a:pt x="229957" y="139631"/>
                  </a:lnTo>
                  <a:lnTo>
                    <a:pt x="238076" y="139327"/>
                  </a:lnTo>
                  <a:lnTo>
                    <a:pt x="245565" y="136135"/>
                  </a:lnTo>
                  <a:lnTo>
                    <a:pt x="260930" y="122587"/>
                  </a:lnTo>
                  <a:lnTo>
                    <a:pt x="275946" y="99581"/>
                  </a:lnTo>
                  <a:lnTo>
                    <a:pt x="284544" y="71806"/>
                  </a:lnTo>
                  <a:lnTo>
                    <a:pt x="285973" y="62381"/>
                  </a:lnTo>
                  <a:lnTo>
                    <a:pt x="281821" y="37150"/>
                  </a:lnTo>
                  <a:lnTo>
                    <a:pt x="278177" y="29104"/>
                  </a:lnTo>
                  <a:lnTo>
                    <a:pt x="265417" y="18922"/>
                  </a:lnTo>
                  <a:lnTo>
                    <a:pt x="251602" y="12574"/>
                  </a:lnTo>
                  <a:lnTo>
                    <a:pt x="231830" y="11829"/>
                  </a:lnTo>
                  <a:lnTo>
                    <a:pt x="205640" y="21637"/>
                  </a:lnTo>
                  <a:lnTo>
                    <a:pt x="190695" y="30272"/>
                  </a:lnTo>
                  <a:lnTo>
                    <a:pt x="172078" y="52385"/>
                  </a:lnTo>
                  <a:lnTo>
                    <a:pt x="163291" y="85321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SMARTInkShape-273">
              <a:extLst>
                <a:ext uri="{FF2B5EF4-FFF2-40B4-BE49-F238E27FC236}">
                  <a16:creationId xmlns:a16="http://schemas.microsoft.com/office/drawing/2014/main" xmlns="" id="{40959C10-BA8F-4DA2-BB82-8B05241DF8A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219825" y="4403725"/>
              <a:ext cx="195743" cy="287290"/>
            </a:xfrm>
            <a:custGeom>
              <a:avLst/>
              <a:gdLst/>
              <a:ahLst/>
              <a:cxnLst/>
              <a:rect l="0" t="0" r="0" b="0"/>
              <a:pathLst>
                <a:path w="195743" h="287290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9671" y="41289"/>
                  </a:lnTo>
                  <a:lnTo>
                    <a:pt x="13235" y="71973"/>
                  </a:lnTo>
                  <a:lnTo>
                    <a:pt x="16466" y="112068"/>
                  </a:lnTo>
                  <a:lnTo>
                    <a:pt x="17901" y="144000"/>
                  </a:lnTo>
                  <a:lnTo>
                    <a:pt x="21361" y="176066"/>
                  </a:lnTo>
                  <a:lnTo>
                    <a:pt x="29260" y="220207"/>
                  </a:lnTo>
                  <a:lnTo>
                    <a:pt x="39725" y="254929"/>
                  </a:lnTo>
                  <a:lnTo>
                    <a:pt x="49792" y="271640"/>
                  </a:lnTo>
                  <a:lnTo>
                    <a:pt x="56702" y="277715"/>
                  </a:lnTo>
                  <a:lnTo>
                    <a:pt x="60026" y="279335"/>
                  </a:lnTo>
                  <a:lnTo>
                    <a:pt x="62948" y="279357"/>
                  </a:lnTo>
                  <a:lnTo>
                    <a:pt x="65602" y="278313"/>
                  </a:lnTo>
                  <a:lnTo>
                    <a:pt x="70079" y="274683"/>
                  </a:lnTo>
                  <a:lnTo>
                    <a:pt x="75288" y="266910"/>
                  </a:lnTo>
                  <a:lnTo>
                    <a:pt x="83350" y="246816"/>
                  </a:lnTo>
                  <a:lnTo>
                    <a:pt x="85256" y="230552"/>
                  </a:lnTo>
                  <a:lnTo>
                    <a:pt x="79541" y="205333"/>
                  </a:lnTo>
                  <a:lnTo>
                    <a:pt x="79486" y="205327"/>
                  </a:lnTo>
                  <a:lnTo>
                    <a:pt x="79449" y="205677"/>
                  </a:lnTo>
                  <a:lnTo>
                    <a:pt x="85500" y="223286"/>
                  </a:lnTo>
                  <a:lnTo>
                    <a:pt x="112788" y="269660"/>
                  </a:lnTo>
                  <a:lnTo>
                    <a:pt x="117525" y="275023"/>
                  </a:lnTo>
                  <a:lnTo>
                    <a:pt x="130315" y="282864"/>
                  </a:lnTo>
                  <a:lnTo>
                    <a:pt x="143643" y="287289"/>
                  </a:lnTo>
                  <a:lnTo>
                    <a:pt x="153094" y="286905"/>
                  </a:lnTo>
                  <a:lnTo>
                    <a:pt x="161763" y="281560"/>
                  </a:lnTo>
                  <a:lnTo>
                    <a:pt x="175455" y="267126"/>
                  </a:lnTo>
                  <a:lnTo>
                    <a:pt x="188966" y="241763"/>
                  </a:lnTo>
                  <a:lnTo>
                    <a:pt x="195742" y="211980"/>
                  </a:lnTo>
                  <a:lnTo>
                    <a:pt x="189380" y="186420"/>
                  </a:lnTo>
                  <a:lnTo>
                    <a:pt x="185181" y="177045"/>
                  </a:lnTo>
                  <a:lnTo>
                    <a:pt x="173794" y="165817"/>
                  </a:lnTo>
                  <a:lnTo>
                    <a:pt x="160934" y="157473"/>
                  </a:lnTo>
                  <a:lnTo>
                    <a:pt x="144816" y="153903"/>
                  </a:lnTo>
                  <a:lnTo>
                    <a:pt x="131691" y="152845"/>
                  </a:lnTo>
                  <a:lnTo>
                    <a:pt x="116043" y="159274"/>
                  </a:lnTo>
                  <a:lnTo>
                    <a:pt x="101372" y="171802"/>
                  </a:lnTo>
                  <a:lnTo>
                    <a:pt x="93144" y="184999"/>
                  </a:lnTo>
                  <a:lnTo>
                    <a:pt x="85725" y="2063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SMARTInkShape-Group94">
            <a:extLst>
              <a:ext uri="{FF2B5EF4-FFF2-40B4-BE49-F238E27FC236}">
                <a16:creationId xmlns:a16="http://schemas.microsoft.com/office/drawing/2014/main" xmlns="" id="{63010E10-2211-4D66-86F2-EB4A7E2ED43E}"/>
              </a:ext>
            </a:extLst>
          </p:cNvPr>
          <p:cNvGrpSpPr/>
          <p:nvPr/>
        </p:nvGrpSpPr>
        <p:grpSpPr>
          <a:xfrm>
            <a:off x="6397625" y="4368800"/>
            <a:ext cx="3063876" cy="358776"/>
            <a:chOff x="6397625" y="4368800"/>
            <a:chExt cx="3063876" cy="358776"/>
          </a:xfrm>
        </p:grpSpPr>
        <p:sp>
          <p:nvSpPr>
            <p:cNvPr id="58" name="SMARTInkShape-274">
              <a:extLst>
                <a:ext uri="{FF2B5EF4-FFF2-40B4-BE49-F238E27FC236}">
                  <a16:creationId xmlns:a16="http://schemas.microsoft.com/office/drawing/2014/main" xmlns="" id="{1A589D2B-CA4F-4AC4-A5FA-0B57954BCEE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397625" y="4368800"/>
              <a:ext cx="803276" cy="336932"/>
            </a:xfrm>
            <a:custGeom>
              <a:avLst/>
              <a:gdLst/>
              <a:ahLst/>
              <a:cxnLst/>
              <a:rect l="0" t="0" r="0" b="0"/>
              <a:pathLst>
                <a:path w="803276" h="336932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3240" y="9009"/>
                  </a:lnTo>
                  <a:lnTo>
                    <a:pt x="9427" y="21170"/>
                  </a:lnTo>
                  <a:lnTo>
                    <a:pt x="11245" y="29635"/>
                  </a:lnTo>
                  <a:lnTo>
                    <a:pt x="9587" y="77124"/>
                  </a:lnTo>
                  <a:lnTo>
                    <a:pt x="12359" y="119264"/>
                  </a:lnTo>
                  <a:lnTo>
                    <a:pt x="16782" y="160956"/>
                  </a:lnTo>
                  <a:lnTo>
                    <a:pt x="23591" y="197739"/>
                  </a:lnTo>
                  <a:lnTo>
                    <a:pt x="38017" y="241998"/>
                  </a:lnTo>
                  <a:lnTo>
                    <a:pt x="59791" y="285463"/>
                  </a:lnTo>
                  <a:lnTo>
                    <a:pt x="73782" y="301803"/>
                  </a:lnTo>
                  <a:lnTo>
                    <a:pt x="80652" y="305232"/>
                  </a:lnTo>
                  <a:lnTo>
                    <a:pt x="84460" y="306146"/>
                  </a:lnTo>
                  <a:lnTo>
                    <a:pt x="91513" y="305281"/>
                  </a:lnTo>
                  <a:lnTo>
                    <a:pt x="94875" y="304062"/>
                  </a:lnTo>
                  <a:lnTo>
                    <a:pt x="106349" y="292234"/>
                  </a:lnTo>
                  <a:lnTo>
                    <a:pt x="117799" y="275468"/>
                  </a:lnTo>
                  <a:lnTo>
                    <a:pt x="129853" y="229558"/>
                  </a:lnTo>
                  <a:lnTo>
                    <a:pt x="134924" y="202653"/>
                  </a:lnTo>
                  <a:lnTo>
                    <a:pt x="138285" y="194454"/>
                  </a:lnTo>
                  <a:lnTo>
                    <a:pt x="139421" y="187047"/>
                  </a:lnTo>
                  <a:lnTo>
                    <a:pt x="139161" y="186082"/>
                  </a:lnTo>
                  <a:lnTo>
                    <a:pt x="138635" y="185438"/>
                  </a:lnTo>
                  <a:lnTo>
                    <a:pt x="137932" y="185008"/>
                  </a:lnTo>
                  <a:lnTo>
                    <a:pt x="137463" y="185781"/>
                  </a:lnTo>
                  <a:lnTo>
                    <a:pt x="134963" y="199168"/>
                  </a:lnTo>
                  <a:lnTo>
                    <a:pt x="138385" y="219102"/>
                  </a:lnTo>
                  <a:lnTo>
                    <a:pt x="151047" y="263677"/>
                  </a:lnTo>
                  <a:lnTo>
                    <a:pt x="169043" y="296020"/>
                  </a:lnTo>
                  <a:lnTo>
                    <a:pt x="171962" y="300005"/>
                  </a:lnTo>
                  <a:lnTo>
                    <a:pt x="178968" y="304433"/>
                  </a:lnTo>
                  <a:lnTo>
                    <a:pt x="182812" y="305614"/>
                  </a:lnTo>
                  <a:lnTo>
                    <a:pt x="186080" y="305695"/>
                  </a:lnTo>
                  <a:lnTo>
                    <a:pt x="191593" y="303904"/>
                  </a:lnTo>
                  <a:lnTo>
                    <a:pt x="213428" y="277633"/>
                  </a:lnTo>
                  <a:lnTo>
                    <a:pt x="229576" y="231088"/>
                  </a:lnTo>
                  <a:lnTo>
                    <a:pt x="236860" y="185566"/>
                  </a:lnTo>
                  <a:lnTo>
                    <a:pt x="241121" y="150350"/>
                  </a:lnTo>
                  <a:lnTo>
                    <a:pt x="245994" y="103651"/>
                  </a:lnTo>
                  <a:lnTo>
                    <a:pt x="245746" y="63239"/>
                  </a:lnTo>
                  <a:lnTo>
                    <a:pt x="244144" y="19272"/>
                  </a:lnTo>
                  <a:lnTo>
                    <a:pt x="242799" y="15856"/>
                  </a:lnTo>
                  <a:lnTo>
                    <a:pt x="242299" y="15157"/>
                  </a:lnTo>
                  <a:lnTo>
                    <a:pt x="241966" y="15044"/>
                  </a:lnTo>
                  <a:lnTo>
                    <a:pt x="241744" y="15321"/>
                  </a:lnTo>
                  <a:lnTo>
                    <a:pt x="239654" y="30359"/>
                  </a:lnTo>
                  <a:lnTo>
                    <a:pt x="243277" y="75397"/>
                  </a:lnTo>
                  <a:lnTo>
                    <a:pt x="247688" y="120714"/>
                  </a:lnTo>
                  <a:lnTo>
                    <a:pt x="253267" y="159906"/>
                  </a:lnTo>
                  <a:lnTo>
                    <a:pt x="259483" y="205687"/>
                  </a:lnTo>
                  <a:lnTo>
                    <a:pt x="268990" y="245887"/>
                  </a:lnTo>
                  <a:lnTo>
                    <a:pt x="281191" y="286476"/>
                  </a:lnTo>
                  <a:lnTo>
                    <a:pt x="302109" y="317918"/>
                  </a:lnTo>
                  <a:lnTo>
                    <a:pt x="305122" y="320954"/>
                  </a:lnTo>
                  <a:lnTo>
                    <a:pt x="312234" y="324326"/>
                  </a:lnTo>
                  <a:lnTo>
                    <a:pt x="316106" y="325226"/>
                  </a:lnTo>
                  <a:lnTo>
                    <a:pt x="320451" y="323709"/>
                  </a:lnTo>
                  <a:lnTo>
                    <a:pt x="333936" y="312519"/>
                  </a:lnTo>
                  <a:lnTo>
                    <a:pt x="343223" y="300620"/>
                  </a:lnTo>
                  <a:lnTo>
                    <a:pt x="359177" y="260291"/>
                  </a:lnTo>
                  <a:lnTo>
                    <a:pt x="363950" y="239133"/>
                  </a:lnTo>
                  <a:lnTo>
                    <a:pt x="363672" y="212608"/>
                  </a:lnTo>
                  <a:lnTo>
                    <a:pt x="362051" y="209729"/>
                  </a:lnTo>
                  <a:lnTo>
                    <a:pt x="362662" y="224337"/>
                  </a:lnTo>
                  <a:lnTo>
                    <a:pt x="373542" y="270093"/>
                  </a:lnTo>
                  <a:lnTo>
                    <a:pt x="379697" y="289491"/>
                  </a:lnTo>
                  <a:lnTo>
                    <a:pt x="390895" y="306832"/>
                  </a:lnTo>
                  <a:lnTo>
                    <a:pt x="396098" y="310995"/>
                  </a:lnTo>
                  <a:lnTo>
                    <a:pt x="398474" y="312105"/>
                  </a:lnTo>
                  <a:lnTo>
                    <a:pt x="400763" y="312139"/>
                  </a:lnTo>
                  <a:lnTo>
                    <a:pt x="405188" y="310296"/>
                  </a:lnTo>
                  <a:lnTo>
                    <a:pt x="408567" y="307125"/>
                  </a:lnTo>
                  <a:lnTo>
                    <a:pt x="409961" y="305292"/>
                  </a:lnTo>
                  <a:lnTo>
                    <a:pt x="418133" y="271187"/>
                  </a:lnTo>
                  <a:lnTo>
                    <a:pt x="421824" y="224113"/>
                  </a:lnTo>
                  <a:lnTo>
                    <a:pt x="421269" y="222434"/>
                  </a:lnTo>
                  <a:lnTo>
                    <a:pt x="420546" y="221314"/>
                  </a:lnTo>
                  <a:lnTo>
                    <a:pt x="420417" y="220568"/>
                  </a:lnTo>
                  <a:lnTo>
                    <a:pt x="420684" y="220070"/>
                  </a:lnTo>
                  <a:lnTo>
                    <a:pt x="421214" y="219739"/>
                  </a:lnTo>
                  <a:lnTo>
                    <a:pt x="421567" y="219870"/>
                  </a:lnTo>
                  <a:lnTo>
                    <a:pt x="421803" y="220311"/>
                  </a:lnTo>
                  <a:lnTo>
                    <a:pt x="422135" y="226379"/>
                  </a:lnTo>
                  <a:lnTo>
                    <a:pt x="423952" y="253018"/>
                  </a:lnTo>
                  <a:lnTo>
                    <a:pt x="436890" y="289528"/>
                  </a:lnTo>
                  <a:lnTo>
                    <a:pt x="459660" y="323544"/>
                  </a:lnTo>
                  <a:lnTo>
                    <a:pt x="470171" y="329947"/>
                  </a:lnTo>
                  <a:lnTo>
                    <a:pt x="490297" y="336931"/>
                  </a:lnTo>
                  <a:lnTo>
                    <a:pt x="502366" y="334720"/>
                  </a:lnTo>
                  <a:lnTo>
                    <a:pt x="515727" y="328328"/>
                  </a:lnTo>
                  <a:lnTo>
                    <a:pt x="536922" y="306017"/>
                  </a:lnTo>
                  <a:lnTo>
                    <a:pt x="546103" y="281430"/>
                  </a:lnTo>
                  <a:lnTo>
                    <a:pt x="547865" y="272188"/>
                  </a:lnTo>
                  <a:lnTo>
                    <a:pt x="545486" y="254293"/>
                  </a:lnTo>
                  <a:lnTo>
                    <a:pt x="538628" y="240093"/>
                  </a:lnTo>
                  <a:lnTo>
                    <a:pt x="523150" y="227498"/>
                  </a:lnTo>
                  <a:lnTo>
                    <a:pt x="495026" y="214193"/>
                  </a:lnTo>
                  <a:lnTo>
                    <a:pt x="480873" y="211279"/>
                  </a:lnTo>
                  <a:lnTo>
                    <a:pt x="457682" y="214150"/>
                  </a:lnTo>
                  <a:lnTo>
                    <a:pt x="442213" y="222124"/>
                  </a:lnTo>
                  <a:lnTo>
                    <a:pt x="433200" y="230052"/>
                  </a:lnTo>
                  <a:lnTo>
                    <a:pt x="430658" y="235595"/>
                  </a:lnTo>
                  <a:lnTo>
                    <a:pt x="429882" y="241234"/>
                  </a:lnTo>
                  <a:lnTo>
                    <a:pt x="430712" y="246092"/>
                  </a:lnTo>
                  <a:lnTo>
                    <a:pt x="434849" y="252793"/>
                  </a:lnTo>
                  <a:lnTo>
                    <a:pt x="439505" y="255228"/>
                  </a:lnTo>
                  <a:lnTo>
                    <a:pt x="442228" y="255877"/>
                  </a:lnTo>
                  <a:lnTo>
                    <a:pt x="448077" y="254717"/>
                  </a:lnTo>
                  <a:lnTo>
                    <a:pt x="494996" y="227865"/>
                  </a:lnTo>
                  <a:lnTo>
                    <a:pt x="538724" y="204040"/>
                  </a:lnTo>
                  <a:lnTo>
                    <a:pt x="557343" y="198270"/>
                  </a:lnTo>
                  <a:lnTo>
                    <a:pt x="569578" y="198956"/>
                  </a:lnTo>
                  <a:lnTo>
                    <a:pt x="580456" y="203079"/>
                  </a:lnTo>
                  <a:lnTo>
                    <a:pt x="592067" y="212140"/>
                  </a:lnTo>
                  <a:lnTo>
                    <a:pt x="599387" y="222077"/>
                  </a:lnTo>
                  <a:lnTo>
                    <a:pt x="610967" y="260280"/>
                  </a:lnTo>
                  <a:lnTo>
                    <a:pt x="615723" y="306571"/>
                  </a:lnTo>
                  <a:lnTo>
                    <a:pt x="615798" y="308097"/>
                  </a:lnTo>
                  <a:lnTo>
                    <a:pt x="615497" y="309115"/>
                  </a:lnTo>
                  <a:lnTo>
                    <a:pt x="614942" y="309793"/>
                  </a:lnTo>
                  <a:lnTo>
                    <a:pt x="614220" y="310246"/>
                  </a:lnTo>
                  <a:lnTo>
                    <a:pt x="613417" y="306044"/>
                  </a:lnTo>
                  <a:lnTo>
                    <a:pt x="613732" y="263218"/>
                  </a:lnTo>
                  <a:lnTo>
                    <a:pt x="618899" y="234844"/>
                  </a:lnTo>
                  <a:lnTo>
                    <a:pt x="625996" y="219710"/>
                  </a:lnTo>
                  <a:lnTo>
                    <a:pt x="633077" y="212011"/>
                  </a:lnTo>
                  <a:lnTo>
                    <a:pt x="641368" y="206124"/>
                  </a:lnTo>
                  <a:lnTo>
                    <a:pt x="646179" y="204500"/>
                  </a:lnTo>
                  <a:lnTo>
                    <a:pt x="654540" y="205270"/>
                  </a:lnTo>
                  <a:lnTo>
                    <a:pt x="660618" y="209647"/>
                  </a:lnTo>
                  <a:lnTo>
                    <a:pt x="671457" y="222269"/>
                  </a:lnTo>
                  <a:lnTo>
                    <a:pt x="683461" y="263804"/>
                  </a:lnTo>
                  <a:lnTo>
                    <a:pt x="694528" y="309444"/>
                  </a:lnTo>
                  <a:lnTo>
                    <a:pt x="698029" y="321328"/>
                  </a:lnTo>
                  <a:lnTo>
                    <a:pt x="701360" y="326049"/>
                  </a:lnTo>
                  <a:lnTo>
                    <a:pt x="710707" y="333177"/>
                  </a:lnTo>
                  <a:lnTo>
                    <a:pt x="721917" y="335874"/>
                  </a:lnTo>
                  <a:lnTo>
                    <a:pt x="735366" y="334838"/>
                  </a:lnTo>
                  <a:lnTo>
                    <a:pt x="753102" y="329674"/>
                  </a:lnTo>
                  <a:lnTo>
                    <a:pt x="777865" y="312092"/>
                  </a:lnTo>
                  <a:lnTo>
                    <a:pt x="803275" y="2857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SMARTInkShape-275">
              <a:extLst>
                <a:ext uri="{FF2B5EF4-FFF2-40B4-BE49-F238E27FC236}">
                  <a16:creationId xmlns:a16="http://schemas.microsoft.com/office/drawing/2014/main" xmlns="" id="{0AB3EFAE-50A9-4D95-BA5B-F557F693FEC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791325" y="4448175"/>
              <a:ext cx="3176" cy="1830"/>
            </a:xfrm>
            <a:custGeom>
              <a:avLst/>
              <a:gdLst/>
              <a:ahLst/>
              <a:cxnLst/>
              <a:rect l="0" t="0" r="0" b="0"/>
              <a:pathLst>
                <a:path w="3176" h="1830">
                  <a:moveTo>
                    <a:pt x="0" y="0"/>
                  </a:moveTo>
                  <a:lnTo>
                    <a:pt x="0" y="0"/>
                  </a:lnTo>
                  <a:lnTo>
                    <a:pt x="0" y="1685"/>
                  </a:lnTo>
                  <a:lnTo>
                    <a:pt x="353" y="1829"/>
                  </a:lnTo>
                  <a:lnTo>
                    <a:pt x="317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SMARTInkShape-276">
              <a:extLst>
                <a:ext uri="{FF2B5EF4-FFF2-40B4-BE49-F238E27FC236}">
                  <a16:creationId xmlns:a16="http://schemas.microsoft.com/office/drawing/2014/main" xmlns="" id="{3B1BBD0F-212A-42A4-B7E0-3DA2CDEEB08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619875" y="4448175"/>
              <a:ext cx="82551" cy="4731"/>
            </a:xfrm>
            <a:custGeom>
              <a:avLst/>
              <a:gdLst/>
              <a:ahLst/>
              <a:cxnLst/>
              <a:rect l="0" t="0" r="0" b="0"/>
              <a:pathLst>
                <a:path w="82551" h="4731">
                  <a:moveTo>
                    <a:pt x="0" y="0"/>
                  </a:moveTo>
                  <a:lnTo>
                    <a:pt x="0" y="0"/>
                  </a:lnTo>
                  <a:lnTo>
                    <a:pt x="0" y="2734"/>
                  </a:lnTo>
                  <a:lnTo>
                    <a:pt x="5056" y="4730"/>
                  </a:lnTo>
                  <a:lnTo>
                    <a:pt x="47458" y="2367"/>
                  </a:lnTo>
                  <a:lnTo>
                    <a:pt x="825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SMARTInkShape-277">
              <a:extLst>
                <a:ext uri="{FF2B5EF4-FFF2-40B4-BE49-F238E27FC236}">
                  <a16:creationId xmlns:a16="http://schemas.microsoft.com/office/drawing/2014/main" xmlns="" id="{68B098A7-E20A-40E8-813A-93BD7811A59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518275" y="4441825"/>
              <a:ext cx="6351" cy="3176"/>
            </a:xfrm>
            <a:custGeom>
              <a:avLst/>
              <a:gdLst/>
              <a:ahLst/>
              <a:cxnLst/>
              <a:rect l="0" t="0" r="0" b="0"/>
              <a:pathLst>
                <a:path w="6351" h="3176">
                  <a:moveTo>
                    <a:pt x="6350" y="0"/>
                  </a:moveTo>
                  <a:lnTo>
                    <a:pt x="6350" y="0"/>
                  </a:lnTo>
                  <a:lnTo>
                    <a:pt x="4665" y="1685"/>
                  </a:lnTo>
                  <a:lnTo>
                    <a:pt x="0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SMARTInkShape-278">
              <a:extLst>
                <a:ext uri="{FF2B5EF4-FFF2-40B4-BE49-F238E27FC236}">
                  <a16:creationId xmlns:a16="http://schemas.microsoft.com/office/drawing/2014/main" xmlns="" id="{01CB20CE-C57D-40BB-814E-49D986C5D36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353300" y="4550585"/>
              <a:ext cx="264852" cy="165446"/>
            </a:xfrm>
            <a:custGeom>
              <a:avLst/>
              <a:gdLst/>
              <a:ahLst/>
              <a:cxnLst/>
              <a:rect l="0" t="0" r="0" b="0"/>
              <a:pathLst>
                <a:path w="264852" h="165446">
                  <a:moveTo>
                    <a:pt x="0" y="81740"/>
                  </a:moveTo>
                  <a:lnTo>
                    <a:pt x="0" y="81740"/>
                  </a:lnTo>
                  <a:lnTo>
                    <a:pt x="21327" y="96169"/>
                  </a:lnTo>
                  <a:lnTo>
                    <a:pt x="24595" y="97329"/>
                  </a:lnTo>
                  <a:lnTo>
                    <a:pt x="60456" y="90437"/>
                  </a:lnTo>
                  <a:lnTo>
                    <a:pt x="75494" y="78672"/>
                  </a:lnTo>
                  <a:lnTo>
                    <a:pt x="89126" y="64462"/>
                  </a:lnTo>
                  <a:lnTo>
                    <a:pt x="101434" y="43429"/>
                  </a:lnTo>
                  <a:lnTo>
                    <a:pt x="103785" y="28996"/>
                  </a:lnTo>
                  <a:lnTo>
                    <a:pt x="100572" y="19257"/>
                  </a:lnTo>
                  <a:lnTo>
                    <a:pt x="94793" y="11284"/>
                  </a:lnTo>
                  <a:lnTo>
                    <a:pt x="85589" y="4812"/>
                  </a:lnTo>
                  <a:lnTo>
                    <a:pt x="73939" y="405"/>
                  </a:lnTo>
                  <a:lnTo>
                    <a:pt x="71518" y="0"/>
                  </a:lnTo>
                  <a:lnTo>
                    <a:pt x="57996" y="6172"/>
                  </a:lnTo>
                  <a:lnTo>
                    <a:pt x="49013" y="13567"/>
                  </a:lnTo>
                  <a:lnTo>
                    <a:pt x="42431" y="21912"/>
                  </a:lnTo>
                  <a:lnTo>
                    <a:pt x="34239" y="47592"/>
                  </a:lnTo>
                  <a:lnTo>
                    <a:pt x="31115" y="75111"/>
                  </a:lnTo>
                  <a:lnTo>
                    <a:pt x="35845" y="106288"/>
                  </a:lnTo>
                  <a:lnTo>
                    <a:pt x="48630" y="134880"/>
                  </a:lnTo>
                  <a:lnTo>
                    <a:pt x="59682" y="150010"/>
                  </a:lnTo>
                  <a:lnTo>
                    <a:pt x="76402" y="160647"/>
                  </a:lnTo>
                  <a:lnTo>
                    <a:pt x="91939" y="165445"/>
                  </a:lnTo>
                  <a:lnTo>
                    <a:pt x="110536" y="161810"/>
                  </a:lnTo>
                  <a:lnTo>
                    <a:pt x="143725" y="144201"/>
                  </a:lnTo>
                  <a:lnTo>
                    <a:pt x="153366" y="135136"/>
                  </a:lnTo>
                  <a:lnTo>
                    <a:pt x="170218" y="104132"/>
                  </a:lnTo>
                  <a:lnTo>
                    <a:pt x="184509" y="57428"/>
                  </a:lnTo>
                  <a:lnTo>
                    <a:pt x="187078" y="25240"/>
                  </a:lnTo>
                  <a:lnTo>
                    <a:pt x="185566" y="16943"/>
                  </a:lnTo>
                  <a:lnTo>
                    <a:pt x="178807" y="6866"/>
                  </a:lnTo>
                  <a:lnTo>
                    <a:pt x="178471" y="6777"/>
                  </a:lnTo>
                  <a:lnTo>
                    <a:pt x="178247" y="7070"/>
                  </a:lnTo>
                  <a:lnTo>
                    <a:pt x="178098" y="7619"/>
                  </a:lnTo>
                  <a:lnTo>
                    <a:pt x="178874" y="9168"/>
                  </a:lnTo>
                  <a:lnTo>
                    <a:pt x="187950" y="18430"/>
                  </a:lnTo>
                  <a:lnTo>
                    <a:pt x="230648" y="49357"/>
                  </a:lnTo>
                  <a:lnTo>
                    <a:pt x="257337" y="79976"/>
                  </a:lnTo>
                  <a:lnTo>
                    <a:pt x="262539" y="89422"/>
                  </a:lnTo>
                  <a:lnTo>
                    <a:pt x="264851" y="98325"/>
                  </a:lnTo>
                  <a:lnTo>
                    <a:pt x="263800" y="117367"/>
                  </a:lnTo>
                  <a:lnTo>
                    <a:pt x="262118" y="125091"/>
                  </a:lnTo>
                  <a:lnTo>
                    <a:pt x="254132" y="138761"/>
                  </a:lnTo>
                  <a:lnTo>
                    <a:pt x="242829" y="150611"/>
                  </a:lnTo>
                  <a:lnTo>
                    <a:pt x="235630" y="154683"/>
                  </a:lnTo>
                  <a:lnTo>
                    <a:pt x="224686" y="156975"/>
                  </a:lnTo>
                  <a:lnTo>
                    <a:pt x="220699" y="157296"/>
                  </a:lnTo>
                  <a:lnTo>
                    <a:pt x="213447" y="154832"/>
                  </a:lnTo>
                  <a:lnTo>
                    <a:pt x="203200" y="14841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SMARTInkShape-279">
              <a:extLst>
                <a:ext uri="{FF2B5EF4-FFF2-40B4-BE49-F238E27FC236}">
                  <a16:creationId xmlns:a16="http://schemas.microsoft.com/office/drawing/2014/main" xmlns="" id="{7A09649E-B6DA-49A2-861F-33B5D306FD5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620000" y="4421566"/>
              <a:ext cx="219076" cy="267469"/>
            </a:xfrm>
            <a:custGeom>
              <a:avLst/>
              <a:gdLst/>
              <a:ahLst/>
              <a:cxnLst/>
              <a:rect l="0" t="0" r="0" b="0"/>
              <a:pathLst>
                <a:path w="219076" h="267469">
                  <a:moveTo>
                    <a:pt x="0" y="264734"/>
                  </a:moveTo>
                  <a:lnTo>
                    <a:pt x="0" y="264734"/>
                  </a:lnTo>
                  <a:lnTo>
                    <a:pt x="1685" y="266419"/>
                  </a:lnTo>
                  <a:lnTo>
                    <a:pt x="7790" y="267468"/>
                  </a:lnTo>
                  <a:lnTo>
                    <a:pt x="16302" y="266093"/>
                  </a:lnTo>
                  <a:lnTo>
                    <a:pt x="34248" y="252592"/>
                  </a:lnTo>
                  <a:lnTo>
                    <a:pt x="58236" y="208076"/>
                  </a:lnTo>
                  <a:lnTo>
                    <a:pt x="77353" y="166522"/>
                  </a:lnTo>
                  <a:lnTo>
                    <a:pt x="91340" y="119478"/>
                  </a:lnTo>
                  <a:lnTo>
                    <a:pt x="95088" y="73346"/>
                  </a:lnTo>
                  <a:lnTo>
                    <a:pt x="100268" y="28974"/>
                  </a:lnTo>
                  <a:lnTo>
                    <a:pt x="101548" y="0"/>
                  </a:lnTo>
                  <a:lnTo>
                    <a:pt x="101565" y="50"/>
                  </a:lnTo>
                  <a:lnTo>
                    <a:pt x="98866" y="40296"/>
                  </a:lnTo>
                  <a:lnTo>
                    <a:pt x="96330" y="80544"/>
                  </a:lnTo>
                  <a:lnTo>
                    <a:pt x="95393" y="127956"/>
                  </a:lnTo>
                  <a:lnTo>
                    <a:pt x="97042" y="173458"/>
                  </a:lnTo>
                  <a:lnTo>
                    <a:pt x="106874" y="213896"/>
                  </a:lnTo>
                  <a:lnTo>
                    <a:pt x="115784" y="235677"/>
                  </a:lnTo>
                  <a:lnTo>
                    <a:pt x="128773" y="253655"/>
                  </a:lnTo>
                  <a:lnTo>
                    <a:pt x="137430" y="261104"/>
                  </a:lnTo>
                  <a:lnTo>
                    <a:pt x="147863" y="264884"/>
                  </a:lnTo>
                  <a:lnTo>
                    <a:pt x="153609" y="265892"/>
                  </a:lnTo>
                  <a:lnTo>
                    <a:pt x="167519" y="262309"/>
                  </a:lnTo>
                  <a:lnTo>
                    <a:pt x="181697" y="254837"/>
                  </a:lnTo>
                  <a:lnTo>
                    <a:pt x="197965" y="239655"/>
                  </a:lnTo>
                  <a:lnTo>
                    <a:pt x="219075" y="210759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SMARTInkShape-280">
              <a:extLst>
                <a:ext uri="{FF2B5EF4-FFF2-40B4-BE49-F238E27FC236}">
                  <a16:creationId xmlns:a16="http://schemas.microsoft.com/office/drawing/2014/main" xmlns="" id="{0157CA83-633E-4B19-8502-62EEEA3BB8E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699375" y="4492625"/>
              <a:ext cx="117476" cy="22153"/>
            </a:xfrm>
            <a:custGeom>
              <a:avLst/>
              <a:gdLst/>
              <a:ahLst/>
              <a:cxnLst/>
              <a:rect l="0" t="0" r="0" b="0"/>
              <a:pathLst>
                <a:path w="117476" h="22153">
                  <a:moveTo>
                    <a:pt x="0" y="9525"/>
                  </a:moveTo>
                  <a:lnTo>
                    <a:pt x="0" y="9525"/>
                  </a:lnTo>
                  <a:lnTo>
                    <a:pt x="1685" y="14581"/>
                  </a:lnTo>
                  <a:lnTo>
                    <a:pt x="4394" y="18005"/>
                  </a:lnTo>
                  <a:lnTo>
                    <a:pt x="6105" y="19411"/>
                  </a:lnTo>
                  <a:lnTo>
                    <a:pt x="10827" y="20974"/>
                  </a:lnTo>
                  <a:lnTo>
                    <a:pt x="32237" y="22152"/>
                  </a:lnTo>
                  <a:lnTo>
                    <a:pt x="117475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SMARTInkShape-281">
              <a:extLst>
                <a:ext uri="{FF2B5EF4-FFF2-40B4-BE49-F238E27FC236}">
                  <a16:creationId xmlns:a16="http://schemas.microsoft.com/office/drawing/2014/main" xmlns="" id="{765F0A68-47F4-403B-9039-7B8387424CA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990518" y="4553188"/>
              <a:ext cx="110593" cy="146803"/>
            </a:xfrm>
            <a:custGeom>
              <a:avLst/>
              <a:gdLst/>
              <a:ahLst/>
              <a:cxnLst/>
              <a:rect l="0" t="0" r="0" b="0"/>
              <a:pathLst>
                <a:path w="110593" h="146803">
                  <a:moveTo>
                    <a:pt x="108907" y="21987"/>
                  </a:moveTo>
                  <a:lnTo>
                    <a:pt x="108907" y="21987"/>
                  </a:lnTo>
                  <a:lnTo>
                    <a:pt x="110592" y="21987"/>
                  </a:lnTo>
                  <a:lnTo>
                    <a:pt x="110384" y="21281"/>
                  </a:lnTo>
                  <a:lnTo>
                    <a:pt x="97116" y="7060"/>
                  </a:lnTo>
                  <a:lnTo>
                    <a:pt x="79722" y="565"/>
                  </a:lnTo>
                  <a:lnTo>
                    <a:pt x="76231" y="0"/>
                  </a:lnTo>
                  <a:lnTo>
                    <a:pt x="39932" y="7766"/>
                  </a:lnTo>
                  <a:lnTo>
                    <a:pt x="19640" y="18205"/>
                  </a:lnTo>
                  <a:lnTo>
                    <a:pt x="13023" y="24892"/>
                  </a:lnTo>
                  <a:lnTo>
                    <a:pt x="5630" y="44720"/>
                  </a:lnTo>
                  <a:lnTo>
                    <a:pt x="0" y="84443"/>
                  </a:lnTo>
                  <a:lnTo>
                    <a:pt x="2454" y="104762"/>
                  </a:lnTo>
                  <a:lnTo>
                    <a:pt x="8691" y="121419"/>
                  </a:lnTo>
                  <a:lnTo>
                    <a:pt x="27355" y="139760"/>
                  </a:lnTo>
                  <a:lnTo>
                    <a:pt x="39383" y="145709"/>
                  </a:lnTo>
                  <a:lnTo>
                    <a:pt x="44566" y="146802"/>
                  </a:lnTo>
                  <a:lnTo>
                    <a:pt x="57850" y="143312"/>
                  </a:lnTo>
                  <a:lnTo>
                    <a:pt x="71751" y="135881"/>
                  </a:lnTo>
                  <a:lnTo>
                    <a:pt x="93032" y="117237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SMARTInkShape-282">
              <a:extLst>
                <a:ext uri="{FF2B5EF4-FFF2-40B4-BE49-F238E27FC236}">
                  <a16:creationId xmlns:a16="http://schemas.microsoft.com/office/drawing/2014/main" xmlns="" id="{6074FA1C-C3E5-48DE-BACE-B43CB68A9F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102600" y="4394200"/>
              <a:ext cx="219076" cy="294495"/>
            </a:xfrm>
            <a:custGeom>
              <a:avLst/>
              <a:gdLst/>
              <a:ahLst/>
              <a:cxnLst/>
              <a:rect l="0" t="0" r="0" b="0"/>
              <a:pathLst>
                <a:path w="219076" h="294495">
                  <a:moveTo>
                    <a:pt x="0" y="0"/>
                  </a:moveTo>
                  <a:lnTo>
                    <a:pt x="0" y="0"/>
                  </a:lnTo>
                  <a:lnTo>
                    <a:pt x="4419" y="42079"/>
                  </a:lnTo>
                  <a:lnTo>
                    <a:pt x="6300" y="84858"/>
                  </a:lnTo>
                  <a:lnTo>
                    <a:pt x="11031" y="118971"/>
                  </a:lnTo>
                  <a:lnTo>
                    <a:pt x="17955" y="163295"/>
                  </a:lnTo>
                  <a:lnTo>
                    <a:pt x="26526" y="205174"/>
                  </a:lnTo>
                  <a:lnTo>
                    <a:pt x="38884" y="246968"/>
                  </a:lnTo>
                  <a:lnTo>
                    <a:pt x="44093" y="260753"/>
                  </a:lnTo>
                  <a:lnTo>
                    <a:pt x="58220" y="282263"/>
                  </a:lnTo>
                  <a:lnTo>
                    <a:pt x="67268" y="290785"/>
                  </a:lnTo>
                  <a:lnTo>
                    <a:pt x="74112" y="294103"/>
                  </a:lnTo>
                  <a:lnTo>
                    <a:pt x="76925" y="294494"/>
                  </a:lnTo>
                  <a:lnTo>
                    <a:pt x="84754" y="289283"/>
                  </a:lnTo>
                  <a:lnTo>
                    <a:pt x="95315" y="277272"/>
                  </a:lnTo>
                  <a:lnTo>
                    <a:pt x="117777" y="233985"/>
                  </a:lnTo>
                  <a:lnTo>
                    <a:pt x="120788" y="222399"/>
                  </a:lnTo>
                  <a:lnTo>
                    <a:pt x="123769" y="219023"/>
                  </a:lnTo>
                  <a:lnTo>
                    <a:pt x="127446" y="217289"/>
                  </a:lnTo>
                  <a:lnTo>
                    <a:pt x="165708" y="205158"/>
                  </a:lnTo>
                  <a:lnTo>
                    <a:pt x="170427" y="202542"/>
                  </a:lnTo>
                  <a:lnTo>
                    <a:pt x="176752" y="195714"/>
                  </a:lnTo>
                  <a:lnTo>
                    <a:pt x="179098" y="190936"/>
                  </a:lnTo>
                  <a:lnTo>
                    <a:pt x="179724" y="188674"/>
                  </a:lnTo>
                  <a:lnTo>
                    <a:pt x="179478" y="184279"/>
                  </a:lnTo>
                  <a:lnTo>
                    <a:pt x="177840" y="179974"/>
                  </a:lnTo>
                  <a:lnTo>
                    <a:pt x="174761" y="175709"/>
                  </a:lnTo>
                  <a:lnTo>
                    <a:pt x="164003" y="169341"/>
                  </a:lnTo>
                  <a:lnTo>
                    <a:pt x="151330" y="164671"/>
                  </a:lnTo>
                  <a:lnTo>
                    <a:pt x="144752" y="164086"/>
                  </a:lnTo>
                  <a:lnTo>
                    <a:pt x="138064" y="165708"/>
                  </a:lnTo>
                  <a:lnTo>
                    <a:pt x="124164" y="172218"/>
                  </a:lnTo>
                  <a:lnTo>
                    <a:pt x="118919" y="176612"/>
                  </a:lnTo>
                  <a:lnTo>
                    <a:pt x="108314" y="192787"/>
                  </a:lnTo>
                  <a:lnTo>
                    <a:pt x="104819" y="202688"/>
                  </a:lnTo>
                  <a:lnTo>
                    <a:pt x="104770" y="227075"/>
                  </a:lnTo>
                  <a:lnTo>
                    <a:pt x="106302" y="236036"/>
                  </a:lnTo>
                  <a:lnTo>
                    <a:pt x="117574" y="255458"/>
                  </a:lnTo>
                  <a:lnTo>
                    <a:pt x="139994" y="278643"/>
                  </a:lnTo>
                  <a:lnTo>
                    <a:pt x="151002" y="285649"/>
                  </a:lnTo>
                  <a:lnTo>
                    <a:pt x="175544" y="291874"/>
                  </a:lnTo>
                  <a:lnTo>
                    <a:pt x="195045" y="292582"/>
                  </a:lnTo>
                  <a:lnTo>
                    <a:pt x="219075" y="28575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SMARTInkShape-283">
              <a:extLst>
                <a:ext uri="{FF2B5EF4-FFF2-40B4-BE49-F238E27FC236}">
                  <a16:creationId xmlns:a16="http://schemas.microsoft.com/office/drawing/2014/main" xmlns="" id="{70A3BBCC-89B9-4A36-81F1-4C9BD1BCA9B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466170" y="4390480"/>
              <a:ext cx="162431" cy="294964"/>
            </a:xfrm>
            <a:custGeom>
              <a:avLst/>
              <a:gdLst/>
              <a:ahLst/>
              <a:cxnLst/>
              <a:rect l="0" t="0" r="0" b="0"/>
              <a:pathLst>
                <a:path w="162431" h="294964">
                  <a:moveTo>
                    <a:pt x="122205" y="22770"/>
                  </a:moveTo>
                  <a:lnTo>
                    <a:pt x="122205" y="22770"/>
                  </a:lnTo>
                  <a:lnTo>
                    <a:pt x="122205" y="21084"/>
                  </a:lnTo>
                  <a:lnTo>
                    <a:pt x="117149" y="14980"/>
                  </a:lnTo>
                  <a:lnTo>
                    <a:pt x="106361" y="7263"/>
                  </a:lnTo>
                  <a:lnTo>
                    <a:pt x="93611" y="556"/>
                  </a:lnTo>
                  <a:lnTo>
                    <a:pt x="68930" y="0"/>
                  </a:lnTo>
                  <a:lnTo>
                    <a:pt x="41548" y="7126"/>
                  </a:lnTo>
                  <a:lnTo>
                    <a:pt x="25674" y="16488"/>
                  </a:lnTo>
                  <a:lnTo>
                    <a:pt x="13130" y="32707"/>
                  </a:lnTo>
                  <a:lnTo>
                    <a:pt x="2026" y="61435"/>
                  </a:lnTo>
                  <a:lnTo>
                    <a:pt x="0" y="72527"/>
                  </a:lnTo>
                  <a:lnTo>
                    <a:pt x="3770" y="108250"/>
                  </a:lnTo>
                  <a:lnTo>
                    <a:pt x="15035" y="137665"/>
                  </a:lnTo>
                  <a:lnTo>
                    <a:pt x="22833" y="146271"/>
                  </a:lnTo>
                  <a:lnTo>
                    <a:pt x="32531" y="152096"/>
                  </a:lnTo>
                  <a:lnTo>
                    <a:pt x="48480" y="156653"/>
                  </a:lnTo>
                  <a:lnTo>
                    <a:pt x="55454" y="156592"/>
                  </a:lnTo>
                  <a:lnTo>
                    <a:pt x="73460" y="151203"/>
                  </a:lnTo>
                  <a:lnTo>
                    <a:pt x="93298" y="137847"/>
                  </a:lnTo>
                  <a:lnTo>
                    <a:pt x="101478" y="128361"/>
                  </a:lnTo>
                  <a:lnTo>
                    <a:pt x="117529" y="90859"/>
                  </a:lnTo>
                  <a:lnTo>
                    <a:pt x="126826" y="49241"/>
                  </a:lnTo>
                  <a:lnTo>
                    <a:pt x="128050" y="20303"/>
                  </a:lnTo>
                  <a:lnTo>
                    <a:pt x="125802" y="11557"/>
                  </a:lnTo>
                  <a:lnTo>
                    <a:pt x="125661" y="11414"/>
                  </a:lnTo>
                  <a:lnTo>
                    <a:pt x="125567" y="11671"/>
                  </a:lnTo>
                  <a:lnTo>
                    <a:pt x="125417" y="17990"/>
                  </a:lnTo>
                  <a:lnTo>
                    <a:pt x="136675" y="61954"/>
                  </a:lnTo>
                  <a:lnTo>
                    <a:pt x="146572" y="102950"/>
                  </a:lnTo>
                  <a:lnTo>
                    <a:pt x="153649" y="144364"/>
                  </a:lnTo>
                  <a:lnTo>
                    <a:pt x="161610" y="189784"/>
                  </a:lnTo>
                  <a:lnTo>
                    <a:pt x="162430" y="237253"/>
                  </a:lnTo>
                  <a:lnTo>
                    <a:pt x="156011" y="268731"/>
                  </a:lnTo>
                  <a:lnTo>
                    <a:pt x="151106" y="276020"/>
                  </a:lnTo>
                  <a:lnTo>
                    <a:pt x="144575" y="281728"/>
                  </a:lnTo>
                  <a:lnTo>
                    <a:pt x="109745" y="294120"/>
                  </a:lnTo>
                  <a:lnTo>
                    <a:pt x="97974" y="294963"/>
                  </a:lnTo>
                  <a:lnTo>
                    <a:pt x="51588" y="286262"/>
                  </a:lnTo>
                  <a:lnTo>
                    <a:pt x="20817" y="271713"/>
                  </a:lnTo>
                  <a:lnTo>
                    <a:pt x="11080" y="26407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SMARTInkShape-284">
              <a:extLst>
                <a:ext uri="{FF2B5EF4-FFF2-40B4-BE49-F238E27FC236}">
                  <a16:creationId xmlns:a16="http://schemas.microsoft.com/office/drawing/2014/main" xmlns="" id="{AAD4EB56-0028-44AB-AF18-6AAEA097F3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750304" y="4386818"/>
              <a:ext cx="244472" cy="304284"/>
            </a:xfrm>
            <a:custGeom>
              <a:avLst/>
              <a:gdLst/>
              <a:ahLst/>
              <a:cxnLst/>
              <a:rect l="0" t="0" r="0" b="0"/>
              <a:pathLst>
                <a:path w="244472" h="304284">
                  <a:moveTo>
                    <a:pt x="60321" y="93107"/>
                  </a:moveTo>
                  <a:lnTo>
                    <a:pt x="60321" y="93107"/>
                  </a:lnTo>
                  <a:lnTo>
                    <a:pt x="60321" y="95841"/>
                  </a:lnTo>
                  <a:lnTo>
                    <a:pt x="48388" y="92770"/>
                  </a:lnTo>
                  <a:lnTo>
                    <a:pt x="20085" y="77804"/>
                  </a:lnTo>
                  <a:lnTo>
                    <a:pt x="1592" y="44329"/>
                  </a:lnTo>
                  <a:lnTo>
                    <a:pt x="1" y="39422"/>
                  </a:lnTo>
                  <a:lnTo>
                    <a:pt x="0" y="34739"/>
                  </a:lnTo>
                  <a:lnTo>
                    <a:pt x="2820" y="25773"/>
                  </a:lnTo>
                  <a:lnTo>
                    <a:pt x="15414" y="12792"/>
                  </a:lnTo>
                  <a:lnTo>
                    <a:pt x="27495" y="5065"/>
                  </a:lnTo>
                  <a:lnTo>
                    <a:pt x="52321" y="0"/>
                  </a:lnTo>
                  <a:lnTo>
                    <a:pt x="68730" y="1628"/>
                  </a:lnTo>
                  <a:lnTo>
                    <a:pt x="96323" y="12543"/>
                  </a:lnTo>
                  <a:lnTo>
                    <a:pt x="116900" y="34912"/>
                  </a:lnTo>
                  <a:lnTo>
                    <a:pt x="140176" y="74812"/>
                  </a:lnTo>
                  <a:lnTo>
                    <a:pt x="151332" y="122147"/>
                  </a:lnTo>
                  <a:lnTo>
                    <a:pt x="152199" y="163206"/>
                  </a:lnTo>
                  <a:lnTo>
                    <a:pt x="149202" y="182394"/>
                  </a:lnTo>
                  <a:lnTo>
                    <a:pt x="132007" y="221905"/>
                  </a:lnTo>
                  <a:lnTo>
                    <a:pt x="107106" y="265715"/>
                  </a:lnTo>
                  <a:lnTo>
                    <a:pt x="85489" y="286802"/>
                  </a:lnTo>
                  <a:lnTo>
                    <a:pt x="66155" y="301210"/>
                  </a:lnTo>
                  <a:lnTo>
                    <a:pt x="57269" y="303778"/>
                  </a:lnTo>
                  <a:lnTo>
                    <a:pt x="44130" y="304283"/>
                  </a:lnTo>
                  <a:lnTo>
                    <a:pt x="41060" y="303741"/>
                  </a:lnTo>
                  <a:lnTo>
                    <a:pt x="26627" y="296236"/>
                  </a:lnTo>
                  <a:lnTo>
                    <a:pt x="19710" y="289926"/>
                  </a:lnTo>
                  <a:lnTo>
                    <a:pt x="15461" y="282535"/>
                  </a:lnTo>
                  <a:lnTo>
                    <a:pt x="11791" y="267885"/>
                  </a:lnTo>
                  <a:lnTo>
                    <a:pt x="13353" y="254017"/>
                  </a:lnTo>
                  <a:lnTo>
                    <a:pt x="14193" y="250122"/>
                  </a:lnTo>
                  <a:lnTo>
                    <a:pt x="20770" y="242031"/>
                  </a:lnTo>
                  <a:lnTo>
                    <a:pt x="37182" y="230396"/>
                  </a:lnTo>
                  <a:lnTo>
                    <a:pt x="54979" y="225053"/>
                  </a:lnTo>
                  <a:lnTo>
                    <a:pt x="62533" y="224069"/>
                  </a:lnTo>
                  <a:lnTo>
                    <a:pt x="86916" y="228507"/>
                  </a:lnTo>
                  <a:lnTo>
                    <a:pt x="100774" y="234865"/>
                  </a:lnTo>
                  <a:lnTo>
                    <a:pt x="148343" y="272098"/>
                  </a:lnTo>
                  <a:lnTo>
                    <a:pt x="169390" y="285567"/>
                  </a:lnTo>
                  <a:lnTo>
                    <a:pt x="197103" y="291892"/>
                  </a:lnTo>
                  <a:lnTo>
                    <a:pt x="201250" y="292305"/>
                  </a:lnTo>
                  <a:lnTo>
                    <a:pt x="244471" y="280432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SMARTInkShape-285">
              <a:extLst>
                <a:ext uri="{FF2B5EF4-FFF2-40B4-BE49-F238E27FC236}">
                  <a16:creationId xmlns:a16="http://schemas.microsoft.com/office/drawing/2014/main" xmlns="" id="{6D310D97-342B-4576-93E7-7B5FC8759FE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072456" y="4410321"/>
              <a:ext cx="246170" cy="300954"/>
            </a:xfrm>
            <a:custGeom>
              <a:avLst/>
              <a:gdLst/>
              <a:ahLst/>
              <a:cxnLst/>
              <a:rect l="0" t="0" r="0" b="0"/>
              <a:pathLst>
                <a:path w="246170" h="300954">
                  <a:moveTo>
                    <a:pt x="131869" y="21979"/>
                  </a:moveTo>
                  <a:lnTo>
                    <a:pt x="131869" y="21979"/>
                  </a:lnTo>
                  <a:lnTo>
                    <a:pt x="131869" y="20293"/>
                  </a:lnTo>
                  <a:lnTo>
                    <a:pt x="125127" y="14189"/>
                  </a:lnTo>
                  <a:lnTo>
                    <a:pt x="110207" y="5532"/>
                  </a:lnTo>
                  <a:lnTo>
                    <a:pt x="94493" y="0"/>
                  </a:lnTo>
                  <a:lnTo>
                    <a:pt x="48861" y="19375"/>
                  </a:lnTo>
                  <a:lnTo>
                    <a:pt x="32418" y="31758"/>
                  </a:lnTo>
                  <a:lnTo>
                    <a:pt x="13541" y="59057"/>
                  </a:lnTo>
                  <a:lnTo>
                    <a:pt x="3519" y="83295"/>
                  </a:lnTo>
                  <a:lnTo>
                    <a:pt x="0" y="119051"/>
                  </a:lnTo>
                  <a:lnTo>
                    <a:pt x="2329" y="158103"/>
                  </a:lnTo>
                  <a:lnTo>
                    <a:pt x="7487" y="184687"/>
                  </a:lnTo>
                  <a:lnTo>
                    <a:pt x="29349" y="230939"/>
                  </a:lnTo>
                  <a:lnTo>
                    <a:pt x="58208" y="267783"/>
                  </a:lnTo>
                  <a:lnTo>
                    <a:pt x="82762" y="286447"/>
                  </a:lnTo>
                  <a:lnTo>
                    <a:pt x="113517" y="298091"/>
                  </a:lnTo>
                  <a:lnTo>
                    <a:pt x="137093" y="300953"/>
                  </a:lnTo>
                  <a:lnTo>
                    <a:pt x="168733" y="294511"/>
                  </a:lnTo>
                  <a:lnTo>
                    <a:pt x="206426" y="275328"/>
                  </a:lnTo>
                  <a:lnTo>
                    <a:pt x="224359" y="259833"/>
                  </a:lnTo>
                  <a:lnTo>
                    <a:pt x="246169" y="228354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SMARTInkShape-286">
              <a:extLst>
                <a:ext uri="{FF2B5EF4-FFF2-40B4-BE49-F238E27FC236}">
                  <a16:creationId xmlns:a16="http://schemas.microsoft.com/office/drawing/2014/main" xmlns="" id="{4E0B74D3-0DC3-4B75-9AC3-2A57E67E2C2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017000" y="4524375"/>
              <a:ext cx="203201" cy="12701"/>
            </a:xfrm>
            <a:custGeom>
              <a:avLst/>
              <a:gdLst/>
              <a:ahLst/>
              <a:cxnLst/>
              <a:rect l="0" t="0" r="0" b="0"/>
              <a:pathLst>
                <a:path w="203201" h="12701">
                  <a:moveTo>
                    <a:pt x="0" y="12700"/>
                  </a:moveTo>
                  <a:lnTo>
                    <a:pt x="0" y="12700"/>
                  </a:lnTo>
                  <a:lnTo>
                    <a:pt x="42332" y="11759"/>
                  </a:lnTo>
                  <a:lnTo>
                    <a:pt x="89406" y="6379"/>
                  </a:lnTo>
                  <a:lnTo>
                    <a:pt x="132205" y="3150"/>
                  </a:lnTo>
                  <a:lnTo>
                    <a:pt x="173188" y="1443"/>
                  </a:lnTo>
                  <a:lnTo>
                    <a:pt x="20320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SMARTInkShape-287">
              <a:extLst>
                <a:ext uri="{FF2B5EF4-FFF2-40B4-BE49-F238E27FC236}">
                  <a16:creationId xmlns:a16="http://schemas.microsoft.com/office/drawing/2014/main" xmlns="" id="{2E42FA19-4A2F-4C8D-8A3F-0D62B9E81CB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020175" y="4565650"/>
              <a:ext cx="158751" cy="5910"/>
            </a:xfrm>
            <a:custGeom>
              <a:avLst/>
              <a:gdLst/>
              <a:ahLst/>
              <a:cxnLst/>
              <a:rect l="0" t="0" r="0" b="0"/>
              <a:pathLst>
                <a:path w="158751" h="5910">
                  <a:moveTo>
                    <a:pt x="0" y="3175"/>
                  </a:moveTo>
                  <a:lnTo>
                    <a:pt x="0" y="3175"/>
                  </a:lnTo>
                  <a:lnTo>
                    <a:pt x="3370" y="4860"/>
                  </a:lnTo>
                  <a:lnTo>
                    <a:pt x="10523" y="5909"/>
                  </a:lnTo>
                  <a:lnTo>
                    <a:pt x="54096" y="3354"/>
                  </a:lnTo>
                  <a:lnTo>
                    <a:pt x="95703" y="3180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SMARTInkShape-288">
              <a:extLst>
                <a:ext uri="{FF2B5EF4-FFF2-40B4-BE49-F238E27FC236}">
                  <a16:creationId xmlns:a16="http://schemas.microsoft.com/office/drawing/2014/main" xmlns="" id="{86582509-5EE3-4CCA-B09B-11502CB1B36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458325" y="4724400"/>
              <a:ext cx="3176" cy="3176"/>
            </a:xfrm>
            <a:custGeom>
              <a:avLst/>
              <a:gdLst/>
              <a:ahLst/>
              <a:cxnLst/>
              <a:rect l="0" t="0" r="0" b="0"/>
              <a:pathLst>
                <a:path w="3176" h="3176">
                  <a:moveTo>
                    <a:pt x="0" y="0"/>
                  </a:moveTo>
                  <a:lnTo>
                    <a:pt x="0" y="0"/>
                  </a:lnTo>
                  <a:lnTo>
                    <a:pt x="3175" y="3175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5252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6225194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Situation pour demain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5872" b="2392"/>
          <a:stretch/>
        </p:blipFill>
        <p:spPr>
          <a:xfrm>
            <a:off x="483086" y="3272616"/>
            <a:ext cx="10461840" cy="3440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37415" y="1210513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14 €, le menu de Stéphanie coûte 35 €. </a:t>
            </a:r>
          </a:p>
          <a:p>
            <a:r>
              <a:rPr lang="fr-FR" sz="3200" dirty="0"/>
              <a:t>Le menu de Yoann coûte 29 €. </a:t>
            </a:r>
          </a:p>
          <a:p>
            <a:r>
              <a:rPr lang="fr-FR" sz="3200" dirty="0"/>
              <a:t>Quel sera le montant de l’addition ? </a:t>
            </a:r>
          </a:p>
        </p:txBody>
      </p:sp>
    </p:spTree>
    <p:extLst>
      <p:ext uri="{BB962C8B-B14F-4D97-AF65-F5344CB8AC3E}">
        <p14:creationId xmlns:p14="http://schemas.microsoft.com/office/powerpoint/2010/main" val="2936992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DEC067E-C26D-4248-B6FE-9D4DB922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582" y="180850"/>
            <a:ext cx="5247409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latin typeface="Clensey Medium" panose="02000603000000000000" pitchFamily="2" charset="0"/>
                <a:ea typeface="Clensey Medium" panose="02000603000000000000" pitchFamily="2" charset="0"/>
              </a:rPr>
              <a:t>Troisième situation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29EE07-59B0-3A4C-AE72-5BA2CBF8F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5872" b="2392"/>
          <a:stretch/>
        </p:blipFill>
        <p:spPr>
          <a:xfrm>
            <a:off x="483086" y="3272616"/>
            <a:ext cx="10461840" cy="3440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857376-6E22-554C-8A02-E8E051083BD5}"/>
              </a:ext>
            </a:extLst>
          </p:cNvPr>
          <p:cNvSpPr txBox="1"/>
          <p:nvPr/>
        </p:nvSpPr>
        <p:spPr>
          <a:xfrm>
            <a:off x="637415" y="1210513"/>
            <a:ext cx="1011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Alice, Stéphanie et Yoann sont au restaurant. Le menu enfant d’Alice coûte 9 €, le menu de Stéphanie coûte 28 €. </a:t>
            </a:r>
          </a:p>
          <a:p>
            <a:r>
              <a:rPr lang="fr-FR" sz="3200" dirty="0"/>
              <a:t>Le menu de Yoann coûte 37 €. </a:t>
            </a:r>
          </a:p>
          <a:p>
            <a:r>
              <a:rPr lang="fr-FR" sz="3200" dirty="0"/>
              <a:t>Quel sera le montant de l’addition ? </a:t>
            </a:r>
          </a:p>
        </p:txBody>
      </p:sp>
    </p:spTree>
    <p:extLst>
      <p:ext uri="{BB962C8B-B14F-4D97-AF65-F5344CB8AC3E}">
        <p14:creationId xmlns:p14="http://schemas.microsoft.com/office/powerpoint/2010/main" val="197406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xmlns="" id="{9E96179F-E1FE-0F4D-89C7-DF4806BDB8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628673"/>
              </p:ext>
            </p:extLst>
          </p:nvPr>
        </p:nvGraphicFramePr>
        <p:xfrm>
          <a:off x="2436437" y="802042"/>
          <a:ext cx="7319125" cy="584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375">
                  <a:extLst>
                    <a:ext uri="{9D8B030D-6E8A-4147-A177-3AD203B41FA5}">
                      <a16:colId xmlns:a16="http://schemas.microsoft.com/office/drawing/2014/main" xmlns="" val="2980180767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9144615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17105079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96743075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28256828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9257156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41474299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805875352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12720275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89759799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864913899"/>
                    </a:ext>
                  </a:extLst>
                </a:gridCol>
              </a:tblGrid>
              <a:tr h="64298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02597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72570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0970992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0672661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74934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627281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14917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5962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22415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8821185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774378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7AD11787-BB5B-3E48-98FD-D29FEDEC5CF2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Les tables d’addition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25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xmlns="" id="{9E96179F-E1FE-0F4D-89C7-DF4806BDB8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622515"/>
              </p:ext>
            </p:extLst>
          </p:nvPr>
        </p:nvGraphicFramePr>
        <p:xfrm>
          <a:off x="2436437" y="802042"/>
          <a:ext cx="7319125" cy="584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375">
                  <a:extLst>
                    <a:ext uri="{9D8B030D-6E8A-4147-A177-3AD203B41FA5}">
                      <a16:colId xmlns:a16="http://schemas.microsoft.com/office/drawing/2014/main" xmlns="" val="2980180767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9144615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17105079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96743075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3282568286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9257156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4147429904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805875352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212720275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1897597993"/>
                    </a:ext>
                  </a:extLst>
                </a:gridCol>
                <a:gridCol w="665375">
                  <a:extLst>
                    <a:ext uri="{9D8B030D-6E8A-4147-A177-3AD203B41FA5}">
                      <a16:colId xmlns:a16="http://schemas.microsoft.com/office/drawing/2014/main" xmlns="" val="864913899"/>
                    </a:ext>
                  </a:extLst>
                </a:gridCol>
              </a:tblGrid>
              <a:tr h="64298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502597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72570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0970992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0672661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9749347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627281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14917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2759624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224158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8821185"/>
                  </a:ext>
                </a:extLst>
              </a:tr>
              <a:tr h="52051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3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774378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7AD11787-BB5B-3E48-98FD-D29FEDEC5CF2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Les tables d’addition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F8216D-58A5-154C-833B-BC42FBF3B9CF}"/>
              </a:ext>
            </a:extLst>
          </p:cNvPr>
          <p:cNvSpPr/>
          <p:nvPr/>
        </p:nvSpPr>
        <p:spPr>
          <a:xfrm>
            <a:off x="4395537" y="1347537"/>
            <a:ext cx="753979" cy="5302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1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055 0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2325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+ 3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80" y="1215893"/>
            <a:ext cx="1037739" cy="10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80" y="2525906"/>
            <a:ext cx="1212217" cy="113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25" y="3888522"/>
            <a:ext cx="1219113" cy="14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771651" y="3011131"/>
            <a:ext cx="127080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7" idx="1"/>
          </p:cNvCxnSpPr>
          <p:nvPr/>
        </p:nvCxnSpPr>
        <p:spPr>
          <a:xfrm>
            <a:off x="1771651" y="3011132"/>
            <a:ext cx="1270806" cy="8289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F881A230-CE58-404D-9B42-0710B1B609BB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291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2325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+ 3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41286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80" y="1215893"/>
            <a:ext cx="1037739" cy="10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80" y="2525906"/>
            <a:ext cx="1212217" cy="113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25" y="3888522"/>
            <a:ext cx="1219113" cy="14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771651" y="3011131"/>
            <a:ext cx="127080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7" idx="1"/>
          </p:cNvCxnSpPr>
          <p:nvPr/>
        </p:nvCxnSpPr>
        <p:spPr>
          <a:xfrm>
            <a:off x="1771651" y="3011132"/>
            <a:ext cx="1270806" cy="8289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835804" y="216312"/>
            <a:ext cx="107234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FF0000"/>
                </a:solidFill>
                <a:sym typeface="Symbol"/>
              </a:rPr>
              <a:t></a:t>
            </a:r>
            <a:endParaRPr lang="fr-FR" sz="16600" dirty="0">
              <a:solidFill>
                <a:srgbClr val="FF00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860397" y="4107578"/>
            <a:ext cx="1559328" cy="155932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24791" y="1620322"/>
            <a:ext cx="107234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600" dirty="0">
                <a:solidFill>
                  <a:srgbClr val="FF0000"/>
                </a:solidFill>
                <a:sym typeface="Symbol"/>
              </a:rPr>
              <a:t></a:t>
            </a:r>
            <a:endParaRPr lang="fr-FR" sz="16600" dirty="0">
              <a:solidFill>
                <a:srgbClr val="FF0000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xmlns="" id="{FC21162D-6ADD-7E4F-A471-70C7F80C134A}"/>
              </a:ext>
            </a:extLst>
          </p:cNvPr>
          <p:cNvSpPr txBox="1">
            <a:spLocks/>
          </p:cNvSpPr>
          <p:nvPr/>
        </p:nvSpPr>
        <p:spPr>
          <a:xfrm>
            <a:off x="838200" y="76464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09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+ 5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52339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75" y="1198069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193395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7724" y="286319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04133" y="4462008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22816" y="233917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22817" y="52339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22815" y="400034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922817" y="318776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22814" y="1350811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03418" y="490001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9376" cy="8289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2" idx="3"/>
          </p:cNvCxnSpPr>
          <p:nvPr/>
        </p:nvCxnSpPr>
        <p:spPr>
          <a:xfrm>
            <a:off x="1783081" y="3011131"/>
            <a:ext cx="125937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4740692" y="985060"/>
            <a:ext cx="1162726" cy="74510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18" idx="1"/>
          </p:cNvCxnSpPr>
          <p:nvPr/>
        </p:nvCxnSpPr>
        <p:spPr>
          <a:xfrm flipV="1">
            <a:off x="4737101" y="1581644"/>
            <a:ext cx="1185713" cy="15516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endCxn id="17" idx="1"/>
          </p:cNvCxnSpPr>
          <p:nvPr/>
        </p:nvCxnSpPr>
        <p:spPr>
          <a:xfrm>
            <a:off x="4737101" y="3109395"/>
            <a:ext cx="1185716" cy="3092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endCxn id="19" idx="1"/>
          </p:cNvCxnSpPr>
          <p:nvPr/>
        </p:nvCxnSpPr>
        <p:spPr>
          <a:xfrm>
            <a:off x="4740692" y="4673718"/>
            <a:ext cx="1162726" cy="45713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3"/>
            <a:endCxn id="14" idx="1"/>
          </p:cNvCxnSpPr>
          <p:nvPr/>
        </p:nvCxnSpPr>
        <p:spPr>
          <a:xfrm flipV="1">
            <a:off x="4740692" y="2570012"/>
            <a:ext cx="1182124" cy="52401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737101" y="4391025"/>
            <a:ext cx="1185716" cy="3018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2888369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3950230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7184439" y="4882633"/>
            <a:ext cx="348494" cy="60960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xmlns="" id="{9C950AD6-FEE6-6645-8E87-6C6E1B7E4BC1}"/>
              </a:ext>
            </a:extLst>
          </p:cNvPr>
          <p:cNvSpPr txBox="1">
            <a:spLocks/>
          </p:cNvSpPr>
          <p:nvPr/>
        </p:nvSpPr>
        <p:spPr>
          <a:xfrm>
            <a:off x="116229" y="287366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70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8393" y="2780298"/>
            <a:ext cx="113468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6 + 5 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42457" y="2863190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2457" y="4462008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2457" y="1502909"/>
            <a:ext cx="565267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523395"/>
            <a:ext cx="604576" cy="6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75" y="1198069"/>
            <a:ext cx="785101" cy="7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38" y="1933958"/>
            <a:ext cx="812742" cy="9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604133" y="1499334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07724" y="2863190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04133" y="4462008"/>
            <a:ext cx="113296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8 + 3 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22816" y="2339179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22817" y="52339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922815" y="4000343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11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922817" y="3187768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22814" y="1350811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03418" y="4900015"/>
            <a:ext cx="565267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12</a:t>
            </a:r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V="1">
            <a:off x="1783081" y="1964574"/>
            <a:ext cx="1259376" cy="10465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3"/>
            <a:endCxn id="7" idx="1"/>
          </p:cNvCxnSpPr>
          <p:nvPr/>
        </p:nvCxnSpPr>
        <p:spPr>
          <a:xfrm>
            <a:off x="1783081" y="3011131"/>
            <a:ext cx="1259376" cy="8289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2" idx="3"/>
          </p:cNvCxnSpPr>
          <p:nvPr/>
        </p:nvCxnSpPr>
        <p:spPr>
          <a:xfrm>
            <a:off x="1783081" y="3011131"/>
            <a:ext cx="1259376" cy="14508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4740692" y="985060"/>
            <a:ext cx="1162726" cy="74510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18" idx="1"/>
          </p:cNvCxnSpPr>
          <p:nvPr/>
        </p:nvCxnSpPr>
        <p:spPr>
          <a:xfrm flipV="1">
            <a:off x="4737101" y="1581644"/>
            <a:ext cx="1185713" cy="15516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endCxn id="17" idx="1"/>
          </p:cNvCxnSpPr>
          <p:nvPr/>
        </p:nvCxnSpPr>
        <p:spPr>
          <a:xfrm>
            <a:off x="4737101" y="3109395"/>
            <a:ext cx="1185716" cy="30920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endCxn id="19" idx="1"/>
          </p:cNvCxnSpPr>
          <p:nvPr/>
        </p:nvCxnSpPr>
        <p:spPr>
          <a:xfrm>
            <a:off x="4740692" y="4673718"/>
            <a:ext cx="1162726" cy="45713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2" idx="3"/>
            <a:endCxn id="14" idx="1"/>
          </p:cNvCxnSpPr>
          <p:nvPr/>
        </p:nvCxnSpPr>
        <p:spPr>
          <a:xfrm flipV="1">
            <a:off x="4740692" y="2570012"/>
            <a:ext cx="1182124" cy="52401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4737101" y="4391025"/>
            <a:ext cx="1185716" cy="3018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2888369"/>
            <a:ext cx="581233" cy="87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2" y="3950230"/>
            <a:ext cx="696988" cy="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rganigramme : Disque magnétique 39"/>
          <p:cNvSpPr/>
          <p:nvPr/>
        </p:nvSpPr>
        <p:spPr>
          <a:xfrm rot="16200000">
            <a:off x="7184439" y="4882633"/>
            <a:ext cx="348494" cy="609600"/>
          </a:xfrm>
          <a:prstGeom prst="flowChartMagneticDisk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6693826" y="326571"/>
            <a:ext cx="984027" cy="98402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862611" y="794274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938394" y="1764577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894438" y="2661028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959753" y="3433580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948739" y="4364040"/>
            <a:ext cx="107234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0000"/>
                </a:solidFill>
                <a:sym typeface="Symbol"/>
              </a:rPr>
              <a:t></a:t>
            </a:r>
            <a:endParaRPr lang="fr-FR" sz="8800" dirty="0">
              <a:solidFill>
                <a:srgbClr val="FF0000"/>
              </a:solidFill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xmlns="" id="{AB51363F-683A-474F-B206-818A3AE1B949}"/>
              </a:ext>
            </a:extLst>
          </p:cNvPr>
          <p:cNvSpPr txBox="1">
            <a:spLocks/>
          </p:cNvSpPr>
          <p:nvPr/>
        </p:nvSpPr>
        <p:spPr>
          <a:xfrm>
            <a:off x="135625" y="284397"/>
            <a:ext cx="5787189" cy="60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Le chemin des additions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446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TM02900771[[fn=Secteur]]</Template>
  <TotalTime>11208</TotalTime>
  <Words>1181</Words>
  <Application>Microsoft Office PowerPoint</Application>
  <PresentationFormat>Personnalisé</PresentationFormat>
  <Paragraphs>664</Paragraphs>
  <Slides>36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Mercredi 3 juin 2020</vt:lpstr>
      <vt:lpstr>Calcul mental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Géométrie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Problèmes</vt:lpstr>
      <vt:lpstr>Présentation PowerPoint</vt:lpstr>
      <vt:lpstr>Première situation</vt:lpstr>
      <vt:lpstr>Deuxième situation</vt:lpstr>
      <vt:lpstr>Situation pour demain</vt:lpstr>
      <vt:lpstr>Troisième situation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doubles</dc:title>
  <dc:creator>Vsg IEN</dc:creator>
  <cp:lastModifiedBy>Ollivier HUNAULT</cp:lastModifiedBy>
  <cp:revision>383</cp:revision>
  <dcterms:created xsi:type="dcterms:W3CDTF">2020-03-19T21:38:13Z</dcterms:created>
  <dcterms:modified xsi:type="dcterms:W3CDTF">2020-05-25T14:28:40Z</dcterms:modified>
</cp:coreProperties>
</file>