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3" r:id="rId2"/>
    <p:sldId id="425" r:id="rId3"/>
    <p:sldId id="550" r:id="rId4"/>
    <p:sldId id="649" r:id="rId5"/>
    <p:sldId id="659" r:id="rId6"/>
    <p:sldId id="660" r:id="rId7"/>
    <p:sldId id="427" r:id="rId8"/>
    <p:sldId id="671" r:id="rId9"/>
    <p:sldId id="653" r:id="rId10"/>
    <p:sldId id="431" r:id="rId11"/>
    <p:sldId id="669" r:id="rId12"/>
    <p:sldId id="551" r:id="rId13"/>
    <p:sldId id="674" r:id="rId14"/>
    <p:sldId id="675" r:id="rId15"/>
    <p:sldId id="676" r:id="rId16"/>
    <p:sldId id="677" r:id="rId17"/>
    <p:sldId id="678" r:id="rId18"/>
    <p:sldId id="679" r:id="rId19"/>
    <p:sldId id="680" r:id="rId20"/>
    <p:sldId id="688" r:id="rId21"/>
    <p:sldId id="689" r:id="rId22"/>
    <p:sldId id="684" r:id="rId23"/>
    <p:sldId id="685" r:id="rId24"/>
    <p:sldId id="681" r:id="rId25"/>
    <p:sldId id="673" r:id="rId26"/>
    <p:sldId id="686" r:id="rId27"/>
    <p:sldId id="687" r:id="rId28"/>
    <p:sldId id="690" r:id="rId29"/>
    <p:sldId id="691" r:id="rId30"/>
    <p:sldId id="682" r:id="rId31"/>
    <p:sldId id="683" r:id="rId32"/>
    <p:sldId id="692" r:id="rId33"/>
    <p:sldId id="693" r:id="rId34"/>
    <p:sldId id="694" r:id="rId35"/>
    <p:sldId id="695" r:id="rId36"/>
    <p:sldId id="696" r:id="rId37"/>
    <p:sldId id="697" r:id="rId38"/>
    <p:sldId id="647" r:id="rId39"/>
    <p:sldId id="439" r:id="rId40"/>
    <p:sldId id="666" r:id="rId41"/>
    <p:sldId id="672" r:id="rId42"/>
    <p:sldId id="667" r:id="rId43"/>
    <p:sldId id="668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B4D"/>
    <a:srgbClr val="CC99FF"/>
    <a:srgbClr val="FF00FF"/>
    <a:srgbClr val="FFE7FC"/>
    <a:srgbClr val="FFCCFF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74138" autoAdjust="0"/>
  </p:normalViewPr>
  <p:slideViewPr>
    <p:cSldViewPr snapToGrid="0">
      <p:cViewPr varScale="1">
        <p:scale>
          <a:sx n="35" d="100"/>
          <a:sy n="35" d="100"/>
        </p:scale>
        <p:origin x="-12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30EA05-EF47-42DA-8D6D-7214D343CD3E}" type="presOf" srcId="{C98D5B68-7884-6648-A6A0-2E344EE2F2C1}" destId="{70B8D9E0-4A6D-2F44-B595-4E51FB1CC510}" srcOrd="0" destOrd="0" presId="urn:microsoft.com/office/officeart/2005/8/layout/vList5"/>
    <dgm:cxn modelId="{DD982723-E08D-4C9F-AED1-019F28DB21A0}" type="presOf" srcId="{2D14A73B-CED4-4631-83F0-7CFE8CD6F041}" destId="{347C80B2-B916-4E96-BE07-30AB6388B8E4}" srcOrd="0" destOrd="0" presId="urn:microsoft.com/office/officeart/2005/8/layout/vList5"/>
    <dgm:cxn modelId="{1E56E205-0854-4BAB-AD18-EF1FD7D8B81B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8B75916-5341-4DBF-81FD-DD30338B091D}" type="presOf" srcId="{5A256FE1-617A-F64B-AAA5-E71BA3D8E71B}" destId="{5131D196-118F-ED4B-8F8C-9F861CEE6268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C4B42E7F-63CF-4BC9-BB8B-102D548470F2}" type="presOf" srcId="{74E70CA0-2275-4251-891A-30610E86591C}" destId="{A48BF3C5-33BA-455E-BDB9-BEFF4587C56F}" srcOrd="0" destOrd="0" presId="urn:microsoft.com/office/officeart/2005/8/layout/vList5"/>
    <dgm:cxn modelId="{BBE0833B-EF79-4011-995E-3A15B9CEFD14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5283299F-702E-47BC-9354-FF3546F59F62}" type="presOf" srcId="{877D7047-60CD-754B-B94B-0D52DA8802EF}" destId="{E895D6B0-A2C0-8846-B022-1C147093D231}" srcOrd="0" destOrd="0" presId="urn:microsoft.com/office/officeart/2005/8/layout/vList5"/>
    <dgm:cxn modelId="{55EB4FB4-544E-4F3F-BF61-B11F7EEEC5C2}" type="presOf" srcId="{D865DF60-6A8A-1346-86CF-ADC5241F7441}" destId="{C3381103-080C-D746-8B27-46B2DEE4028C}" srcOrd="0" destOrd="0" presId="urn:microsoft.com/office/officeart/2005/8/layout/vList5"/>
    <dgm:cxn modelId="{97924C57-AA81-4C64-B4BF-BDEFDC73D30D}" type="presOf" srcId="{2C8EC395-066D-984E-8F48-1D03BBA365D6}" destId="{FBE9ED35-B856-174C-8737-A32D2C924CA6}" srcOrd="0" destOrd="0" presId="urn:microsoft.com/office/officeart/2005/8/layout/vList5"/>
    <dgm:cxn modelId="{FA899E94-9499-405E-B794-91876025F698}" type="presOf" srcId="{77C56A16-C23F-4B2B-B953-8AC7A9EDD325}" destId="{1017B7CB-13B4-9B4A-A898-E550BB192901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06C32D1F-26BF-401F-BC0A-6585D9D0475C}" type="presOf" srcId="{DD6BBC1B-D149-744A-A30E-EFE273F02222}" destId="{B2E2EFB5-3D81-DA40-B0AB-7277103CCFA5}" srcOrd="0" destOrd="0" presId="urn:microsoft.com/office/officeart/2005/8/layout/vList5"/>
    <dgm:cxn modelId="{514392AD-E85F-4561-9EDE-AEF62A059346}" type="presOf" srcId="{6035D2F9-C309-4546-B008-B542A94870D1}" destId="{7855A406-F82A-41F9-8A14-52E93FB77213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246936AD-7D19-47B8-8A15-886914EDA26C}" type="presOf" srcId="{6C281910-691A-45CF-ABD4-17BB01F03FDC}" destId="{32845EA6-B543-4D9D-AB8D-A84CF085CEE9}" srcOrd="0" destOrd="0" presId="urn:microsoft.com/office/officeart/2005/8/layout/vList5"/>
    <dgm:cxn modelId="{048ABCB1-30AA-4029-97B1-D2F99D4DC476}" type="presParOf" srcId="{82B71E07-46A9-1F4C-9980-576B2FA3ADD8}" destId="{A3A8D8DA-067B-EC42-9EAF-7E4FD8AA6489}" srcOrd="0" destOrd="0" presId="urn:microsoft.com/office/officeart/2005/8/layout/vList5"/>
    <dgm:cxn modelId="{D3A9C55F-E647-4E4F-BE82-1921980D4103}" type="presParOf" srcId="{A3A8D8DA-067B-EC42-9EAF-7E4FD8AA6489}" destId="{5131D196-118F-ED4B-8F8C-9F861CEE6268}" srcOrd="0" destOrd="0" presId="urn:microsoft.com/office/officeart/2005/8/layout/vList5"/>
    <dgm:cxn modelId="{F69B0950-69B8-45ED-9C23-0AEB3F02A2BF}" type="presParOf" srcId="{A3A8D8DA-067B-EC42-9EAF-7E4FD8AA6489}" destId="{B2E2EFB5-3D81-DA40-B0AB-7277103CCFA5}" srcOrd="1" destOrd="0" presId="urn:microsoft.com/office/officeart/2005/8/layout/vList5"/>
    <dgm:cxn modelId="{903F76FA-5189-4500-B4F6-852FD184215B}" type="presParOf" srcId="{82B71E07-46A9-1F4C-9980-576B2FA3ADD8}" destId="{86757E5C-20F4-E745-A720-B10E686939A4}" srcOrd="1" destOrd="0" presId="urn:microsoft.com/office/officeart/2005/8/layout/vList5"/>
    <dgm:cxn modelId="{3DEDFE27-1838-425E-817D-4185C31E731D}" type="presParOf" srcId="{82B71E07-46A9-1F4C-9980-576B2FA3ADD8}" destId="{0760AE06-7B56-494A-A0E8-36B594643D8E}" srcOrd="2" destOrd="0" presId="urn:microsoft.com/office/officeart/2005/8/layout/vList5"/>
    <dgm:cxn modelId="{0513483A-2411-48AB-9927-0A464023E176}" type="presParOf" srcId="{0760AE06-7B56-494A-A0E8-36B594643D8E}" destId="{C3381103-080C-D746-8B27-46B2DEE4028C}" srcOrd="0" destOrd="0" presId="urn:microsoft.com/office/officeart/2005/8/layout/vList5"/>
    <dgm:cxn modelId="{7954640C-1256-44C0-8F5F-D429794DA12C}" type="presParOf" srcId="{0760AE06-7B56-494A-A0E8-36B594643D8E}" destId="{FBE9ED35-B856-174C-8737-A32D2C924CA6}" srcOrd="1" destOrd="0" presId="urn:microsoft.com/office/officeart/2005/8/layout/vList5"/>
    <dgm:cxn modelId="{011BE0CD-F150-4A4A-AF88-7DC0E1503D7A}" type="presParOf" srcId="{82B71E07-46A9-1F4C-9980-576B2FA3ADD8}" destId="{42D27948-8160-FF47-9116-9786F5E669CE}" srcOrd="3" destOrd="0" presId="urn:microsoft.com/office/officeart/2005/8/layout/vList5"/>
    <dgm:cxn modelId="{3E15B441-8CFA-40F3-8739-38E308AD1BA1}" type="presParOf" srcId="{82B71E07-46A9-1F4C-9980-576B2FA3ADD8}" destId="{39BBA486-03BD-2144-ABBF-AE369E5400B7}" srcOrd="4" destOrd="0" presId="urn:microsoft.com/office/officeart/2005/8/layout/vList5"/>
    <dgm:cxn modelId="{D38A94AA-62EE-488C-BD04-77C3D20BDFE7}" type="presParOf" srcId="{39BBA486-03BD-2144-ABBF-AE369E5400B7}" destId="{70B8D9E0-4A6D-2F44-B595-4E51FB1CC510}" srcOrd="0" destOrd="0" presId="urn:microsoft.com/office/officeart/2005/8/layout/vList5"/>
    <dgm:cxn modelId="{8AEB1ED6-8AF3-43A7-8694-235074ADCE7E}" type="presParOf" srcId="{39BBA486-03BD-2144-ABBF-AE369E5400B7}" destId="{09F84ED2-5430-D348-8351-1C588DA968EF}" srcOrd="1" destOrd="0" presId="urn:microsoft.com/office/officeart/2005/8/layout/vList5"/>
    <dgm:cxn modelId="{E0532354-45BE-4628-8A57-31EF1A309FEA}" type="presParOf" srcId="{82B71E07-46A9-1F4C-9980-576B2FA3ADD8}" destId="{26A10C18-A8F4-6A4C-BDEE-6F7DE3CE4615}" srcOrd="5" destOrd="0" presId="urn:microsoft.com/office/officeart/2005/8/layout/vList5"/>
    <dgm:cxn modelId="{C9172F2C-29A5-4954-94FF-E398E3D579CF}" type="presParOf" srcId="{82B71E07-46A9-1F4C-9980-576B2FA3ADD8}" destId="{4ECD3363-8FE6-2E4D-AEB8-DD61ACBB9653}" srcOrd="6" destOrd="0" presId="urn:microsoft.com/office/officeart/2005/8/layout/vList5"/>
    <dgm:cxn modelId="{8BDFF4F8-93BA-490B-AC74-DCCE96DAD4C9}" type="presParOf" srcId="{4ECD3363-8FE6-2E4D-AEB8-DD61ACBB9653}" destId="{E895D6B0-A2C0-8846-B022-1C147093D231}" srcOrd="0" destOrd="0" presId="urn:microsoft.com/office/officeart/2005/8/layout/vList5"/>
    <dgm:cxn modelId="{9443EC06-A479-4631-B558-E4C8DA756E48}" type="presParOf" srcId="{4ECD3363-8FE6-2E4D-AEB8-DD61ACBB9653}" destId="{1017B7CB-13B4-9B4A-A898-E550BB192901}" srcOrd="1" destOrd="0" presId="urn:microsoft.com/office/officeart/2005/8/layout/vList5"/>
    <dgm:cxn modelId="{F386068E-77FB-4B77-9D45-B5E1C25B0257}" type="presParOf" srcId="{82B71E07-46A9-1F4C-9980-576B2FA3ADD8}" destId="{3A8CB2F7-C22D-4F54-A541-1D13D922D41B}" srcOrd="7" destOrd="0" presId="urn:microsoft.com/office/officeart/2005/8/layout/vList5"/>
    <dgm:cxn modelId="{EDA77B5B-0AC8-42A0-91C5-2DC3CB0AD11D}" type="presParOf" srcId="{82B71E07-46A9-1F4C-9980-576B2FA3ADD8}" destId="{5B84A7FB-4725-453B-856E-5B7AB5C6BACE}" srcOrd="8" destOrd="0" presId="urn:microsoft.com/office/officeart/2005/8/layout/vList5"/>
    <dgm:cxn modelId="{0C98904A-B210-4A11-A708-81820205EE0A}" type="presParOf" srcId="{5B84A7FB-4725-453B-856E-5B7AB5C6BACE}" destId="{A48BF3C5-33BA-455E-BDB9-BEFF4587C56F}" srcOrd="0" destOrd="0" presId="urn:microsoft.com/office/officeart/2005/8/layout/vList5"/>
    <dgm:cxn modelId="{73983633-7D2E-4987-8E4E-84CCC2D23110}" type="presParOf" srcId="{5B84A7FB-4725-453B-856E-5B7AB5C6BACE}" destId="{347C80B2-B916-4E96-BE07-30AB6388B8E4}" srcOrd="1" destOrd="0" presId="urn:microsoft.com/office/officeart/2005/8/layout/vList5"/>
    <dgm:cxn modelId="{B1C67CE4-A61E-4E5D-B24C-614B3B41F6B9}" type="presParOf" srcId="{82B71E07-46A9-1F4C-9980-576B2FA3ADD8}" destId="{BC9357E7-707D-41BC-8EA5-AA47BD8B82E7}" srcOrd="9" destOrd="0" presId="urn:microsoft.com/office/officeart/2005/8/layout/vList5"/>
    <dgm:cxn modelId="{AB7393B4-1F9E-4C9D-8FD5-DD2D40383D4C}" type="presParOf" srcId="{82B71E07-46A9-1F4C-9980-576B2FA3ADD8}" destId="{C34880BD-D9EF-4B8B-9A40-1D0FFF0974BC}" srcOrd="10" destOrd="0" presId="urn:microsoft.com/office/officeart/2005/8/layout/vList5"/>
    <dgm:cxn modelId="{666EC944-F152-425F-80C1-08AD2521063B}" type="presParOf" srcId="{C34880BD-D9EF-4B8B-9A40-1D0FFF0974BC}" destId="{32845EA6-B543-4D9D-AB8D-A84CF085CEE9}" srcOrd="0" destOrd="0" presId="urn:microsoft.com/office/officeart/2005/8/layout/vList5"/>
    <dgm:cxn modelId="{664D6D87-DFEA-4575-A205-22A940F9C197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3AFF92-A711-43DB-8FDB-65E6F11F145D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C5683AE-FBCB-4090-8404-C2330E3CDF78}" type="presOf" srcId="{877D7047-60CD-754B-B94B-0D52DA8802EF}" destId="{E895D6B0-A2C0-8846-B022-1C147093D231}" srcOrd="0" destOrd="0" presId="urn:microsoft.com/office/officeart/2005/8/layout/vList5"/>
    <dgm:cxn modelId="{525D8AC3-738A-4BD4-96AA-47D7F0823B64}" type="presOf" srcId="{31427C3A-E33A-4C40-B6A8-DF440F9FA9C2}" destId="{09F84ED2-5430-D348-8351-1C588DA968EF}" srcOrd="0" destOrd="0" presId="urn:microsoft.com/office/officeart/2005/8/layout/vList5"/>
    <dgm:cxn modelId="{FDAB15BC-DBCD-4AC4-92E7-659BD17C7E8C}" type="presOf" srcId="{74E70CA0-2275-4251-891A-30610E86591C}" destId="{A48BF3C5-33BA-455E-BDB9-BEFF4587C56F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19597442-1466-4A04-BB73-A79ED5821E65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C66A807-0275-4267-9FFC-E37BCE350626}" type="presOf" srcId="{6C281910-691A-45CF-ABD4-17BB01F03FDC}" destId="{32845EA6-B543-4D9D-AB8D-A84CF085CEE9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02CDA6-E5EA-45E5-AF9C-B75C65C6F6F9}" type="presOf" srcId="{DD6BBC1B-D149-744A-A30E-EFE273F02222}" destId="{B2E2EFB5-3D81-DA40-B0AB-7277103CCFA5}" srcOrd="0" destOrd="0" presId="urn:microsoft.com/office/officeart/2005/8/layout/vList5"/>
    <dgm:cxn modelId="{592116DD-4A60-4043-A478-D41F273DFD9C}" type="presOf" srcId="{6035D2F9-C309-4546-B008-B542A94870D1}" destId="{7855A406-F82A-41F9-8A14-52E93FB77213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5CFA18F2-7555-406F-B122-2E3CDB4AE57E}" type="presOf" srcId="{77C56A16-C23F-4B2B-B953-8AC7A9EDD325}" destId="{1017B7CB-13B4-9B4A-A898-E550BB192901}" srcOrd="0" destOrd="0" presId="urn:microsoft.com/office/officeart/2005/8/layout/vList5"/>
    <dgm:cxn modelId="{CDC594E7-15A7-4E21-8D18-07E90C44A4BA}" type="presOf" srcId="{2D14A73B-CED4-4631-83F0-7CFE8CD6F041}" destId="{347C80B2-B916-4E96-BE07-30AB6388B8E4}" srcOrd="0" destOrd="0" presId="urn:microsoft.com/office/officeart/2005/8/layout/vList5"/>
    <dgm:cxn modelId="{7FD39F34-EE77-4278-BA78-7F356CBACB37}" type="presOf" srcId="{5A256FE1-617A-F64B-AAA5-E71BA3D8E71B}" destId="{5131D196-118F-ED4B-8F8C-9F861CEE6268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52AE63FA-0E77-4D3E-8D3D-9F38D777CECC}" type="presOf" srcId="{39104730-2024-374C-98E0-3A4CE7ED9881}" destId="{82B71E07-46A9-1F4C-9980-576B2FA3ADD8}" srcOrd="0" destOrd="0" presId="urn:microsoft.com/office/officeart/2005/8/layout/vList5"/>
    <dgm:cxn modelId="{C613F047-D4AB-4B97-8C32-773FACEFDAB6}" type="presOf" srcId="{2C8EC395-066D-984E-8F48-1D03BBA365D6}" destId="{FBE9ED35-B856-174C-8737-A32D2C924CA6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1ABB7598-5B75-41F1-BC8C-EA3E2D248FAE}" type="presParOf" srcId="{82B71E07-46A9-1F4C-9980-576B2FA3ADD8}" destId="{A3A8D8DA-067B-EC42-9EAF-7E4FD8AA6489}" srcOrd="0" destOrd="0" presId="urn:microsoft.com/office/officeart/2005/8/layout/vList5"/>
    <dgm:cxn modelId="{83EA961D-43C0-48EB-BEFF-34FB25B01112}" type="presParOf" srcId="{A3A8D8DA-067B-EC42-9EAF-7E4FD8AA6489}" destId="{5131D196-118F-ED4B-8F8C-9F861CEE6268}" srcOrd="0" destOrd="0" presId="urn:microsoft.com/office/officeart/2005/8/layout/vList5"/>
    <dgm:cxn modelId="{205D6DD1-EECB-44C4-9A2A-AA8687C2F916}" type="presParOf" srcId="{A3A8D8DA-067B-EC42-9EAF-7E4FD8AA6489}" destId="{B2E2EFB5-3D81-DA40-B0AB-7277103CCFA5}" srcOrd="1" destOrd="0" presId="urn:microsoft.com/office/officeart/2005/8/layout/vList5"/>
    <dgm:cxn modelId="{662E2837-886A-4A8C-BD8B-EB7757D551D0}" type="presParOf" srcId="{82B71E07-46A9-1F4C-9980-576B2FA3ADD8}" destId="{86757E5C-20F4-E745-A720-B10E686939A4}" srcOrd="1" destOrd="0" presId="urn:microsoft.com/office/officeart/2005/8/layout/vList5"/>
    <dgm:cxn modelId="{644E534B-D97A-4EE6-A7F6-72DED9B996CF}" type="presParOf" srcId="{82B71E07-46A9-1F4C-9980-576B2FA3ADD8}" destId="{0760AE06-7B56-494A-A0E8-36B594643D8E}" srcOrd="2" destOrd="0" presId="urn:microsoft.com/office/officeart/2005/8/layout/vList5"/>
    <dgm:cxn modelId="{010B9FB2-BDB2-4A6F-8E39-2542EBBE560F}" type="presParOf" srcId="{0760AE06-7B56-494A-A0E8-36B594643D8E}" destId="{C3381103-080C-D746-8B27-46B2DEE4028C}" srcOrd="0" destOrd="0" presId="urn:microsoft.com/office/officeart/2005/8/layout/vList5"/>
    <dgm:cxn modelId="{10762AC3-430A-4A3C-88F3-30A2F77CC480}" type="presParOf" srcId="{0760AE06-7B56-494A-A0E8-36B594643D8E}" destId="{FBE9ED35-B856-174C-8737-A32D2C924CA6}" srcOrd="1" destOrd="0" presId="urn:microsoft.com/office/officeart/2005/8/layout/vList5"/>
    <dgm:cxn modelId="{F1A75B20-5BE4-415D-B4C8-210B42FC1457}" type="presParOf" srcId="{82B71E07-46A9-1F4C-9980-576B2FA3ADD8}" destId="{42D27948-8160-FF47-9116-9786F5E669CE}" srcOrd="3" destOrd="0" presId="urn:microsoft.com/office/officeart/2005/8/layout/vList5"/>
    <dgm:cxn modelId="{3A40C7A2-DEB2-414B-8F14-204BFFB1DDB7}" type="presParOf" srcId="{82B71E07-46A9-1F4C-9980-576B2FA3ADD8}" destId="{39BBA486-03BD-2144-ABBF-AE369E5400B7}" srcOrd="4" destOrd="0" presId="urn:microsoft.com/office/officeart/2005/8/layout/vList5"/>
    <dgm:cxn modelId="{469BE2A1-9F69-42AB-9D7F-E731EB8C7080}" type="presParOf" srcId="{39BBA486-03BD-2144-ABBF-AE369E5400B7}" destId="{70B8D9E0-4A6D-2F44-B595-4E51FB1CC510}" srcOrd="0" destOrd="0" presId="urn:microsoft.com/office/officeart/2005/8/layout/vList5"/>
    <dgm:cxn modelId="{9A3E7742-FDD4-480E-B1A1-EEA0BD585A9E}" type="presParOf" srcId="{39BBA486-03BD-2144-ABBF-AE369E5400B7}" destId="{09F84ED2-5430-D348-8351-1C588DA968EF}" srcOrd="1" destOrd="0" presId="urn:microsoft.com/office/officeart/2005/8/layout/vList5"/>
    <dgm:cxn modelId="{EEA96CE3-D1C7-473E-8621-E0AA7A821BCA}" type="presParOf" srcId="{82B71E07-46A9-1F4C-9980-576B2FA3ADD8}" destId="{26A10C18-A8F4-6A4C-BDEE-6F7DE3CE4615}" srcOrd="5" destOrd="0" presId="urn:microsoft.com/office/officeart/2005/8/layout/vList5"/>
    <dgm:cxn modelId="{DB348853-0769-4BFC-B2AF-91165036C840}" type="presParOf" srcId="{82B71E07-46A9-1F4C-9980-576B2FA3ADD8}" destId="{4ECD3363-8FE6-2E4D-AEB8-DD61ACBB9653}" srcOrd="6" destOrd="0" presId="urn:microsoft.com/office/officeart/2005/8/layout/vList5"/>
    <dgm:cxn modelId="{062DF231-72CC-4008-948B-C65F333D4156}" type="presParOf" srcId="{4ECD3363-8FE6-2E4D-AEB8-DD61ACBB9653}" destId="{E895D6B0-A2C0-8846-B022-1C147093D231}" srcOrd="0" destOrd="0" presId="urn:microsoft.com/office/officeart/2005/8/layout/vList5"/>
    <dgm:cxn modelId="{D591D9AE-8AC4-4FC2-8BCF-B1F52246EE46}" type="presParOf" srcId="{4ECD3363-8FE6-2E4D-AEB8-DD61ACBB9653}" destId="{1017B7CB-13B4-9B4A-A898-E550BB192901}" srcOrd="1" destOrd="0" presId="urn:microsoft.com/office/officeart/2005/8/layout/vList5"/>
    <dgm:cxn modelId="{B11589F7-A06C-4D66-A6EE-349868318595}" type="presParOf" srcId="{82B71E07-46A9-1F4C-9980-576B2FA3ADD8}" destId="{3A8CB2F7-C22D-4F54-A541-1D13D922D41B}" srcOrd="7" destOrd="0" presId="urn:microsoft.com/office/officeart/2005/8/layout/vList5"/>
    <dgm:cxn modelId="{14A2EC76-A061-4DDC-B7DE-6561B3064F62}" type="presParOf" srcId="{82B71E07-46A9-1F4C-9980-576B2FA3ADD8}" destId="{5B84A7FB-4725-453B-856E-5B7AB5C6BACE}" srcOrd="8" destOrd="0" presId="urn:microsoft.com/office/officeart/2005/8/layout/vList5"/>
    <dgm:cxn modelId="{E97F3CA8-F07B-4DE4-B196-EB5AE6FF3230}" type="presParOf" srcId="{5B84A7FB-4725-453B-856E-5B7AB5C6BACE}" destId="{A48BF3C5-33BA-455E-BDB9-BEFF4587C56F}" srcOrd="0" destOrd="0" presId="urn:microsoft.com/office/officeart/2005/8/layout/vList5"/>
    <dgm:cxn modelId="{9E4DCB18-2AF5-498A-8541-2407397F1B84}" type="presParOf" srcId="{5B84A7FB-4725-453B-856E-5B7AB5C6BACE}" destId="{347C80B2-B916-4E96-BE07-30AB6388B8E4}" srcOrd="1" destOrd="0" presId="urn:microsoft.com/office/officeart/2005/8/layout/vList5"/>
    <dgm:cxn modelId="{0EC7DC16-18CC-4CC9-9CFE-3AD5217B714E}" type="presParOf" srcId="{82B71E07-46A9-1F4C-9980-576B2FA3ADD8}" destId="{BC9357E7-707D-41BC-8EA5-AA47BD8B82E7}" srcOrd="9" destOrd="0" presId="urn:microsoft.com/office/officeart/2005/8/layout/vList5"/>
    <dgm:cxn modelId="{47EE9745-D050-4954-B90A-90497A88F7E2}" type="presParOf" srcId="{82B71E07-46A9-1F4C-9980-576B2FA3ADD8}" destId="{C34880BD-D9EF-4B8B-9A40-1D0FFF0974BC}" srcOrd="10" destOrd="0" presId="urn:microsoft.com/office/officeart/2005/8/layout/vList5"/>
    <dgm:cxn modelId="{8BDCAE2F-1A1A-4D8D-A1BA-B9847EE7958F}" type="presParOf" srcId="{C34880BD-D9EF-4B8B-9A40-1D0FFF0974BC}" destId="{32845EA6-B543-4D9D-AB8D-A84CF085CEE9}" srcOrd="0" destOrd="0" presId="urn:microsoft.com/office/officeart/2005/8/layout/vList5"/>
    <dgm:cxn modelId="{3FDC35EA-E186-4F19-95A0-5F7182A4C75D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3CF9B3-869B-48B5-B28B-304599421D77}" type="presOf" srcId="{2C8EC395-066D-984E-8F48-1D03BBA365D6}" destId="{FBE9ED35-B856-174C-8737-A32D2C924CA6}" srcOrd="0" destOrd="0" presId="urn:microsoft.com/office/officeart/2005/8/layout/vList5"/>
    <dgm:cxn modelId="{6329DC9F-8D20-4A8B-84B5-23AAFE9D7379}" type="presOf" srcId="{2D14A73B-CED4-4631-83F0-7CFE8CD6F041}" destId="{347C80B2-B916-4E96-BE07-30AB6388B8E4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F48C48F-9C00-414E-BCAD-B6CD124376DF}" type="presOf" srcId="{6035D2F9-C309-4546-B008-B542A94870D1}" destId="{7855A406-F82A-41F9-8A14-52E93FB77213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F68935B0-3ABB-47FF-B9A2-37085B203AFA}" type="presOf" srcId="{877D7047-60CD-754B-B94B-0D52DA8802EF}" destId="{E895D6B0-A2C0-8846-B022-1C147093D231}" srcOrd="0" destOrd="0" presId="urn:microsoft.com/office/officeart/2005/8/layout/vList5"/>
    <dgm:cxn modelId="{14780EF5-9DC1-40CD-B1B6-5B9A874185FE}" type="presOf" srcId="{5A256FE1-617A-F64B-AAA5-E71BA3D8E71B}" destId="{5131D196-118F-ED4B-8F8C-9F861CEE6268}" srcOrd="0" destOrd="0" presId="urn:microsoft.com/office/officeart/2005/8/layout/vList5"/>
    <dgm:cxn modelId="{F501F69A-0A13-4C3C-A9E3-BAEC6980C9B8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FA21F8B-07E0-4D83-97D8-0F2DDF5393C8}" type="presOf" srcId="{77C56A16-C23F-4B2B-B953-8AC7A9EDD325}" destId="{1017B7CB-13B4-9B4A-A898-E550BB192901}" srcOrd="0" destOrd="0" presId="urn:microsoft.com/office/officeart/2005/8/layout/vList5"/>
    <dgm:cxn modelId="{B20BF0E7-D489-4FEA-8359-03178FCFE75B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D0E971F8-5263-4789-B757-9363DE234416}" type="presOf" srcId="{D865DF60-6A8A-1346-86CF-ADC5241F7441}" destId="{C3381103-080C-D746-8B27-46B2DEE4028C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D27FEBB8-DD3C-48BB-85A0-35B85958C7EE}" type="presOf" srcId="{31427C3A-E33A-4C40-B6A8-DF440F9FA9C2}" destId="{09F84ED2-5430-D348-8351-1C588DA968EF}" srcOrd="0" destOrd="0" presId="urn:microsoft.com/office/officeart/2005/8/layout/vList5"/>
    <dgm:cxn modelId="{41E7DF8A-C095-4708-9EC2-D6A2FA2C6336}" type="presOf" srcId="{74E70CA0-2275-4251-891A-30610E86591C}" destId="{A48BF3C5-33BA-455E-BDB9-BEFF4587C56F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8BDE3042-C94C-473F-9BA1-606D56737285}" type="presOf" srcId="{C98D5B68-7884-6648-A6A0-2E344EE2F2C1}" destId="{70B8D9E0-4A6D-2F44-B595-4E51FB1CC510}" srcOrd="0" destOrd="0" presId="urn:microsoft.com/office/officeart/2005/8/layout/vList5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4582D3A6-E1ED-421B-9DF4-8403C45D231F}" type="presOf" srcId="{6C281910-691A-45CF-ABD4-17BB01F03FDC}" destId="{32845EA6-B543-4D9D-AB8D-A84CF085CEE9}" srcOrd="0" destOrd="0" presId="urn:microsoft.com/office/officeart/2005/8/layout/vList5"/>
    <dgm:cxn modelId="{E47DDDF9-D582-43C5-A83D-DC032A8758E5}" type="presParOf" srcId="{82B71E07-46A9-1F4C-9980-576B2FA3ADD8}" destId="{A3A8D8DA-067B-EC42-9EAF-7E4FD8AA6489}" srcOrd="0" destOrd="0" presId="urn:microsoft.com/office/officeart/2005/8/layout/vList5"/>
    <dgm:cxn modelId="{F50889E5-5DB0-4D67-BD52-CC2C9CABF4DF}" type="presParOf" srcId="{A3A8D8DA-067B-EC42-9EAF-7E4FD8AA6489}" destId="{5131D196-118F-ED4B-8F8C-9F861CEE6268}" srcOrd="0" destOrd="0" presId="urn:microsoft.com/office/officeart/2005/8/layout/vList5"/>
    <dgm:cxn modelId="{880CCC3F-6C7A-4C53-959E-4DF27B867106}" type="presParOf" srcId="{A3A8D8DA-067B-EC42-9EAF-7E4FD8AA6489}" destId="{B2E2EFB5-3D81-DA40-B0AB-7277103CCFA5}" srcOrd="1" destOrd="0" presId="urn:microsoft.com/office/officeart/2005/8/layout/vList5"/>
    <dgm:cxn modelId="{B2D6E403-D165-4E29-A617-C5C84B41CC7C}" type="presParOf" srcId="{82B71E07-46A9-1F4C-9980-576B2FA3ADD8}" destId="{86757E5C-20F4-E745-A720-B10E686939A4}" srcOrd="1" destOrd="0" presId="urn:microsoft.com/office/officeart/2005/8/layout/vList5"/>
    <dgm:cxn modelId="{FF05AA21-3E73-4ED7-953C-F4E147328D49}" type="presParOf" srcId="{82B71E07-46A9-1F4C-9980-576B2FA3ADD8}" destId="{0760AE06-7B56-494A-A0E8-36B594643D8E}" srcOrd="2" destOrd="0" presId="urn:microsoft.com/office/officeart/2005/8/layout/vList5"/>
    <dgm:cxn modelId="{154BB5FF-F56E-43FA-BF3D-C343A8E11499}" type="presParOf" srcId="{0760AE06-7B56-494A-A0E8-36B594643D8E}" destId="{C3381103-080C-D746-8B27-46B2DEE4028C}" srcOrd="0" destOrd="0" presId="urn:microsoft.com/office/officeart/2005/8/layout/vList5"/>
    <dgm:cxn modelId="{B7363F54-A2CD-47CC-B477-3DC9E7606AF2}" type="presParOf" srcId="{0760AE06-7B56-494A-A0E8-36B594643D8E}" destId="{FBE9ED35-B856-174C-8737-A32D2C924CA6}" srcOrd="1" destOrd="0" presId="urn:microsoft.com/office/officeart/2005/8/layout/vList5"/>
    <dgm:cxn modelId="{42228296-F47C-46AF-86EA-B68BAC4678BD}" type="presParOf" srcId="{82B71E07-46A9-1F4C-9980-576B2FA3ADD8}" destId="{42D27948-8160-FF47-9116-9786F5E669CE}" srcOrd="3" destOrd="0" presId="urn:microsoft.com/office/officeart/2005/8/layout/vList5"/>
    <dgm:cxn modelId="{6EAB0910-5B57-4697-8956-F48C49F099FF}" type="presParOf" srcId="{82B71E07-46A9-1F4C-9980-576B2FA3ADD8}" destId="{39BBA486-03BD-2144-ABBF-AE369E5400B7}" srcOrd="4" destOrd="0" presId="urn:microsoft.com/office/officeart/2005/8/layout/vList5"/>
    <dgm:cxn modelId="{CAAFD5DE-8575-4A6D-838A-07AF1EB5F1BA}" type="presParOf" srcId="{39BBA486-03BD-2144-ABBF-AE369E5400B7}" destId="{70B8D9E0-4A6D-2F44-B595-4E51FB1CC510}" srcOrd="0" destOrd="0" presId="urn:microsoft.com/office/officeart/2005/8/layout/vList5"/>
    <dgm:cxn modelId="{4FB6BEC5-9EBF-4AE6-863A-FB5F4EB22CCB}" type="presParOf" srcId="{39BBA486-03BD-2144-ABBF-AE369E5400B7}" destId="{09F84ED2-5430-D348-8351-1C588DA968EF}" srcOrd="1" destOrd="0" presId="urn:microsoft.com/office/officeart/2005/8/layout/vList5"/>
    <dgm:cxn modelId="{637C51CF-13AC-43F1-835C-0B7CCD50F711}" type="presParOf" srcId="{82B71E07-46A9-1F4C-9980-576B2FA3ADD8}" destId="{26A10C18-A8F4-6A4C-BDEE-6F7DE3CE4615}" srcOrd="5" destOrd="0" presId="urn:microsoft.com/office/officeart/2005/8/layout/vList5"/>
    <dgm:cxn modelId="{3DF558A6-18FA-4514-A53D-2C9D069E5E85}" type="presParOf" srcId="{82B71E07-46A9-1F4C-9980-576B2FA3ADD8}" destId="{4ECD3363-8FE6-2E4D-AEB8-DD61ACBB9653}" srcOrd="6" destOrd="0" presId="urn:microsoft.com/office/officeart/2005/8/layout/vList5"/>
    <dgm:cxn modelId="{B0270058-1419-4A1D-9A83-C4E66EE69DE3}" type="presParOf" srcId="{4ECD3363-8FE6-2E4D-AEB8-DD61ACBB9653}" destId="{E895D6B0-A2C0-8846-B022-1C147093D231}" srcOrd="0" destOrd="0" presId="urn:microsoft.com/office/officeart/2005/8/layout/vList5"/>
    <dgm:cxn modelId="{445074CC-1BC5-4DA4-85E9-F561EEEF3C42}" type="presParOf" srcId="{4ECD3363-8FE6-2E4D-AEB8-DD61ACBB9653}" destId="{1017B7CB-13B4-9B4A-A898-E550BB192901}" srcOrd="1" destOrd="0" presId="urn:microsoft.com/office/officeart/2005/8/layout/vList5"/>
    <dgm:cxn modelId="{88DFF09F-B74A-406E-B081-8673AE9BF034}" type="presParOf" srcId="{82B71E07-46A9-1F4C-9980-576B2FA3ADD8}" destId="{3A8CB2F7-C22D-4F54-A541-1D13D922D41B}" srcOrd="7" destOrd="0" presId="urn:microsoft.com/office/officeart/2005/8/layout/vList5"/>
    <dgm:cxn modelId="{E4185038-16AA-4C67-A599-113B5036603A}" type="presParOf" srcId="{82B71E07-46A9-1F4C-9980-576B2FA3ADD8}" destId="{5B84A7FB-4725-453B-856E-5B7AB5C6BACE}" srcOrd="8" destOrd="0" presId="urn:microsoft.com/office/officeart/2005/8/layout/vList5"/>
    <dgm:cxn modelId="{7EA1E717-5C01-476B-B062-E7B34A56636C}" type="presParOf" srcId="{5B84A7FB-4725-453B-856E-5B7AB5C6BACE}" destId="{A48BF3C5-33BA-455E-BDB9-BEFF4587C56F}" srcOrd="0" destOrd="0" presId="urn:microsoft.com/office/officeart/2005/8/layout/vList5"/>
    <dgm:cxn modelId="{B683386D-35F1-4BA0-A99B-04217CC11B3B}" type="presParOf" srcId="{5B84A7FB-4725-453B-856E-5B7AB5C6BACE}" destId="{347C80B2-B916-4E96-BE07-30AB6388B8E4}" srcOrd="1" destOrd="0" presId="urn:microsoft.com/office/officeart/2005/8/layout/vList5"/>
    <dgm:cxn modelId="{2693A562-ED21-434C-ACF4-E2A079123BBD}" type="presParOf" srcId="{82B71E07-46A9-1F4C-9980-576B2FA3ADD8}" destId="{BC9357E7-707D-41BC-8EA5-AA47BD8B82E7}" srcOrd="9" destOrd="0" presId="urn:microsoft.com/office/officeart/2005/8/layout/vList5"/>
    <dgm:cxn modelId="{155A0F42-05E0-4BBD-A04B-0848284F241A}" type="presParOf" srcId="{82B71E07-46A9-1F4C-9980-576B2FA3ADD8}" destId="{C34880BD-D9EF-4B8B-9A40-1D0FFF0974BC}" srcOrd="10" destOrd="0" presId="urn:microsoft.com/office/officeart/2005/8/layout/vList5"/>
    <dgm:cxn modelId="{4C45B7B6-F24D-4F26-8B86-EA6867EF4728}" type="presParOf" srcId="{C34880BD-D9EF-4B8B-9A40-1D0FFF0974BC}" destId="{32845EA6-B543-4D9D-AB8D-A84CF085CEE9}" srcOrd="0" destOrd="0" presId="urn:microsoft.com/office/officeart/2005/8/layout/vList5"/>
    <dgm:cxn modelId="{78411F7E-EBC4-498A-8434-3895CBCFC6F3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1ABBE3E-0CA8-4CB2-A350-254F56B27BBD}" type="presOf" srcId="{DD6BBC1B-D149-744A-A30E-EFE273F02222}" destId="{B2E2EFB5-3D81-DA40-B0AB-7277103CCFA5}" srcOrd="0" destOrd="0" presId="urn:microsoft.com/office/officeart/2005/8/layout/vList5"/>
    <dgm:cxn modelId="{C22B68C6-A1C7-4C22-B9B7-0D656F7578E0}" type="presOf" srcId="{6035D2F9-C309-4546-B008-B542A94870D1}" destId="{7855A406-F82A-41F9-8A14-52E93FB77213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BEDFFA6-2732-4B6B-ACB3-3A091E957FC6}" type="presOf" srcId="{D865DF60-6A8A-1346-86CF-ADC5241F7441}" destId="{C3381103-080C-D746-8B27-46B2DEE4028C}" srcOrd="0" destOrd="0" presId="urn:microsoft.com/office/officeart/2005/8/layout/vList5"/>
    <dgm:cxn modelId="{886A0C14-DA5F-450F-A322-A0CDADA71957}" type="presOf" srcId="{39104730-2024-374C-98E0-3A4CE7ED9881}" destId="{82B71E07-46A9-1F4C-9980-576B2FA3ADD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E168A93-E852-461F-97C6-30D18955E3AE}" type="presOf" srcId="{31427C3A-E33A-4C40-B6A8-DF440F9FA9C2}" destId="{09F84ED2-5430-D348-8351-1C588DA968EF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8F572CE8-F211-4EF0-8865-84C2D7FDFBDA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32CA8BF-9AB1-47F2-B462-C85251BE1C24}" type="presOf" srcId="{6C281910-691A-45CF-ABD4-17BB01F03FDC}" destId="{32845EA6-B543-4D9D-AB8D-A84CF085CEE9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5183C0B8-EF25-42CD-BDE2-487790A873DC}" type="presOf" srcId="{877D7047-60CD-754B-B94B-0D52DA8802EF}" destId="{E895D6B0-A2C0-8846-B022-1C147093D231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89E188C9-23BC-42D6-9E74-CCEA8F699D2E}" type="presOf" srcId="{2D14A73B-CED4-4631-83F0-7CFE8CD6F041}" destId="{347C80B2-B916-4E96-BE07-30AB6388B8E4}" srcOrd="0" destOrd="0" presId="urn:microsoft.com/office/officeart/2005/8/layout/vList5"/>
    <dgm:cxn modelId="{1D89996E-D388-4441-9049-749B468FA931}" type="presOf" srcId="{74E70CA0-2275-4251-891A-30610E86591C}" destId="{A48BF3C5-33BA-455E-BDB9-BEFF4587C56F}" srcOrd="0" destOrd="0" presId="urn:microsoft.com/office/officeart/2005/8/layout/vList5"/>
    <dgm:cxn modelId="{C761E29B-C838-4542-88A5-DCF768F3BB5D}" type="presOf" srcId="{2C8EC395-066D-984E-8F48-1D03BBA365D6}" destId="{FBE9ED35-B856-174C-8737-A32D2C924CA6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65958953-BB0D-4C89-9BF5-4B0897F2B3D9}" type="presOf" srcId="{5A256FE1-617A-F64B-AAA5-E71BA3D8E71B}" destId="{5131D196-118F-ED4B-8F8C-9F861CEE6268}" srcOrd="0" destOrd="0" presId="urn:microsoft.com/office/officeart/2005/8/layout/vList5"/>
    <dgm:cxn modelId="{9FEE972A-6E77-418E-BAC7-04471A3A4948}" type="presOf" srcId="{77C56A16-C23F-4B2B-B953-8AC7A9EDD325}" destId="{1017B7CB-13B4-9B4A-A898-E550BB192901}" srcOrd="0" destOrd="0" presId="urn:microsoft.com/office/officeart/2005/8/layout/vList5"/>
    <dgm:cxn modelId="{04065E78-0B4E-4BF1-9864-2DD466484E8E}" type="presParOf" srcId="{82B71E07-46A9-1F4C-9980-576B2FA3ADD8}" destId="{A3A8D8DA-067B-EC42-9EAF-7E4FD8AA6489}" srcOrd="0" destOrd="0" presId="urn:microsoft.com/office/officeart/2005/8/layout/vList5"/>
    <dgm:cxn modelId="{EEC7E660-2BF6-4EC2-A505-942A39F0D218}" type="presParOf" srcId="{A3A8D8DA-067B-EC42-9EAF-7E4FD8AA6489}" destId="{5131D196-118F-ED4B-8F8C-9F861CEE6268}" srcOrd="0" destOrd="0" presId="urn:microsoft.com/office/officeart/2005/8/layout/vList5"/>
    <dgm:cxn modelId="{B5ECDD19-32A0-4CA0-8016-8B99F1C550AF}" type="presParOf" srcId="{A3A8D8DA-067B-EC42-9EAF-7E4FD8AA6489}" destId="{B2E2EFB5-3D81-DA40-B0AB-7277103CCFA5}" srcOrd="1" destOrd="0" presId="urn:microsoft.com/office/officeart/2005/8/layout/vList5"/>
    <dgm:cxn modelId="{EA30B90F-E380-47BB-9A9A-D21997AA0567}" type="presParOf" srcId="{82B71E07-46A9-1F4C-9980-576B2FA3ADD8}" destId="{86757E5C-20F4-E745-A720-B10E686939A4}" srcOrd="1" destOrd="0" presId="urn:microsoft.com/office/officeart/2005/8/layout/vList5"/>
    <dgm:cxn modelId="{886AC725-A1E9-43A7-A417-9CDDD2A1445F}" type="presParOf" srcId="{82B71E07-46A9-1F4C-9980-576B2FA3ADD8}" destId="{0760AE06-7B56-494A-A0E8-36B594643D8E}" srcOrd="2" destOrd="0" presId="urn:microsoft.com/office/officeart/2005/8/layout/vList5"/>
    <dgm:cxn modelId="{2DA6FF26-556A-4DD4-8B9D-0FC7CC3CFC34}" type="presParOf" srcId="{0760AE06-7B56-494A-A0E8-36B594643D8E}" destId="{C3381103-080C-D746-8B27-46B2DEE4028C}" srcOrd="0" destOrd="0" presId="urn:microsoft.com/office/officeart/2005/8/layout/vList5"/>
    <dgm:cxn modelId="{0C057AB8-AA6D-40C1-82CC-177EA02E25AE}" type="presParOf" srcId="{0760AE06-7B56-494A-A0E8-36B594643D8E}" destId="{FBE9ED35-B856-174C-8737-A32D2C924CA6}" srcOrd="1" destOrd="0" presId="urn:microsoft.com/office/officeart/2005/8/layout/vList5"/>
    <dgm:cxn modelId="{ED9287F4-F19F-42EA-A25F-AD5E88A375C6}" type="presParOf" srcId="{82B71E07-46A9-1F4C-9980-576B2FA3ADD8}" destId="{42D27948-8160-FF47-9116-9786F5E669CE}" srcOrd="3" destOrd="0" presId="urn:microsoft.com/office/officeart/2005/8/layout/vList5"/>
    <dgm:cxn modelId="{CE84CE7F-7CEE-4163-B8C0-239CCC2D72EF}" type="presParOf" srcId="{82B71E07-46A9-1F4C-9980-576B2FA3ADD8}" destId="{39BBA486-03BD-2144-ABBF-AE369E5400B7}" srcOrd="4" destOrd="0" presId="urn:microsoft.com/office/officeart/2005/8/layout/vList5"/>
    <dgm:cxn modelId="{8B4C91B4-4F43-4C4C-9757-C43B1A2D75FF}" type="presParOf" srcId="{39BBA486-03BD-2144-ABBF-AE369E5400B7}" destId="{70B8D9E0-4A6D-2F44-B595-4E51FB1CC510}" srcOrd="0" destOrd="0" presId="urn:microsoft.com/office/officeart/2005/8/layout/vList5"/>
    <dgm:cxn modelId="{569F2EB6-4309-4953-AC1B-31629F4658AC}" type="presParOf" srcId="{39BBA486-03BD-2144-ABBF-AE369E5400B7}" destId="{09F84ED2-5430-D348-8351-1C588DA968EF}" srcOrd="1" destOrd="0" presId="urn:microsoft.com/office/officeart/2005/8/layout/vList5"/>
    <dgm:cxn modelId="{A83A22DD-F451-4B8E-8A23-BBF22192494A}" type="presParOf" srcId="{82B71E07-46A9-1F4C-9980-576B2FA3ADD8}" destId="{26A10C18-A8F4-6A4C-BDEE-6F7DE3CE4615}" srcOrd="5" destOrd="0" presId="urn:microsoft.com/office/officeart/2005/8/layout/vList5"/>
    <dgm:cxn modelId="{1180C5CA-9711-48E7-8579-09082C5B3C4C}" type="presParOf" srcId="{82B71E07-46A9-1F4C-9980-576B2FA3ADD8}" destId="{4ECD3363-8FE6-2E4D-AEB8-DD61ACBB9653}" srcOrd="6" destOrd="0" presId="urn:microsoft.com/office/officeart/2005/8/layout/vList5"/>
    <dgm:cxn modelId="{83F6B5C5-4D2B-4C59-8108-A9860C98AC15}" type="presParOf" srcId="{4ECD3363-8FE6-2E4D-AEB8-DD61ACBB9653}" destId="{E895D6B0-A2C0-8846-B022-1C147093D231}" srcOrd="0" destOrd="0" presId="urn:microsoft.com/office/officeart/2005/8/layout/vList5"/>
    <dgm:cxn modelId="{CAB0A665-9ADC-4FEE-8FFC-9495C691A05C}" type="presParOf" srcId="{4ECD3363-8FE6-2E4D-AEB8-DD61ACBB9653}" destId="{1017B7CB-13B4-9B4A-A898-E550BB192901}" srcOrd="1" destOrd="0" presId="urn:microsoft.com/office/officeart/2005/8/layout/vList5"/>
    <dgm:cxn modelId="{485C7D9A-7216-4826-A43C-6BC399CC3DF8}" type="presParOf" srcId="{82B71E07-46A9-1F4C-9980-576B2FA3ADD8}" destId="{3A8CB2F7-C22D-4F54-A541-1D13D922D41B}" srcOrd="7" destOrd="0" presId="urn:microsoft.com/office/officeart/2005/8/layout/vList5"/>
    <dgm:cxn modelId="{0EA18597-BFCB-4B85-9032-3FC879FEA389}" type="presParOf" srcId="{82B71E07-46A9-1F4C-9980-576B2FA3ADD8}" destId="{5B84A7FB-4725-453B-856E-5B7AB5C6BACE}" srcOrd="8" destOrd="0" presId="urn:microsoft.com/office/officeart/2005/8/layout/vList5"/>
    <dgm:cxn modelId="{BE814AA6-37E4-4961-9CBE-1491C797B7BB}" type="presParOf" srcId="{5B84A7FB-4725-453B-856E-5B7AB5C6BACE}" destId="{A48BF3C5-33BA-455E-BDB9-BEFF4587C56F}" srcOrd="0" destOrd="0" presId="urn:microsoft.com/office/officeart/2005/8/layout/vList5"/>
    <dgm:cxn modelId="{565CCD4B-321F-496D-B40B-6E8E540F1C0B}" type="presParOf" srcId="{5B84A7FB-4725-453B-856E-5B7AB5C6BACE}" destId="{347C80B2-B916-4E96-BE07-30AB6388B8E4}" srcOrd="1" destOrd="0" presId="urn:microsoft.com/office/officeart/2005/8/layout/vList5"/>
    <dgm:cxn modelId="{749E6125-5962-4D9D-8A26-6485217FFC76}" type="presParOf" srcId="{82B71E07-46A9-1F4C-9980-576B2FA3ADD8}" destId="{BC9357E7-707D-41BC-8EA5-AA47BD8B82E7}" srcOrd="9" destOrd="0" presId="urn:microsoft.com/office/officeart/2005/8/layout/vList5"/>
    <dgm:cxn modelId="{167F08A1-C4B6-4D8E-B388-8F39CE7CE499}" type="presParOf" srcId="{82B71E07-46A9-1F4C-9980-576B2FA3ADD8}" destId="{C34880BD-D9EF-4B8B-9A40-1D0FFF0974BC}" srcOrd="10" destOrd="0" presId="urn:microsoft.com/office/officeart/2005/8/layout/vList5"/>
    <dgm:cxn modelId="{FA1D581E-B9AD-4400-B552-A757603F260A}" type="presParOf" srcId="{C34880BD-D9EF-4B8B-9A40-1D0FFF0974BC}" destId="{32845EA6-B543-4D9D-AB8D-A84CF085CEE9}" srcOrd="0" destOrd="0" presId="urn:microsoft.com/office/officeart/2005/8/layout/vList5"/>
    <dgm:cxn modelId="{E078D956-6EA3-4F37-903D-7A9F867957CD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29749D-C3D1-49EB-B6E2-A723C1C7764F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5C389C9D-536B-410F-BB52-E955A50183E7}" type="presOf" srcId="{5A256FE1-617A-F64B-AAA5-E71BA3D8E71B}" destId="{5131D196-118F-ED4B-8F8C-9F861CEE6268}" srcOrd="0" destOrd="0" presId="urn:microsoft.com/office/officeart/2005/8/layout/vList5"/>
    <dgm:cxn modelId="{CBA841D3-3853-4EDC-99F3-E40B0EBD0953}" type="presOf" srcId="{77C56A16-C23F-4B2B-B953-8AC7A9EDD325}" destId="{1017B7CB-13B4-9B4A-A898-E550BB192901}" srcOrd="0" destOrd="0" presId="urn:microsoft.com/office/officeart/2005/8/layout/vList5"/>
    <dgm:cxn modelId="{D1497C62-FB37-48DD-9366-29A14746720A}" type="presOf" srcId="{2C8EC395-066D-984E-8F48-1D03BBA365D6}" destId="{FBE9ED35-B856-174C-8737-A32D2C924CA6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1C0B80FA-4A04-4973-BD84-266BCC1A7171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7D5B4EF-ABED-444B-8D0C-63C81D3D9643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D0CD75F-5B99-4250-B121-3B7D396A870D}" type="presOf" srcId="{877D7047-60CD-754B-B94B-0D52DA8802EF}" destId="{E895D6B0-A2C0-8846-B022-1C147093D231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147B9467-843B-4EB5-BB6D-5F5D61582B25}" type="presOf" srcId="{39104730-2024-374C-98E0-3A4CE7ED9881}" destId="{82B71E07-46A9-1F4C-9980-576B2FA3ADD8}" srcOrd="0" destOrd="0" presId="urn:microsoft.com/office/officeart/2005/8/layout/vList5"/>
    <dgm:cxn modelId="{97E2BEC1-BE1C-4834-9007-9492BF01DC8F}" type="presOf" srcId="{31427C3A-E33A-4C40-B6A8-DF440F9FA9C2}" destId="{09F84ED2-5430-D348-8351-1C588DA968EF}" srcOrd="0" destOrd="0" presId="urn:microsoft.com/office/officeart/2005/8/layout/vList5"/>
    <dgm:cxn modelId="{C3582989-46E3-42A4-9D5C-426E4479B96F}" type="presOf" srcId="{6C281910-691A-45CF-ABD4-17BB01F03FDC}" destId="{32845EA6-B543-4D9D-AB8D-A84CF085CEE9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F408F961-DE00-4C13-BE25-1E7D6DC8EC9B}" type="presOf" srcId="{2D14A73B-CED4-4631-83F0-7CFE8CD6F041}" destId="{347C80B2-B916-4E96-BE07-30AB6388B8E4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D19611F-2683-4063-A990-219AD12C97C7}" type="presOf" srcId="{6035D2F9-C309-4546-B008-B542A94870D1}" destId="{7855A406-F82A-41F9-8A14-52E93FB77213}" srcOrd="0" destOrd="0" presId="urn:microsoft.com/office/officeart/2005/8/layout/vList5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63BA9473-6737-4375-BEB9-6C195D2B069E}" type="presOf" srcId="{DD6BBC1B-D149-744A-A30E-EFE273F02222}" destId="{B2E2EFB5-3D81-DA40-B0AB-7277103CCFA5}" srcOrd="0" destOrd="0" presId="urn:microsoft.com/office/officeart/2005/8/layout/vList5"/>
    <dgm:cxn modelId="{A807ABD8-52FD-4877-B0FE-F560B876BB5F}" type="presParOf" srcId="{82B71E07-46A9-1F4C-9980-576B2FA3ADD8}" destId="{A3A8D8DA-067B-EC42-9EAF-7E4FD8AA6489}" srcOrd="0" destOrd="0" presId="urn:microsoft.com/office/officeart/2005/8/layout/vList5"/>
    <dgm:cxn modelId="{1A7CB222-7A3B-4361-86EB-CF7C710758A0}" type="presParOf" srcId="{A3A8D8DA-067B-EC42-9EAF-7E4FD8AA6489}" destId="{5131D196-118F-ED4B-8F8C-9F861CEE6268}" srcOrd="0" destOrd="0" presId="urn:microsoft.com/office/officeart/2005/8/layout/vList5"/>
    <dgm:cxn modelId="{9AF9657D-FC39-4751-BFA2-70F0140390A2}" type="presParOf" srcId="{A3A8D8DA-067B-EC42-9EAF-7E4FD8AA6489}" destId="{B2E2EFB5-3D81-DA40-B0AB-7277103CCFA5}" srcOrd="1" destOrd="0" presId="urn:microsoft.com/office/officeart/2005/8/layout/vList5"/>
    <dgm:cxn modelId="{16C98663-1BE3-4A50-A85B-CB32717CF120}" type="presParOf" srcId="{82B71E07-46A9-1F4C-9980-576B2FA3ADD8}" destId="{86757E5C-20F4-E745-A720-B10E686939A4}" srcOrd="1" destOrd="0" presId="urn:microsoft.com/office/officeart/2005/8/layout/vList5"/>
    <dgm:cxn modelId="{0CE54733-ABAB-4C58-B955-2F4C9B2004EB}" type="presParOf" srcId="{82B71E07-46A9-1F4C-9980-576B2FA3ADD8}" destId="{0760AE06-7B56-494A-A0E8-36B594643D8E}" srcOrd="2" destOrd="0" presId="urn:microsoft.com/office/officeart/2005/8/layout/vList5"/>
    <dgm:cxn modelId="{91286122-3E6B-4DAB-916F-4BC3CD81CFCF}" type="presParOf" srcId="{0760AE06-7B56-494A-A0E8-36B594643D8E}" destId="{C3381103-080C-D746-8B27-46B2DEE4028C}" srcOrd="0" destOrd="0" presId="urn:microsoft.com/office/officeart/2005/8/layout/vList5"/>
    <dgm:cxn modelId="{5759BD91-699C-40CF-B859-64333E9F79A6}" type="presParOf" srcId="{0760AE06-7B56-494A-A0E8-36B594643D8E}" destId="{FBE9ED35-B856-174C-8737-A32D2C924CA6}" srcOrd="1" destOrd="0" presId="urn:microsoft.com/office/officeart/2005/8/layout/vList5"/>
    <dgm:cxn modelId="{48E55919-E5CD-4D4A-9683-249F9A7E1E41}" type="presParOf" srcId="{82B71E07-46A9-1F4C-9980-576B2FA3ADD8}" destId="{42D27948-8160-FF47-9116-9786F5E669CE}" srcOrd="3" destOrd="0" presId="urn:microsoft.com/office/officeart/2005/8/layout/vList5"/>
    <dgm:cxn modelId="{82EAD037-E3A8-43C3-B7F7-C876E9B99F61}" type="presParOf" srcId="{82B71E07-46A9-1F4C-9980-576B2FA3ADD8}" destId="{39BBA486-03BD-2144-ABBF-AE369E5400B7}" srcOrd="4" destOrd="0" presId="urn:microsoft.com/office/officeart/2005/8/layout/vList5"/>
    <dgm:cxn modelId="{0CBB004A-2D63-4A43-876E-43548D25A920}" type="presParOf" srcId="{39BBA486-03BD-2144-ABBF-AE369E5400B7}" destId="{70B8D9E0-4A6D-2F44-B595-4E51FB1CC510}" srcOrd="0" destOrd="0" presId="urn:microsoft.com/office/officeart/2005/8/layout/vList5"/>
    <dgm:cxn modelId="{DBA74F3D-009C-480D-9803-D91A65AE4621}" type="presParOf" srcId="{39BBA486-03BD-2144-ABBF-AE369E5400B7}" destId="{09F84ED2-5430-D348-8351-1C588DA968EF}" srcOrd="1" destOrd="0" presId="urn:microsoft.com/office/officeart/2005/8/layout/vList5"/>
    <dgm:cxn modelId="{D124336E-F1C0-4C72-A4C3-CCC11E03748A}" type="presParOf" srcId="{82B71E07-46A9-1F4C-9980-576B2FA3ADD8}" destId="{26A10C18-A8F4-6A4C-BDEE-6F7DE3CE4615}" srcOrd="5" destOrd="0" presId="urn:microsoft.com/office/officeart/2005/8/layout/vList5"/>
    <dgm:cxn modelId="{3D7B80E7-18D8-4F66-9ECD-15B18E75611E}" type="presParOf" srcId="{82B71E07-46A9-1F4C-9980-576B2FA3ADD8}" destId="{4ECD3363-8FE6-2E4D-AEB8-DD61ACBB9653}" srcOrd="6" destOrd="0" presId="urn:microsoft.com/office/officeart/2005/8/layout/vList5"/>
    <dgm:cxn modelId="{94D5652F-EF97-4EFD-9DC5-6ABB190F5C06}" type="presParOf" srcId="{4ECD3363-8FE6-2E4D-AEB8-DD61ACBB9653}" destId="{E895D6B0-A2C0-8846-B022-1C147093D231}" srcOrd="0" destOrd="0" presId="urn:microsoft.com/office/officeart/2005/8/layout/vList5"/>
    <dgm:cxn modelId="{70BE4E1B-3854-4C64-BD96-BC29FEDCED60}" type="presParOf" srcId="{4ECD3363-8FE6-2E4D-AEB8-DD61ACBB9653}" destId="{1017B7CB-13B4-9B4A-A898-E550BB192901}" srcOrd="1" destOrd="0" presId="urn:microsoft.com/office/officeart/2005/8/layout/vList5"/>
    <dgm:cxn modelId="{64188BF6-0EC5-4A55-8E4A-F634BE345BE3}" type="presParOf" srcId="{82B71E07-46A9-1F4C-9980-576B2FA3ADD8}" destId="{3A8CB2F7-C22D-4F54-A541-1D13D922D41B}" srcOrd="7" destOrd="0" presId="urn:microsoft.com/office/officeart/2005/8/layout/vList5"/>
    <dgm:cxn modelId="{0F7AFBA9-5D8C-4E7A-8153-51E8EC1D4FDA}" type="presParOf" srcId="{82B71E07-46A9-1F4C-9980-576B2FA3ADD8}" destId="{5B84A7FB-4725-453B-856E-5B7AB5C6BACE}" srcOrd="8" destOrd="0" presId="urn:microsoft.com/office/officeart/2005/8/layout/vList5"/>
    <dgm:cxn modelId="{1B0230BB-CB60-485A-A799-36B8C7739CA9}" type="presParOf" srcId="{5B84A7FB-4725-453B-856E-5B7AB5C6BACE}" destId="{A48BF3C5-33BA-455E-BDB9-BEFF4587C56F}" srcOrd="0" destOrd="0" presId="urn:microsoft.com/office/officeart/2005/8/layout/vList5"/>
    <dgm:cxn modelId="{E37D199B-FE6B-44EC-B1B7-7EC345423B03}" type="presParOf" srcId="{5B84A7FB-4725-453B-856E-5B7AB5C6BACE}" destId="{347C80B2-B916-4E96-BE07-30AB6388B8E4}" srcOrd="1" destOrd="0" presId="urn:microsoft.com/office/officeart/2005/8/layout/vList5"/>
    <dgm:cxn modelId="{5843BD4E-9477-448C-992C-5C7C9D96A9FD}" type="presParOf" srcId="{82B71E07-46A9-1F4C-9980-576B2FA3ADD8}" destId="{BC9357E7-707D-41BC-8EA5-AA47BD8B82E7}" srcOrd="9" destOrd="0" presId="urn:microsoft.com/office/officeart/2005/8/layout/vList5"/>
    <dgm:cxn modelId="{7BBAC3E7-74FD-4B93-AAD1-FDCAB6E1A16D}" type="presParOf" srcId="{82B71E07-46A9-1F4C-9980-576B2FA3ADD8}" destId="{C34880BD-D9EF-4B8B-9A40-1D0FFF0974BC}" srcOrd="10" destOrd="0" presId="urn:microsoft.com/office/officeart/2005/8/layout/vList5"/>
    <dgm:cxn modelId="{A87E9158-ADA9-4AD7-B19F-8670E7DF7723}" type="presParOf" srcId="{C34880BD-D9EF-4B8B-9A40-1D0FFF0974BC}" destId="{32845EA6-B543-4D9D-AB8D-A84CF085CEE9}" srcOrd="0" destOrd="0" presId="urn:microsoft.com/office/officeart/2005/8/layout/vList5"/>
    <dgm:cxn modelId="{BEDDD999-2F71-4DD3-9894-D734FF0F5E06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8E0C80-B49F-48BA-A01A-3140DD36A73A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4053BC3-6D63-4BF4-BD77-71F1E6455E97}" type="presOf" srcId="{39104730-2024-374C-98E0-3A4CE7ED9881}" destId="{82B71E07-46A9-1F4C-9980-576B2FA3ADD8}" srcOrd="0" destOrd="0" presId="urn:microsoft.com/office/officeart/2005/8/layout/vList5"/>
    <dgm:cxn modelId="{A7589730-0A59-44CA-8B60-5846DC20B7DA}" type="presOf" srcId="{77C56A16-C23F-4B2B-B953-8AC7A9EDD325}" destId="{1017B7CB-13B4-9B4A-A898-E550BB192901}" srcOrd="0" destOrd="0" presId="urn:microsoft.com/office/officeart/2005/8/layout/vList5"/>
    <dgm:cxn modelId="{AEB378CE-A41D-474D-AA06-EF785F606EFC}" type="presOf" srcId="{2C8EC395-066D-984E-8F48-1D03BBA365D6}" destId="{FBE9ED35-B856-174C-8737-A32D2C924CA6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3AABC023-AF65-439D-86D9-E9CB2EB3666A}" type="presOf" srcId="{6C281910-691A-45CF-ABD4-17BB01F03FDC}" destId="{32845EA6-B543-4D9D-AB8D-A84CF085CEE9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07BC419-C681-4C16-A09C-6D2DC552537E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A764942-C5B4-4E08-90C8-27C048AA2B6A}" type="presOf" srcId="{6035D2F9-C309-4546-B008-B542A94870D1}" destId="{7855A406-F82A-41F9-8A14-52E93FB77213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AF87E17A-ADAC-4890-993C-F346C653D110}" type="presOf" srcId="{31427C3A-E33A-4C40-B6A8-DF440F9FA9C2}" destId="{09F84ED2-5430-D348-8351-1C588DA968EF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9A97FD1D-8506-4A2B-B7A6-8D0FFD71FF6C}" type="presOf" srcId="{D865DF60-6A8A-1346-86CF-ADC5241F7441}" destId="{C3381103-080C-D746-8B27-46B2DEE4028C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751EE70C-AAD6-4916-8B2A-B4957A947F32}" type="presOf" srcId="{5A256FE1-617A-F64B-AAA5-E71BA3D8E71B}" destId="{5131D196-118F-ED4B-8F8C-9F861CEE6268}" srcOrd="0" destOrd="0" presId="urn:microsoft.com/office/officeart/2005/8/layout/vList5"/>
    <dgm:cxn modelId="{2EE2B81A-FAA3-494C-ADAD-C7D4EF8FF55F}" type="presOf" srcId="{2D14A73B-CED4-4631-83F0-7CFE8CD6F041}" destId="{347C80B2-B916-4E96-BE07-30AB6388B8E4}" srcOrd="0" destOrd="0" presId="urn:microsoft.com/office/officeart/2005/8/layout/vList5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276081CF-A278-4B6C-9F8A-FA8BBA0FD807}" type="presOf" srcId="{74E70CA0-2275-4251-891A-30610E86591C}" destId="{A48BF3C5-33BA-455E-BDB9-BEFF4587C56F}" srcOrd="0" destOrd="0" presId="urn:microsoft.com/office/officeart/2005/8/layout/vList5"/>
    <dgm:cxn modelId="{48AE68C8-CE25-49FE-8858-51AE2F3A0982}" type="presOf" srcId="{877D7047-60CD-754B-B94B-0D52DA8802EF}" destId="{E895D6B0-A2C0-8846-B022-1C147093D231}" srcOrd="0" destOrd="0" presId="urn:microsoft.com/office/officeart/2005/8/layout/vList5"/>
    <dgm:cxn modelId="{A428A986-3D79-4984-9419-786308118F5A}" type="presParOf" srcId="{82B71E07-46A9-1F4C-9980-576B2FA3ADD8}" destId="{A3A8D8DA-067B-EC42-9EAF-7E4FD8AA6489}" srcOrd="0" destOrd="0" presId="urn:microsoft.com/office/officeart/2005/8/layout/vList5"/>
    <dgm:cxn modelId="{B9335F52-DDA6-40AF-B305-7D54D5BCB0FC}" type="presParOf" srcId="{A3A8D8DA-067B-EC42-9EAF-7E4FD8AA6489}" destId="{5131D196-118F-ED4B-8F8C-9F861CEE6268}" srcOrd="0" destOrd="0" presId="urn:microsoft.com/office/officeart/2005/8/layout/vList5"/>
    <dgm:cxn modelId="{EA4C54AD-D1A9-4E82-B967-163402CE8179}" type="presParOf" srcId="{A3A8D8DA-067B-EC42-9EAF-7E4FD8AA6489}" destId="{B2E2EFB5-3D81-DA40-B0AB-7277103CCFA5}" srcOrd="1" destOrd="0" presId="urn:microsoft.com/office/officeart/2005/8/layout/vList5"/>
    <dgm:cxn modelId="{341D17AC-C28A-48AD-B59B-9876D377D484}" type="presParOf" srcId="{82B71E07-46A9-1F4C-9980-576B2FA3ADD8}" destId="{86757E5C-20F4-E745-A720-B10E686939A4}" srcOrd="1" destOrd="0" presId="urn:microsoft.com/office/officeart/2005/8/layout/vList5"/>
    <dgm:cxn modelId="{7733D3FD-7AE0-4BB4-8799-73CBA4C78595}" type="presParOf" srcId="{82B71E07-46A9-1F4C-9980-576B2FA3ADD8}" destId="{0760AE06-7B56-494A-A0E8-36B594643D8E}" srcOrd="2" destOrd="0" presId="urn:microsoft.com/office/officeart/2005/8/layout/vList5"/>
    <dgm:cxn modelId="{FC5352B1-B42F-49BA-AA9C-C98231C0F652}" type="presParOf" srcId="{0760AE06-7B56-494A-A0E8-36B594643D8E}" destId="{C3381103-080C-D746-8B27-46B2DEE4028C}" srcOrd="0" destOrd="0" presId="urn:microsoft.com/office/officeart/2005/8/layout/vList5"/>
    <dgm:cxn modelId="{6BB36DC5-93B4-4FAB-9B78-4B30BF1010DB}" type="presParOf" srcId="{0760AE06-7B56-494A-A0E8-36B594643D8E}" destId="{FBE9ED35-B856-174C-8737-A32D2C924CA6}" srcOrd="1" destOrd="0" presId="urn:microsoft.com/office/officeart/2005/8/layout/vList5"/>
    <dgm:cxn modelId="{4CCAB807-32EE-44AF-AF7E-6CB58743EF09}" type="presParOf" srcId="{82B71E07-46A9-1F4C-9980-576B2FA3ADD8}" destId="{42D27948-8160-FF47-9116-9786F5E669CE}" srcOrd="3" destOrd="0" presId="urn:microsoft.com/office/officeart/2005/8/layout/vList5"/>
    <dgm:cxn modelId="{40D2CDBC-8BDF-4142-A453-F62E71A91827}" type="presParOf" srcId="{82B71E07-46A9-1F4C-9980-576B2FA3ADD8}" destId="{39BBA486-03BD-2144-ABBF-AE369E5400B7}" srcOrd="4" destOrd="0" presId="urn:microsoft.com/office/officeart/2005/8/layout/vList5"/>
    <dgm:cxn modelId="{6B29D803-D891-4AA2-91D4-4C6EEADDC170}" type="presParOf" srcId="{39BBA486-03BD-2144-ABBF-AE369E5400B7}" destId="{70B8D9E0-4A6D-2F44-B595-4E51FB1CC510}" srcOrd="0" destOrd="0" presId="urn:microsoft.com/office/officeart/2005/8/layout/vList5"/>
    <dgm:cxn modelId="{8CFA834D-78C7-4C4A-BCBF-9FABE530D64E}" type="presParOf" srcId="{39BBA486-03BD-2144-ABBF-AE369E5400B7}" destId="{09F84ED2-5430-D348-8351-1C588DA968EF}" srcOrd="1" destOrd="0" presId="urn:microsoft.com/office/officeart/2005/8/layout/vList5"/>
    <dgm:cxn modelId="{B9242CE7-96D3-4A5D-ACE8-C5F2ED12C8DD}" type="presParOf" srcId="{82B71E07-46A9-1F4C-9980-576B2FA3ADD8}" destId="{26A10C18-A8F4-6A4C-BDEE-6F7DE3CE4615}" srcOrd="5" destOrd="0" presId="urn:microsoft.com/office/officeart/2005/8/layout/vList5"/>
    <dgm:cxn modelId="{D144F27D-0FE9-47D8-9812-E27D1501B585}" type="presParOf" srcId="{82B71E07-46A9-1F4C-9980-576B2FA3ADD8}" destId="{4ECD3363-8FE6-2E4D-AEB8-DD61ACBB9653}" srcOrd="6" destOrd="0" presId="urn:microsoft.com/office/officeart/2005/8/layout/vList5"/>
    <dgm:cxn modelId="{A42DB8B2-452A-47E1-8BA3-407B614A8B1D}" type="presParOf" srcId="{4ECD3363-8FE6-2E4D-AEB8-DD61ACBB9653}" destId="{E895D6B0-A2C0-8846-B022-1C147093D231}" srcOrd="0" destOrd="0" presId="urn:microsoft.com/office/officeart/2005/8/layout/vList5"/>
    <dgm:cxn modelId="{6EF62992-4FD9-4F58-BA59-5FD3AC1AD027}" type="presParOf" srcId="{4ECD3363-8FE6-2E4D-AEB8-DD61ACBB9653}" destId="{1017B7CB-13B4-9B4A-A898-E550BB192901}" srcOrd="1" destOrd="0" presId="urn:microsoft.com/office/officeart/2005/8/layout/vList5"/>
    <dgm:cxn modelId="{472A3440-6E33-4A74-95C3-1A1E5D6E5B54}" type="presParOf" srcId="{82B71E07-46A9-1F4C-9980-576B2FA3ADD8}" destId="{3A8CB2F7-C22D-4F54-A541-1D13D922D41B}" srcOrd="7" destOrd="0" presId="urn:microsoft.com/office/officeart/2005/8/layout/vList5"/>
    <dgm:cxn modelId="{740891DB-32D8-4899-91B9-63557C70EF56}" type="presParOf" srcId="{82B71E07-46A9-1F4C-9980-576B2FA3ADD8}" destId="{5B84A7FB-4725-453B-856E-5B7AB5C6BACE}" srcOrd="8" destOrd="0" presId="urn:microsoft.com/office/officeart/2005/8/layout/vList5"/>
    <dgm:cxn modelId="{7399C05A-A02B-4D58-B93F-D522DC76489B}" type="presParOf" srcId="{5B84A7FB-4725-453B-856E-5B7AB5C6BACE}" destId="{A48BF3C5-33BA-455E-BDB9-BEFF4587C56F}" srcOrd="0" destOrd="0" presId="urn:microsoft.com/office/officeart/2005/8/layout/vList5"/>
    <dgm:cxn modelId="{3C71775D-12F8-482E-8A51-98FF6D1726ED}" type="presParOf" srcId="{5B84A7FB-4725-453B-856E-5B7AB5C6BACE}" destId="{347C80B2-B916-4E96-BE07-30AB6388B8E4}" srcOrd="1" destOrd="0" presId="urn:microsoft.com/office/officeart/2005/8/layout/vList5"/>
    <dgm:cxn modelId="{80DEB36E-D523-479A-B90A-A6E55747D77A}" type="presParOf" srcId="{82B71E07-46A9-1F4C-9980-576B2FA3ADD8}" destId="{BC9357E7-707D-41BC-8EA5-AA47BD8B82E7}" srcOrd="9" destOrd="0" presId="urn:microsoft.com/office/officeart/2005/8/layout/vList5"/>
    <dgm:cxn modelId="{76D18BA2-DDE7-4193-BC64-D3ACFB9AF412}" type="presParOf" srcId="{82B71E07-46A9-1F4C-9980-576B2FA3ADD8}" destId="{C34880BD-D9EF-4B8B-9A40-1D0FFF0974BC}" srcOrd="10" destOrd="0" presId="urn:microsoft.com/office/officeart/2005/8/layout/vList5"/>
    <dgm:cxn modelId="{FD71AAEC-EA0B-499E-87B3-CF258C9BF423}" type="presParOf" srcId="{C34880BD-D9EF-4B8B-9A40-1D0FFF0974BC}" destId="{32845EA6-B543-4D9D-AB8D-A84CF085CEE9}" srcOrd="0" destOrd="0" presId="urn:microsoft.com/office/officeart/2005/8/layout/vList5"/>
    <dgm:cxn modelId="{42B00DD4-8D8F-4762-9CD7-7F3498918911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81CCCA-AA39-4157-A437-9BED68167B0E}" type="presOf" srcId="{D865DF60-6A8A-1346-86CF-ADC5241F7441}" destId="{C3381103-080C-D746-8B27-46B2DEE4028C}" srcOrd="0" destOrd="0" presId="urn:microsoft.com/office/officeart/2005/8/layout/vList5"/>
    <dgm:cxn modelId="{2837E679-F0B4-49B4-9282-BAB32F84C4CF}" type="presOf" srcId="{6C281910-691A-45CF-ABD4-17BB01F03FDC}" destId="{32845EA6-B543-4D9D-AB8D-A84CF085CEE9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10250A9-FDA0-4CBB-A0F1-C2314FF7FBE7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89EF12AA-9513-411E-9A35-CB5746FB7546}" type="presOf" srcId="{877D7047-60CD-754B-B94B-0D52DA8802EF}" destId="{E895D6B0-A2C0-8846-B022-1C147093D231}" srcOrd="0" destOrd="0" presId="urn:microsoft.com/office/officeart/2005/8/layout/vList5"/>
    <dgm:cxn modelId="{F547D700-C73D-4D26-8098-0D333B3DEC9B}" type="presOf" srcId="{2D14A73B-CED4-4631-83F0-7CFE8CD6F041}" destId="{347C80B2-B916-4E96-BE07-30AB6388B8E4}" srcOrd="0" destOrd="0" presId="urn:microsoft.com/office/officeart/2005/8/layout/vList5"/>
    <dgm:cxn modelId="{DB593190-F917-4B46-9799-996F0C73859F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FBBBB46-ED68-4017-87DB-B7F4A08928C6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60E972EC-BB8F-41AC-B87E-E62457022588}" type="presOf" srcId="{6035D2F9-C309-4546-B008-B542A94870D1}" destId="{7855A406-F82A-41F9-8A14-52E93FB77213}" srcOrd="0" destOrd="0" presId="urn:microsoft.com/office/officeart/2005/8/layout/vList5"/>
    <dgm:cxn modelId="{26098417-6E4D-43DD-A135-1716CF851AFD}" type="presOf" srcId="{5A256FE1-617A-F64B-AAA5-E71BA3D8E71B}" destId="{5131D196-118F-ED4B-8F8C-9F861CEE6268}" srcOrd="0" destOrd="0" presId="urn:microsoft.com/office/officeart/2005/8/layout/vList5"/>
    <dgm:cxn modelId="{1E8940BC-AEE7-40ED-B18E-F5215CCD71BF}" type="presOf" srcId="{77C56A16-C23F-4B2B-B953-8AC7A9EDD325}" destId="{1017B7CB-13B4-9B4A-A898-E550BB192901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05AE8D8C-7A6F-450D-B19E-6214831AD6B8}" type="presOf" srcId="{39104730-2024-374C-98E0-3A4CE7ED9881}" destId="{82B71E07-46A9-1F4C-9980-576B2FA3ADD8}" srcOrd="0" destOrd="0" presId="urn:microsoft.com/office/officeart/2005/8/layout/vList5"/>
    <dgm:cxn modelId="{7C9E8A17-200B-405B-B40F-E164A00946AE}" type="presOf" srcId="{C98D5B68-7884-6648-A6A0-2E344EE2F2C1}" destId="{70B8D9E0-4A6D-2F44-B595-4E51FB1CC510}" srcOrd="0" destOrd="0" presId="urn:microsoft.com/office/officeart/2005/8/layout/vList5"/>
    <dgm:cxn modelId="{00191EBD-0DB3-41FA-AEEE-88BE7AFE7B68}" type="presOf" srcId="{DD6BBC1B-D149-744A-A30E-EFE273F02222}" destId="{B2E2EFB5-3D81-DA40-B0AB-7277103CCFA5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E4D412BF-CA83-4411-850B-387A01CDE1D4}" type="presParOf" srcId="{82B71E07-46A9-1F4C-9980-576B2FA3ADD8}" destId="{A3A8D8DA-067B-EC42-9EAF-7E4FD8AA6489}" srcOrd="0" destOrd="0" presId="urn:microsoft.com/office/officeart/2005/8/layout/vList5"/>
    <dgm:cxn modelId="{E1ED0E6E-D33F-4FAC-87CB-F20B8E4DCB50}" type="presParOf" srcId="{A3A8D8DA-067B-EC42-9EAF-7E4FD8AA6489}" destId="{5131D196-118F-ED4B-8F8C-9F861CEE6268}" srcOrd="0" destOrd="0" presId="urn:microsoft.com/office/officeart/2005/8/layout/vList5"/>
    <dgm:cxn modelId="{06979CE8-551A-4889-BAB9-80B93B29B423}" type="presParOf" srcId="{A3A8D8DA-067B-EC42-9EAF-7E4FD8AA6489}" destId="{B2E2EFB5-3D81-DA40-B0AB-7277103CCFA5}" srcOrd="1" destOrd="0" presId="urn:microsoft.com/office/officeart/2005/8/layout/vList5"/>
    <dgm:cxn modelId="{648741A3-3505-45FA-A7DF-1DB8135EDF64}" type="presParOf" srcId="{82B71E07-46A9-1F4C-9980-576B2FA3ADD8}" destId="{86757E5C-20F4-E745-A720-B10E686939A4}" srcOrd="1" destOrd="0" presId="urn:microsoft.com/office/officeart/2005/8/layout/vList5"/>
    <dgm:cxn modelId="{42843C82-5CEF-4E51-8532-EE01402A0399}" type="presParOf" srcId="{82B71E07-46A9-1F4C-9980-576B2FA3ADD8}" destId="{0760AE06-7B56-494A-A0E8-36B594643D8E}" srcOrd="2" destOrd="0" presId="urn:microsoft.com/office/officeart/2005/8/layout/vList5"/>
    <dgm:cxn modelId="{1BE1CF38-D05C-4BE8-A8E6-8F41602843A5}" type="presParOf" srcId="{0760AE06-7B56-494A-A0E8-36B594643D8E}" destId="{C3381103-080C-D746-8B27-46B2DEE4028C}" srcOrd="0" destOrd="0" presId="urn:microsoft.com/office/officeart/2005/8/layout/vList5"/>
    <dgm:cxn modelId="{37629B10-4EEA-406A-AE03-EDFB87743AA7}" type="presParOf" srcId="{0760AE06-7B56-494A-A0E8-36B594643D8E}" destId="{FBE9ED35-B856-174C-8737-A32D2C924CA6}" srcOrd="1" destOrd="0" presId="urn:microsoft.com/office/officeart/2005/8/layout/vList5"/>
    <dgm:cxn modelId="{291CF746-E0CA-47F0-B4CB-782EEDCB2056}" type="presParOf" srcId="{82B71E07-46A9-1F4C-9980-576B2FA3ADD8}" destId="{42D27948-8160-FF47-9116-9786F5E669CE}" srcOrd="3" destOrd="0" presId="urn:microsoft.com/office/officeart/2005/8/layout/vList5"/>
    <dgm:cxn modelId="{9EC7A30F-0EAB-4AFD-9841-7580C779BD62}" type="presParOf" srcId="{82B71E07-46A9-1F4C-9980-576B2FA3ADD8}" destId="{39BBA486-03BD-2144-ABBF-AE369E5400B7}" srcOrd="4" destOrd="0" presId="urn:microsoft.com/office/officeart/2005/8/layout/vList5"/>
    <dgm:cxn modelId="{7DAB7163-47C9-4209-BA58-37937660E83D}" type="presParOf" srcId="{39BBA486-03BD-2144-ABBF-AE369E5400B7}" destId="{70B8D9E0-4A6D-2F44-B595-4E51FB1CC510}" srcOrd="0" destOrd="0" presId="urn:microsoft.com/office/officeart/2005/8/layout/vList5"/>
    <dgm:cxn modelId="{7A28443C-4ACB-48BD-A5DF-D1E1C9A9621E}" type="presParOf" srcId="{39BBA486-03BD-2144-ABBF-AE369E5400B7}" destId="{09F84ED2-5430-D348-8351-1C588DA968EF}" srcOrd="1" destOrd="0" presId="urn:microsoft.com/office/officeart/2005/8/layout/vList5"/>
    <dgm:cxn modelId="{AA16AB9B-6216-40D5-B3BE-42AE00A30562}" type="presParOf" srcId="{82B71E07-46A9-1F4C-9980-576B2FA3ADD8}" destId="{26A10C18-A8F4-6A4C-BDEE-6F7DE3CE4615}" srcOrd="5" destOrd="0" presId="urn:microsoft.com/office/officeart/2005/8/layout/vList5"/>
    <dgm:cxn modelId="{C6BFA240-B7E8-44A4-AE3E-8FF7670944FF}" type="presParOf" srcId="{82B71E07-46A9-1F4C-9980-576B2FA3ADD8}" destId="{4ECD3363-8FE6-2E4D-AEB8-DD61ACBB9653}" srcOrd="6" destOrd="0" presId="urn:microsoft.com/office/officeart/2005/8/layout/vList5"/>
    <dgm:cxn modelId="{386BB0CF-5E1C-480B-8416-CD815DE09DFA}" type="presParOf" srcId="{4ECD3363-8FE6-2E4D-AEB8-DD61ACBB9653}" destId="{E895D6B0-A2C0-8846-B022-1C147093D231}" srcOrd="0" destOrd="0" presId="urn:microsoft.com/office/officeart/2005/8/layout/vList5"/>
    <dgm:cxn modelId="{F48A676D-AB77-4DB6-9BA3-E7B9C21B962B}" type="presParOf" srcId="{4ECD3363-8FE6-2E4D-AEB8-DD61ACBB9653}" destId="{1017B7CB-13B4-9B4A-A898-E550BB192901}" srcOrd="1" destOrd="0" presId="urn:microsoft.com/office/officeart/2005/8/layout/vList5"/>
    <dgm:cxn modelId="{6FEBEE2A-94EC-46BC-83E0-96983A4C20AB}" type="presParOf" srcId="{82B71E07-46A9-1F4C-9980-576B2FA3ADD8}" destId="{3A8CB2F7-C22D-4F54-A541-1D13D922D41B}" srcOrd="7" destOrd="0" presId="urn:microsoft.com/office/officeart/2005/8/layout/vList5"/>
    <dgm:cxn modelId="{430E4D27-5A38-44E3-B008-7192B5A0DAAF}" type="presParOf" srcId="{82B71E07-46A9-1F4C-9980-576B2FA3ADD8}" destId="{5B84A7FB-4725-453B-856E-5B7AB5C6BACE}" srcOrd="8" destOrd="0" presId="urn:microsoft.com/office/officeart/2005/8/layout/vList5"/>
    <dgm:cxn modelId="{802B89AC-1BED-4F99-A6F6-7C9A4CE4335E}" type="presParOf" srcId="{5B84A7FB-4725-453B-856E-5B7AB5C6BACE}" destId="{A48BF3C5-33BA-455E-BDB9-BEFF4587C56F}" srcOrd="0" destOrd="0" presId="urn:microsoft.com/office/officeart/2005/8/layout/vList5"/>
    <dgm:cxn modelId="{732A4049-5A3F-4413-B1FB-9E6D5DA48928}" type="presParOf" srcId="{5B84A7FB-4725-453B-856E-5B7AB5C6BACE}" destId="{347C80B2-B916-4E96-BE07-30AB6388B8E4}" srcOrd="1" destOrd="0" presId="urn:microsoft.com/office/officeart/2005/8/layout/vList5"/>
    <dgm:cxn modelId="{575CA6D6-5FB3-4142-AB26-7BB2598FE7B8}" type="presParOf" srcId="{82B71E07-46A9-1F4C-9980-576B2FA3ADD8}" destId="{BC9357E7-707D-41BC-8EA5-AA47BD8B82E7}" srcOrd="9" destOrd="0" presId="urn:microsoft.com/office/officeart/2005/8/layout/vList5"/>
    <dgm:cxn modelId="{5ADCB204-5B07-4FB3-B881-8F9B874ACB00}" type="presParOf" srcId="{82B71E07-46A9-1F4C-9980-576B2FA3ADD8}" destId="{C34880BD-D9EF-4B8B-9A40-1D0FFF0974BC}" srcOrd="10" destOrd="0" presId="urn:microsoft.com/office/officeart/2005/8/layout/vList5"/>
    <dgm:cxn modelId="{5B374509-011E-437B-92F7-8D8C5899073E}" type="presParOf" srcId="{C34880BD-D9EF-4B8B-9A40-1D0FFF0974BC}" destId="{32845EA6-B543-4D9D-AB8D-A84CF085CEE9}" srcOrd="0" destOrd="0" presId="urn:microsoft.com/office/officeart/2005/8/layout/vList5"/>
    <dgm:cxn modelId="{5E2C2D3D-64DD-4B7D-A47E-84146FE3DFD1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A405DE-098B-400A-9613-B439BC930404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99874CE-90F0-4F91-BB2B-0B7C33F15E2D}" type="presOf" srcId="{D865DF60-6A8A-1346-86CF-ADC5241F7441}" destId="{C3381103-080C-D746-8B27-46B2DEE4028C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D73C8C60-BFA3-468B-A360-C660A8307E87}" type="presOf" srcId="{2C8EC395-066D-984E-8F48-1D03BBA365D6}" destId="{FBE9ED35-B856-174C-8737-A32D2C924CA6}" srcOrd="0" destOrd="0" presId="urn:microsoft.com/office/officeart/2005/8/layout/vList5"/>
    <dgm:cxn modelId="{F9633412-B679-4BBE-8AD7-B27E4747A8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AF5AF0FA-AC36-4DA7-B567-288EB08DF858}" type="presOf" srcId="{5A256FE1-617A-F64B-AAA5-E71BA3D8E71B}" destId="{5131D196-118F-ED4B-8F8C-9F861CEE6268}" srcOrd="0" destOrd="0" presId="urn:microsoft.com/office/officeart/2005/8/layout/vList5"/>
    <dgm:cxn modelId="{E7E1EA36-C4F0-4E86-A566-D292BE8FE86C}" type="presOf" srcId="{31427C3A-E33A-4C40-B6A8-DF440F9FA9C2}" destId="{09F84ED2-5430-D348-8351-1C588DA968EF}" srcOrd="0" destOrd="0" presId="urn:microsoft.com/office/officeart/2005/8/layout/vList5"/>
    <dgm:cxn modelId="{E481E4CF-FFF6-4F97-99FA-D5960392F74E}" type="presOf" srcId="{77C56A16-C23F-4B2B-B953-8AC7A9EDD325}" destId="{1017B7CB-13B4-9B4A-A898-E550BB192901}" srcOrd="0" destOrd="0" presId="urn:microsoft.com/office/officeart/2005/8/layout/vList5"/>
    <dgm:cxn modelId="{55D8BE50-590F-4B75-BA16-7EBDDF8CE070}" type="presOf" srcId="{6C281910-691A-45CF-ABD4-17BB01F03FDC}" destId="{32845EA6-B543-4D9D-AB8D-A84CF085CEE9}" srcOrd="0" destOrd="0" presId="urn:microsoft.com/office/officeart/2005/8/layout/vList5"/>
    <dgm:cxn modelId="{78619C54-FDE9-4B4B-AA2D-639ED27E95AA}" type="presOf" srcId="{C98D5B68-7884-6648-A6A0-2E344EE2F2C1}" destId="{70B8D9E0-4A6D-2F44-B595-4E51FB1CC510}" srcOrd="0" destOrd="0" presId="urn:microsoft.com/office/officeart/2005/8/layout/vList5"/>
    <dgm:cxn modelId="{B152CAF1-878F-405B-9DC3-6E5DF50B09E8}" type="presOf" srcId="{74E70CA0-2275-4251-891A-30610E86591C}" destId="{A48BF3C5-33BA-455E-BDB9-BEFF4587C56F}" srcOrd="0" destOrd="0" presId="urn:microsoft.com/office/officeart/2005/8/layout/vList5"/>
    <dgm:cxn modelId="{1EDFCBCF-CCE8-4C89-B392-8C8E7EDC72F5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11B9F38-331F-44D1-868A-D6B05BEF6FD2}" type="presOf" srcId="{2D14A73B-CED4-4631-83F0-7CFE8CD6F041}" destId="{347C80B2-B916-4E96-BE07-30AB6388B8E4}" srcOrd="0" destOrd="0" presId="urn:microsoft.com/office/officeart/2005/8/layout/vList5"/>
    <dgm:cxn modelId="{3DF758A6-8DE4-4C4A-9DBC-2C52B0E763B1}" type="presOf" srcId="{39104730-2024-374C-98E0-3A4CE7ED9881}" destId="{82B71E07-46A9-1F4C-9980-576B2FA3ADD8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CDBC326B-57D6-45EC-9A9D-18610587A502}" type="presParOf" srcId="{82B71E07-46A9-1F4C-9980-576B2FA3ADD8}" destId="{A3A8D8DA-067B-EC42-9EAF-7E4FD8AA6489}" srcOrd="0" destOrd="0" presId="urn:microsoft.com/office/officeart/2005/8/layout/vList5"/>
    <dgm:cxn modelId="{423DD34E-F074-4CE0-AF04-8D1DA09C1B54}" type="presParOf" srcId="{A3A8D8DA-067B-EC42-9EAF-7E4FD8AA6489}" destId="{5131D196-118F-ED4B-8F8C-9F861CEE6268}" srcOrd="0" destOrd="0" presId="urn:microsoft.com/office/officeart/2005/8/layout/vList5"/>
    <dgm:cxn modelId="{0E2A04C5-297D-4C40-BBDB-6F455E70D6CD}" type="presParOf" srcId="{A3A8D8DA-067B-EC42-9EAF-7E4FD8AA6489}" destId="{B2E2EFB5-3D81-DA40-B0AB-7277103CCFA5}" srcOrd="1" destOrd="0" presId="urn:microsoft.com/office/officeart/2005/8/layout/vList5"/>
    <dgm:cxn modelId="{33A93593-DFE6-46DF-A99D-7A91BF7F9168}" type="presParOf" srcId="{82B71E07-46A9-1F4C-9980-576B2FA3ADD8}" destId="{86757E5C-20F4-E745-A720-B10E686939A4}" srcOrd="1" destOrd="0" presId="urn:microsoft.com/office/officeart/2005/8/layout/vList5"/>
    <dgm:cxn modelId="{14797A88-1045-4307-9E80-E0C774FAE2C1}" type="presParOf" srcId="{82B71E07-46A9-1F4C-9980-576B2FA3ADD8}" destId="{0760AE06-7B56-494A-A0E8-36B594643D8E}" srcOrd="2" destOrd="0" presId="urn:microsoft.com/office/officeart/2005/8/layout/vList5"/>
    <dgm:cxn modelId="{33EA6880-BE2A-495C-85F3-2928CBEF5109}" type="presParOf" srcId="{0760AE06-7B56-494A-A0E8-36B594643D8E}" destId="{C3381103-080C-D746-8B27-46B2DEE4028C}" srcOrd="0" destOrd="0" presId="urn:microsoft.com/office/officeart/2005/8/layout/vList5"/>
    <dgm:cxn modelId="{F47C4F12-F12B-4E2F-BD67-FCD119F704F3}" type="presParOf" srcId="{0760AE06-7B56-494A-A0E8-36B594643D8E}" destId="{FBE9ED35-B856-174C-8737-A32D2C924CA6}" srcOrd="1" destOrd="0" presId="urn:microsoft.com/office/officeart/2005/8/layout/vList5"/>
    <dgm:cxn modelId="{BFE74D9F-27A2-4CA7-8CA3-4C6D3600CE2F}" type="presParOf" srcId="{82B71E07-46A9-1F4C-9980-576B2FA3ADD8}" destId="{42D27948-8160-FF47-9116-9786F5E669CE}" srcOrd="3" destOrd="0" presId="urn:microsoft.com/office/officeart/2005/8/layout/vList5"/>
    <dgm:cxn modelId="{BDCCC66D-35C5-41A4-B47D-ACE396E0AD27}" type="presParOf" srcId="{82B71E07-46A9-1F4C-9980-576B2FA3ADD8}" destId="{39BBA486-03BD-2144-ABBF-AE369E5400B7}" srcOrd="4" destOrd="0" presId="urn:microsoft.com/office/officeart/2005/8/layout/vList5"/>
    <dgm:cxn modelId="{F3BA01E4-188D-425A-A16B-A990FDC2084E}" type="presParOf" srcId="{39BBA486-03BD-2144-ABBF-AE369E5400B7}" destId="{70B8D9E0-4A6D-2F44-B595-4E51FB1CC510}" srcOrd="0" destOrd="0" presId="urn:microsoft.com/office/officeart/2005/8/layout/vList5"/>
    <dgm:cxn modelId="{4A6C21A0-6E14-4F51-806B-9F8A3D361AC7}" type="presParOf" srcId="{39BBA486-03BD-2144-ABBF-AE369E5400B7}" destId="{09F84ED2-5430-D348-8351-1C588DA968EF}" srcOrd="1" destOrd="0" presId="urn:microsoft.com/office/officeart/2005/8/layout/vList5"/>
    <dgm:cxn modelId="{4E10A068-790B-4A21-8E5C-DB3335B10D05}" type="presParOf" srcId="{82B71E07-46A9-1F4C-9980-576B2FA3ADD8}" destId="{26A10C18-A8F4-6A4C-BDEE-6F7DE3CE4615}" srcOrd="5" destOrd="0" presId="urn:microsoft.com/office/officeart/2005/8/layout/vList5"/>
    <dgm:cxn modelId="{82406FF6-4101-43F4-839D-A3331772429F}" type="presParOf" srcId="{82B71E07-46A9-1F4C-9980-576B2FA3ADD8}" destId="{4ECD3363-8FE6-2E4D-AEB8-DD61ACBB9653}" srcOrd="6" destOrd="0" presId="urn:microsoft.com/office/officeart/2005/8/layout/vList5"/>
    <dgm:cxn modelId="{0BA4B395-1EB7-4D2E-AD30-F5AF9C3C5710}" type="presParOf" srcId="{4ECD3363-8FE6-2E4D-AEB8-DD61ACBB9653}" destId="{E895D6B0-A2C0-8846-B022-1C147093D231}" srcOrd="0" destOrd="0" presId="urn:microsoft.com/office/officeart/2005/8/layout/vList5"/>
    <dgm:cxn modelId="{0E4B162E-3857-44EA-8801-FF279770298C}" type="presParOf" srcId="{4ECD3363-8FE6-2E4D-AEB8-DD61ACBB9653}" destId="{1017B7CB-13B4-9B4A-A898-E550BB192901}" srcOrd="1" destOrd="0" presId="urn:microsoft.com/office/officeart/2005/8/layout/vList5"/>
    <dgm:cxn modelId="{2A59B83B-5D9E-42BE-8CA7-9E9641550B2F}" type="presParOf" srcId="{82B71E07-46A9-1F4C-9980-576B2FA3ADD8}" destId="{3A8CB2F7-C22D-4F54-A541-1D13D922D41B}" srcOrd="7" destOrd="0" presId="urn:microsoft.com/office/officeart/2005/8/layout/vList5"/>
    <dgm:cxn modelId="{BA0FFC64-2BD1-465B-BDBC-2FC8C7EE9ED3}" type="presParOf" srcId="{82B71E07-46A9-1F4C-9980-576B2FA3ADD8}" destId="{5B84A7FB-4725-453B-856E-5B7AB5C6BACE}" srcOrd="8" destOrd="0" presId="urn:microsoft.com/office/officeart/2005/8/layout/vList5"/>
    <dgm:cxn modelId="{44DBBFCF-FFC0-4FF0-BE33-5F442BFD9529}" type="presParOf" srcId="{5B84A7FB-4725-453B-856E-5B7AB5C6BACE}" destId="{A48BF3C5-33BA-455E-BDB9-BEFF4587C56F}" srcOrd="0" destOrd="0" presId="urn:microsoft.com/office/officeart/2005/8/layout/vList5"/>
    <dgm:cxn modelId="{99623D9A-2E12-48F6-8A05-2F27B26ADD87}" type="presParOf" srcId="{5B84A7FB-4725-453B-856E-5B7AB5C6BACE}" destId="{347C80B2-B916-4E96-BE07-30AB6388B8E4}" srcOrd="1" destOrd="0" presId="urn:microsoft.com/office/officeart/2005/8/layout/vList5"/>
    <dgm:cxn modelId="{F4AD57A3-B415-4CAF-860D-976AD0A9B148}" type="presParOf" srcId="{82B71E07-46A9-1F4C-9980-576B2FA3ADD8}" destId="{BC9357E7-707D-41BC-8EA5-AA47BD8B82E7}" srcOrd="9" destOrd="0" presId="urn:microsoft.com/office/officeart/2005/8/layout/vList5"/>
    <dgm:cxn modelId="{80942441-1A97-485A-9AF4-4165E8186251}" type="presParOf" srcId="{82B71E07-46A9-1F4C-9980-576B2FA3ADD8}" destId="{C34880BD-D9EF-4B8B-9A40-1D0FFF0974BC}" srcOrd="10" destOrd="0" presId="urn:microsoft.com/office/officeart/2005/8/layout/vList5"/>
    <dgm:cxn modelId="{9E780192-E713-4AE8-AE80-15516B991205}" type="presParOf" srcId="{C34880BD-D9EF-4B8B-9A40-1D0FFF0974BC}" destId="{32845EA6-B543-4D9D-AB8D-A84CF085CEE9}" srcOrd="0" destOrd="0" presId="urn:microsoft.com/office/officeart/2005/8/layout/vList5"/>
    <dgm:cxn modelId="{748EA32B-B4AA-4C77-89BA-3C2998271C8A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02E437-36DF-4759-9925-EFEE0A343AC7}" type="presOf" srcId="{31427C3A-E33A-4C40-B6A8-DF440F9FA9C2}" destId="{09F84ED2-5430-D348-8351-1C588DA968EF}" srcOrd="0" destOrd="0" presId="urn:microsoft.com/office/officeart/2005/8/layout/vList5"/>
    <dgm:cxn modelId="{037D8962-D0E1-46CA-8E13-E531826B70D2}" type="presOf" srcId="{74E70CA0-2275-4251-891A-30610E86591C}" destId="{A48BF3C5-33BA-455E-BDB9-BEFF4587C56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4376DE0-7C38-4DA5-A666-798609BD4934}" type="presOf" srcId="{DD6BBC1B-D149-744A-A30E-EFE273F02222}" destId="{B2E2EFB5-3D81-DA40-B0AB-7277103CCFA5}" srcOrd="0" destOrd="0" presId="urn:microsoft.com/office/officeart/2005/8/layout/vList5"/>
    <dgm:cxn modelId="{46861841-3112-4147-89D7-D322F5FC8D38}" type="presOf" srcId="{5A256FE1-617A-F64B-AAA5-E71BA3D8E71B}" destId="{5131D196-118F-ED4B-8F8C-9F861CEE6268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65BF3CB1-297E-41AC-ABD6-154ECD02D1B2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E3AC4E-CB61-46A6-9778-68CBC0AC84B4}" type="presOf" srcId="{6035D2F9-C309-4546-B008-B542A94870D1}" destId="{7855A406-F82A-41F9-8A14-52E93FB77213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59B7D1B6-EA26-4B0E-B9AC-262E265146AA}" type="presOf" srcId="{D865DF60-6A8A-1346-86CF-ADC5241F7441}" destId="{C3381103-080C-D746-8B27-46B2DEE4028C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E8BB7517-4CD5-44B5-B5CC-66507E6AA7DD}" type="presOf" srcId="{877D7047-60CD-754B-B94B-0D52DA8802EF}" destId="{E895D6B0-A2C0-8846-B022-1C147093D231}" srcOrd="0" destOrd="0" presId="urn:microsoft.com/office/officeart/2005/8/layout/vList5"/>
    <dgm:cxn modelId="{E649C372-78E7-4212-B308-AD988209A11B}" type="presOf" srcId="{77C56A16-C23F-4B2B-B953-8AC7A9EDD325}" destId="{1017B7CB-13B4-9B4A-A898-E550BB192901}" srcOrd="0" destOrd="0" presId="urn:microsoft.com/office/officeart/2005/8/layout/vList5"/>
    <dgm:cxn modelId="{45CBFB35-0BD4-483D-BB34-35A994B9F250}" type="presOf" srcId="{6C281910-691A-45CF-ABD4-17BB01F03FDC}" destId="{32845EA6-B543-4D9D-AB8D-A84CF085CEE9}" srcOrd="0" destOrd="0" presId="urn:microsoft.com/office/officeart/2005/8/layout/vList5"/>
    <dgm:cxn modelId="{D2FE471F-B40F-494D-8DF2-8F071A85D388}" type="presOf" srcId="{2C8EC395-066D-984E-8F48-1D03BBA365D6}" destId="{FBE9ED35-B856-174C-8737-A32D2C924CA6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A43AFB63-059A-4B56-810B-83FCBFAB94E6}" type="presOf" srcId="{39104730-2024-374C-98E0-3A4CE7ED9881}" destId="{82B71E07-46A9-1F4C-9980-576B2FA3ADD8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8F0D2D18-CC4A-4B1E-B406-CA002CEE6380}" type="presOf" srcId="{2D14A73B-CED4-4631-83F0-7CFE8CD6F041}" destId="{347C80B2-B916-4E96-BE07-30AB6388B8E4}" srcOrd="0" destOrd="0" presId="urn:microsoft.com/office/officeart/2005/8/layout/vList5"/>
    <dgm:cxn modelId="{BCEECE00-DED0-407C-9FC7-A0C173E9DF11}" type="presParOf" srcId="{82B71E07-46A9-1F4C-9980-576B2FA3ADD8}" destId="{A3A8D8DA-067B-EC42-9EAF-7E4FD8AA6489}" srcOrd="0" destOrd="0" presId="urn:microsoft.com/office/officeart/2005/8/layout/vList5"/>
    <dgm:cxn modelId="{2871C713-0E3F-4EE5-AFEF-BC013AF5D1ED}" type="presParOf" srcId="{A3A8D8DA-067B-EC42-9EAF-7E4FD8AA6489}" destId="{5131D196-118F-ED4B-8F8C-9F861CEE6268}" srcOrd="0" destOrd="0" presId="urn:microsoft.com/office/officeart/2005/8/layout/vList5"/>
    <dgm:cxn modelId="{15135550-E915-4EF6-973C-4FADF30496AB}" type="presParOf" srcId="{A3A8D8DA-067B-EC42-9EAF-7E4FD8AA6489}" destId="{B2E2EFB5-3D81-DA40-B0AB-7277103CCFA5}" srcOrd="1" destOrd="0" presId="urn:microsoft.com/office/officeart/2005/8/layout/vList5"/>
    <dgm:cxn modelId="{A8EE53D1-F4C1-4138-B0FA-831B342778EB}" type="presParOf" srcId="{82B71E07-46A9-1F4C-9980-576B2FA3ADD8}" destId="{86757E5C-20F4-E745-A720-B10E686939A4}" srcOrd="1" destOrd="0" presId="urn:microsoft.com/office/officeart/2005/8/layout/vList5"/>
    <dgm:cxn modelId="{CB6D0BAF-751D-4A87-A898-A6232DFD112E}" type="presParOf" srcId="{82B71E07-46A9-1F4C-9980-576B2FA3ADD8}" destId="{0760AE06-7B56-494A-A0E8-36B594643D8E}" srcOrd="2" destOrd="0" presId="urn:microsoft.com/office/officeart/2005/8/layout/vList5"/>
    <dgm:cxn modelId="{7E4BE53C-3465-4CE3-8CEE-51C3B0ADB0B6}" type="presParOf" srcId="{0760AE06-7B56-494A-A0E8-36B594643D8E}" destId="{C3381103-080C-D746-8B27-46B2DEE4028C}" srcOrd="0" destOrd="0" presId="urn:microsoft.com/office/officeart/2005/8/layout/vList5"/>
    <dgm:cxn modelId="{14EF5CFB-7688-4D4A-BB8F-F19E8478A49F}" type="presParOf" srcId="{0760AE06-7B56-494A-A0E8-36B594643D8E}" destId="{FBE9ED35-B856-174C-8737-A32D2C924CA6}" srcOrd="1" destOrd="0" presId="urn:microsoft.com/office/officeart/2005/8/layout/vList5"/>
    <dgm:cxn modelId="{14C8414F-70B2-4DDB-BF5B-9230C60D3002}" type="presParOf" srcId="{82B71E07-46A9-1F4C-9980-576B2FA3ADD8}" destId="{42D27948-8160-FF47-9116-9786F5E669CE}" srcOrd="3" destOrd="0" presId="urn:microsoft.com/office/officeart/2005/8/layout/vList5"/>
    <dgm:cxn modelId="{4B19245E-2830-46D3-8857-FF86DD5788AF}" type="presParOf" srcId="{82B71E07-46A9-1F4C-9980-576B2FA3ADD8}" destId="{39BBA486-03BD-2144-ABBF-AE369E5400B7}" srcOrd="4" destOrd="0" presId="urn:microsoft.com/office/officeart/2005/8/layout/vList5"/>
    <dgm:cxn modelId="{1E7A17B5-6667-4E93-B401-995D7D7C0D39}" type="presParOf" srcId="{39BBA486-03BD-2144-ABBF-AE369E5400B7}" destId="{70B8D9E0-4A6D-2F44-B595-4E51FB1CC510}" srcOrd="0" destOrd="0" presId="urn:microsoft.com/office/officeart/2005/8/layout/vList5"/>
    <dgm:cxn modelId="{059B00AD-9423-4AA9-8B65-FD1CB347FBB4}" type="presParOf" srcId="{39BBA486-03BD-2144-ABBF-AE369E5400B7}" destId="{09F84ED2-5430-D348-8351-1C588DA968EF}" srcOrd="1" destOrd="0" presId="urn:microsoft.com/office/officeart/2005/8/layout/vList5"/>
    <dgm:cxn modelId="{CC0C5692-30AB-4199-B3E8-DAA989FF7C54}" type="presParOf" srcId="{82B71E07-46A9-1F4C-9980-576B2FA3ADD8}" destId="{26A10C18-A8F4-6A4C-BDEE-6F7DE3CE4615}" srcOrd="5" destOrd="0" presId="urn:microsoft.com/office/officeart/2005/8/layout/vList5"/>
    <dgm:cxn modelId="{EAB6C726-2881-4732-A49D-A35816861760}" type="presParOf" srcId="{82B71E07-46A9-1F4C-9980-576B2FA3ADD8}" destId="{4ECD3363-8FE6-2E4D-AEB8-DD61ACBB9653}" srcOrd="6" destOrd="0" presId="urn:microsoft.com/office/officeart/2005/8/layout/vList5"/>
    <dgm:cxn modelId="{ECB29D7E-9C68-493C-9DCB-1C10EA05C289}" type="presParOf" srcId="{4ECD3363-8FE6-2E4D-AEB8-DD61ACBB9653}" destId="{E895D6B0-A2C0-8846-B022-1C147093D231}" srcOrd="0" destOrd="0" presId="urn:microsoft.com/office/officeart/2005/8/layout/vList5"/>
    <dgm:cxn modelId="{8860D8A3-C840-4DAF-9A13-7FB41FA30B30}" type="presParOf" srcId="{4ECD3363-8FE6-2E4D-AEB8-DD61ACBB9653}" destId="{1017B7CB-13B4-9B4A-A898-E550BB192901}" srcOrd="1" destOrd="0" presId="urn:microsoft.com/office/officeart/2005/8/layout/vList5"/>
    <dgm:cxn modelId="{12732F9D-F359-44C2-A967-60A0337A6BBE}" type="presParOf" srcId="{82B71E07-46A9-1F4C-9980-576B2FA3ADD8}" destId="{3A8CB2F7-C22D-4F54-A541-1D13D922D41B}" srcOrd="7" destOrd="0" presId="urn:microsoft.com/office/officeart/2005/8/layout/vList5"/>
    <dgm:cxn modelId="{82C65AB8-3A4A-498A-936E-23B95E820539}" type="presParOf" srcId="{82B71E07-46A9-1F4C-9980-576B2FA3ADD8}" destId="{5B84A7FB-4725-453B-856E-5B7AB5C6BACE}" srcOrd="8" destOrd="0" presId="urn:microsoft.com/office/officeart/2005/8/layout/vList5"/>
    <dgm:cxn modelId="{CC22210C-28A8-4ECE-88E3-7FE77DA29231}" type="presParOf" srcId="{5B84A7FB-4725-453B-856E-5B7AB5C6BACE}" destId="{A48BF3C5-33BA-455E-BDB9-BEFF4587C56F}" srcOrd="0" destOrd="0" presId="urn:microsoft.com/office/officeart/2005/8/layout/vList5"/>
    <dgm:cxn modelId="{D2A8E0FE-89B5-40CB-9166-8A751BDB8C73}" type="presParOf" srcId="{5B84A7FB-4725-453B-856E-5B7AB5C6BACE}" destId="{347C80B2-B916-4E96-BE07-30AB6388B8E4}" srcOrd="1" destOrd="0" presId="urn:microsoft.com/office/officeart/2005/8/layout/vList5"/>
    <dgm:cxn modelId="{2AA2310E-553D-4364-BD09-561CAEE3712A}" type="presParOf" srcId="{82B71E07-46A9-1F4C-9980-576B2FA3ADD8}" destId="{BC9357E7-707D-41BC-8EA5-AA47BD8B82E7}" srcOrd="9" destOrd="0" presId="urn:microsoft.com/office/officeart/2005/8/layout/vList5"/>
    <dgm:cxn modelId="{BB8F6E37-80ED-4BB3-8E11-1CA95E7FC608}" type="presParOf" srcId="{82B71E07-46A9-1F4C-9980-576B2FA3ADD8}" destId="{C34880BD-D9EF-4B8B-9A40-1D0FFF0974BC}" srcOrd="10" destOrd="0" presId="urn:microsoft.com/office/officeart/2005/8/layout/vList5"/>
    <dgm:cxn modelId="{72BDEC48-01AA-410E-A1DE-D223C4FD374B}" type="presParOf" srcId="{C34880BD-D9EF-4B8B-9A40-1D0FFF0974BC}" destId="{32845EA6-B543-4D9D-AB8D-A84CF085CEE9}" srcOrd="0" destOrd="0" presId="urn:microsoft.com/office/officeart/2005/8/layout/vList5"/>
    <dgm:cxn modelId="{CFEB4D3E-9C3F-4A9B-B723-313B8BB54362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AF9F48-260B-477D-913C-DF5FB5BB4CAF}" type="presOf" srcId="{C98D5B68-7884-6648-A6A0-2E344EE2F2C1}" destId="{70B8D9E0-4A6D-2F44-B595-4E51FB1CC510}" srcOrd="0" destOrd="0" presId="urn:microsoft.com/office/officeart/2005/8/layout/vList5"/>
    <dgm:cxn modelId="{E3501FAF-F687-4410-80FB-B6029ECDB0DA}" type="presOf" srcId="{6035D2F9-C309-4546-B008-B542A94870D1}" destId="{7855A406-F82A-41F9-8A14-52E93FB77213}" srcOrd="0" destOrd="0" presId="urn:microsoft.com/office/officeart/2005/8/layout/vList5"/>
    <dgm:cxn modelId="{5B3BDAE4-0254-411B-92F4-6F8E7C2A0929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D70BE6-371F-4DB0-BA9A-905349C7EEDF}" type="presOf" srcId="{77C56A16-C23F-4B2B-B953-8AC7A9EDD325}" destId="{1017B7CB-13B4-9B4A-A898-E550BB192901}" srcOrd="0" destOrd="0" presId="urn:microsoft.com/office/officeart/2005/8/layout/vList5"/>
    <dgm:cxn modelId="{63690729-9244-4503-82ED-0C997BC67F57}" type="presOf" srcId="{6C281910-691A-45CF-ABD4-17BB01F03FDC}" destId="{32845EA6-B543-4D9D-AB8D-A84CF085CEE9}" srcOrd="0" destOrd="0" presId="urn:microsoft.com/office/officeart/2005/8/layout/vList5"/>
    <dgm:cxn modelId="{491BDD6D-181D-4A17-A103-3C8D658A3431}" type="presOf" srcId="{2D14A73B-CED4-4631-83F0-7CFE8CD6F041}" destId="{347C80B2-B916-4E96-BE07-30AB6388B8E4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12710A84-56F2-48F8-B302-974702853873}" type="presOf" srcId="{74E70CA0-2275-4251-891A-30610E86591C}" destId="{A48BF3C5-33BA-455E-BDB9-BEFF4587C56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592C209-40E1-4ECF-A798-AF0D24553F7A}" type="presOf" srcId="{877D7047-60CD-754B-B94B-0D52DA8802EF}" destId="{E895D6B0-A2C0-8846-B022-1C147093D231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0D19FE09-CC37-4ADF-AF56-E490F8A97A9C}" type="presOf" srcId="{5A256FE1-617A-F64B-AAA5-E71BA3D8E71B}" destId="{5131D196-118F-ED4B-8F8C-9F861CEE6268}" srcOrd="0" destOrd="0" presId="urn:microsoft.com/office/officeart/2005/8/layout/vList5"/>
    <dgm:cxn modelId="{117154DC-0EDA-49A1-9E6C-9C5DD5D0B0D6}" type="presOf" srcId="{2C8EC395-066D-984E-8F48-1D03BBA365D6}" destId="{FBE9ED35-B856-174C-8737-A32D2C924CA6}" srcOrd="0" destOrd="0" presId="urn:microsoft.com/office/officeart/2005/8/layout/vList5"/>
    <dgm:cxn modelId="{159FCFAB-98B0-4922-BAD2-31DF6A211FB9}" type="presOf" srcId="{D865DF60-6A8A-1346-86CF-ADC5241F7441}" destId="{C3381103-080C-D746-8B27-46B2DEE4028C}" srcOrd="0" destOrd="0" presId="urn:microsoft.com/office/officeart/2005/8/layout/vList5"/>
    <dgm:cxn modelId="{59E6F898-EA69-469F-9959-F995AA7D3C87}" type="presOf" srcId="{31427C3A-E33A-4C40-B6A8-DF440F9FA9C2}" destId="{09F84ED2-5430-D348-8351-1C588DA968EF}" srcOrd="0" destOrd="0" presId="urn:microsoft.com/office/officeart/2005/8/layout/vList5"/>
    <dgm:cxn modelId="{9C32F468-5C76-4EE4-BEEE-1A82CFB235F1}" type="presOf" srcId="{DD6BBC1B-D149-744A-A30E-EFE273F02222}" destId="{B2E2EFB5-3D81-DA40-B0AB-7277103CCFA5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4FB062CC-C41A-4D01-A34D-E210B1022513}" type="presParOf" srcId="{82B71E07-46A9-1F4C-9980-576B2FA3ADD8}" destId="{A3A8D8DA-067B-EC42-9EAF-7E4FD8AA6489}" srcOrd="0" destOrd="0" presId="urn:microsoft.com/office/officeart/2005/8/layout/vList5"/>
    <dgm:cxn modelId="{BB4DC0AC-E01F-4CA1-9E87-A7637709FD64}" type="presParOf" srcId="{A3A8D8DA-067B-EC42-9EAF-7E4FD8AA6489}" destId="{5131D196-118F-ED4B-8F8C-9F861CEE6268}" srcOrd="0" destOrd="0" presId="urn:microsoft.com/office/officeart/2005/8/layout/vList5"/>
    <dgm:cxn modelId="{913F0C2D-21F1-451A-8931-92632FBFB552}" type="presParOf" srcId="{A3A8D8DA-067B-EC42-9EAF-7E4FD8AA6489}" destId="{B2E2EFB5-3D81-DA40-B0AB-7277103CCFA5}" srcOrd="1" destOrd="0" presId="urn:microsoft.com/office/officeart/2005/8/layout/vList5"/>
    <dgm:cxn modelId="{852DA831-EDC0-4FF0-B90D-8222518A2415}" type="presParOf" srcId="{82B71E07-46A9-1F4C-9980-576B2FA3ADD8}" destId="{86757E5C-20F4-E745-A720-B10E686939A4}" srcOrd="1" destOrd="0" presId="urn:microsoft.com/office/officeart/2005/8/layout/vList5"/>
    <dgm:cxn modelId="{B9775D45-F34E-4788-9787-BAAB9405500F}" type="presParOf" srcId="{82B71E07-46A9-1F4C-9980-576B2FA3ADD8}" destId="{0760AE06-7B56-494A-A0E8-36B594643D8E}" srcOrd="2" destOrd="0" presId="urn:microsoft.com/office/officeart/2005/8/layout/vList5"/>
    <dgm:cxn modelId="{47267C89-2DD0-4E29-BF91-399C518791DF}" type="presParOf" srcId="{0760AE06-7B56-494A-A0E8-36B594643D8E}" destId="{C3381103-080C-D746-8B27-46B2DEE4028C}" srcOrd="0" destOrd="0" presId="urn:microsoft.com/office/officeart/2005/8/layout/vList5"/>
    <dgm:cxn modelId="{D6D17AA7-D23D-40B0-80AF-36EB143E5C0C}" type="presParOf" srcId="{0760AE06-7B56-494A-A0E8-36B594643D8E}" destId="{FBE9ED35-B856-174C-8737-A32D2C924CA6}" srcOrd="1" destOrd="0" presId="urn:microsoft.com/office/officeart/2005/8/layout/vList5"/>
    <dgm:cxn modelId="{A8872BD9-49BF-4FE6-8F41-18F274177329}" type="presParOf" srcId="{82B71E07-46A9-1F4C-9980-576B2FA3ADD8}" destId="{42D27948-8160-FF47-9116-9786F5E669CE}" srcOrd="3" destOrd="0" presId="urn:microsoft.com/office/officeart/2005/8/layout/vList5"/>
    <dgm:cxn modelId="{62A479E4-62AE-464C-9EC4-560C03FF80E8}" type="presParOf" srcId="{82B71E07-46A9-1F4C-9980-576B2FA3ADD8}" destId="{39BBA486-03BD-2144-ABBF-AE369E5400B7}" srcOrd="4" destOrd="0" presId="urn:microsoft.com/office/officeart/2005/8/layout/vList5"/>
    <dgm:cxn modelId="{1F78AAA4-A735-4548-897C-B9C68A9D3F3B}" type="presParOf" srcId="{39BBA486-03BD-2144-ABBF-AE369E5400B7}" destId="{70B8D9E0-4A6D-2F44-B595-4E51FB1CC510}" srcOrd="0" destOrd="0" presId="urn:microsoft.com/office/officeart/2005/8/layout/vList5"/>
    <dgm:cxn modelId="{9C374BD3-4738-4BB1-896E-BB15117DCB81}" type="presParOf" srcId="{39BBA486-03BD-2144-ABBF-AE369E5400B7}" destId="{09F84ED2-5430-D348-8351-1C588DA968EF}" srcOrd="1" destOrd="0" presId="urn:microsoft.com/office/officeart/2005/8/layout/vList5"/>
    <dgm:cxn modelId="{2F8F10B0-0945-4916-BB77-17BEE74BD9E7}" type="presParOf" srcId="{82B71E07-46A9-1F4C-9980-576B2FA3ADD8}" destId="{26A10C18-A8F4-6A4C-BDEE-6F7DE3CE4615}" srcOrd="5" destOrd="0" presId="urn:microsoft.com/office/officeart/2005/8/layout/vList5"/>
    <dgm:cxn modelId="{E794D28B-8D42-4839-BE28-C39A743CC4EC}" type="presParOf" srcId="{82B71E07-46A9-1F4C-9980-576B2FA3ADD8}" destId="{4ECD3363-8FE6-2E4D-AEB8-DD61ACBB9653}" srcOrd="6" destOrd="0" presId="urn:microsoft.com/office/officeart/2005/8/layout/vList5"/>
    <dgm:cxn modelId="{2EB75171-84A4-4250-8ED2-D03CC51025D5}" type="presParOf" srcId="{4ECD3363-8FE6-2E4D-AEB8-DD61ACBB9653}" destId="{E895D6B0-A2C0-8846-B022-1C147093D231}" srcOrd="0" destOrd="0" presId="urn:microsoft.com/office/officeart/2005/8/layout/vList5"/>
    <dgm:cxn modelId="{7CF16367-CC14-4675-8122-7E1AFDC8C5B2}" type="presParOf" srcId="{4ECD3363-8FE6-2E4D-AEB8-DD61ACBB9653}" destId="{1017B7CB-13B4-9B4A-A898-E550BB192901}" srcOrd="1" destOrd="0" presId="urn:microsoft.com/office/officeart/2005/8/layout/vList5"/>
    <dgm:cxn modelId="{230DA9EB-DDF3-4AAB-B1D5-9FE350607370}" type="presParOf" srcId="{82B71E07-46A9-1F4C-9980-576B2FA3ADD8}" destId="{3A8CB2F7-C22D-4F54-A541-1D13D922D41B}" srcOrd="7" destOrd="0" presId="urn:microsoft.com/office/officeart/2005/8/layout/vList5"/>
    <dgm:cxn modelId="{D11EB9D3-D03D-4660-9FB8-6CF7055B578D}" type="presParOf" srcId="{82B71E07-46A9-1F4C-9980-576B2FA3ADD8}" destId="{5B84A7FB-4725-453B-856E-5B7AB5C6BACE}" srcOrd="8" destOrd="0" presId="urn:microsoft.com/office/officeart/2005/8/layout/vList5"/>
    <dgm:cxn modelId="{E44AEB8F-5A97-4E1C-AACD-55670EB855AD}" type="presParOf" srcId="{5B84A7FB-4725-453B-856E-5B7AB5C6BACE}" destId="{A48BF3C5-33BA-455E-BDB9-BEFF4587C56F}" srcOrd="0" destOrd="0" presId="urn:microsoft.com/office/officeart/2005/8/layout/vList5"/>
    <dgm:cxn modelId="{4A1E124B-A7A3-4C39-9A8D-A52B6D0A2BCC}" type="presParOf" srcId="{5B84A7FB-4725-453B-856E-5B7AB5C6BACE}" destId="{347C80B2-B916-4E96-BE07-30AB6388B8E4}" srcOrd="1" destOrd="0" presId="urn:microsoft.com/office/officeart/2005/8/layout/vList5"/>
    <dgm:cxn modelId="{C4CB9858-C532-4ED1-ADE3-BEFD91BE8D90}" type="presParOf" srcId="{82B71E07-46A9-1F4C-9980-576B2FA3ADD8}" destId="{BC9357E7-707D-41BC-8EA5-AA47BD8B82E7}" srcOrd="9" destOrd="0" presId="urn:microsoft.com/office/officeart/2005/8/layout/vList5"/>
    <dgm:cxn modelId="{B54AA672-B191-489A-88C6-1F7A8D24053B}" type="presParOf" srcId="{82B71E07-46A9-1F4C-9980-576B2FA3ADD8}" destId="{C34880BD-D9EF-4B8B-9A40-1D0FFF0974BC}" srcOrd="10" destOrd="0" presId="urn:microsoft.com/office/officeart/2005/8/layout/vList5"/>
    <dgm:cxn modelId="{D848F69C-B4CE-4426-A578-9A9C244C7B0D}" type="presParOf" srcId="{C34880BD-D9EF-4B8B-9A40-1D0FFF0974BC}" destId="{32845EA6-B543-4D9D-AB8D-A84CF085CEE9}" srcOrd="0" destOrd="0" presId="urn:microsoft.com/office/officeart/2005/8/layout/vList5"/>
    <dgm:cxn modelId="{F5ADBE78-19DB-4593-AA55-14A5B2F1D8E6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5788AD-0B32-40C3-8EDB-EEC1F6FC5623}" type="presOf" srcId="{77C56A16-C23F-4B2B-B953-8AC7A9EDD32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DC90346-8A7E-4B69-B40E-A8EAEDE8478F}" type="presOf" srcId="{5A256FE1-617A-F64B-AAA5-E71BA3D8E71B}" destId="{5131D196-118F-ED4B-8F8C-9F861CEE6268}" srcOrd="0" destOrd="0" presId="urn:microsoft.com/office/officeart/2005/8/layout/vList5"/>
    <dgm:cxn modelId="{BC3BB758-FDE5-4D99-941B-4C1677F450DD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26FAA46-6152-4D1E-BF64-0C5039BADC4B}" type="presOf" srcId="{2C8EC395-066D-984E-8F48-1D03BBA365D6}" destId="{FBE9ED35-B856-174C-8737-A32D2C924CA6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C2AAA76C-E552-483B-A182-D36FD876C01E}" type="presOf" srcId="{2D14A73B-CED4-4631-83F0-7CFE8CD6F041}" destId="{347C80B2-B916-4E96-BE07-30AB6388B8E4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500A224-B846-4391-B7D3-C5175C63ADBD}" type="presOf" srcId="{D865DF60-6A8A-1346-86CF-ADC5241F7441}" destId="{C3381103-080C-D746-8B27-46B2DEE4028C}" srcOrd="0" destOrd="0" presId="urn:microsoft.com/office/officeart/2005/8/layout/vList5"/>
    <dgm:cxn modelId="{66094E71-B8BE-4A6B-AA45-9CAF2963F9A5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F0D0A728-D5BC-49D5-A092-60ED9E995EDF}" type="presOf" srcId="{74E70CA0-2275-4251-891A-30610E86591C}" destId="{A48BF3C5-33BA-455E-BDB9-BEFF4587C56F}" srcOrd="0" destOrd="0" presId="urn:microsoft.com/office/officeart/2005/8/layout/vList5"/>
    <dgm:cxn modelId="{702C519A-6072-4BF4-813F-63597508EF59}" type="presOf" srcId="{877D7047-60CD-754B-B94B-0D52DA8802EF}" destId="{E895D6B0-A2C0-8846-B022-1C147093D231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BE3CAD95-658C-4C8E-B089-E35093FACFA4}" type="presOf" srcId="{6C281910-691A-45CF-ABD4-17BB01F03FDC}" destId="{32845EA6-B543-4D9D-AB8D-A84CF085CEE9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CC9B472D-2905-414E-B2E3-208ABEB5EFFE}" type="presOf" srcId="{6035D2F9-C309-4546-B008-B542A94870D1}" destId="{7855A406-F82A-41F9-8A14-52E93FB77213}" srcOrd="0" destOrd="0" presId="urn:microsoft.com/office/officeart/2005/8/layout/vList5"/>
    <dgm:cxn modelId="{6EA7995B-E106-4F0D-AE1A-F1BBB526689F}" type="presOf" srcId="{DD6BBC1B-D149-744A-A30E-EFE273F02222}" destId="{B2E2EFB5-3D81-DA40-B0AB-7277103CCFA5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F6B9692A-1080-429A-9993-9639F94FC21A}" type="presOf" srcId="{39104730-2024-374C-98E0-3A4CE7ED9881}" destId="{82B71E07-46A9-1F4C-9980-576B2FA3ADD8}" srcOrd="0" destOrd="0" presId="urn:microsoft.com/office/officeart/2005/8/layout/vList5"/>
    <dgm:cxn modelId="{2784477B-A338-406D-AD17-6184C576B887}" type="presParOf" srcId="{82B71E07-46A9-1F4C-9980-576B2FA3ADD8}" destId="{A3A8D8DA-067B-EC42-9EAF-7E4FD8AA6489}" srcOrd="0" destOrd="0" presId="urn:microsoft.com/office/officeart/2005/8/layout/vList5"/>
    <dgm:cxn modelId="{53AA9F5D-9D92-491A-917D-8746845B8EC6}" type="presParOf" srcId="{A3A8D8DA-067B-EC42-9EAF-7E4FD8AA6489}" destId="{5131D196-118F-ED4B-8F8C-9F861CEE6268}" srcOrd="0" destOrd="0" presId="urn:microsoft.com/office/officeart/2005/8/layout/vList5"/>
    <dgm:cxn modelId="{87B77029-91F1-4AB4-9E06-08D91A5B7A4B}" type="presParOf" srcId="{A3A8D8DA-067B-EC42-9EAF-7E4FD8AA6489}" destId="{B2E2EFB5-3D81-DA40-B0AB-7277103CCFA5}" srcOrd="1" destOrd="0" presId="urn:microsoft.com/office/officeart/2005/8/layout/vList5"/>
    <dgm:cxn modelId="{95567B69-C77A-4B21-A40D-42B1C04D4B58}" type="presParOf" srcId="{82B71E07-46A9-1F4C-9980-576B2FA3ADD8}" destId="{86757E5C-20F4-E745-A720-B10E686939A4}" srcOrd="1" destOrd="0" presId="urn:microsoft.com/office/officeart/2005/8/layout/vList5"/>
    <dgm:cxn modelId="{CE49F438-EFD7-45AF-80C8-1B6D6274ADCE}" type="presParOf" srcId="{82B71E07-46A9-1F4C-9980-576B2FA3ADD8}" destId="{0760AE06-7B56-494A-A0E8-36B594643D8E}" srcOrd="2" destOrd="0" presId="urn:microsoft.com/office/officeart/2005/8/layout/vList5"/>
    <dgm:cxn modelId="{7D09A688-AE25-40A9-B7ED-F1A6E132F70E}" type="presParOf" srcId="{0760AE06-7B56-494A-A0E8-36B594643D8E}" destId="{C3381103-080C-D746-8B27-46B2DEE4028C}" srcOrd="0" destOrd="0" presId="urn:microsoft.com/office/officeart/2005/8/layout/vList5"/>
    <dgm:cxn modelId="{C15C9483-BF34-4076-BDC5-84627DB0D3B4}" type="presParOf" srcId="{0760AE06-7B56-494A-A0E8-36B594643D8E}" destId="{FBE9ED35-B856-174C-8737-A32D2C924CA6}" srcOrd="1" destOrd="0" presId="urn:microsoft.com/office/officeart/2005/8/layout/vList5"/>
    <dgm:cxn modelId="{3129A39F-F628-452C-A2D9-3BF4D7261E61}" type="presParOf" srcId="{82B71E07-46A9-1F4C-9980-576B2FA3ADD8}" destId="{42D27948-8160-FF47-9116-9786F5E669CE}" srcOrd="3" destOrd="0" presId="urn:microsoft.com/office/officeart/2005/8/layout/vList5"/>
    <dgm:cxn modelId="{331D0479-7862-414D-90EE-75771990640D}" type="presParOf" srcId="{82B71E07-46A9-1F4C-9980-576B2FA3ADD8}" destId="{39BBA486-03BD-2144-ABBF-AE369E5400B7}" srcOrd="4" destOrd="0" presId="urn:microsoft.com/office/officeart/2005/8/layout/vList5"/>
    <dgm:cxn modelId="{8E3DFE6B-AB3D-47D4-B4D3-688B68E82CB8}" type="presParOf" srcId="{39BBA486-03BD-2144-ABBF-AE369E5400B7}" destId="{70B8D9E0-4A6D-2F44-B595-4E51FB1CC510}" srcOrd="0" destOrd="0" presId="urn:microsoft.com/office/officeart/2005/8/layout/vList5"/>
    <dgm:cxn modelId="{6658A4A4-8FE9-4683-8434-C2996BCFF1CF}" type="presParOf" srcId="{39BBA486-03BD-2144-ABBF-AE369E5400B7}" destId="{09F84ED2-5430-D348-8351-1C588DA968EF}" srcOrd="1" destOrd="0" presId="urn:microsoft.com/office/officeart/2005/8/layout/vList5"/>
    <dgm:cxn modelId="{155BB65A-B40D-4926-8345-7B3D94F927E7}" type="presParOf" srcId="{82B71E07-46A9-1F4C-9980-576B2FA3ADD8}" destId="{26A10C18-A8F4-6A4C-BDEE-6F7DE3CE4615}" srcOrd="5" destOrd="0" presId="urn:microsoft.com/office/officeart/2005/8/layout/vList5"/>
    <dgm:cxn modelId="{906875C6-A442-4B82-96F6-9E56015D1A35}" type="presParOf" srcId="{82B71E07-46A9-1F4C-9980-576B2FA3ADD8}" destId="{4ECD3363-8FE6-2E4D-AEB8-DD61ACBB9653}" srcOrd="6" destOrd="0" presId="urn:microsoft.com/office/officeart/2005/8/layout/vList5"/>
    <dgm:cxn modelId="{0698851E-0457-4CB4-A361-D2765E4187E6}" type="presParOf" srcId="{4ECD3363-8FE6-2E4D-AEB8-DD61ACBB9653}" destId="{E895D6B0-A2C0-8846-B022-1C147093D231}" srcOrd="0" destOrd="0" presId="urn:microsoft.com/office/officeart/2005/8/layout/vList5"/>
    <dgm:cxn modelId="{9D07C614-8FDB-47FA-AB57-EC016216E665}" type="presParOf" srcId="{4ECD3363-8FE6-2E4D-AEB8-DD61ACBB9653}" destId="{1017B7CB-13B4-9B4A-A898-E550BB192901}" srcOrd="1" destOrd="0" presId="urn:microsoft.com/office/officeart/2005/8/layout/vList5"/>
    <dgm:cxn modelId="{EF9ADB4C-5CF7-41EB-8737-5E51B68220BD}" type="presParOf" srcId="{82B71E07-46A9-1F4C-9980-576B2FA3ADD8}" destId="{3A8CB2F7-C22D-4F54-A541-1D13D922D41B}" srcOrd="7" destOrd="0" presId="urn:microsoft.com/office/officeart/2005/8/layout/vList5"/>
    <dgm:cxn modelId="{4FD362C7-31C8-4FED-A378-09CBAEED1292}" type="presParOf" srcId="{82B71E07-46A9-1F4C-9980-576B2FA3ADD8}" destId="{5B84A7FB-4725-453B-856E-5B7AB5C6BACE}" srcOrd="8" destOrd="0" presId="urn:microsoft.com/office/officeart/2005/8/layout/vList5"/>
    <dgm:cxn modelId="{CBB5C1DC-D54C-45B7-92E0-84F69676AE3A}" type="presParOf" srcId="{5B84A7FB-4725-453B-856E-5B7AB5C6BACE}" destId="{A48BF3C5-33BA-455E-BDB9-BEFF4587C56F}" srcOrd="0" destOrd="0" presId="urn:microsoft.com/office/officeart/2005/8/layout/vList5"/>
    <dgm:cxn modelId="{20873FE1-461F-4808-82D7-C52360771767}" type="presParOf" srcId="{5B84A7FB-4725-453B-856E-5B7AB5C6BACE}" destId="{347C80B2-B916-4E96-BE07-30AB6388B8E4}" srcOrd="1" destOrd="0" presId="urn:microsoft.com/office/officeart/2005/8/layout/vList5"/>
    <dgm:cxn modelId="{F678A8E5-BE3D-470A-A2DB-C820492FAFDD}" type="presParOf" srcId="{82B71E07-46A9-1F4C-9980-576B2FA3ADD8}" destId="{BC9357E7-707D-41BC-8EA5-AA47BD8B82E7}" srcOrd="9" destOrd="0" presId="urn:microsoft.com/office/officeart/2005/8/layout/vList5"/>
    <dgm:cxn modelId="{E0C40A70-FF86-4014-9B2B-542EE31078D9}" type="presParOf" srcId="{82B71E07-46A9-1F4C-9980-576B2FA3ADD8}" destId="{C34880BD-D9EF-4B8B-9A40-1D0FFF0974BC}" srcOrd="10" destOrd="0" presId="urn:microsoft.com/office/officeart/2005/8/layout/vList5"/>
    <dgm:cxn modelId="{812CDF17-697F-485E-A81B-50C098AAFBB5}" type="presParOf" srcId="{C34880BD-D9EF-4B8B-9A40-1D0FFF0974BC}" destId="{32845EA6-B543-4D9D-AB8D-A84CF085CEE9}" srcOrd="0" destOrd="0" presId="urn:microsoft.com/office/officeart/2005/8/layout/vList5"/>
    <dgm:cxn modelId="{EE2FE11A-3866-4DCC-B434-6DA07D8CFA51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F35DDC-EC22-4D25-B74F-28C3D7B4D12A}" type="presOf" srcId="{2D14A73B-CED4-4631-83F0-7CFE8CD6F041}" destId="{347C80B2-B916-4E96-BE07-30AB6388B8E4}" srcOrd="0" destOrd="0" presId="urn:microsoft.com/office/officeart/2005/8/layout/vList5"/>
    <dgm:cxn modelId="{314ED696-D8A1-48DA-99E6-60BA0A17FD10}" type="presOf" srcId="{74E70CA0-2275-4251-891A-30610E86591C}" destId="{A48BF3C5-33BA-455E-BDB9-BEFF4587C56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BDC267A-C75D-4668-9A24-A187A9AC7586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7DF4A0E-2C2A-4D2F-A370-17512A9DB546}" type="presOf" srcId="{DD6BBC1B-D149-744A-A30E-EFE273F02222}" destId="{B2E2EFB5-3D81-DA40-B0AB-7277103CCFA5}" srcOrd="0" destOrd="0" presId="urn:microsoft.com/office/officeart/2005/8/layout/vList5"/>
    <dgm:cxn modelId="{E1BE59B2-F4DD-4820-B620-9532A0732F98}" type="presOf" srcId="{6035D2F9-C309-4546-B008-B542A94870D1}" destId="{7855A406-F82A-41F9-8A14-52E93FB77213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C28B11BE-8346-4DC3-926F-FC1A210344AF}" type="presOf" srcId="{D865DF60-6A8A-1346-86CF-ADC5241F7441}" destId="{C3381103-080C-D746-8B27-46B2DEE4028C}" srcOrd="0" destOrd="0" presId="urn:microsoft.com/office/officeart/2005/8/layout/vList5"/>
    <dgm:cxn modelId="{102AA5B9-7F1E-4719-A64E-C3D8302DC87E}" type="presOf" srcId="{6C281910-691A-45CF-ABD4-17BB01F03FDC}" destId="{32845EA6-B543-4D9D-AB8D-A84CF085CEE9}" srcOrd="0" destOrd="0" presId="urn:microsoft.com/office/officeart/2005/8/layout/vList5"/>
    <dgm:cxn modelId="{A3F86F28-E6BD-470C-B84B-78C2E63408EE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A0222A3-9290-4842-BDF9-2E714826F0FE}" type="presOf" srcId="{39104730-2024-374C-98E0-3A4CE7ED9881}" destId="{82B71E07-46A9-1F4C-9980-576B2FA3ADD8}" srcOrd="0" destOrd="0" presId="urn:microsoft.com/office/officeart/2005/8/layout/vList5"/>
    <dgm:cxn modelId="{AF0A68DB-00BE-4163-8625-964146A776F2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27785A03-DE2C-4E90-8883-00E1887228A9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10EAF559-F891-4F03-A88F-100F8FFB4BD4}" type="presOf" srcId="{877D7047-60CD-754B-B94B-0D52DA8802EF}" destId="{E895D6B0-A2C0-8846-B022-1C147093D231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3B9074AC-23A4-4C17-B2AB-C894613C9D05}" type="presOf" srcId="{77C56A16-C23F-4B2B-B953-8AC7A9EDD325}" destId="{1017B7CB-13B4-9B4A-A898-E550BB192901}" srcOrd="0" destOrd="0" presId="urn:microsoft.com/office/officeart/2005/8/layout/vList5"/>
    <dgm:cxn modelId="{92A7DF8F-6ECC-4A81-B40F-1EF16A3C8533}" type="presParOf" srcId="{82B71E07-46A9-1F4C-9980-576B2FA3ADD8}" destId="{A3A8D8DA-067B-EC42-9EAF-7E4FD8AA6489}" srcOrd="0" destOrd="0" presId="urn:microsoft.com/office/officeart/2005/8/layout/vList5"/>
    <dgm:cxn modelId="{EC8F38E5-ADD8-44A3-B0EA-AEC21C95E52C}" type="presParOf" srcId="{A3A8D8DA-067B-EC42-9EAF-7E4FD8AA6489}" destId="{5131D196-118F-ED4B-8F8C-9F861CEE6268}" srcOrd="0" destOrd="0" presId="urn:microsoft.com/office/officeart/2005/8/layout/vList5"/>
    <dgm:cxn modelId="{3626A624-6134-4527-A9D4-1CB322641091}" type="presParOf" srcId="{A3A8D8DA-067B-EC42-9EAF-7E4FD8AA6489}" destId="{B2E2EFB5-3D81-DA40-B0AB-7277103CCFA5}" srcOrd="1" destOrd="0" presId="urn:microsoft.com/office/officeart/2005/8/layout/vList5"/>
    <dgm:cxn modelId="{2A099BCB-E3A2-4D17-B68A-412BBD6F6DC9}" type="presParOf" srcId="{82B71E07-46A9-1F4C-9980-576B2FA3ADD8}" destId="{86757E5C-20F4-E745-A720-B10E686939A4}" srcOrd="1" destOrd="0" presId="urn:microsoft.com/office/officeart/2005/8/layout/vList5"/>
    <dgm:cxn modelId="{4519AFE0-F9FA-418F-B746-99F276E5679D}" type="presParOf" srcId="{82B71E07-46A9-1F4C-9980-576B2FA3ADD8}" destId="{0760AE06-7B56-494A-A0E8-36B594643D8E}" srcOrd="2" destOrd="0" presId="urn:microsoft.com/office/officeart/2005/8/layout/vList5"/>
    <dgm:cxn modelId="{C8A0D1F8-D6EA-49EA-9345-067BAF4B673E}" type="presParOf" srcId="{0760AE06-7B56-494A-A0E8-36B594643D8E}" destId="{C3381103-080C-D746-8B27-46B2DEE4028C}" srcOrd="0" destOrd="0" presId="urn:microsoft.com/office/officeart/2005/8/layout/vList5"/>
    <dgm:cxn modelId="{53D29749-7407-4620-93DF-5F1777ABAFEA}" type="presParOf" srcId="{0760AE06-7B56-494A-A0E8-36B594643D8E}" destId="{FBE9ED35-B856-174C-8737-A32D2C924CA6}" srcOrd="1" destOrd="0" presId="urn:microsoft.com/office/officeart/2005/8/layout/vList5"/>
    <dgm:cxn modelId="{1171BAEB-15EA-4B50-9ED9-EC9F306BF2A6}" type="presParOf" srcId="{82B71E07-46A9-1F4C-9980-576B2FA3ADD8}" destId="{42D27948-8160-FF47-9116-9786F5E669CE}" srcOrd="3" destOrd="0" presId="urn:microsoft.com/office/officeart/2005/8/layout/vList5"/>
    <dgm:cxn modelId="{D153489F-BFD9-4605-8293-EFDFB55D814C}" type="presParOf" srcId="{82B71E07-46A9-1F4C-9980-576B2FA3ADD8}" destId="{39BBA486-03BD-2144-ABBF-AE369E5400B7}" srcOrd="4" destOrd="0" presId="urn:microsoft.com/office/officeart/2005/8/layout/vList5"/>
    <dgm:cxn modelId="{61106D37-A890-4A81-8C23-E19D2D7E8FE4}" type="presParOf" srcId="{39BBA486-03BD-2144-ABBF-AE369E5400B7}" destId="{70B8D9E0-4A6D-2F44-B595-4E51FB1CC510}" srcOrd="0" destOrd="0" presId="urn:microsoft.com/office/officeart/2005/8/layout/vList5"/>
    <dgm:cxn modelId="{6573A114-E06F-4A3B-9958-F268D9384D18}" type="presParOf" srcId="{39BBA486-03BD-2144-ABBF-AE369E5400B7}" destId="{09F84ED2-5430-D348-8351-1C588DA968EF}" srcOrd="1" destOrd="0" presId="urn:microsoft.com/office/officeart/2005/8/layout/vList5"/>
    <dgm:cxn modelId="{7E26EBDE-FC1D-4935-896C-D4C5CBC0DF1E}" type="presParOf" srcId="{82B71E07-46A9-1F4C-9980-576B2FA3ADD8}" destId="{26A10C18-A8F4-6A4C-BDEE-6F7DE3CE4615}" srcOrd="5" destOrd="0" presId="urn:microsoft.com/office/officeart/2005/8/layout/vList5"/>
    <dgm:cxn modelId="{0FBDA6E6-CB7B-4748-A715-77CAD2323F5C}" type="presParOf" srcId="{82B71E07-46A9-1F4C-9980-576B2FA3ADD8}" destId="{4ECD3363-8FE6-2E4D-AEB8-DD61ACBB9653}" srcOrd="6" destOrd="0" presId="urn:microsoft.com/office/officeart/2005/8/layout/vList5"/>
    <dgm:cxn modelId="{246AA513-D9D4-4023-AF50-C73F753672F1}" type="presParOf" srcId="{4ECD3363-8FE6-2E4D-AEB8-DD61ACBB9653}" destId="{E895D6B0-A2C0-8846-B022-1C147093D231}" srcOrd="0" destOrd="0" presId="urn:microsoft.com/office/officeart/2005/8/layout/vList5"/>
    <dgm:cxn modelId="{ED579971-437C-40CA-A8E2-319895F71603}" type="presParOf" srcId="{4ECD3363-8FE6-2E4D-AEB8-DD61ACBB9653}" destId="{1017B7CB-13B4-9B4A-A898-E550BB192901}" srcOrd="1" destOrd="0" presId="urn:microsoft.com/office/officeart/2005/8/layout/vList5"/>
    <dgm:cxn modelId="{D5EC6875-EBE9-4252-91A5-120C220D4669}" type="presParOf" srcId="{82B71E07-46A9-1F4C-9980-576B2FA3ADD8}" destId="{3A8CB2F7-C22D-4F54-A541-1D13D922D41B}" srcOrd="7" destOrd="0" presId="urn:microsoft.com/office/officeart/2005/8/layout/vList5"/>
    <dgm:cxn modelId="{6094FD23-6791-455C-A70A-E503BF6C3E24}" type="presParOf" srcId="{82B71E07-46A9-1F4C-9980-576B2FA3ADD8}" destId="{5B84A7FB-4725-453B-856E-5B7AB5C6BACE}" srcOrd="8" destOrd="0" presId="urn:microsoft.com/office/officeart/2005/8/layout/vList5"/>
    <dgm:cxn modelId="{DB3A4883-FF57-4F64-AB6F-9EF4C95EB7D4}" type="presParOf" srcId="{5B84A7FB-4725-453B-856E-5B7AB5C6BACE}" destId="{A48BF3C5-33BA-455E-BDB9-BEFF4587C56F}" srcOrd="0" destOrd="0" presId="urn:microsoft.com/office/officeart/2005/8/layout/vList5"/>
    <dgm:cxn modelId="{B3A58EAF-E7F0-4584-B518-C4DBAC4E344C}" type="presParOf" srcId="{5B84A7FB-4725-453B-856E-5B7AB5C6BACE}" destId="{347C80B2-B916-4E96-BE07-30AB6388B8E4}" srcOrd="1" destOrd="0" presId="urn:microsoft.com/office/officeart/2005/8/layout/vList5"/>
    <dgm:cxn modelId="{A93BAEF9-B991-4089-8E9D-CA10F1A93B15}" type="presParOf" srcId="{82B71E07-46A9-1F4C-9980-576B2FA3ADD8}" destId="{BC9357E7-707D-41BC-8EA5-AA47BD8B82E7}" srcOrd="9" destOrd="0" presId="urn:microsoft.com/office/officeart/2005/8/layout/vList5"/>
    <dgm:cxn modelId="{AE2CE627-8B43-4218-B78D-2E187F15F7F7}" type="presParOf" srcId="{82B71E07-46A9-1F4C-9980-576B2FA3ADD8}" destId="{C34880BD-D9EF-4B8B-9A40-1D0FFF0974BC}" srcOrd="10" destOrd="0" presId="urn:microsoft.com/office/officeart/2005/8/layout/vList5"/>
    <dgm:cxn modelId="{C1C8EF0D-21AC-437B-AA5B-5FB544F28EAC}" type="presParOf" srcId="{C34880BD-D9EF-4B8B-9A40-1D0FFF0974BC}" destId="{32845EA6-B543-4D9D-AB8D-A84CF085CEE9}" srcOrd="0" destOrd="0" presId="urn:microsoft.com/office/officeart/2005/8/layout/vList5"/>
    <dgm:cxn modelId="{3FAC5971-A1D4-4608-B947-A44FB1CFCAB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E59CAB-0938-4D2B-BB7E-048D5E267D79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783992A0-9AA4-40F7-A7B3-901DF651CD7D}" type="presOf" srcId="{2D14A73B-CED4-4631-83F0-7CFE8CD6F041}" destId="{347C80B2-B916-4E96-BE07-30AB6388B8E4}" srcOrd="0" destOrd="0" presId="urn:microsoft.com/office/officeart/2005/8/layout/vList5"/>
    <dgm:cxn modelId="{F4D69A23-74E9-49A3-BFD4-50B7EC4F0E15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71BBEDA-F4A1-4980-8E79-A37356058144}" type="presOf" srcId="{39104730-2024-374C-98E0-3A4CE7ED9881}" destId="{82B71E07-46A9-1F4C-9980-576B2FA3ADD8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39A7E282-4AD0-4879-9000-32A94747BC88}" type="presOf" srcId="{DD6BBC1B-D149-744A-A30E-EFE273F02222}" destId="{B2E2EFB5-3D81-DA40-B0AB-7277103CCFA5}" srcOrd="0" destOrd="0" presId="urn:microsoft.com/office/officeart/2005/8/layout/vList5"/>
    <dgm:cxn modelId="{E8508EB2-6FD6-4F1B-A0B8-4CBD0CA8D0C6}" type="presOf" srcId="{6C281910-691A-45CF-ABD4-17BB01F03FDC}" destId="{32845EA6-B543-4D9D-AB8D-A84CF085CEE9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CEBB6F01-2F68-4806-9EC1-2BDB64637878}" type="presOf" srcId="{877D7047-60CD-754B-B94B-0D52DA8802EF}" destId="{E895D6B0-A2C0-8846-B022-1C147093D231}" srcOrd="0" destOrd="0" presId="urn:microsoft.com/office/officeart/2005/8/layout/vList5"/>
    <dgm:cxn modelId="{7CDDA922-5E1A-4D8D-98BE-51B5D8EE9DED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A86D724-0423-4FA7-9D1A-EB1D79A3C5C0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E2FDDCE2-9869-4689-B118-3DB671870F84}" type="presOf" srcId="{31427C3A-E33A-4C40-B6A8-DF440F9FA9C2}" destId="{09F84ED2-5430-D348-8351-1C588DA968EF}" srcOrd="0" destOrd="0" presId="urn:microsoft.com/office/officeart/2005/8/layout/vList5"/>
    <dgm:cxn modelId="{9E3A0C45-C9D1-4B5B-B90F-F6D0F66ED469}" type="presOf" srcId="{77C56A16-C23F-4B2B-B953-8AC7A9EDD325}" destId="{1017B7CB-13B4-9B4A-A898-E550BB192901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8E54B10C-244E-4813-8FB8-BEF624B711A3}" type="presOf" srcId="{6035D2F9-C309-4546-B008-B542A94870D1}" destId="{7855A406-F82A-41F9-8A14-52E93FB77213}" srcOrd="0" destOrd="0" presId="urn:microsoft.com/office/officeart/2005/8/layout/vList5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AC3D041E-EAEA-4583-AEF9-9F2008F0DA6A}" type="presOf" srcId="{5A256FE1-617A-F64B-AAA5-E71BA3D8E71B}" destId="{5131D196-118F-ED4B-8F8C-9F861CEE6268}" srcOrd="0" destOrd="0" presId="urn:microsoft.com/office/officeart/2005/8/layout/vList5"/>
    <dgm:cxn modelId="{2B48A9EB-8279-4FE6-BCE5-7D265395BEEB}" type="presParOf" srcId="{82B71E07-46A9-1F4C-9980-576B2FA3ADD8}" destId="{A3A8D8DA-067B-EC42-9EAF-7E4FD8AA6489}" srcOrd="0" destOrd="0" presId="urn:microsoft.com/office/officeart/2005/8/layout/vList5"/>
    <dgm:cxn modelId="{383EC432-C3D8-4DB7-B2DD-138544DE22F9}" type="presParOf" srcId="{A3A8D8DA-067B-EC42-9EAF-7E4FD8AA6489}" destId="{5131D196-118F-ED4B-8F8C-9F861CEE6268}" srcOrd="0" destOrd="0" presId="urn:microsoft.com/office/officeart/2005/8/layout/vList5"/>
    <dgm:cxn modelId="{9D554C0C-5E1B-427F-AE88-D4B3402E5096}" type="presParOf" srcId="{A3A8D8DA-067B-EC42-9EAF-7E4FD8AA6489}" destId="{B2E2EFB5-3D81-DA40-B0AB-7277103CCFA5}" srcOrd="1" destOrd="0" presId="urn:microsoft.com/office/officeart/2005/8/layout/vList5"/>
    <dgm:cxn modelId="{22BF208D-7C8C-4372-BE0A-9A8628F1B953}" type="presParOf" srcId="{82B71E07-46A9-1F4C-9980-576B2FA3ADD8}" destId="{86757E5C-20F4-E745-A720-B10E686939A4}" srcOrd="1" destOrd="0" presId="urn:microsoft.com/office/officeart/2005/8/layout/vList5"/>
    <dgm:cxn modelId="{2AAF276D-A8DB-4B9F-B138-8502587D8E78}" type="presParOf" srcId="{82B71E07-46A9-1F4C-9980-576B2FA3ADD8}" destId="{0760AE06-7B56-494A-A0E8-36B594643D8E}" srcOrd="2" destOrd="0" presId="urn:microsoft.com/office/officeart/2005/8/layout/vList5"/>
    <dgm:cxn modelId="{F0C36072-A67B-496A-AC00-2889CA3BD860}" type="presParOf" srcId="{0760AE06-7B56-494A-A0E8-36B594643D8E}" destId="{C3381103-080C-D746-8B27-46B2DEE4028C}" srcOrd="0" destOrd="0" presId="urn:microsoft.com/office/officeart/2005/8/layout/vList5"/>
    <dgm:cxn modelId="{536D4CA7-FF7A-4A07-AC40-B1DB4DB3B809}" type="presParOf" srcId="{0760AE06-7B56-494A-A0E8-36B594643D8E}" destId="{FBE9ED35-B856-174C-8737-A32D2C924CA6}" srcOrd="1" destOrd="0" presId="urn:microsoft.com/office/officeart/2005/8/layout/vList5"/>
    <dgm:cxn modelId="{EBFB8AD1-DEF6-428C-BE5A-7BAA99110CF4}" type="presParOf" srcId="{82B71E07-46A9-1F4C-9980-576B2FA3ADD8}" destId="{42D27948-8160-FF47-9116-9786F5E669CE}" srcOrd="3" destOrd="0" presId="urn:microsoft.com/office/officeart/2005/8/layout/vList5"/>
    <dgm:cxn modelId="{B78289A2-D054-4827-83EE-D458122E0CE2}" type="presParOf" srcId="{82B71E07-46A9-1F4C-9980-576B2FA3ADD8}" destId="{39BBA486-03BD-2144-ABBF-AE369E5400B7}" srcOrd="4" destOrd="0" presId="urn:microsoft.com/office/officeart/2005/8/layout/vList5"/>
    <dgm:cxn modelId="{57F5C957-891E-4A65-A290-B9CF84AC976A}" type="presParOf" srcId="{39BBA486-03BD-2144-ABBF-AE369E5400B7}" destId="{70B8D9E0-4A6D-2F44-B595-4E51FB1CC510}" srcOrd="0" destOrd="0" presId="urn:microsoft.com/office/officeart/2005/8/layout/vList5"/>
    <dgm:cxn modelId="{02F6520D-93BA-4A63-AC40-39EBCF81C857}" type="presParOf" srcId="{39BBA486-03BD-2144-ABBF-AE369E5400B7}" destId="{09F84ED2-5430-D348-8351-1C588DA968EF}" srcOrd="1" destOrd="0" presId="urn:microsoft.com/office/officeart/2005/8/layout/vList5"/>
    <dgm:cxn modelId="{27C0BA17-C2CE-4707-BB84-3EEBE285A51D}" type="presParOf" srcId="{82B71E07-46A9-1F4C-9980-576B2FA3ADD8}" destId="{26A10C18-A8F4-6A4C-BDEE-6F7DE3CE4615}" srcOrd="5" destOrd="0" presId="urn:microsoft.com/office/officeart/2005/8/layout/vList5"/>
    <dgm:cxn modelId="{9B03A97C-1AE4-47BD-9D95-F09FB75C61C6}" type="presParOf" srcId="{82B71E07-46A9-1F4C-9980-576B2FA3ADD8}" destId="{4ECD3363-8FE6-2E4D-AEB8-DD61ACBB9653}" srcOrd="6" destOrd="0" presId="urn:microsoft.com/office/officeart/2005/8/layout/vList5"/>
    <dgm:cxn modelId="{C195B78A-3A54-4685-9D5C-DA6D6E7BE328}" type="presParOf" srcId="{4ECD3363-8FE6-2E4D-AEB8-DD61ACBB9653}" destId="{E895D6B0-A2C0-8846-B022-1C147093D231}" srcOrd="0" destOrd="0" presId="urn:microsoft.com/office/officeart/2005/8/layout/vList5"/>
    <dgm:cxn modelId="{74C96F71-7483-43FF-B2E7-63A624FDCB1A}" type="presParOf" srcId="{4ECD3363-8FE6-2E4D-AEB8-DD61ACBB9653}" destId="{1017B7CB-13B4-9B4A-A898-E550BB192901}" srcOrd="1" destOrd="0" presId="urn:microsoft.com/office/officeart/2005/8/layout/vList5"/>
    <dgm:cxn modelId="{A22E9DC4-715C-4D84-B745-7B31AE0F3475}" type="presParOf" srcId="{82B71E07-46A9-1F4C-9980-576B2FA3ADD8}" destId="{3A8CB2F7-C22D-4F54-A541-1D13D922D41B}" srcOrd="7" destOrd="0" presId="urn:microsoft.com/office/officeart/2005/8/layout/vList5"/>
    <dgm:cxn modelId="{1A4CB9CC-8D53-48F2-AE87-D95474CBC998}" type="presParOf" srcId="{82B71E07-46A9-1F4C-9980-576B2FA3ADD8}" destId="{5B84A7FB-4725-453B-856E-5B7AB5C6BACE}" srcOrd="8" destOrd="0" presId="urn:microsoft.com/office/officeart/2005/8/layout/vList5"/>
    <dgm:cxn modelId="{5C3454B4-96EB-47E1-97E8-35636DDBC62E}" type="presParOf" srcId="{5B84A7FB-4725-453B-856E-5B7AB5C6BACE}" destId="{A48BF3C5-33BA-455E-BDB9-BEFF4587C56F}" srcOrd="0" destOrd="0" presId="urn:microsoft.com/office/officeart/2005/8/layout/vList5"/>
    <dgm:cxn modelId="{C7AA567B-EC5C-48FB-98F6-2852B90205D6}" type="presParOf" srcId="{5B84A7FB-4725-453B-856E-5B7AB5C6BACE}" destId="{347C80B2-B916-4E96-BE07-30AB6388B8E4}" srcOrd="1" destOrd="0" presId="urn:microsoft.com/office/officeart/2005/8/layout/vList5"/>
    <dgm:cxn modelId="{A1042023-7916-4F9B-AEA6-1664DCF6E656}" type="presParOf" srcId="{82B71E07-46A9-1F4C-9980-576B2FA3ADD8}" destId="{BC9357E7-707D-41BC-8EA5-AA47BD8B82E7}" srcOrd="9" destOrd="0" presId="urn:microsoft.com/office/officeart/2005/8/layout/vList5"/>
    <dgm:cxn modelId="{4F2B3EC3-AB61-454B-BC87-3EC45215ADE2}" type="presParOf" srcId="{82B71E07-46A9-1F4C-9980-576B2FA3ADD8}" destId="{C34880BD-D9EF-4B8B-9A40-1D0FFF0974BC}" srcOrd="10" destOrd="0" presId="urn:microsoft.com/office/officeart/2005/8/layout/vList5"/>
    <dgm:cxn modelId="{A238CD34-4BB9-48FC-9756-DE490DDE1FDF}" type="presParOf" srcId="{C34880BD-D9EF-4B8B-9A40-1D0FFF0974BC}" destId="{32845EA6-B543-4D9D-AB8D-A84CF085CEE9}" srcOrd="0" destOrd="0" presId="urn:microsoft.com/office/officeart/2005/8/layout/vList5"/>
    <dgm:cxn modelId="{B92C0541-D2ED-4227-A33C-75F3B216685C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CC4D3EC9-26D6-4FDB-B2E4-22BA254F6A34}" type="presOf" srcId="{77C56A16-C23F-4B2B-B953-8AC7A9EDD325}" destId="{1017B7CB-13B4-9B4A-A898-E550BB192901}" srcOrd="0" destOrd="0" presId="urn:microsoft.com/office/officeart/2005/8/layout/vList5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79E572F-BD4D-499C-B6EF-BF985B262B19}" type="presOf" srcId="{74E70CA0-2275-4251-891A-30610E86591C}" destId="{A48BF3C5-33BA-455E-BDB9-BEFF4587C56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99E38AA8-7CFF-41DB-8DCE-D9765598E7FA}" type="presOf" srcId="{2D14A73B-CED4-4631-83F0-7CFE8CD6F041}" destId="{347C80B2-B916-4E96-BE07-30AB6388B8E4}" srcOrd="0" destOrd="0" presId="urn:microsoft.com/office/officeart/2005/8/layout/vList5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92E91083-05A4-42C4-876F-870E208BB290}" type="presOf" srcId="{6C281910-691A-45CF-ABD4-17BB01F03FDC}" destId="{32845EA6-B543-4D9D-AB8D-A84CF085CEE9}" srcOrd="0" destOrd="0" presId="urn:microsoft.com/office/officeart/2005/8/layout/vList5"/>
    <dgm:cxn modelId="{E8BD6282-A2B2-4B12-9C98-5B46A6151600}" type="presOf" srcId="{6035D2F9-C309-4546-B008-B542A94870D1}" destId="{7855A406-F82A-41F9-8A14-52E93FB77213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  <dgm:cxn modelId="{044ACDBD-594F-4452-94BF-1265A9B19505}" type="presParOf" srcId="{82B71E07-46A9-1F4C-9980-576B2FA3ADD8}" destId="{3A8CB2F7-C22D-4F54-A541-1D13D922D41B}" srcOrd="7" destOrd="0" presId="urn:microsoft.com/office/officeart/2005/8/layout/vList5"/>
    <dgm:cxn modelId="{3E0C28BC-54C4-4BB0-84D2-F3B4C2C91BB7}" type="presParOf" srcId="{82B71E07-46A9-1F4C-9980-576B2FA3ADD8}" destId="{5B84A7FB-4725-453B-856E-5B7AB5C6BACE}" srcOrd="8" destOrd="0" presId="urn:microsoft.com/office/officeart/2005/8/layout/vList5"/>
    <dgm:cxn modelId="{57C1B303-7CF9-4219-BC84-C3E13000F7F7}" type="presParOf" srcId="{5B84A7FB-4725-453B-856E-5B7AB5C6BACE}" destId="{A48BF3C5-33BA-455E-BDB9-BEFF4587C56F}" srcOrd="0" destOrd="0" presId="urn:microsoft.com/office/officeart/2005/8/layout/vList5"/>
    <dgm:cxn modelId="{F4C098BA-315D-488D-A331-31026B30ACA9}" type="presParOf" srcId="{5B84A7FB-4725-453B-856E-5B7AB5C6BACE}" destId="{347C80B2-B916-4E96-BE07-30AB6388B8E4}" srcOrd="1" destOrd="0" presId="urn:microsoft.com/office/officeart/2005/8/layout/vList5"/>
    <dgm:cxn modelId="{CCC1973A-BBBD-4EE8-B45F-6E7D4653C008}" type="presParOf" srcId="{82B71E07-46A9-1F4C-9980-576B2FA3ADD8}" destId="{BC9357E7-707D-41BC-8EA5-AA47BD8B82E7}" srcOrd="9" destOrd="0" presId="urn:microsoft.com/office/officeart/2005/8/layout/vList5"/>
    <dgm:cxn modelId="{C958B95F-51A8-44BB-9FF5-09B066317B1F}" type="presParOf" srcId="{82B71E07-46A9-1F4C-9980-576B2FA3ADD8}" destId="{C34880BD-D9EF-4B8B-9A40-1D0FFF0974BC}" srcOrd="10" destOrd="0" presId="urn:microsoft.com/office/officeart/2005/8/layout/vList5"/>
    <dgm:cxn modelId="{F0E48495-647A-40D2-BD47-D04052DA7828}" type="presParOf" srcId="{C34880BD-D9EF-4B8B-9A40-1D0FFF0974BC}" destId="{32845EA6-B543-4D9D-AB8D-A84CF085CEE9}" srcOrd="0" destOrd="0" presId="urn:microsoft.com/office/officeart/2005/8/layout/vList5"/>
    <dgm:cxn modelId="{AF77CDB1-8604-4572-AF91-1C8F24A5E6D0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pPr algn="ctr"/>
          <a:r>
            <a:rPr lang="fr-FR" b="1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pPr algn="ctr"/>
          <a:endParaRPr lang="fr-FR" b="1"/>
        </a:p>
      </dgm:t>
    </dgm:pt>
    <dgm:pt modelId="{C98D5B68-7884-6648-A6A0-2E344EE2F2C1}">
      <dgm:prSet phldrT="[Texte]"/>
      <dgm:spPr/>
      <dgm:t>
        <a:bodyPr/>
        <a:lstStyle/>
        <a:p>
          <a:pPr algn="ctr"/>
          <a:r>
            <a:rPr lang="fr-FR" b="1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pPr algn="ctr"/>
          <a:endParaRPr lang="fr-FR" b="1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pavé droit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pPr algn="ctr"/>
          <a:endParaRPr lang="fr-FR" b="1"/>
        </a:p>
      </dgm:t>
    </dgm:pt>
    <dgm:pt modelId="{877D7047-60CD-754B-B94B-0D52DA8802EF}">
      <dgm:prSet phldrT="[Texte]"/>
      <dgm:spPr/>
      <dgm:t>
        <a:bodyPr/>
        <a:lstStyle/>
        <a:p>
          <a:pPr algn="ctr"/>
          <a:r>
            <a:rPr lang="fr-FR" b="1"/>
            <a:t>d</a:t>
          </a:r>
          <a:endParaRPr lang="fr-FR" b="1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pPr algn="ctr"/>
          <a:endParaRPr lang="fr-FR" b="1"/>
        </a:p>
      </dgm:t>
    </dgm:pt>
    <dgm:pt modelId="{D865DF60-6A8A-1346-86CF-ADC5241F7441}">
      <dgm:prSet/>
      <dgm:spPr/>
      <dgm:t>
        <a:bodyPr/>
        <a:lstStyle/>
        <a:p>
          <a:pPr algn="ctr"/>
          <a:r>
            <a:rPr lang="fr-FR" b="1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pPr algn="ctr"/>
          <a:endParaRPr lang="fr-FR" b="1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boule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pPr algn="ctr"/>
          <a:endParaRPr lang="fr-FR" b="1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cube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pPr algn="ctr"/>
          <a:endParaRPr lang="fr-FR" b="1"/>
        </a:p>
      </dgm:t>
    </dgm:pt>
    <dgm:pt modelId="{74E70CA0-2275-4251-891A-30610E86591C}">
      <dgm:prSet phldrT="[Texte]"/>
      <dgm:spPr/>
      <dgm:t>
        <a:bodyPr/>
        <a:lstStyle/>
        <a:p>
          <a:pPr algn="ctr"/>
          <a:r>
            <a:rPr lang="fr-FR" b="1" dirty="0"/>
            <a:t>e</a:t>
          </a:r>
        </a:p>
      </dgm:t>
    </dgm:pt>
    <dgm:pt modelId="{2EC2EA34-30B7-445D-B1BA-E11FF01E5B65}" type="par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07F43CA-D060-4C22-BC1B-ADC653DF0CE9}" type="sibTrans" cxnId="{ABDD956D-7F62-467B-B7C0-C421F95B2090}">
      <dgm:prSet/>
      <dgm:spPr/>
      <dgm:t>
        <a:bodyPr/>
        <a:lstStyle/>
        <a:p>
          <a:pPr algn="ctr"/>
          <a:endParaRPr lang="fr-FR" b="1"/>
        </a:p>
      </dgm:t>
    </dgm:pt>
    <dgm:pt modelId="{6C281910-691A-45CF-ABD4-17BB01F03FDC}">
      <dgm:prSet phldrT="[Texte]"/>
      <dgm:spPr/>
      <dgm:t>
        <a:bodyPr/>
        <a:lstStyle/>
        <a:p>
          <a:pPr algn="ctr"/>
          <a:r>
            <a:rPr lang="fr-FR" b="1" dirty="0"/>
            <a:t>f</a:t>
          </a:r>
        </a:p>
      </dgm:t>
    </dgm:pt>
    <dgm:pt modelId="{7B8752A9-3AE9-41C3-9FDB-44CD891BFDE7}" type="par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30D10643-9ADA-4A80-80F0-4669EB10C501}" type="sibTrans" cxnId="{C763244A-60C5-46BC-B4F2-46BE0A83CB52}">
      <dgm:prSet/>
      <dgm:spPr/>
      <dgm:t>
        <a:bodyPr/>
        <a:lstStyle/>
        <a:p>
          <a:pPr algn="ctr"/>
          <a:endParaRPr lang="fr-FR" b="1"/>
        </a:p>
      </dgm:t>
    </dgm:pt>
    <dgm:pt modelId="{77C56A16-C23F-4B2B-B953-8AC7A9EDD32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pyramide</a:t>
          </a:r>
        </a:p>
      </dgm:t>
    </dgm:pt>
    <dgm:pt modelId="{6483D381-89E8-4E0E-8E4C-A9D5201485C1}" type="par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75D4F074-2428-41FB-9CB9-57DA2B2E69F9}" type="sibTrans" cxnId="{6C00AC88-C3FB-4121-8A89-B3A02885DF39}">
      <dgm:prSet/>
      <dgm:spPr/>
      <dgm:t>
        <a:bodyPr/>
        <a:lstStyle/>
        <a:p>
          <a:pPr algn="ctr"/>
          <a:endParaRPr lang="fr-FR" b="1"/>
        </a:p>
      </dgm:t>
    </dgm:pt>
    <dgm:pt modelId="{2D14A73B-CED4-4631-83F0-7CFE8CD6F04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cylindre</a:t>
          </a:r>
        </a:p>
      </dgm:t>
    </dgm:pt>
    <dgm:pt modelId="{5CEE119C-FA49-43F2-B7FC-D7476429D56D}" type="par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B51697A2-F684-476C-9FB0-C50DDE3FA603}" type="sibTrans" cxnId="{BA988B19-35FF-453A-9BB3-7F62B51B5326}">
      <dgm:prSet/>
      <dgm:spPr/>
      <dgm:t>
        <a:bodyPr/>
        <a:lstStyle/>
        <a:p>
          <a:pPr algn="ctr"/>
          <a:endParaRPr lang="fr-FR" b="1"/>
        </a:p>
      </dgm:t>
    </dgm:pt>
    <dgm:pt modelId="{6035D2F9-C309-4546-B008-B542A94870D1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cône</a:t>
          </a:r>
        </a:p>
      </dgm:t>
    </dgm:pt>
    <dgm:pt modelId="{69848D3E-4C73-4120-BD8D-FFE02943A7C2}" type="par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FB6245E7-A94E-443B-B1A5-385EF163CF39}" type="sibTrans" cxnId="{15B2222F-F2ED-4E1E-B907-BF5144307DAB}">
      <dgm:prSet/>
      <dgm:spPr/>
      <dgm:t>
        <a:bodyPr/>
        <a:lstStyle/>
        <a:p>
          <a:pPr algn="ctr"/>
          <a:endParaRPr lang="fr-FR" b="1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6" custLinFactNeighborX="-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CB2F7-C22D-4F54-A541-1D13D922D41B}" type="pres">
      <dgm:prSet presAssocID="{D8C37D6F-0C89-C44B-B88F-7FDB054464A6}" presName="sp" presStyleCnt="0"/>
      <dgm:spPr/>
    </dgm:pt>
    <dgm:pt modelId="{5B84A7FB-4725-453B-856E-5B7AB5C6BACE}" type="pres">
      <dgm:prSet presAssocID="{74E70CA0-2275-4251-891A-30610E86591C}" presName="linNode" presStyleCnt="0"/>
      <dgm:spPr/>
    </dgm:pt>
    <dgm:pt modelId="{A48BF3C5-33BA-455E-BDB9-BEFF4587C56F}" type="pres">
      <dgm:prSet presAssocID="{74E70CA0-2275-4251-891A-30610E86591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80B2-B916-4E96-BE07-30AB6388B8E4}" type="pres">
      <dgm:prSet presAssocID="{74E70CA0-2275-4251-891A-30610E86591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9357E7-707D-41BC-8EA5-AA47BD8B82E7}" type="pres">
      <dgm:prSet presAssocID="{607F43CA-D060-4C22-BC1B-ADC653DF0CE9}" presName="sp" presStyleCnt="0"/>
      <dgm:spPr/>
    </dgm:pt>
    <dgm:pt modelId="{C34880BD-D9EF-4B8B-9A40-1D0FFF0974BC}" type="pres">
      <dgm:prSet presAssocID="{6C281910-691A-45CF-ABD4-17BB01F03FDC}" presName="linNode" presStyleCnt="0"/>
      <dgm:spPr/>
    </dgm:pt>
    <dgm:pt modelId="{32845EA6-B543-4D9D-AB8D-A84CF085CEE9}" type="pres">
      <dgm:prSet presAssocID="{6C281910-691A-45CF-ABD4-17BB01F03FDC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55A406-F82A-41F9-8A14-52E93FB77213}" type="pres">
      <dgm:prSet presAssocID="{6C281910-691A-45CF-ABD4-17BB01F03FD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7C87DB-EC4C-45B9-9B9B-B4039EFF95A7}" type="presOf" srcId="{2C8EC395-066D-984E-8F48-1D03BBA365D6}" destId="{FBE9ED35-B856-174C-8737-A32D2C924CA6}" srcOrd="0" destOrd="0" presId="urn:microsoft.com/office/officeart/2005/8/layout/vList5"/>
    <dgm:cxn modelId="{3D571392-FFD2-48C1-A064-4BC119052D22}" type="presOf" srcId="{C98D5B68-7884-6648-A6A0-2E344EE2F2C1}" destId="{70B8D9E0-4A6D-2F44-B595-4E51FB1CC510}" srcOrd="0" destOrd="0" presId="urn:microsoft.com/office/officeart/2005/8/layout/vList5"/>
    <dgm:cxn modelId="{0E74496E-CD4A-48ED-966C-403FEA399812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42140BC-58F3-4ED2-9CE3-82CF7EC5A035}" type="presOf" srcId="{2D14A73B-CED4-4631-83F0-7CFE8CD6F041}" destId="{347C80B2-B916-4E96-BE07-30AB6388B8E4}" srcOrd="0" destOrd="0" presId="urn:microsoft.com/office/officeart/2005/8/layout/vList5"/>
    <dgm:cxn modelId="{D4932708-8DDA-4B6C-98CA-736B71B55508}" type="presOf" srcId="{6C281910-691A-45CF-ABD4-17BB01F03FDC}" destId="{32845EA6-B543-4D9D-AB8D-A84CF085CEE9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C00AC88-C3FB-4121-8A89-B3A02885DF39}" srcId="{877D7047-60CD-754B-B94B-0D52DA8802EF}" destId="{77C56A16-C23F-4B2B-B953-8AC7A9EDD325}" srcOrd="0" destOrd="0" parTransId="{6483D381-89E8-4E0E-8E4C-A9D5201485C1}" sibTransId="{75D4F074-2428-41FB-9CB9-57DA2B2E69F9}"/>
    <dgm:cxn modelId="{A36593CF-8DF6-4949-B2CB-689BC506EF96}" type="presOf" srcId="{31427C3A-E33A-4C40-B6A8-DF440F9FA9C2}" destId="{09F84ED2-5430-D348-8351-1C588DA968EF}" srcOrd="0" destOrd="0" presId="urn:microsoft.com/office/officeart/2005/8/layout/vList5"/>
    <dgm:cxn modelId="{8DE2127B-3330-46C7-A686-670F737152B8}" type="presOf" srcId="{77C56A16-C23F-4B2B-B953-8AC7A9EDD325}" destId="{1017B7CB-13B4-9B4A-A898-E550BB192901}" srcOrd="0" destOrd="0" presId="urn:microsoft.com/office/officeart/2005/8/layout/vList5"/>
    <dgm:cxn modelId="{8D4DD163-9BFC-4609-9A2A-3A963D0C83A4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43A9251-A40C-440A-A0EA-6DC512496934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5F04B4D-195B-41CC-9F8E-CBE01C193D0F}" type="presOf" srcId="{877D7047-60CD-754B-B94B-0D52DA8802EF}" destId="{E895D6B0-A2C0-8846-B022-1C147093D231}" srcOrd="0" destOrd="0" presId="urn:microsoft.com/office/officeart/2005/8/layout/vList5"/>
    <dgm:cxn modelId="{C763244A-60C5-46BC-B4F2-46BE0A83CB52}" srcId="{39104730-2024-374C-98E0-3A4CE7ED9881}" destId="{6C281910-691A-45CF-ABD4-17BB01F03FDC}" srcOrd="5" destOrd="0" parTransId="{7B8752A9-3AE9-41C3-9FDB-44CD891BFDE7}" sibTransId="{30D10643-9ADA-4A80-80F0-4669EB10C501}"/>
    <dgm:cxn modelId="{126F3050-4BB2-4263-8E01-A8244B65CF00}" type="presOf" srcId="{6035D2F9-C309-4546-B008-B542A94870D1}" destId="{7855A406-F82A-41F9-8A14-52E93FB77213}" srcOrd="0" destOrd="0" presId="urn:microsoft.com/office/officeart/2005/8/layout/vList5"/>
    <dgm:cxn modelId="{43D7248E-6EB1-43D6-B3A1-9EC519639C0E}" type="presOf" srcId="{DD6BBC1B-D149-744A-A30E-EFE273F02222}" destId="{B2E2EFB5-3D81-DA40-B0AB-7277103CCFA5}" srcOrd="0" destOrd="0" presId="urn:microsoft.com/office/officeart/2005/8/layout/vList5"/>
    <dgm:cxn modelId="{ABDD956D-7F62-467B-B7C0-C421F95B2090}" srcId="{39104730-2024-374C-98E0-3A4CE7ED9881}" destId="{74E70CA0-2275-4251-891A-30610E86591C}" srcOrd="4" destOrd="0" parTransId="{2EC2EA34-30B7-445D-B1BA-E11FF01E5B65}" sibTransId="{607F43CA-D060-4C22-BC1B-ADC653DF0CE9}"/>
    <dgm:cxn modelId="{AEB2E024-F0D2-476D-821C-15F07FC831FA}" type="presOf" srcId="{74E70CA0-2275-4251-891A-30610E86591C}" destId="{A48BF3C5-33BA-455E-BDB9-BEFF4587C56F}" srcOrd="0" destOrd="0" presId="urn:microsoft.com/office/officeart/2005/8/layout/vList5"/>
    <dgm:cxn modelId="{BA988B19-35FF-453A-9BB3-7F62B51B5326}" srcId="{74E70CA0-2275-4251-891A-30610E86591C}" destId="{2D14A73B-CED4-4631-83F0-7CFE8CD6F041}" srcOrd="0" destOrd="0" parTransId="{5CEE119C-FA49-43F2-B7FC-D7476429D56D}" sibTransId="{B51697A2-F684-476C-9FB0-C50DDE3FA603}"/>
    <dgm:cxn modelId="{15B2222F-F2ED-4E1E-B907-BF5144307DAB}" srcId="{6C281910-691A-45CF-ABD4-17BB01F03FDC}" destId="{6035D2F9-C309-4546-B008-B542A94870D1}" srcOrd="0" destOrd="0" parTransId="{69848D3E-4C73-4120-BD8D-FFE02943A7C2}" sibTransId="{FB6245E7-A94E-443B-B1A5-385EF163CF39}"/>
    <dgm:cxn modelId="{F98E360A-29B7-4626-B7F7-2B425B373A35}" type="presParOf" srcId="{82B71E07-46A9-1F4C-9980-576B2FA3ADD8}" destId="{A3A8D8DA-067B-EC42-9EAF-7E4FD8AA6489}" srcOrd="0" destOrd="0" presId="urn:microsoft.com/office/officeart/2005/8/layout/vList5"/>
    <dgm:cxn modelId="{365CA842-EEFA-48B5-8B33-520453F68F85}" type="presParOf" srcId="{A3A8D8DA-067B-EC42-9EAF-7E4FD8AA6489}" destId="{5131D196-118F-ED4B-8F8C-9F861CEE6268}" srcOrd="0" destOrd="0" presId="urn:microsoft.com/office/officeart/2005/8/layout/vList5"/>
    <dgm:cxn modelId="{307F82BD-FD72-49A2-8AEB-F1B4A481A517}" type="presParOf" srcId="{A3A8D8DA-067B-EC42-9EAF-7E4FD8AA6489}" destId="{B2E2EFB5-3D81-DA40-B0AB-7277103CCFA5}" srcOrd="1" destOrd="0" presId="urn:microsoft.com/office/officeart/2005/8/layout/vList5"/>
    <dgm:cxn modelId="{67875EFF-58A6-4228-9B5A-9E97B6F85813}" type="presParOf" srcId="{82B71E07-46A9-1F4C-9980-576B2FA3ADD8}" destId="{86757E5C-20F4-E745-A720-B10E686939A4}" srcOrd="1" destOrd="0" presId="urn:microsoft.com/office/officeart/2005/8/layout/vList5"/>
    <dgm:cxn modelId="{C6C33165-0169-48D4-9F14-4282B6242149}" type="presParOf" srcId="{82B71E07-46A9-1F4C-9980-576B2FA3ADD8}" destId="{0760AE06-7B56-494A-A0E8-36B594643D8E}" srcOrd="2" destOrd="0" presId="urn:microsoft.com/office/officeart/2005/8/layout/vList5"/>
    <dgm:cxn modelId="{9617632C-8B6C-4A0D-8C65-FCCB042DC576}" type="presParOf" srcId="{0760AE06-7B56-494A-A0E8-36B594643D8E}" destId="{C3381103-080C-D746-8B27-46B2DEE4028C}" srcOrd="0" destOrd="0" presId="urn:microsoft.com/office/officeart/2005/8/layout/vList5"/>
    <dgm:cxn modelId="{E79390D8-C417-4463-8578-925BE53696EF}" type="presParOf" srcId="{0760AE06-7B56-494A-A0E8-36B594643D8E}" destId="{FBE9ED35-B856-174C-8737-A32D2C924CA6}" srcOrd="1" destOrd="0" presId="urn:microsoft.com/office/officeart/2005/8/layout/vList5"/>
    <dgm:cxn modelId="{CA1F0A0C-FDDA-4C8A-9860-E18B79802C7C}" type="presParOf" srcId="{82B71E07-46A9-1F4C-9980-576B2FA3ADD8}" destId="{42D27948-8160-FF47-9116-9786F5E669CE}" srcOrd="3" destOrd="0" presId="urn:microsoft.com/office/officeart/2005/8/layout/vList5"/>
    <dgm:cxn modelId="{5AC8F585-487E-4B9F-89DD-B5584977FF26}" type="presParOf" srcId="{82B71E07-46A9-1F4C-9980-576B2FA3ADD8}" destId="{39BBA486-03BD-2144-ABBF-AE369E5400B7}" srcOrd="4" destOrd="0" presId="urn:microsoft.com/office/officeart/2005/8/layout/vList5"/>
    <dgm:cxn modelId="{AAE648DF-86FA-4471-8FED-EBC66935B2CB}" type="presParOf" srcId="{39BBA486-03BD-2144-ABBF-AE369E5400B7}" destId="{70B8D9E0-4A6D-2F44-B595-4E51FB1CC510}" srcOrd="0" destOrd="0" presId="urn:microsoft.com/office/officeart/2005/8/layout/vList5"/>
    <dgm:cxn modelId="{F4613B7E-B870-412B-AB16-BE88280DF1E3}" type="presParOf" srcId="{39BBA486-03BD-2144-ABBF-AE369E5400B7}" destId="{09F84ED2-5430-D348-8351-1C588DA968EF}" srcOrd="1" destOrd="0" presId="urn:microsoft.com/office/officeart/2005/8/layout/vList5"/>
    <dgm:cxn modelId="{B8B9A463-3846-4221-B7A7-FE77CD746046}" type="presParOf" srcId="{82B71E07-46A9-1F4C-9980-576B2FA3ADD8}" destId="{26A10C18-A8F4-6A4C-BDEE-6F7DE3CE4615}" srcOrd="5" destOrd="0" presId="urn:microsoft.com/office/officeart/2005/8/layout/vList5"/>
    <dgm:cxn modelId="{AE9B9DD4-AD87-432F-BB59-8C035899C246}" type="presParOf" srcId="{82B71E07-46A9-1F4C-9980-576B2FA3ADD8}" destId="{4ECD3363-8FE6-2E4D-AEB8-DD61ACBB9653}" srcOrd="6" destOrd="0" presId="urn:microsoft.com/office/officeart/2005/8/layout/vList5"/>
    <dgm:cxn modelId="{B9620379-22AB-4E18-9534-EF23057445FD}" type="presParOf" srcId="{4ECD3363-8FE6-2E4D-AEB8-DD61ACBB9653}" destId="{E895D6B0-A2C0-8846-B022-1C147093D231}" srcOrd="0" destOrd="0" presId="urn:microsoft.com/office/officeart/2005/8/layout/vList5"/>
    <dgm:cxn modelId="{BB326DEB-9A94-4694-8FE8-080380357986}" type="presParOf" srcId="{4ECD3363-8FE6-2E4D-AEB8-DD61ACBB9653}" destId="{1017B7CB-13B4-9B4A-A898-E550BB192901}" srcOrd="1" destOrd="0" presId="urn:microsoft.com/office/officeart/2005/8/layout/vList5"/>
    <dgm:cxn modelId="{82B4FE4F-08B9-475A-B15B-924BA17CF9DE}" type="presParOf" srcId="{82B71E07-46A9-1F4C-9980-576B2FA3ADD8}" destId="{3A8CB2F7-C22D-4F54-A541-1D13D922D41B}" srcOrd="7" destOrd="0" presId="urn:microsoft.com/office/officeart/2005/8/layout/vList5"/>
    <dgm:cxn modelId="{9EE27949-7DFE-4B32-B390-C6F0651CE076}" type="presParOf" srcId="{82B71E07-46A9-1F4C-9980-576B2FA3ADD8}" destId="{5B84A7FB-4725-453B-856E-5B7AB5C6BACE}" srcOrd="8" destOrd="0" presId="urn:microsoft.com/office/officeart/2005/8/layout/vList5"/>
    <dgm:cxn modelId="{8106E1D3-934E-4B06-87F5-37F99776B193}" type="presParOf" srcId="{5B84A7FB-4725-453B-856E-5B7AB5C6BACE}" destId="{A48BF3C5-33BA-455E-BDB9-BEFF4587C56F}" srcOrd="0" destOrd="0" presId="urn:microsoft.com/office/officeart/2005/8/layout/vList5"/>
    <dgm:cxn modelId="{95B7A846-1B44-47AD-A9C6-5F8962755F4E}" type="presParOf" srcId="{5B84A7FB-4725-453B-856E-5B7AB5C6BACE}" destId="{347C80B2-B916-4E96-BE07-30AB6388B8E4}" srcOrd="1" destOrd="0" presId="urn:microsoft.com/office/officeart/2005/8/layout/vList5"/>
    <dgm:cxn modelId="{F38F1186-796C-4C20-A7D0-4B61FA3BC665}" type="presParOf" srcId="{82B71E07-46A9-1F4C-9980-576B2FA3ADD8}" destId="{BC9357E7-707D-41BC-8EA5-AA47BD8B82E7}" srcOrd="9" destOrd="0" presId="urn:microsoft.com/office/officeart/2005/8/layout/vList5"/>
    <dgm:cxn modelId="{1CEE1C74-2255-44E1-810A-D5E2314C350E}" type="presParOf" srcId="{82B71E07-46A9-1F4C-9980-576B2FA3ADD8}" destId="{C34880BD-D9EF-4B8B-9A40-1D0FFF0974BC}" srcOrd="10" destOrd="0" presId="urn:microsoft.com/office/officeart/2005/8/layout/vList5"/>
    <dgm:cxn modelId="{6FE81657-A153-48C7-8947-FB757FF3F504}" type="presParOf" srcId="{C34880BD-D9EF-4B8B-9A40-1D0FFF0974BC}" destId="{32845EA6-B543-4D9D-AB8D-A84CF085CEE9}" srcOrd="0" destOrd="0" presId="urn:microsoft.com/office/officeart/2005/8/layout/vList5"/>
    <dgm:cxn modelId="{FDF6BBB9-D27D-41FF-AF55-D705C5ADB411}" type="presParOf" srcId="{C34880BD-D9EF-4B8B-9A40-1D0FFF0974BC}" destId="{7855A406-F82A-41F9-8A14-52E93FB772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783070" y="-249392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 un cube</a:t>
          </a:r>
        </a:p>
      </dsp:txBody>
      <dsp:txXfrm rot="-5400000">
        <a:off x="3215320" y="102168"/>
        <a:ext cx="5687778" cy="523933"/>
      </dsp:txXfrm>
    </dsp:sp>
    <dsp:sp modelId="{5131D196-118F-ED4B-8F8C-9F861CEE6268}">
      <dsp:nvSpPr>
        <dsp:cNvPr id="0" name=""/>
        <dsp:cNvSpPr/>
      </dsp:nvSpPr>
      <dsp:spPr>
        <a:xfrm>
          <a:off x="0" y="124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a</a:t>
          </a:r>
        </a:p>
      </dsp:txBody>
      <dsp:txXfrm>
        <a:off x="35429" y="36675"/>
        <a:ext cx="3144461" cy="654918"/>
      </dsp:txXfrm>
    </dsp:sp>
    <dsp:sp modelId="{FBE9ED35-B856-174C-8737-A32D2C924CA6}">
      <dsp:nvSpPr>
        <dsp:cNvPr id="0" name=""/>
        <dsp:cNvSpPr/>
      </dsp:nvSpPr>
      <dsp:spPr>
        <a:xfrm rot="5400000">
          <a:off x="5783070" y="-173186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boule</a:t>
          </a:r>
        </a:p>
      </dsp:txBody>
      <dsp:txXfrm rot="-5400000">
        <a:off x="3215320" y="864233"/>
        <a:ext cx="5687778" cy="523933"/>
      </dsp:txXfrm>
    </dsp:sp>
    <dsp:sp modelId="{C3381103-080C-D746-8B27-46B2DEE4028C}">
      <dsp:nvSpPr>
        <dsp:cNvPr id="0" name=""/>
        <dsp:cNvSpPr/>
      </dsp:nvSpPr>
      <dsp:spPr>
        <a:xfrm>
          <a:off x="0" y="76331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b</a:t>
          </a:r>
        </a:p>
      </dsp:txBody>
      <dsp:txXfrm>
        <a:off x="35429" y="798740"/>
        <a:ext cx="3144461" cy="654918"/>
      </dsp:txXfrm>
    </dsp:sp>
    <dsp:sp modelId="{09F84ED2-5430-D348-8351-1C588DA968EF}">
      <dsp:nvSpPr>
        <dsp:cNvPr id="0" name=""/>
        <dsp:cNvSpPr/>
      </dsp:nvSpPr>
      <dsp:spPr>
        <a:xfrm rot="5400000">
          <a:off x="5783070" y="-969796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pavé droit</a:t>
          </a:r>
        </a:p>
      </dsp:txBody>
      <dsp:txXfrm rot="-5400000">
        <a:off x="3215320" y="1626298"/>
        <a:ext cx="5687778" cy="523933"/>
      </dsp:txXfrm>
    </dsp:sp>
    <dsp:sp modelId="{70B8D9E0-4A6D-2F44-B595-4E51FB1CC510}">
      <dsp:nvSpPr>
        <dsp:cNvPr id="0" name=""/>
        <dsp:cNvSpPr/>
      </dsp:nvSpPr>
      <dsp:spPr>
        <a:xfrm>
          <a:off x="0" y="1525376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c</a:t>
          </a:r>
        </a:p>
      </dsp:txBody>
      <dsp:txXfrm>
        <a:off x="35429" y="1560805"/>
        <a:ext cx="3144461" cy="654918"/>
      </dsp:txXfrm>
    </dsp:sp>
    <dsp:sp modelId="{1017B7CB-13B4-9B4A-A898-E550BB192901}">
      <dsp:nvSpPr>
        <dsp:cNvPr id="0" name=""/>
        <dsp:cNvSpPr/>
      </dsp:nvSpPr>
      <dsp:spPr>
        <a:xfrm rot="5400000">
          <a:off x="5766125" y="-207731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une pyramide</a:t>
          </a:r>
        </a:p>
      </dsp:txBody>
      <dsp:txXfrm rot="-5400000">
        <a:off x="3198375" y="2388363"/>
        <a:ext cx="5687778" cy="523933"/>
      </dsp:txXfrm>
    </dsp:sp>
    <dsp:sp modelId="{E895D6B0-A2C0-8846-B022-1C147093D231}">
      <dsp:nvSpPr>
        <dsp:cNvPr id="0" name=""/>
        <dsp:cNvSpPr/>
      </dsp:nvSpPr>
      <dsp:spPr>
        <a:xfrm>
          <a:off x="0" y="2287441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/>
            <a:t>d</a:t>
          </a:r>
          <a:endParaRPr lang="fr-FR" sz="3600" b="1" kern="1200" dirty="0"/>
        </a:p>
      </dsp:txBody>
      <dsp:txXfrm>
        <a:off x="35429" y="2322870"/>
        <a:ext cx="3144461" cy="654918"/>
      </dsp:txXfrm>
    </dsp:sp>
    <dsp:sp modelId="{347C80B2-B916-4E96-BE07-30AB6388B8E4}">
      <dsp:nvSpPr>
        <dsp:cNvPr id="0" name=""/>
        <dsp:cNvSpPr/>
      </dsp:nvSpPr>
      <dsp:spPr>
        <a:xfrm rot="5400000">
          <a:off x="5783070" y="554333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cylindre</a:t>
          </a:r>
        </a:p>
      </dsp:txBody>
      <dsp:txXfrm rot="-5400000">
        <a:off x="3215320" y="3150427"/>
        <a:ext cx="5687778" cy="523933"/>
      </dsp:txXfrm>
    </dsp:sp>
    <dsp:sp modelId="{A48BF3C5-33BA-455E-BDB9-BEFF4587C56F}">
      <dsp:nvSpPr>
        <dsp:cNvPr id="0" name=""/>
        <dsp:cNvSpPr/>
      </dsp:nvSpPr>
      <dsp:spPr>
        <a:xfrm>
          <a:off x="0" y="3049507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e</a:t>
          </a:r>
        </a:p>
      </dsp:txBody>
      <dsp:txXfrm>
        <a:off x="35429" y="3084936"/>
        <a:ext cx="3144461" cy="654918"/>
      </dsp:txXfrm>
    </dsp:sp>
    <dsp:sp modelId="{7855A406-F82A-41F9-8A14-52E93FB77213}">
      <dsp:nvSpPr>
        <dsp:cNvPr id="0" name=""/>
        <dsp:cNvSpPr/>
      </dsp:nvSpPr>
      <dsp:spPr>
        <a:xfrm rot="5400000">
          <a:off x="5783070" y="1316398"/>
          <a:ext cx="580621" cy="5716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ctr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900" b="1" kern="1200" dirty="0"/>
            <a:t>un cône</a:t>
          </a:r>
        </a:p>
      </dsp:txBody>
      <dsp:txXfrm rot="-5400000">
        <a:off x="3215320" y="3912492"/>
        <a:ext cx="5687778" cy="523933"/>
      </dsp:txXfrm>
    </dsp:sp>
    <dsp:sp modelId="{32845EA6-B543-4D9D-AB8D-A84CF085CEE9}">
      <dsp:nvSpPr>
        <dsp:cNvPr id="0" name=""/>
        <dsp:cNvSpPr/>
      </dsp:nvSpPr>
      <dsp:spPr>
        <a:xfrm>
          <a:off x="0" y="3811572"/>
          <a:ext cx="3215319" cy="72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/>
            <a:t>f</a:t>
          </a:r>
        </a:p>
      </dsp:txBody>
      <dsp:txXfrm>
        <a:off x="35429" y="3847001"/>
        <a:ext cx="3144461" cy="654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Présenter l’objectif de la semaine : donner le résultat des tables d’addition de plus en plus vite car utilité dans le calcul mental et dans le calcul posé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02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90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24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20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22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71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96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0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22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71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65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Aujourd’hui : double, +1, +2, +9 et + 10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959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264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22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7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58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905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37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796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24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204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65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un temps pour les faire seuls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452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264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37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796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86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286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alice</a:t>
            </a:r>
            <a:r>
              <a:rPr lang="fr-FR" dirty="0"/>
              <a:t> 12, </a:t>
            </a:r>
            <a:r>
              <a:rPr lang="fr-FR" dirty="0" err="1"/>
              <a:t>stéphanie</a:t>
            </a:r>
            <a:r>
              <a:rPr lang="fr-FR" dirty="0"/>
              <a:t> 25, Yoann 31</a:t>
            </a:r>
          </a:p>
          <a:p>
            <a:r>
              <a:rPr lang="fr-FR" dirty="0"/>
              <a:t>Total : 68 €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512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34BBE-3187-E24C-B94A-E66E8BB7DBA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8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27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Donner les calculs à l’oral : </a:t>
            </a:r>
          </a:p>
          <a:p>
            <a:pPr marL="228600" indent="-228600">
              <a:buAutoNum type="alphaLcPeriod"/>
            </a:pPr>
            <a:r>
              <a:rPr lang="fr-FR" dirty="0"/>
              <a:t>2+9</a:t>
            </a:r>
          </a:p>
          <a:p>
            <a:pPr marL="228600" indent="-228600">
              <a:buAutoNum type="alphaLcPeriod"/>
            </a:pPr>
            <a:r>
              <a:rPr lang="fr-FR" dirty="0"/>
              <a:t>1+6</a:t>
            </a:r>
          </a:p>
          <a:p>
            <a:pPr marL="228600" indent="-228600">
              <a:buAutoNum type="alphaLcPeriod"/>
            </a:pPr>
            <a:r>
              <a:rPr lang="fr-FR" dirty="0"/>
              <a:t>10 +5</a:t>
            </a:r>
          </a:p>
          <a:p>
            <a:pPr marL="228600" indent="-228600">
              <a:buAutoNum type="alphaLcPeriod"/>
            </a:pPr>
            <a:r>
              <a:rPr lang="fr-FR" dirty="0"/>
              <a:t>7+2</a:t>
            </a:r>
          </a:p>
          <a:p>
            <a:pPr marL="228600" indent="-228600">
              <a:buAutoNum type="alphaLcPeriod"/>
            </a:pPr>
            <a:r>
              <a:rPr lang="fr-FR" dirty="0"/>
              <a:t>7+7</a:t>
            </a:r>
          </a:p>
          <a:p>
            <a:pPr marL="228600" indent="-228600">
              <a:buAutoNum type="alphaLcPeriod"/>
            </a:pPr>
            <a:r>
              <a:rPr lang="fr-FR" dirty="0"/>
              <a:t>10 +7</a:t>
            </a:r>
          </a:p>
          <a:p>
            <a:pPr marL="228600" indent="-228600">
              <a:buAutoNum type="alphaLcPeriod"/>
            </a:pPr>
            <a:r>
              <a:rPr lang="fr-FR" dirty="0"/>
              <a:t>9+4</a:t>
            </a:r>
          </a:p>
          <a:p>
            <a:pPr marL="228600" indent="-228600">
              <a:buAutoNum type="alphaLcPeriod"/>
            </a:pPr>
            <a:r>
              <a:rPr lang="fr-FR" dirty="0"/>
              <a:t>5+5</a:t>
            </a:r>
          </a:p>
          <a:p>
            <a:pPr marL="228600" indent="-228600">
              <a:buAutoNum type="alphaLcPeriod"/>
            </a:pPr>
            <a:r>
              <a:rPr lang="fr-FR" dirty="0"/>
              <a:t>2+8</a:t>
            </a:r>
          </a:p>
          <a:p>
            <a:pPr marL="228600" indent="-228600">
              <a:buAutoNum type="alphaLcPeriod"/>
            </a:pPr>
            <a:r>
              <a:rPr lang="fr-FR" dirty="0"/>
              <a:t>10+10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8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8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9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3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5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12" Type="http://schemas.openxmlformats.org/officeDocument/2006/relationships/image" Target="../media/image13.tiff"/><Relationship Id="rId17" Type="http://schemas.openxmlformats.org/officeDocument/2006/relationships/image" Target="../media/image18.tiff"/><Relationship Id="rId2" Type="http://schemas.openxmlformats.org/officeDocument/2006/relationships/image" Target="../media/image3.tiff"/><Relationship Id="rId16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5" Type="http://schemas.openxmlformats.org/officeDocument/2006/relationships/image" Target="../media/image6.tiff"/><Relationship Id="rId15" Type="http://schemas.openxmlformats.org/officeDocument/2006/relationships/image" Target="../media/image16.tif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Relationship Id="rId14" Type="http://schemas.openxmlformats.org/officeDocument/2006/relationships/image" Target="../media/image15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Mardi 2 juin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769847"/>
            <a:ext cx="9144000" cy="1318306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Géométrie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4386417" y="-104296"/>
            <a:ext cx="3419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solides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B6E1CD-6A22-8741-B4A9-65A72D360E78}"/>
              </a:ext>
            </a:extLst>
          </p:cNvPr>
          <p:cNvSpPr txBox="1"/>
          <p:nvPr/>
        </p:nvSpPr>
        <p:spPr>
          <a:xfrm>
            <a:off x="5365766" y="952401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cube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BE53A4E-E68C-1F4E-8099-652097A4F75B}"/>
              </a:ext>
            </a:extLst>
          </p:cNvPr>
          <p:cNvSpPr txBox="1"/>
          <p:nvPr/>
        </p:nvSpPr>
        <p:spPr>
          <a:xfrm>
            <a:off x="4927248" y="1709880"/>
            <a:ext cx="2397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pavé droit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A219DCE-BF3C-3640-BF14-28F2EE3E32EE}"/>
              </a:ext>
            </a:extLst>
          </p:cNvPr>
          <p:cNvSpPr txBox="1"/>
          <p:nvPr/>
        </p:nvSpPr>
        <p:spPr>
          <a:xfrm>
            <a:off x="5195046" y="2503679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une boule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37909F-9037-804F-A632-A84C93EB1A87}"/>
              </a:ext>
            </a:extLst>
          </p:cNvPr>
          <p:cNvSpPr txBox="1"/>
          <p:nvPr/>
        </p:nvSpPr>
        <p:spPr>
          <a:xfrm>
            <a:off x="5195046" y="4151089"/>
            <a:ext cx="2032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cylindre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ED11352-3726-334E-A5DD-1651643924A5}"/>
              </a:ext>
            </a:extLst>
          </p:cNvPr>
          <p:cNvSpPr txBox="1"/>
          <p:nvPr/>
        </p:nvSpPr>
        <p:spPr>
          <a:xfrm>
            <a:off x="4881241" y="3280673"/>
            <a:ext cx="2489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une pyramide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EC4ED5-F02B-0A46-A84D-36FC265A67F3}"/>
              </a:ext>
            </a:extLst>
          </p:cNvPr>
          <p:cNvSpPr txBox="1"/>
          <p:nvPr/>
        </p:nvSpPr>
        <p:spPr>
          <a:xfrm>
            <a:off x="5539884" y="5029456"/>
            <a:ext cx="1516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un cône</a:t>
            </a:r>
          </a:p>
        </p:txBody>
      </p:sp>
    </p:spTree>
    <p:extLst>
      <p:ext uri="{BB962C8B-B14F-4D97-AF65-F5344CB8AC3E}">
        <p14:creationId xmlns:p14="http://schemas.microsoft.com/office/powerpoint/2010/main" val="45518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591875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755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45842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59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n°2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14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n°2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441781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34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n°3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075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n°3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66789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730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n°4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589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n°4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21658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41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692113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n°5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32134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967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n°5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812898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083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n°6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99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n°6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74262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51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n°7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1023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n°7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45386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1318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n°8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998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n°8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74262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518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n°9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70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n°9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589749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031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/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E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438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n°10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94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n°10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523054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9507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n°11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9402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n°11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328221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280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n°12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8212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n°12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77856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5410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n°13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140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10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  <a:b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fr-FR" sz="3100" dirty="0">
                <a:latin typeface="Century Gothic" panose="020B0502020202020204" pitchFamily="34" charset="0"/>
              </a:rPr>
              <a:t>n°13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xmlns="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19952"/>
              </p:ext>
            </p:extLst>
          </p:nvPr>
        </p:nvGraphicFramePr>
        <p:xfrm>
          <a:off x="1715613" y="1625138"/>
          <a:ext cx="8931442" cy="45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659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BF6F002-8BFB-6748-8128-2E7383B73C4F}"/>
              </a:ext>
            </a:extLst>
          </p:cNvPr>
          <p:cNvSpPr txBox="1">
            <a:spLocks/>
          </p:cNvSpPr>
          <p:nvPr/>
        </p:nvSpPr>
        <p:spPr>
          <a:xfrm>
            <a:off x="4386417" y="-104296"/>
            <a:ext cx="3419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Les solides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628CD18C-E409-294B-8374-87B1A003114F}"/>
              </a:ext>
            </a:extLst>
          </p:cNvPr>
          <p:cNvCxnSpPr>
            <a:cxnSpLocks/>
          </p:cNvCxnSpPr>
          <p:nvPr/>
        </p:nvCxnSpPr>
        <p:spPr>
          <a:xfrm>
            <a:off x="3969488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D2E31A1-02AE-374D-BD1A-4EAF7AF24EFE}"/>
              </a:ext>
            </a:extLst>
          </p:cNvPr>
          <p:cNvCxnSpPr>
            <a:cxnSpLocks/>
          </p:cNvCxnSpPr>
          <p:nvPr/>
        </p:nvCxnSpPr>
        <p:spPr>
          <a:xfrm>
            <a:off x="7805581" y="1187116"/>
            <a:ext cx="0" cy="5250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48C7B77E-E171-0D48-9A43-7758B092786F}"/>
              </a:ext>
            </a:extLst>
          </p:cNvPr>
          <p:cNvCxnSpPr/>
          <p:nvPr/>
        </p:nvCxnSpPr>
        <p:spPr>
          <a:xfrm>
            <a:off x="662762" y="3660212"/>
            <a:ext cx="1086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AB6E1CD-6A22-8741-B4A9-65A72D360E78}"/>
              </a:ext>
            </a:extLst>
          </p:cNvPr>
          <p:cNvSpPr txBox="1"/>
          <p:nvPr/>
        </p:nvSpPr>
        <p:spPr>
          <a:xfrm>
            <a:off x="1527976" y="92888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cube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BE53A4E-E68C-1F4E-8099-652097A4F75B}"/>
              </a:ext>
            </a:extLst>
          </p:cNvPr>
          <p:cNvSpPr txBox="1"/>
          <p:nvPr/>
        </p:nvSpPr>
        <p:spPr>
          <a:xfrm>
            <a:off x="4925550" y="928880"/>
            <a:ext cx="2340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pavé droit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A219DCE-BF3C-3640-BF14-28F2EE3E32EE}"/>
              </a:ext>
            </a:extLst>
          </p:cNvPr>
          <p:cNvSpPr txBox="1"/>
          <p:nvPr/>
        </p:nvSpPr>
        <p:spPr>
          <a:xfrm>
            <a:off x="9184401" y="928879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boule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37909F-9037-804F-A632-A84C93EB1A87}"/>
              </a:ext>
            </a:extLst>
          </p:cNvPr>
          <p:cNvSpPr txBox="1"/>
          <p:nvPr/>
        </p:nvSpPr>
        <p:spPr>
          <a:xfrm>
            <a:off x="1271783" y="3694363"/>
            <a:ext cx="1976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cylindre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ED11352-3726-334E-A5DD-1651643924A5}"/>
              </a:ext>
            </a:extLst>
          </p:cNvPr>
          <p:cNvSpPr txBox="1"/>
          <p:nvPr/>
        </p:nvSpPr>
        <p:spPr>
          <a:xfrm>
            <a:off x="8870597" y="3670141"/>
            <a:ext cx="222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pyramide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EC4ED5-F02B-0A46-A84D-36FC265A67F3}"/>
              </a:ext>
            </a:extLst>
          </p:cNvPr>
          <p:cNvSpPr txBox="1"/>
          <p:nvPr/>
        </p:nvSpPr>
        <p:spPr>
          <a:xfrm>
            <a:off x="5365766" y="3670141"/>
            <a:ext cx="146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 cône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E6F079A6-F80C-2B41-8230-31FCFE97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7" y="1560870"/>
            <a:ext cx="1140113" cy="10694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C21DEB6-0E73-6A4D-96C4-17323F0D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80" y="1724641"/>
            <a:ext cx="1088233" cy="11729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527D69A5-0D85-5D42-BE29-45DE13971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856" y="1534578"/>
            <a:ext cx="1113985" cy="117296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C056FA09-F728-DA41-8838-FD84C440B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25" y="4194915"/>
            <a:ext cx="815172" cy="10694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106CE54-DC40-2D40-8FFE-51CB7D70F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259" y="4334288"/>
            <a:ext cx="1213517" cy="9837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02736772-3C03-8440-8372-7E2E9F4B7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924" y="4150706"/>
            <a:ext cx="756136" cy="14631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D0CC72C1-4B6B-8344-AB88-06FFF53DF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540" y="4331486"/>
            <a:ext cx="572336" cy="113262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F29D663E-87AA-5C48-921E-F495E82E4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4696" y="4254916"/>
            <a:ext cx="1297565" cy="15073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7748027-6B1C-FB4B-B38A-C9555A85D0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0527" y="4175737"/>
            <a:ext cx="1591625" cy="170802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C6D931F5-B6AC-3649-8ABC-97D5971053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4101" y="1774730"/>
            <a:ext cx="1162289" cy="79841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7B601C3B-CD32-B040-A55C-D642E87A0F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2118" y="1385777"/>
            <a:ext cx="1162289" cy="105053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DE08BD0F-8280-4049-8CC3-3BA4EB665A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538" y="1467251"/>
            <a:ext cx="999742" cy="10663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91306CCC-8647-D042-8059-9AD6942983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01286" y="4285994"/>
            <a:ext cx="1212850" cy="11938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1EC498C5-8414-7840-BAC4-6C649D5C5C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2597" y="1642848"/>
            <a:ext cx="2157973" cy="142266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DDB816ED-1305-3542-AF27-DA5DDFBCC24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096" t="19919" r="24888" b="16477"/>
          <a:stretch/>
        </p:blipFill>
        <p:spPr>
          <a:xfrm>
            <a:off x="9427203" y="4273261"/>
            <a:ext cx="2519075" cy="163691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DC97D96-4722-6345-AB3B-5393558232C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4891" t="45156" b="20053"/>
          <a:stretch/>
        </p:blipFill>
        <p:spPr>
          <a:xfrm>
            <a:off x="10473226" y="1510980"/>
            <a:ext cx="945671" cy="9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2839453"/>
            <a:ext cx="9144000" cy="1307004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xmlns="" id="{9E96179F-E1FE-0F4D-89C7-DF4806BDB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628673"/>
              </p:ext>
            </p:extLst>
          </p:nvPr>
        </p:nvGraphicFramePr>
        <p:xfrm>
          <a:off x="2436437" y="802042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xmlns="" id="{7AD11787-BB5B-3E48-98FD-D29FEDEC5CF2}"/>
              </a:ext>
            </a:extLst>
          </p:cNvPr>
          <p:cNvSpPr txBox="1">
            <a:spLocks/>
          </p:cNvSpPr>
          <p:nvPr/>
        </p:nvSpPr>
        <p:spPr>
          <a:xfrm>
            <a:off x="838200" y="76464"/>
            <a:ext cx="105156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ED1622-3214-714E-8A3B-582DC57FBC47}"/>
              </a:ext>
            </a:extLst>
          </p:cNvPr>
          <p:cNvSpPr/>
          <p:nvPr/>
        </p:nvSpPr>
        <p:spPr>
          <a:xfrm rot="18393359">
            <a:off x="6143794" y="40036"/>
            <a:ext cx="749029" cy="81473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6F0277-809A-6343-B752-BC55520940DA}"/>
              </a:ext>
            </a:extLst>
          </p:cNvPr>
          <p:cNvSpPr/>
          <p:nvPr/>
        </p:nvSpPr>
        <p:spPr>
          <a:xfrm>
            <a:off x="3078127" y="1285548"/>
            <a:ext cx="749029" cy="5364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CA1D81-10BB-9E45-AE36-8E2D976C50DA}"/>
              </a:ext>
            </a:extLst>
          </p:cNvPr>
          <p:cNvSpPr/>
          <p:nvPr/>
        </p:nvSpPr>
        <p:spPr>
          <a:xfrm>
            <a:off x="8372022" y="1401525"/>
            <a:ext cx="749029" cy="5364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2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213 L 0.05104 0.0213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213 L 0.05104 0.0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1" animBg="1"/>
      <p:bldP spid="5" grpId="2" animBg="1"/>
      <p:bldP spid="5" grpId="3" animBg="1"/>
      <p:bldP spid="8" grpId="0" animBg="1"/>
      <p:bldP spid="8" grpId="1" animBg="1"/>
      <p:bldP spid="8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Première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113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 matin, la maîtresse a apporté 20 cannelés à l’école. </a:t>
            </a:r>
          </a:p>
          <a:p>
            <a:r>
              <a:rPr lang="fr-FR" sz="3200" dirty="0"/>
              <a:t>Franck en a mangé 7, Bastien en a mangé 5.</a:t>
            </a:r>
          </a:p>
          <a:p>
            <a:r>
              <a:rPr lang="fr-FR" sz="3200" dirty="0"/>
              <a:t>Le reste a été mangé par Didier. </a:t>
            </a:r>
          </a:p>
          <a:p>
            <a:r>
              <a:rPr lang="fr-FR" sz="3200" dirty="0"/>
              <a:t>Combien de cannelés a mangé Didier ?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9B96DC7-B2DB-E947-86F9-A9F7B865E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4" t="25266" r="7304"/>
          <a:stretch/>
        </p:blipFill>
        <p:spPr>
          <a:xfrm>
            <a:off x="9866987" y="503660"/>
            <a:ext cx="1807302" cy="12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Deuxième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113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 matin, la maîtresse a apporté 70 cannelés à l’école. </a:t>
            </a:r>
          </a:p>
          <a:p>
            <a:r>
              <a:rPr lang="fr-FR" sz="3200" dirty="0"/>
              <a:t>Franck en a mangé 10, Bastien en a mangé 20.</a:t>
            </a:r>
          </a:p>
          <a:p>
            <a:r>
              <a:rPr lang="fr-FR" sz="3200" dirty="0"/>
              <a:t>Le reste a été mangé par Didier. </a:t>
            </a:r>
          </a:p>
          <a:p>
            <a:r>
              <a:rPr lang="fr-FR" sz="3200" dirty="0"/>
              <a:t>Combien de cannelés a mangé Didier ?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9B96DC7-B2DB-E947-86F9-A9F7B865E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4" t="25266" r="7304"/>
          <a:stretch/>
        </p:blipFill>
        <p:spPr>
          <a:xfrm>
            <a:off x="9866987" y="503660"/>
            <a:ext cx="1807302" cy="12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3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5247409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Troisième situation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113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 matin, la maîtresse a apporté 69 cannelés à l’école. </a:t>
            </a:r>
          </a:p>
          <a:p>
            <a:r>
              <a:rPr lang="fr-FR" sz="3200" dirty="0"/>
              <a:t>Franck en a mangé 14, Bastien en a mangé 23.</a:t>
            </a:r>
          </a:p>
          <a:p>
            <a:r>
              <a:rPr lang="fr-FR" sz="3200" dirty="0"/>
              <a:t>Le reste a été mangé par Didier. </a:t>
            </a:r>
          </a:p>
          <a:p>
            <a:r>
              <a:rPr lang="fr-FR" sz="3200" dirty="0"/>
              <a:t>Combien de cannelés a mangé Didier ?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9B96DC7-B2DB-E947-86F9-A9F7B865E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4" t="25266" r="7304"/>
          <a:stretch/>
        </p:blipFill>
        <p:spPr>
          <a:xfrm>
            <a:off x="9866987" y="503660"/>
            <a:ext cx="1807302" cy="12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58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DEC067E-C26D-4248-B6FE-9D4DB922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82" y="180850"/>
            <a:ext cx="6341018" cy="1325563"/>
          </a:xfrm>
        </p:spPr>
        <p:txBody>
          <a:bodyPr/>
          <a:lstStyle/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Situation pour demain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C29EE07-59B0-3A4C-AE72-5BA2CBF8F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2176" b="2392"/>
          <a:stretch/>
        </p:blipFill>
        <p:spPr>
          <a:xfrm>
            <a:off x="483086" y="4616434"/>
            <a:ext cx="10461840" cy="20961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8857376-6E22-554C-8A02-E8E051083BD5}"/>
              </a:ext>
            </a:extLst>
          </p:cNvPr>
          <p:cNvSpPr txBox="1"/>
          <p:nvPr/>
        </p:nvSpPr>
        <p:spPr>
          <a:xfrm>
            <a:off x="657374" y="1210514"/>
            <a:ext cx="10113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Ce matin, la maîtresse a apporté 90 cannelés à l’école. </a:t>
            </a:r>
          </a:p>
          <a:p>
            <a:r>
              <a:rPr lang="fr-FR" sz="3200" dirty="0"/>
              <a:t>Franck en a mangé 24, Bastien en a mangé 17.</a:t>
            </a:r>
          </a:p>
          <a:p>
            <a:r>
              <a:rPr lang="fr-FR" sz="3200" dirty="0"/>
              <a:t>Le reste a été mangé par Didier. </a:t>
            </a:r>
          </a:p>
          <a:p>
            <a:r>
              <a:rPr lang="fr-FR" sz="3200" dirty="0"/>
              <a:t>Combien de cannelés a mangé Didier ?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9B96DC7-B2DB-E947-86F9-A9F7B865E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34" t="25266" r="7304"/>
          <a:stretch/>
        </p:blipFill>
        <p:spPr>
          <a:xfrm>
            <a:off x="9866987" y="503660"/>
            <a:ext cx="1807302" cy="12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7FF8872-CA3E-B344-A1A2-3DDC4D4115C8}"/>
              </a:ext>
            </a:extLst>
          </p:cNvPr>
          <p:cNvCxnSpPr>
            <a:cxnSpLocks/>
          </p:cNvCxnSpPr>
          <p:nvPr/>
        </p:nvCxnSpPr>
        <p:spPr>
          <a:xfrm>
            <a:off x="3969488" y="419986"/>
            <a:ext cx="0" cy="601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6052B40-217E-B84D-B8AE-D1A68B2402D0}"/>
              </a:ext>
            </a:extLst>
          </p:cNvPr>
          <p:cNvSpPr txBox="1"/>
          <p:nvPr/>
        </p:nvSpPr>
        <p:spPr>
          <a:xfrm>
            <a:off x="790434" y="419986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+mj-lt"/>
              </a:rPr>
              <a:t>56 + 16 =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746B184-5AC4-9940-A09F-F1399CAF616F}"/>
              </a:ext>
            </a:extLst>
          </p:cNvPr>
          <p:cNvSpPr txBox="1"/>
          <p:nvPr/>
        </p:nvSpPr>
        <p:spPr>
          <a:xfrm>
            <a:off x="4725502" y="419986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+mj-lt"/>
              </a:rPr>
              <a:t>46 + 49 =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950281F-1B7D-5B42-97A3-FBDCB4983CC6}"/>
              </a:ext>
            </a:extLst>
          </p:cNvPr>
          <p:cNvSpPr txBox="1"/>
          <p:nvPr/>
        </p:nvSpPr>
        <p:spPr>
          <a:xfrm>
            <a:off x="8761522" y="419986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latin typeface="+mj-lt"/>
              </a:rPr>
              <a:t>35 + 25 =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9DBBEE43-A124-4A41-B78C-B14CEB579AFE}"/>
              </a:ext>
            </a:extLst>
          </p:cNvPr>
          <p:cNvCxnSpPr>
            <a:cxnSpLocks/>
          </p:cNvCxnSpPr>
          <p:nvPr/>
        </p:nvCxnSpPr>
        <p:spPr>
          <a:xfrm>
            <a:off x="7920843" y="419986"/>
            <a:ext cx="0" cy="601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0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4441DB-840D-B445-89A4-7E8973763A16}"/>
              </a:ext>
            </a:extLst>
          </p:cNvPr>
          <p:cNvSpPr txBox="1"/>
          <p:nvPr/>
        </p:nvSpPr>
        <p:spPr>
          <a:xfrm>
            <a:off x="1961593" y="506271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74 + 24 = </a:t>
            </a:r>
          </a:p>
        </p:txBody>
      </p:sp>
      <p:pic>
        <p:nvPicPr>
          <p:cNvPr id="7" name="Image 6" descr="Une image contenant écran, bâtiment&#10;&#10;Description générée automatiquement">
            <a:extLst>
              <a:ext uri="{FF2B5EF4-FFF2-40B4-BE49-F238E27FC236}">
                <a16:creationId xmlns:a16="http://schemas.microsoft.com/office/drawing/2014/main" xmlns="" id="{56C8E232-37F9-E84F-ABE5-19CBDB461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33099" b="40956"/>
          <a:stretch/>
        </p:blipFill>
        <p:spPr>
          <a:xfrm>
            <a:off x="1341298" y="1600560"/>
            <a:ext cx="3721768" cy="3189387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97FF8872-CA3E-B344-A1A2-3DDC4D4115C8}"/>
              </a:ext>
            </a:extLst>
          </p:cNvPr>
          <p:cNvCxnSpPr>
            <a:cxnSpLocks/>
          </p:cNvCxnSpPr>
          <p:nvPr/>
        </p:nvCxnSpPr>
        <p:spPr>
          <a:xfrm>
            <a:off x="6153888" y="419986"/>
            <a:ext cx="0" cy="601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84441DB-840D-B445-89A4-7E8973763A16}"/>
              </a:ext>
            </a:extLst>
          </p:cNvPr>
          <p:cNvSpPr txBox="1"/>
          <p:nvPr/>
        </p:nvSpPr>
        <p:spPr>
          <a:xfrm>
            <a:off x="8108393" y="506271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38 + 28 = </a:t>
            </a:r>
          </a:p>
        </p:txBody>
      </p:sp>
      <p:pic>
        <p:nvPicPr>
          <p:cNvPr id="10" name="Image 9" descr="Une image contenant écran, bâtiment&#10;&#10;Description générée automatiquement">
            <a:extLst>
              <a:ext uri="{FF2B5EF4-FFF2-40B4-BE49-F238E27FC236}">
                <a16:creationId xmlns:a16="http://schemas.microsoft.com/office/drawing/2014/main" xmlns="" id="{56C8E232-37F9-E84F-ABE5-19CBDB461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33099" b="40956"/>
          <a:stretch/>
        </p:blipFill>
        <p:spPr>
          <a:xfrm>
            <a:off x="7488098" y="1600560"/>
            <a:ext cx="3721768" cy="31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6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9A9976-884A-CD46-9ADB-DA828164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9" y="1628775"/>
            <a:ext cx="8567601" cy="360045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E439D015-33B2-3346-825C-65F9C375C30F}"/>
              </a:ext>
            </a:extLst>
          </p:cNvPr>
          <p:cNvSpPr txBox="1">
            <a:spLocks/>
          </p:cNvSpPr>
          <p:nvPr/>
        </p:nvSpPr>
        <p:spPr>
          <a:xfrm>
            <a:off x="3500598" y="245568"/>
            <a:ext cx="5190804" cy="130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Je m’entraîne</a:t>
            </a:r>
          </a:p>
        </p:txBody>
      </p:sp>
    </p:spTree>
    <p:extLst>
      <p:ext uri="{BB962C8B-B14F-4D97-AF65-F5344CB8AC3E}">
        <p14:creationId xmlns:p14="http://schemas.microsoft.com/office/powerpoint/2010/main" val="285754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9A9976-884A-CD46-9ADB-DA828164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598" y="1628775"/>
            <a:ext cx="8567601" cy="360045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E439D015-33B2-3346-825C-65F9C375C30F}"/>
              </a:ext>
            </a:extLst>
          </p:cNvPr>
          <p:cNvSpPr txBox="1">
            <a:spLocks/>
          </p:cNvSpPr>
          <p:nvPr/>
        </p:nvSpPr>
        <p:spPr>
          <a:xfrm>
            <a:off x="3500598" y="245568"/>
            <a:ext cx="5190804" cy="130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Je m’entraîne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B65F4FD-DFA3-5F46-949F-79ECD6EF6DB2}"/>
              </a:ext>
            </a:extLst>
          </p:cNvPr>
          <p:cNvSpPr txBox="1"/>
          <p:nvPr/>
        </p:nvSpPr>
        <p:spPr>
          <a:xfrm>
            <a:off x="663388" y="899070"/>
            <a:ext cx="173316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LcPeriod"/>
            </a:pPr>
            <a:r>
              <a:rPr lang="fr-FR" sz="3200" dirty="0"/>
              <a:t> 2 + 9</a:t>
            </a:r>
          </a:p>
          <a:p>
            <a:pPr marL="228600" indent="-228600">
              <a:buAutoNum type="alphaLcPeriod"/>
            </a:pPr>
            <a:r>
              <a:rPr lang="fr-FR" sz="3200" dirty="0"/>
              <a:t> 1 + 6</a:t>
            </a:r>
          </a:p>
          <a:p>
            <a:pPr marL="228600" indent="-228600">
              <a:buAutoNum type="alphaLcPeriod"/>
            </a:pPr>
            <a:r>
              <a:rPr lang="fr-FR" sz="3200" dirty="0"/>
              <a:t> 10 + 5</a:t>
            </a:r>
          </a:p>
          <a:p>
            <a:pPr marL="228600" indent="-228600">
              <a:buAutoNum type="alphaLcPeriod"/>
            </a:pPr>
            <a:r>
              <a:rPr lang="fr-FR" sz="3200" dirty="0"/>
              <a:t> 7 + 2</a:t>
            </a:r>
          </a:p>
          <a:p>
            <a:pPr marL="228600" indent="-228600">
              <a:buAutoNum type="alphaLcPeriod"/>
            </a:pPr>
            <a:r>
              <a:rPr lang="fr-FR" sz="3200" dirty="0"/>
              <a:t> 7 + 7</a:t>
            </a:r>
          </a:p>
          <a:p>
            <a:pPr marL="228600" indent="-228600">
              <a:buAutoNum type="alphaLcPeriod"/>
            </a:pPr>
            <a:r>
              <a:rPr lang="fr-FR" sz="3200" dirty="0"/>
              <a:t> 10 + 7</a:t>
            </a:r>
          </a:p>
          <a:p>
            <a:pPr marL="228600" indent="-228600">
              <a:buAutoNum type="alphaLcPeriod"/>
            </a:pPr>
            <a:r>
              <a:rPr lang="fr-FR" sz="3200" dirty="0"/>
              <a:t> 9 + 4</a:t>
            </a:r>
          </a:p>
          <a:p>
            <a:pPr marL="228600" indent="-228600">
              <a:buAutoNum type="alphaLcPeriod"/>
            </a:pPr>
            <a:r>
              <a:rPr lang="fr-FR" sz="3200" dirty="0"/>
              <a:t> 5 + 5</a:t>
            </a:r>
          </a:p>
          <a:p>
            <a:pPr marL="228600" indent="-228600">
              <a:buAutoNum type="alphaLcPeriod"/>
            </a:pPr>
            <a:r>
              <a:rPr lang="fr-FR" sz="3200" dirty="0"/>
              <a:t> 2 + 8</a:t>
            </a:r>
          </a:p>
          <a:p>
            <a:pPr marL="228600" indent="-228600">
              <a:buAutoNum type="alphaLcPeriod"/>
            </a:pPr>
            <a:r>
              <a:rPr lang="fr-FR" sz="3200" dirty="0"/>
              <a:t> 10 + 10</a:t>
            </a:r>
          </a:p>
        </p:txBody>
      </p:sp>
    </p:spTree>
    <p:extLst>
      <p:ext uri="{BB962C8B-B14F-4D97-AF65-F5344CB8AC3E}">
        <p14:creationId xmlns:p14="http://schemas.microsoft.com/office/powerpoint/2010/main" val="270825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FD58A4A-B2FD-BC4B-A10B-F9CE8913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769" y="2539906"/>
            <a:ext cx="2550459" cy="1778187"/>
          </a:xfrm>
        </p:spPr>
        <p:txBody>
          <a:bodyPr/>
          <a:lstStyle/>
          <a:p>
            <a:r>
              <a:rPr lang="fr-FR" dirty="0"/>
              <a:t>Table de 3</a:t>
            </a:r>
          </a:p>
          <a:p>
            <a:r>
              <a:rPr lang="fr-FR" dirty="0"/>
              <a:t>Table de 4</a:t>
            </a:r>
          </a:p>
          <a:p>
            <a:r>
              <a:rPr lang="fr-FR" dirty="0"/>
              <a:t>Table de 5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956BCFA6-39FA-FE49-BB5C-5D1C072524A4}"/>
              </a:ext>
            </a:extLst>
          </p:cNvPr>
          <p:cNvSpPr txBox="1">
            <a:spLocks/>
          </p:cNvSpPr>
          <p:nvPr/>
        </p:nvSpPr>
        <p:spPr>
          <a:xfrm>
            <a:off x="2377831" y="681037"/>
            <a:ext cx="7436337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7030A0"/>
                </a:solidFill>
                <a:latin typeface="Clensey Medium" panose="02000603000000000000" pitchFamily="2" charset="0"/>
                <a:ea typeface="Clensey Medium" panose="02000603000000000000" pitchFamily="2" charset="0"/>
              </a:rPr>
              <a:t>Le calcul mental de demain</a:t>
            </a:r>
          </a:p>
        </p:txBody>
      </p:sp>
    </p:spTree>
    <p:extLst>
      <p:ext uri="{BB962C8B-B14F-4D97-AF65-F5344CB8AC3E}">
        <p14:creationId xmlns:p14="http://schemas.microsoft.com/office/powerpoint/2010/main" val="4157149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12704</TotalTime>
  <Words>1245</Words>
  <Application>Microsoft Office PowerPoint</Application>
  <PresentationFormat>Personnalisé</PresentationFormat>
  <Paragraphs>666</Paragraphs>
  <Slides>43</Slides>
  <Notes>36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Mardi 2 juin 2020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Géométrie</vt:lpstr>
      <vt:lpstr>Présentation PowerPoint</vt:lpstr>
      <vt:lpstr>Le quiz du jour n°1</vt:lpstr>
      <vt:lpstr>Le quiz du jour n°1</vt:lpstr>
      <vt:lpstr>Le quiz du jour n°2</vt:lpstr>
      <vt:lpstr>Le quiz du jour n°2</vt:lpstr>
      <vt:lpstr>Le quiz du jour n°3</vt:lpstr>
      <vt:lpstr>Le quiz du jour n°3</vt:lpstr>
      <vt:lpstr>Le quiz du jour n°4</vt:lpstr>
      <vt:lpstr>Le quiz du jour n°4</vt:lpstr>
      <vt:lpstr>Le quiz du jour n°5</vt:lpstr>
      <vt:lpstr>Le quiz du jour n°5</vt:lpstr>
      <vt:lpstr>Le quiz du jour n°6</vt:lpstr>
      <vt:lpstr>Le quiz du jour n°6</vt:lpstr>
      <vt:lpstr>Le quiz du jour n°7</vt:lpstr>
      <vt:lpstr>Le quiz du jour n°7</vt:lpstr>
      <vt:lpstr>Le quiz du jour n°8</vt:lpstr>
      <vt:lpstr>Le quiz du jour n°8</vt:lpstr>
      <vt:lpstr>Le quiz du jour n°9</vt:lpstr>
      <vt:lpstr>Le quiz du jour n°9</vt:lpstr>
      <vt:lpstr>Le quiz du jour n°10</vt:lpstr>
      <vt:lpstr>Le quiz du jour n°10</vt:lpstr>
      <vt:lpstr>Le quiz du jour n°11</vt:lpstr>
      <vt:lpstr>Le quiz du jour n°11</vt:lpstr>
      <vt:lpstr>Le quiz du jour n°12</vt:lpstr>
      <vt:lpstr>Le quiz du jour n°12</vt:lpstr>
      <vt:lpstr>Le quiz du jour n°13</vt:lpstr>
      <vt:lpstr>Le quiz du jour n°13</vt:lpstr>
      <vt:lpstr>Présentation PowerPoint</vt:lpstr>
      <vt:lpstr>Problèmes</vt:lpstr>
      <vt:lpstr>Première situation</vt:lpstr>
      <vt:lpstr>Deuxième situation</vt:lpstr>
      <vt:lpstr>Troisième situation</vt:lpstr>
      <vt:lpstr>Situation pour demain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372</cp:revision>
  <dcterms:created xsi:type="dcterms:W3CDTF">2020-03-19T21:38:13Z</dcterms:created>
  <dcterms:modified xsi:type="dcterms:W3CDTF">2020-05-25T14:30:07Z</dcterms:modified>
</cp:coreProperties>
</file>