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2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3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425" r:id="rId3"/>
    <p:sldId id="524" r:id="rId4"/>
    <p:sldId id="656" r:id="rId5"/>
    <p:sldId id="681" r:id="rId6"/>
    <p:sldId id="678" r:id="rId7"/>
    <p:sldId id="431" r:id="rId8"/>
    <p:sldId id="673" r:id="rId9"/>
    <p:sldId id="628" r:id="rId10"/>
    <p:sldId id="654" r:id="rId11"/>
    <p:sldId id="655" r:id="rId12"/>
    <p:sldId id="439" r:id="rId13"/>
    <p:sldId id="670" r:id="rId14"/>
    <p:sldId id="677" r:id="rId15"/>
    <p:sldId id="666" r:id="rId16"/>
    <p:sldId id="669" r:id="rId17"/>
    <p:sldId id="65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  <p:cmAuthor id="2" name="DARDENNE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99FF"/>
    <a:srgbClr val="FFCCFF"/>
    <a:srgbClr val="FF00FF"/>
    <a:srgbClr val="FFE7FC"/>
    <a:srgbClr val="E37B4D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88421" autoAdjust="0"/>
  </p:normalViewPr>
  <p:slideViewPr>
    <p:cSldViewPr snapToGrid="0">
      <p:cViewPr varScale="1">
        <p:scale>
          <a:sx n="85" d="100"/>
          <a:sy n="85" d="100"/>
        </p:scale>
        <p:origin x="-101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557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630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39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93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60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7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7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7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7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à la main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à la main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59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à la main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4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à la main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21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notesSlide" Target="../notesSlides/notesSlide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tags" Target="../tags/tag66.xml"/><Relationship Id="rId47" Type="http://schemas.openxmlformats.org/officeDocument/2006/relationships/tags" Target="../tags/tag71.xml"/><Relationship Id="rId50" Type="http://schemas.openxmlformats.org/officeDocument/2006/relationships/tags" Target="../tags/tag74.xml"/><Relationship Id="rId55" Type="http://schemas.openxmlformats.org/officeDocument/2006/relationships/tags" Target="../tags/tag79.xml"/><Relationship Id="rId63" Type="http://schemas.openxmlformats.org/officeDocument/2006/relationships/tags" Target="../tags/tag87.xml"/><Relationship Id="rId68" Type="http://schemas.openxmlformats.org/officeDocument/2006/relationships/tags" Target="../tags/tag92.xml"/><Relationship Id="rId76" Type="http://schemas.openxmlformats.org/officeDocument/2006/relationships/slideLayout" Target="../slideLayouts/slideLayout6.xml"/><Relationship Id="rId7" Type="http://schemas.openxmlformats.org/officeDocument/2006/relationships/tags" Target="../tags/tag31.xml"/><Relationship Id="rId71" Type="http://schemas.openxmlformats.org/officeDocument/2006/relationships/tags" Target="../tags/tag95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tags" Target="../tags/tag69.xml"/><Relationship Id="rId53" Type="http://schemas.openxmlformats.org/officeDocument/2006/relationships/tags" Target="../tags/tag77.xml"/><Relationship Id="rId58" Type="http://schemas.openxmlformats.org/officeDocument/2006/relationships/tags" Target="../tags/tag82.xml"/><Relationship Id="rId66" Type="http://schemas.openxmlformats.org/officeDocument/2006/relationships/tags" Target="../tags/tag90.xml"/><Relationship Id="rId74" Type="http://schemas.openxmlformats.org/officeDocument/2006/relationships/tags" Target="../tags/tag98.xml"/><Relationship Id="rId79" Type="http://schemas.openxmlformats.org/officeDocument/2006/relationships/image" Target="../media/image3.png"/><Relationship Id="rId5" Type="http://schemas.openxmlformats.org/officeDocument/2006/relationships/tags" Target="../tags/tag29.xml"/><Relationship Id="rId61" Type="http://schemas.openxmlformats.org/officeDocument/2006/relationships/tags" Target="../tags/tag85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tags" Target="../tags/tag68.xml"/><Relationship Id="rId52" Type="http://schemas.openxmlformats.org/officeDocument/2006/relationships/tags" Target="../tags/tag76.xml"/><Relationship Id="rId60" Type="http://schemas.openxmlformats.org/officeDocument/2006/relationships/tags" Target="../tags/tag84.xml"/><Relationship Id="rId65" Type="http://schemas.openxmlformats.org/officeDocument/2006/relationships/tags" Target="../tags/tag89.xml"/><Relationship Id="rId73" Type="http://schemas.openxmlformats.org/officeDocument/2006/relationships/tags" Target="../tags/tag97.xml"/><Relationship Id="rId78" Type="http://schemas.openxmlformats.org/officeDocument/2006/relationships/image" Target="../media/image1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tags" Target="../tags/tag67.xml"/><Relationship Id="rId48" Type="http://schemas.openxmlformats.org/officeDocument/2006/relationships/tags" Target="../tags/tag72.xml"/><Relationship Id="rId56" Type="http://schemas.openxmlformats.org/officeDocument/2006/relationships/tags" Target="../tags/tag80.xml"/><Relationship Id="rId64" Type="http://schemas.openxmlformats.org/officeDocument/2006/relationships/tags" Target="../tags/tag88.xml"/><Relationship Id="rId69" Type="http://schemas.openxmlformats.org/officeDocument/2006/relationships/tags" Target="../tags/tag93.xml"/><Relationship Id="rId77" Type="http://schemas.openxmlformats.org/officeDocument/2006/relationships/notesSlide" Target="../notesSlides/notesSlide11.xml"/><Relationship Id="rId8" Type="http://schemas.openxmlformats.org/officeDocument/2006/relationships/tags" Target="../tags/tag32.xml"/><Relationship Id="rId51" Type="http://schemas.openxmlformats.org/officeDocument/2006/relationships/tags" Target="../tags/tag75.xml"/><Relationship Id="rId72" Type="http://schemas.openxmlformats.org/officeDocument/2006/relationships/tags" Target="../tags/tag96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openxmlformats.org/officeDocument/2006/relationships/tags" Target="../tags/tag70.xml"/><Relationship Id="rId59" Type="http://schemas.openxmlformats.org/officeDocument/2006/relationships/tags" Target="../tags/tag83.xml"/><Relationship Id="rId67" Type="http://schemas.openxmlformats.org/officeDocument/2006/relationships/tags" Target="../tags/tag91.xml"/><Relationship Id="rId20" Type="http://schemas.openxmlformats.org/officeDocument/2006/relationships/tags" Target="../tags/tag44.xml"/><Relationship Id="rId41" Type="http://schemas.openxmlformats.org/officeDocument/2006/relationships/tags" Target="../tags/tag65.xml"/><Relationship Id="rId54" Type="http://schemas.openxmlformats.org/officeDocument/2006/relationships/tags" Target="../tags/tag78.xml"/><Relationship Id="rId62" Type="http://schemas.openxmlformats.org/officeDocument/2006/relationships/tags" Target="../tags/tag86.xml"/><Relationship Id="rId70" Type="http://schemas.openxmlformats.org/officeDocument/2006/relationships/tags" Target="../tags/tag94.xml"/><Relationship Id="rId75" Type="http://schemas.openxmlformats.org/officeDocument/2006/relationships/tags" Target="../tags/tag99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49" Type="http://schemas.openxmlformats.org/officeDocument/2006/relationships/tags" Target="../tags/tag73.xml"/><Relationship Id="rId57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tags" Target="../tags/tag149.xml"/><Relationship Id="rId55" Type="http://schemas.openxmlformats.org/officeDocument/2006/relationships/tags" Target="../tags/tag154.xml"/><Relationship Id="rId63" Type="http://schemas.openxmlformats.org/officeDocument/2006/relationships/tags" Target="../tags/tag162.xml"/><Relationship Id="rId68" Type="http://schemas.openxmlformats.org/officeDocument/2006/relationships/tags" Target="../tags/tag167.xml"/><Relationship Id="rId76" Type="http://schemas.openxmlformats.org/officeDocument/2006/relationships/image" Target="../media/image1.png"/><Relationship Id="rId7" Type="http://schemas.openxmlformats.org/officeDocument/2006/relationships/tags" Target="../tags/tag106.xml"/><Relationship Id="rId71" Type="http://schemas.openxmlformats.org/officeDocument/2006/relationships/tags" Target="../tags/tag170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9" Type="http://schemas.openxmlformats.org/officeDocument/2006/relationships/tags" Target="../tags/tag128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tags" Target="../tags/tag152.xml"/><Relationship Id="rId58" Type="http://schemas.openxmlformats.org/officeDocument/2006/relationships/tags" Target="../tags/tag157.xml"/><Relationship Id="rId66" Type="http://schemas.openxmlformats.org/officeDocument/2006/relationships/tags" Target="../tags/tag165.xml"/><Relationship Id="rId74" Type="http://schemas.openxmlformats.org/officeDocument/2006/relationships/image" Target="../media/image4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tags" Target="../tags/tag156.xml"/><Relationship Id="rId61" Type="http://schemas.openxmlformats.org/officeDocument/2006/relationships/tags" Target="../tags/tag160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tags" Target="../tags/tag151.xml"/><Relationship Id="rId60" Type="http://schemas.openxmlformats.org/officeDocument/2006/relationships/tags" Target="../tags/tag159.xml"/><Relationship Id="rId65" Type="http://schemas.openxmlformats.org/officeDocument/2006/relationships/tags" Target="../tags/tag164.xml"/><Relationship Id="rId73" Type="http://schemas.openxmlformats.org/officeDocument/2006/relationships/notesSlide" Target="../notesSlides/notesSlide1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tags" Target="../tags/tag155.xml"/><Relationship Id="rId64" Type="http://schemas.openxmlformats.org/officeDocument/2006/relationships/tags" Target="../tags/tag163.xml"/><Relationship Id="rId69" Type="http://schemas.openxmlformats.org/officeDocument/2006/relationships/tags" Target="../tags/tag168.xml"/><Relationship Id="rId8" Type="http://schemas.openxmlformats.org/officeDocument/2006/relationships/tags" Target="../tags/tag107.xml"/><Relationship Id="rId51" Type="http://schemas.openxmlformats.org/officeDocument/2006/relationships/tags" Target="../tags/tag150.xml"/><Relationship Id="rId72" Type="http://schemas.openxmlformats.org/officeDocument/2006/relationships/slideLayout" Target="../slideLayouts/slideLayout6.xml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tags" Target="../tags/tag158.xml"/><Relationship Id="rId67" Type="http://schemas.openxmlformats.org/officeDocument/2006/relationships/tags" Target="../tags/tag166.xml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54" Type="http://schemas.openxmlformats.org/officeDocument/2006/relationships/tags" Target="../tags/tag153.xml"/><Relationship Id="rId62" Type="http://schemas.openxmlformats.org/officeDocument/2006/relationships/tags" Target="../tags/tag161.xml"/><Relationship Id="rId70" Type="http://schemas.openxmlformats.org/officeDocument/2006/relationships/tags" Target="../tags/tag169.xml"/><Relationship Id="rId75" Type="http://schemas.openxmlformats.org/officeDocument/2006/relationships/image" Target="../media/image5.png"/><Relationship Id="rId1" Type="http://schemas.openxmlformats.org/officeDocument/2006/relationships/tags" Target="../tags/tag100.xml"/><Relationship Id="rId6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tags" Target="../tags/tag196.xml"/><Relationship Id="rId39" Type="http://schemas.openxmlformats.org/officeDocument/2006/relationships/tags" Target="../tags/tag209.xml"/><Relationship Id="rId21" Type="http://schemas.openxmlformats.org/officeDocument/2006/relationships/tags" Target="../tags/tag191.xml"/><Relationship Id="rId34" Type="http://schemas.openxmlformats.org/officeDocument/2006/relationships/tags" Target="../tags/tag204.xml"/><Relationship Id="rId42" Type="http://schemas.openxmlformats.org/officeDocument/2006/relationships/tags" Target="../tags/tag212.xml"/><Relationship Id="rId47" Type="http://schemas.openxmlformats.org/officeDocument/2006/relationships/tags" Target="../tags/tag217.xml"/><Relationship Id="rId50" Type="http://schemas.openxmlformats.org/officeDocument/2006/relationships/tags" Target="../tags/tag220.xml"/><Relationship Id="rId55" Type="http://schemas.openxmlformats.org/officeDocument/2006/relationships/tags" Target="../tags/tag225.xml"/><Relationship Id="rId63" Type="http://schemas.openxmlformats.org/officeDocument/2006/relationships/tags" Target="../tags/tag233.xml"/><Relationship Id="rId68" Type="http://schemas.openxmlformats.org/officeDocument/2006/relationships/tags" Target="../tags/tag238.xml"/><Relationship Id="rId7" Type="http://schemas.openxmlformats.org/officeDocument/2006/relationships/tags" Target="../tags/tag177.xml"/><Relationship Id="rId71" Type="http://schemas.openxmlformats.org/officeDocument/2006/relationships/tags" Target="../tags/tag241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9" Type="http://schemas.openxmlformats.org/officeDocument/2006/relationships/tags" Target="../tags/tag199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32" Type="http://schemas.openxmlformats.org/officeDocument/2006/relationships/tags" Target="../tags/tag202.xml"/><Relationship Id="rId37" Type="http://schemas.openxmlformats.org/officeDocument/2006/relationships/tags" Target="../tags/tag207.xml"/><Relationship Id="rId40" Type="http://schemas.openxmlformats.org/officeDocument/2006/relationships/tags" Target="../tags/tag210.xml"/><Relationship Id="rId45" Type="http://schemas.openxmlformats.org/officeDocument/2006/relationships/tags" Target="../tags/tag215.xml"/><Relationship Id="rId53" Type="http://schemas.openxmlformats.org/officeDocument/2006/relationships/tags" Target="../tags/tag223.xml"/><Relationship Id="rId58" Type="http://schemas.openxmlformats.org/officeDocument/2006/relationships/tags" Target="../tags/tag228.xml"/><Relationship Id="rId66" Type="http://schemas.openxmlformats.org/officeDocument/2006/relationships/tags" Target="../tags/tag236.xml"/><Relationship Id="rId74" Type="http://schemas.openxmlformats.org/officeDocument/2006/relationships/image" Target="../media/image1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28" Type="http://schemas.openxmlformats.org/officeDocument/2006/relationships/tags" Target="../tags/tag198.xml"/><Relationship Id="rId36" Type="http://schemas.openxmlformats.org/officeDocument/2006/relationships/tags" Target="../tags/tag206.xml"/><Relationship Id="rId49" Type="http://schemas.openxmlformats.org/officeDocument/2006/relationships/tags" Target="../tags/tag219.xml"/><Relationship Id="rId57" Type="http://schemas.openxmlformats.org/officeDocument/2006/relationships/tags" Target="../tags/tag227.xml"/><Relationship Id="rId61" Type="http://schemas.openxmlformats.org/officeDocument/2006/relationships/tags" Target="../tags/tag231.xm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tags" Target="../tags/tag201.xml"/><Relationship Id="rId44" Type="http://schemas.openxmlformats.org/officeDocument/2006/relationships/tags" Target="../tags/tag214.xml"/><Relationship Id="rId52" Type="http://schemas.openxmlformats.org/officeDocument/2006/relationships/tags" Target="../tags/tag222.xml"/><Relationship Id="rId60" Type="http://schemas.openxmlformats.org/officeDocument/2006/relationships/tags" Target="../tags/tag230.xml"/><Relationship Id="rId65" Type="http://schemas.openxmlformats.org/officeDocument/2006/relationships/tags" Target="../tags/tag235.xml"/><Relationship Id="rId73" Type="http://schemas.openxmlformats.org/officeDocument/2006/relationships/notesSlide" Target="../notesSlides/notesSlide13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tags" Target="../tags/tag197.xml"/><Relationship Id="rId30" Type="http://schemas.openxmlformats.org/officeDocument/2006/relationships/tags" Target="../tags/tag200.xml"/><Relationship Id="rId35" Type="http://schemas.openxmlformats.org/officeDocument/2006/relationships/tags" Target="../tags/tag205.xml"/><Relationship Id="rId43" Type="http://schemas.openxmlformats.org/officeDocument/2006/relationships/tags" Target="../tags/tag213.xml"/><Relationship Id="rId48" Type="http://schemas.openxmlformats.org/officeDocument/2006/relationships/tags" Target="../tags/tag218.xml"/><Relationship Id="rId56" Type="http://schemas.openxmlformats.org/officeDocument/2006/relationships/tags" Target="../tags/tag226.xml"/><Relationship Id="rId64" Type="http://schemas.openxmlformats.org/officeDocument/2006/relationships/tags" Target="../tags/tag234.xml"/><Relationship Id="rId69" Type="http://schemas.openxmlformats.org/officeDocument/2006/relationships/tags" Target="../tags/tag239.xml"/><Relationship Id="rId8" Type="http://schemas.openxmlformats.org/officeDocument/2006/relationships/tags" Target="../tags/tag178.xml"/><Relationship Id="rId51" Type="http://schemas.openxmlformats.org/officeDocument/2006/relationships/tags" Target="../tags/tag221.xml"/><Relationship Id="rId72" Type="http://schemas.openxmlformats.org/officeDocument/2006/relationships/slideLayout" Target="../slideLayouts/slideLayout6.xml"/><Relationship Id="rId3" Type="http://schemas.openxmlformats.org/officeDocument/2006/relationships/tags" Target="../tags/tag173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tags" Target="../tags/tag195.xml"/><Relationship Id="rId33" Type="http://schemas.openxmlformats.org/officeDocument/2006/relationships/tags" Target="../tags/tag203.xml"/><Relationship Id="rId38" Type="http://schemas.openxmlformats.org/officeDocument/2006/relationships/tags" Target="../tags/tag208.xml"/><Relationship Id="rId46" Type="http://schemas.openxmlformats.org/officeDocument/2006/relationships/tags" Target="../tags/tag216.xml"/><Relationship Id="rId59" Type="http://schemas.openxmlformats.org/officeDocument/2006/relationships/tags" Target="../tags/tag229.xml"/><Relationship Id="rId67" Type="http://schemas.openxmlformats.org/officeDocument/2006/relationships/tags" Target="../tags/tag237.xml"/><Relationship Id="rId20" Type="http://schemas.openxmlformats.org/officeDocument/2006/relationships/tags" Target="../tags/tag190.xml"/><Relationship Id="rId41" Type="http://schemas.openxmlformats.org/officeDocument/2006/relationships/tags" Target="../tags/tag211.xml"/><Relationship Id="rId54" Type="http://schemas.openxmlformats.org/officeDocument/2006/relationships/tags" Target="../tags/tag224.xml"/><Relationship Id="rId62" Type="http://schemas.openxmlformats.org/officeDocument/2006/relationships/tags" Target="../tags/tag232.xml"/><Relationship Id="rId70" Type="http://schemas.openxmlformats.org/officeDocument/2006/relationships/tags" Target="../tags/tag240.xml"/><Relationship Id="rId75" Type="http://schemas.openxmlformats.org/officeDocument/2006/relationships/image" Target="../media/image2.png"/><Relationship Id="rId1" Type="http://schemas.openxmlformats.org/officeDocument/2006/relationships/tags" Target="../tags/tag171.xml"/><Relationship Id="rId6" Type="http://schemas.openxmlformats.org/officeDocument/2006/relationships/tags" Target="../tags/tag17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3.png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image" Target="../media/image2.png"/><Relationship Id="rId2" Type="http://schemas.openxmlformats.org/officeDocument/2006/relationships/tags" Target="../tags/tag243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image" Target="../media/image4.png"/><Relationship Id="rId10" Type="http://schemas.openxmlformats.org/officeDocument/2006/relationships/tags" Target="../tags/tag251.xml"/><Relationship Id="rId19" Type="http://schemas.openxmlformats.org/officeDocument/2006/relationships/image" Target="../media/image6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Vendredi 29 mai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" y="135863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30" y="315087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Calcule en posant l’opération : 9 + 67 + 23</a:t>
            </a:r>
          </a:p>
        </p:txBody>
      </p:sp>
      <p:pic>
        <p:nvPicPr>
          <p:cNvPr id="117" name="Image 116">
            <a:extLst>
              <a:ext uri="{FF2B5EF4-FFF2-40B4-BE49-F238E27FC236}">
                <a16:creationId xmlns:a16="http://schemas.microsoft.com/office/drawing/2014/main" xmlns="" id="{50599B94-3AB0-439A-9988-E581F404CEB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2802769"/>
            <a:ext cx="9420692" cy="1449225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xmlns="" id="{69DC3D38-7799-4252-8868-75770A794B4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1732012"/>
            <a:ext cx="9420692" cy="1449225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xmlns="" id="{89877CCB-265A-4A29-BAA8-680B0330E6A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3873526"/>
            <a:ext cx="9420692" cy="14492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1C748E0-01C6-4B97-A552-722440B8443A}"/>
              </a:ext>
            </a:extLst>
          </p:cNvPr>
          <p:cNvGrpSpPr/>
          <p:nvPr/>
        </p:nvGrpSpPr>
        <p:grpSpPr>
          <a:xfrm>
            <a:off x="1020607" y="1640650"/>
            <a:ext cx="9420692" cy="3590739"/>
            <a:chOff x="1020607" y="1640650"/>
            <a:chExt cx="9420692" cy="3590739"/>
          </a:xfrm>
        </p:grpSpPr>
        <p:pic>
          <p:nvPicPr>
            <p:cNvPr id="121" name="Image 120">
              <a:extLst>
                <a:ext uri="{FF2B5EF4-FFF2-40B4-BE49-F238E27FC236}">
                  <a16:creationId xmlns:a16="http://schemas.microsoft.com/office/drawing/2014/main" xmlns="" id="{B2F63C55-F73C-44A9-9C34-A7D827A1E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2711407"/>
              <a:ext cx="9420692" cy="1449225"/>
            </a:xfrm>
            <a:prstGeom prst="rect">
              <a:avLst/>
            </a:prstGeom>
          </p:spPr>
        </p:pic>
        <p:pic>
          <p:nvPicPr>
            <p:cNvPr id="122" name="Image 121">
              <a:extLst>
                <a:ext uri="{FF2B5EF4-FFF2-40B4-BE49-F238E27FC236}">
                  <a16:creationId xmlns:a16="http://schemas.microsoft.com/office/drawing/2014/main" xmlns="" id="{4BDFE8CC-543D-4563-B8FE-E9BD5BDFD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1640650"/>
              <a:ext cx="9420692" cy="1449225"/>
            </a:xfrm>
            <a:prstGeom prst="rect">
              <a:avLst/>
            </a:prstGeom>
          </p:spPr>
        </p:pic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xmlns="" id="{4C6DD73C-558A-4DBE-932A-6ED284FB3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3782164"/>
              <a:ext cx="9420692" cy="1449225"/>
            </a:xfrm>
            <a:prstGeom prst="rect">
              <a:avLst/>
            </a:prstGeom>
          </p:spPr>
        </p:pic>
      </p:grpSp>
      <p:sp>
        <p:nvSpPr>
          <p:cNvPr id="3" name="SMARTInkShape-41">
            <a:extLst>
              <a:ext uri="{FF2B5EF4-FFF2-40B4-BE49-F238E27FC236}">
                <a16:creationId xmlns:a16="http://schemas.microsoft.com/office/drawing/2014/main" xmlns="" id="{4F02EFDD-2C4E-4548-A671-D33E032EF4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05847" y="1943159"/>
            <a:ext cx="233836" cy="393599"/>
          </a:xfrm>
          <a:custGeom>
            <a:avLst/>
            <a:gdLst/>
            <a:ahLst/>
            <a:cxnLst/>
            <a:rect l="0" t="0" r="0" b="0"/>
            <a:pathLst>
              <a:path w="233836" h="393599">
                <a:moveTo>
                  <a:pt x="224953" y="63441"/>
                </a:moveTo>
                <a:lnTo>
                  <a:pt x="224953" y="63441"/>
                </a:lnTo>
                <a:lnTo>
                  <a:pt x="224953" y="54005"/>
                </a:lnTo>
                <a:lnTo>
                  <a:pt x="193765" y="16390"/>
                </a:lnTo>
                <a:lnTo>
                  <a:pt x="178784" y="5817"/>
                </a:lnTo>
                <a:lnTo>
                  <a:pt x="165281" y="1468"/>
                </a:lnTo>
                <a:lnTo>
                  <a:pt x="142625" y="0"/>
                </a:lnTo>
                <a:lnTo>
                  <a:pt x="111886" y="7406"/>
                </a:lnTo>
                <a:lnTo>
                  <a:pt x="98902" y="15958"/>
                </a:lnTo>
                <a:lnTo>
                  <a:pt x="85391" y="28826"/>
                </a:lnTo>
                <a:lnTo>
                  <a:pt x="78407" y="40715"/>
                </a:lnTo>
                <a:lnTo>
                  <a:pt x="64700" y="72405"/>
                </a:lnTo>
                <a:lnTo>
                  <a:pt x="59344" y="111149"/>
                </a:lnTo>
                <a:lnTo>
                  <a:pt x="67421" y="148348"/>
                </a:lnTo>
                <a:lnTo>
                  <a:pt x="72639" y="159664"/>
                </a:lnTo>
                <a:lnTo>
                  <a:pt x="91879" y="183488"/>
                </a:lnTo>
                <a:lnTo>
                  <a:pt x="101249" y="189635"/>
                </a:lnTo>
                <a:lnTo>
                  <a:pt x="132071" y="202769"/>
                </a:lnTo>
                <a:lnTo>
                  <a:pt x="162954" y="206005"/>
                </a:lnTo>
                <a:lnTo>
                  <a:pt x="184368" y="202821"/>
                </a:lnTo>
                <a:lnTo>
                  <a:pt x="187313" y="201870"/>
                </a:lnTo>
                <a:lnTo>
                  <a:pt x="198200" y="193788"/>
                </a:lnTo>
                <a:lnTo>
                  <a:pt x="203621" y="187513"/>
                </a:lnTo>
                <a:lnTo>
                  <a:pt x="224035" y="141737"/>
                </a:lnTo>
                <a:lnTo>
                  <a:pt x="233835" y="104380"/>
                </a:lnTo>
                <a:lnTo>
                  <a:pt x="232602" y="95092"/>
                </a:lnTo>
                <a:lnTo>
                  <a:pt x="228317" y="85637"/>
                </a:lnTo>
                <a:lnTo>
                  <a:pt x="216218" y="70658"/>
                </a:lnTo>
                <a:lnTo>
                  <a:pt x="216308" y="70369"/>
                </a:lnTo>
                <a:lnTo>
                  <a:pt x="216720" y="70176"/>
                </a:lnTo>
                <a:lnTo>
                  <a:pt x="217348" y="70048"/>
                </a:lnTo>
                <a:lnTo>
                  <a:pt x="217413" y="69962"/>
                </a:lnTo>
                <a:lnTo>
                  <a:pt x="215759" y="69813"/>
                </a:lnTo>
                <a:lnTo>
                  <a:pt x="217212" y="69798"/>
                </a:lnTo>
                <a:lnTo>
                  <a:pt x="217322" y="70148"/>
                </a:lnTo>
                <a:lnTo>
                  <a:pt x="215747" y="72525"/>
                </a:lnTo>
                <a:lnTo>
                  <a:pt x="215436" y="84099"/>
                </a:lnTo>
                <a:lnTo>
                  <a:pt x="216373" y="87674"/>
                </a:lnTo>
                <a:lnTo>
                  <a:pt x="217116" y="89122"/>
                </a:lnTo>
                <a:lnTo>
                  <a:pt x="218472" y="105019"/>
                </a:lnTo>
                <a:lnTo>
                  <a:pt x="215623" y="152639"/>
                </a:lnTo>
                <a:lnTo>
                  <a:pt x="218475" y="199099"/>
                </a:lnTo>
                <a:lnTo>
                  <a:pt x="222043" y="242929"/>
                </a:lnTo>
                <a:lnTo>
                  <a:pt x="224651" y="259465"/>
                </a:lnTo>
                <a:lnTo>
                  <a:pt x="229051" y="303863"/>
                </a:lnTo>
                <a:lnTo>
                  <a:pt x="229802" y="306272"/>
                </a:lnTo>
                <a:lnTo>
                  <a:pt x="229695" y="311772"/>
                </a:lnTo>
                <a:lnTo>
                  <a:pt x="222365" y="356467"/>
                </a:lnTo>
                <a:lnTo>
                  <a:pt x="207950" y="372500"/>
                </a:lnTo>
                <a:lnTo>
                  <a:pt x="203167" y="375426"/>
                </a:lnTo>
                <a:lnTo>
                  <a:pt x="198690" y="377431"/>
                </a:lnTo>
                <a:lnTo>
                  <a:pt x="187937" y="384782"/>
                </a:lnTo>
                <a:lnTo>
                  <a:pt x="142085" y="391181"/>
                </a:lnTo>
                <a:lnTo>
                  <a:pt x="101012" y="393598"/>
                </a:lnTo>
                <a:lnTo>
                  <a:pt x="56264" y="387862"/>
                </a:lnTo>
                <a:lnTo>
                  <a:pt x="11105" y="384420"/>
                </a:lnTo>
                <a:lnTo>
                  <a:pt x="0" y="384128"/>
                </a:lnTo>
                <a:lnTo>
                  <a:pt x="2703" y="3841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SMARTInkShape-Group22">
            <a:extLst>
              <a:ext uri="{FF2B5EF4-FFF2-40B4-BE49-F238E27FC236}">
                <a16:creationId xmlns:a16="http://schemas.microsoft.com/office/drawing/2014/main" xmlns="" id="{9BFFBEB1-0AC0-4B66-8E64-F60F6AE23B63}"/>
              </a:ext>
            </a:extLst>
          </p:cNvPr>
          <p:cNvGrpSpPr/>
          <p:nvPr/>
        </p:nvGrpSpPr>
        <p:grpSpPr>
          <a:xfrm>
            <a:off x="3800475" y="2628900"/>
            <a:ext cx="127132" cy="202677"/>
            <a:chOff x="3800475" y="2628900"/>
            <a:chExt cx="127132" cy="202677"/>
          </a:xfrm>
        </p:grpSpPr>
        <p:sp>
          <p:nvSpPr>
            <p:cNvPr id="4" name="SMARTInkShape-42">
              <a:extLst>
                <a:ext uri="{FF2B5EF4-FFF2-40B4-BE49-F238E27FC236}">
                  <a16:creationId xmlns:a16="http://schemas.microsoft.com/office/drawing/2014/main" xmlns="" id="{B97553B3-6EEA-46DA-B8E2-F0E43010420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800475" y="2724150"/>
              <a:ext cx="127132" cy="15876"/>
            </a:xfrm>
            <a:custGeom>
              <a:avLst/>
              <a:gdLst/>
              <a:ahLst/>
              <a:cxnLst/>
              <a:rect l="0" t="0" r="0" b="0"/>
              <a:pathLst>
                <a:path w="127132" h="15876">
                  <a:moveTo>
                    <a:pt x="0" y="0"/>
                  </a:moveTo>
                  <a:lnTo>
                    <a:pt x="0" y="0"/>
                  </a:lnTo>
                  <a:lnTo>
                    <a:pt x="6114" y="3234"/>
                  </a:lnTo>
                  <a:lnTo>
                    <a:pt x="9480" y="6308"/>
                  </a:lnTo>
                  <a:lnTo>
                    <a:pt x="54344" y="9852"/>
                  </a:lnTo>
                  <a:lnTo>
                    <a:pt x="100420" y="12692"/>
                  </a:lnTo>
                  <a:lnTo>
                    <a:pt x="118471" y="11127"/>
                  </a:lnTo>
                  <a:lnTo>
                    <a:pt x="126138" y="14075"/>
                  </a:lnTo>
                  <a:lnTo>
                    <a:pt x="127131" y="14675"/>
                  </a:lnTo>
                  <a:lnTo>
                    <a:pt x="127000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43">
              <a:extLst>
                <a:ext uri="{FF2B5EF4-FFF2-40B4-BE49-F238E27FC236}">
                  <a16:creationId xmlns:a16="http://schemas.microsoft.com/office/drawing/2014/main" xmlns="" id="{40CF4D39-CAE9-4D8E-853F-A6983A5A0D0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60800" y="2628900"/>
              <a:ext cx="12296" cy="202677"/>
            </a:xfrm>
            <a:custGeom>
              <a:avLst/>
              <a:gdLst/>
              <a:ahLst/>
              <a:cxnLst/>
              <a:rect l="0" t="0" r="0" b="0"/>
              <a:pathLst>
                <a:path w="12296" h="202677">
                  <a:moveTo>
                    <a:pt x="6350" y="0"/>
                  </a:moveTo>
                  <a:lnTo>
                    <a:pt x="6350" y="0"/>
                  </a:lnTo>
                  <a:lnTo>
                    <a:pt x="10714" y="41330"/>
                  </a:lnTo>
                  <a:lnTo>
                    <a:pt x="12295" y="85859"/>
                  </a:lnTo>
                  <a:lnTo>
                    <a:pt x="6730" y="128926"/>
                  </a:lnTo>
                  <a:lnTo>
                    <a:pt x="3126" y="171773"/>
                  </a:lnTo>
                  <a:lnTo>
                    <a:pt x="4" y="20267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SMARTInkShape-Group23">
            <a:extLst>
              <a:ext uri="{FF2B5EF4-FFF2-40B4-BE49-F238E27FC236}">
                <a16:creationId xmlns:a16="http://schemas.microsoft.com/office/drawing/2014/main" xmlns="" id="{667D473E-1AF3-48EE-8374-B428BD0CFACC}"/>
              </a:ext>
            </a:extLst>
          </p:cNvPr>
          <p:cNvGrpSpPr/>
          <p:nvPr/>
        </p:nvGrpSpPr>
        <p:grpSpPr>
          <a:xfrm>
            <a:off x="4921250" y="2470150"/>
            <a:ext cx="206376" cy="358124"/>
            <a:chOff x="4921250" y="2470150"/>
            <a:chExt cx="206376" cy="358124"/>
          </a:xfrm>
        </p:grpSpPr>
        <p:sp>
          <p:nvSpPr>
            <p:cNvPr id="8" name="SMARTInkShape-44">
              <a:extLst>
                <a:ext uri="{FF2B5EF4-FFF2-40B4-BE49-F238E27FC236}">
                  <a16:creationId xmlns:a16="http://schemas.microsoft.com/office/drawing/2014/main" xmlns="" id="{0966DC06-0123-43BD-A894-6D48984F3A0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21250" y="2628900"/>
              <a:ext cx="206376" cy="57151"/>
            </a:xfrm>
            <a:custGeom>
              <a:avLst/>
              <a:gdLst/>
              <a:ahLst/>
              <a:cxnLst/>
              <a:rect l="0" t="0" r="0" b="0"/>
              <a:pathLst>
                <a:path w="206376" h="57151">
                  <a:moveTo>
                    <a:pt x="0" y="0"/>
                  </a:moveTo>
                  <a:lnTo>
                    <a:pt x="0" y="0"/>
                  </a:lnTo>
                  <a:lnTo>
                    <a:pt x="15187" y="18323"/>
                  </a:lnTo>
                  <a:lnTo>
                    <a:pt x="16509" y="18727"/>
                  </a:lnTo>
                  <a:lnTo>
                    <a:pt x="63643" y="23469"/>
                  </a:lnTo>
                  <a:lnTo>
                    <a:pt x="108878" y="38239"/>
                  </a:lnTo>
                  <a:lnTo>
                    <a:pt x="127082" y="43521"/>
                  </a:lnTo>
                  <a:lnTo>
                    <a:pt x="173839" y="51479"/>
                  </a:lnTo>
                  <a:lnTo>
                    <a:pt x="180742" y="53236"/>
                  </a:lnTo>
                  <a:lnTo>
                    <a:pt x="20637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45">
              <a:extLst>
                <a:ext uri="{FF2B5EF4-FFF2-40B4-BE49-F238E27FC236}">
                  <a16:creationId xmlns:a16="http://schemas.microsoft.com/office/drawing/2014/main" xmlns="" id="{246E1297-3D06-4E94-88F3-CED73C0C66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56175" y="2470150"/>
              <a:ext cx="139701" cy="358124"/>
            </a:xfrm>
            <a:custGeom>
              <a:avLst/>
              <a:gdLst/>
              <a:ahLst/>
              <a:cxnLst/>
              <a:rect l="0" t="0" r="0" b="0"/>
              <a:pathLst>
                <a:path w="139701" h="358124">
                  <a:moveTo>
                    <a:pt x="0" y="0"/>
                  </a:moveTo>
                  <a:lnTo>
                    <a:pt x="0" y="0"/>
                  </a:lnTo>
                  <a:lnTo>
                    <a:pt x="24763" y="1686"/>
                  </a:lnTo>
                  <a:lnTo>
                    <a:pt x="44343" y="6096"/>
                  </a:lnTo>
                  <a:lnTo>
                    <a:pt x="87177" y="2291"/>
                  </a:lnTo>
                  <a:lnTo>
                    <a:pt x="107242" y="134"/>
                  </a:lnTo>
                  <a:lnTo>
                    <a:pt x="112104" y="1000"/>
                  </a:lnTo>
                  <a:lnTo>
                    <a:pt x="117765" y="2531"/>
                  </a:lnTo>
                  <a:lnTo>
                    <a:pt x="131261" y="3137"/>
                  </a:lnTo>
                  <a:lnTo>
                    <a:pt x="135126" y="2218"/>
                  </a:lnTo>
                  <a:lnTo>
                    <a:pt x="139698" y="1"/>
                  </a:lnTo>
                  <a:lnTo>
                    <a:pt x="139700" y="10692"/>
                  </a:lnTo>
                  <a:lnTo>
                    <a:pt x="138759" y="12748"/>
                  </a:lnTo>
                  <a:lnTo>
                    <a:pt x="137518" y="14838"/>
                  </a:lnTo>
                  <a:lnTo>
                    <a:pt x="129018" y="42182"/>
                  </a:lnTo>
                  <a:lnTo>
                    <a:pt x="120827" y="56319"/>
                  </a:lnTo>
                  <a:lnTo>
                    <a:pt x="100211" y="101190"/>
                  </a:lnTo>
                  <a:lnTo>
                    <a:pt x="93892" y="115722"/>
                  </a:lnTo>
                  <a:lnTo>
                    <a:pt x="88149" y="135047"/>
                  </a:lnTo>
                  <a:lnTo>
                    <a:pt x="88214" y="140807"/>
                  </a:lnTo>
                  <a:lnTo>
                    <a:pt x="77248" y="186298"/>
                  </a:lnTo>
                  <a:lnTo>
                    <a:pt x="68664" y="219371"/>
                  </a:lnTo>
                  <a:lnTo>
                    <a:pt x="51393" y="266798"/>
                  </a:lnTo>
                  <a:lnTo>
                    <a:pt x="46030" y="282803"/>
                  </a:lnTo>
                  <a:lnTo>
                    <a:pt x="40396" y="329955"/>
                  </a:lnTo>
                  <a:lnTo>
                    <a:pt x="38553" y="336933"/>
                  </a:lnTo>
                  <a:lnTo>
                    <a:pt x="37837" y="346072"/>
                  </a:lnTo>
                  <a:lnTo>
                    <a:pt x="35227" y="354356"/>
                  </a:lnTo>
                  <a:lnTo>
                    <a:pt x="34965" y="358123"/>
                  </a:lnTo>
                  <a:lnTo>
                    <a:pt x="34925" y="355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SMARTInkShape-46">
            <a:extLst>
              <a:ext uri="{FF2B5EF4-FFF2-40B4-BE49-F238E27FC236}">
                <a16:creationId xmlns:a16="http://schemas.microsoft.com/office/drawing/2014/main" xmlns="" id="{5C89DF98-7672-4C67-8FA4-2AED1AA879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93538" y="2441580"/>
            <a:ext cx="225851" cy="387317"/>
          </a:xfrm>
          <a:custGeom>
            <a:avLst/>
            <a:gdLst/>
            <a:ahLst/>
            <a:cxnLst/>
            <a:rect l="0" t="0" r="0" b="0"/>
            <a:pathLst>
              <a:path w="225851" h="387317">
                <a:moveTo>
                  <a:pt x="203862" y="25395"/>
                </a:moveTo>
                <a:lnTo>
                  <a:pt x="203862" y="25395"/>
                </a:lnTo>
                <a:lnTo>
                  <a:pt x="203862" y="19058"/>
                </a:lnTo>
                <a:lnTo>
                  <a:pt x="199443" y="11893"/>
                </a:lnTo>
                <a:lnTo>
                  <a:pt x="196489" y="10575"/>
                </a:lnTo>
                <a:lnTo>
                  <a:pt x="193177" y="9636"/>
                </a:lnTo>
                <a:lnTo>
                  <a:pt x="179134" y="1382"/>
                </a:lnTo>
                <a:lnTo>
                  <a:pt x="135174" y="0"/>
                </a:lnTo>
                <a:lnTo>
                  <a:pt x="121907" y="2883"/>
                </a:lnTo>
                <a:lnTo>
                  <a:pt x="94935" y="15441"/>
                </a:lnTo>
                <a:lnTo>
                  <a:pt x="72160" y="35468"/>
                </a:lnTo>
                <a:lnTo>
                  <a:pt x="40769" y="76751"/>
                </a:lnTo>
                <a:lnTo>
                  <a:pt x="20105" y="122255"/>
                </a:lnTo>
                <a:lnTo>
                  <a:pt x="5965" y="168826"/>
                </a:lnTo>
                <a:lnTo>
                  <a:pt x="1604" y="187672"/>
                </a:lnTo>
                <a:lnTo>
                  <a:pt x="0" y="233501"/>
                </a:lnTo>
                <a:lnTo>
                  <a:pt x="5073" y="279629"/>
                </a:lnTo>
                <a:lnTo>
                  <a:pt x="11151" y="298058"/>
                </a:lnTo>
                <a:lnTo>
                  <a:pt x="35758" y="343745"/>
                </a:lnTo>
                <a:lnTo>
                  <a:pt x="49719" y="358768"/>
                </a:lnTo>
                <a:lnTo>
                  <a:pt x="74378" y="374635"/>
                </a:lnTo>
                <a:lnTo>
                  <a:pt x="109632" y="385701"/>
                </a:lnTo>
                <a:lnTo>
                  <a:pt x="154318" y="387316"/>
                </a:lnTo>
                <a:lnTo>
                  <a:pt x="171859" y="386401"/>
                </a:lnTo>
                <a:lnTo>
                  <a:pt x="188659" y="381223"/>
                </a:lnTo>
                <a:lnTo>
                  <a:pt x="212090" y="367396"/>
                </a:lnTo>
                <a:lnTo>
                  <a:pt x="222031" y="354989"/>
                </a:lnTo>
                <a:lnTo>
                  <a:pt x="224284" y="349916"/>
                </a:lnTo>
                <a:lnTo>
                  <a:pt x="225850" y="331851"/>
                </a:lnTo>
                <a:lnTo>
                  <a:pt x="224393" y="304222"/>
                </a:lnTo>
                <a:lnTo>
                  <a:pt x="221688" y="297367"/>
                </a:lnTo>
                <a:lnTo>
                  <a:pt x="208024" y="272375"/>
                </a:lnTo>
                <a:lnTo>
                  <a:pt x="167460" y="240538"/>
                </a:lnTo>
                <a:lnTo>
                  <a:pt x="131711" y="223729"/>
                </a:lnTo>
                <a:lnTo>
                  <a:pt x="90612" y="213352"/>
                </a:lnTo>
                <a:lnTo>
                  <a:pt x="87324" y="213942"/>
                </a:lnTo>
                <a:lnTo>
                  <a:pt x="64496" y="226197"/>
                </a:lnTo>
                <a:lnTo>
                  <a:pt x="56157" y="233924"/>
                </a:lnTo>
                <a:lnTo>
                  <a:pt x="53010" y="239150"/>
                </a:lnTo>
                <a:lnTo>
                  <a:pt x="36328" y="279595"/>
                </a:lnTo>
                <a:lnTo>
                  <a:pt x="34711" y="292113"/>
                </a:lnTo>
                <a:lnTo>
                  <a:pt x="32866" y="298880"/>
                </a:lnTo>
                <a:lnTo>
                  <a:pt x="32424" y="316475"/>
                </a:lnTo>
                <a:lnTo>
                  <a:pt x="33358" y="319747"/>
                </a:lnTo>
                <a:lnTo>
                  <a:pt x="34596" y="322729"/>
                </a:lnTo>
                <a:lnTo>
                  <a:pt x="35587" y="33019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SMARTInkShape-Group25">
            <a:extLst>
              <a:ext uri="{FF2B5EF4-FFF2-40B4-BE49-F238E27FC236}">
                <a16:creationId xmlns:a16="http://schemas.microsoft.com/office/drawing/2014/main" xmlns="" id="{19A18CDE-831B-4A55-9A15-422DE333E777}"/>
              </a:ext>
            </a:extLst>
          </p:cNvPr>
          <p:cNvGrpSpPr/>
          <p:nvPr/>
        </p:nvGrpSpPr>
        <p:grpSpPr>
          <a:xfrm>
            <a:off x="3905250" y="3101975"/>
            <a:ext cx="177801" cy="228601"/>
            <a:chOff x="3905250" y="3101975"/>
            <a:chExt cx="177801" cy="228601"/>
          </a:xfrm>
        </p:grpSpPr>
        <p:sp>
          <p:nvSpPr>
            <p:cNvPr id="12" name="SMARTInkShape-47">
              <a:extLst>
                <a:ext uri="{FF2B5EF4-FFF2-40B4-BE49-F238E27FC236}">
                  <a16:creationId xmlns:a16="http://schemas.microsoft.com/office/drawing/2014/main" xmlns="" id="{FBA1DCC7-B9CE-4096-9599-6558428C60D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05250" y="3201067"/>
              <a:ext cx="177801" cy="18384"/>
            </a:xfrm>
            <a:custGeom>
              <a:avLst/>
              <a:gdLst/>
              <a:ahLst/>
              <a:cxnLst/>
              <a:rect l="0" t="0" r="0" b="0"/>
              <a:pathLst>
                <a:path w="177801" h="18384">
                  <a:moveTo>
                    <a:pt x="0" y="5683"/>
                  </a:moveTo>
                  <a:lnTo>
                    <a:pt x="0" y="5683"/>
                  </a:lnTo>
                  <a:lnTo>
                    <a:pt x="11125" y="5330"/>
                  </a:lnTo>
                  <a:lnTo>
                    <a:pt x="21238" y="2949"/>
                  </a:lnTo>
                  <a:lnTo>
                    <a:pt x="65735" y="0"/>
                  </a:lnTo>
                  <a:lnTo>
                    <a:pt x="111814" y="1863"/>
                  </a:lnTo>
                  <a:lnTo>
                    <a:pt x="139730" y="5905"/>
                  </a:lnTo>
                  <a:lnTo>
                    <a:pt x="177800" y="18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48">
              <a:extLst>
                <a:ext uri="{FF2B5EF4-FFF2-40B4-BE49-F238E27FC236}">
                  <a16:creationId xmlns:a16="http://schemas.microsoft.com/office/drawing/2014/main" xmlns="" id="{93F07D55-8A7A-4D57-B877-488B31BB9EF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952875" y="3101975"/>
              <a:ext cx="15876" cy="228601"/>
            </a:xfrm>
            <a:custGeom>
              <a:avLst/>
              <a:gdLst/>
              <a:ahLst/>
              <a:cxnLst/>
              <a:rect l="0" t="0" r="0" b="0"/>
              <a:pathLst>
                <a:path w="15876" h="228601">
                  <a:moveTo>
                    <a:pt x="9525" y="0"/>
                  </a:moveTo>
                  <a:lnTo>
                    <a:pt x="9525" y="0"/>
                  </a:lnTo>
                  <a:lnTo>
                    <a:pt x="9525" y="3044"/>
                  </a:lnTo>
                  <a:lnTo>
                    <a:pt x="15395" y="9044"/>
                  </a:lnTo>
                  <a:lnTo>
                    <a:pt x="15733" y="11068"/>
                  </a:lnTo>
                  <a:lnTo>
                    <a:pt x="15863" y="55884"/>
                  </a:lnTo>
                  <a:lnTo>
                    <a:pt x="15875" y="103277"/>
                  </a:lnTo>
                  <a:lnTo>
                    <a:pt x="14189" y="146814"/>
                  </a:lnTo>
                  <a:lnTo>
                    <a:pt x="8009" y="191289"/>
                  </a:lnTo>
                  <a:lnTo>
                    <a:pt x="3145" y="221936"/>
                  </a:lnTo>
                  <a:lnTo>
                    <a:pt x="2450" y="223099"/>
                  </a:lnTo>
                  <a:lnTo>
                    <a:pt x="1633" y="223874"/>
                  </a:lnTo>
                  <a:lnTo>
                    <a:pt x="726" y="22567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SMARTInkShape-49">
            <a:extLst>
              <a:ext uri="{FF2B5EF4-FFF2-40B4-BE49-F238E27FC236}">
                <a16:creationId xmlns:a16="http://schemas.microsoft.com/office/drawing/2014/main" xmlns="" id="{27CE4F61-6EE1-465A-9D54-705B1F5910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58982" y="2992824"/>
            <a:ext cx="282869" cy="391727"/>
          </a:xfrm>
          <a:custGeom>
            <a:avLst/>
            <a:gdLst/>
            <a:ahLst/>
            <a:cxnLst/>
            <a:rect l="0" t="0" r="0" b="0"/>
            <a:pathLst>
              <a:path w="282869" h="391727">
                <a:moveTo>
                  <a:pt x="213018" y="147251"/>
                </a:moveTo>
                <a:lnTo>
                  <a:pt x="213018" y="147251"/>
                </a:lnTo>
                <a:lnTo>
                  <a:pt x="213018" y="153666"/>
                </a:lnTo>
                <a:lnTo>
                  <a:pt x="212665" y="154703"/>
                </a:lnTo>
                <a:lnTo>
                  <a:pt x="212077" y="155394"/>
                </a:lnTo>
                <a:lnTo>
                  <a:pt x="208872" y="157780"/>
                </a:lnTo>
                <a:lnTo>
                  <a:pt x="204825" y="161808"/>
                </a:lnTo>
                <a:lnTo>
                  <a:pt x="198558" y="164304"/>
                </a:lnTo>
                <a:lnTo>
                  <a:pt x="178783" y="166184"/>
                </a:lnTo>
                <a:lnTo>
                  <a:pt x="170458" y="164581"/>
                </a:lnTo>
                <a:lnTo>
                  <a:pt x="154266" y="153367"/>
                </a:lnTo>
                <a:lnTo>
                  <a:pt x="141022" y="138686"/>
                </a:lnTo>
                <a:lnTo>
                  <a:pt x="130311" y="120976"/>
                </a:lnTo>
                <a:lnTo>
                  <a:pt x="125177" y="100835"/>
                </a:lnTo>
                <a:lnTo>
                  <a:pt x="125087" y="62603"/>
                </a:lnTo>
                <a:lnTo>
                  <a:pt x="133269" y="35737"/>
                </a:lnTo>
                <a:lnTo>
                  <a:pt x="143659" y="15831"/>
                </a:lnTo>
                <a:lnTo>
                  <a:pt x="158728" y="4021"/>
                </a:lnTo>
                <a:lnTo>
                  <a:pt x="167926" y="351"/>
                </a:lnTo>
                <a:lnTo>
                  <a:pt x="172751" y="0"/>
                </a:lnTo>
                <a:lnTo>
                  <a:pt x="186470" y="1748"/>
                </a:lnTo>
                <a:lnTo>
                  <a:pt x="192295" y="6224"/>
                </a:lnTo>
                <a:lnTo>
                  <a:pt x="206420" y="22568"/>
                </a:lnTo>
                <a:lnTo>
                  <a:pt x="211259" y="31325"/>
                </a:lnTo>
                <a:lnTo>
                  <a:pt x="218386" y="59889"/>
                </a:lnTo>
                <a:lnTo>
                  <a:pt x="218868" y="106025"/>
                </a:lnTo>
                <a:lnTo>
                  <a:pt x="210296" y="151844"/>
                </a:lnTo>
                <a:lnTo>
                  <a:pt x="206869" y="161992"/>
                </a:lnTo>
                <a:lnTo>
                  <a:pt x="188571" y="195100"/>
                </a:lnTo>
                <a:lnTo>
                  <a:pt x="148707" y="232050"/>
                </a:lnTo>
                <a:lnTo>
                  <a:pt x="101127" y="262738"/>
                </a:lnTo>
                <a:lnTo>
                  <a:pt x="63711" y="276695"/>
                </a:lnTo>
                <a:lnTo>
                  <a:pt x="33652" y="279859"/>
                </a:lnTo>
                <a:lnTo>
                  <a:pt x="24879" y="278742"/>
                </a:lnTo>
                <a:lnTo>
                  <a:pt x="17218" y="275189"/>
                </a:lnTo>
                <a:lnTo>
                  <a:pt x="5148" y="265620"/>
                </a:lnTo>
                <a:lnTo>
                  <a:pt x="1157" y="260537"/>
                </a:lnTo>
                <a:lnTo>
                  <a:pt x="164" y="258053"/>
                </a:lnTo>
                <a:lnTo>
                  <a:pt x="0" y="253411"/>
                </a:lnTo>
                <a:lnTo>
                  <a:pt x="3001" y="241050"/>
                </a:lnTo>
                <a:lnTo>
                  <a:pt x="6700" y="236466"/>
                </a:lnTo>
                <a:lnTo>
                  <a:pt x="10314" y="234527"/>
                </a:lnTo>
                <a:lnTo>
                  <a:pt x="18383" y="233282"/>
                </a:lnTo>
                <a:lnTo>
                  <a:pt x="49803" y="242709"/>
                </a:lnTo>
                <a:lnTo>
                  <a:pt x="65057" y="251147"/>
                </a:lnTo>
                <a:lnTo>
                  <a:pt x="82369" y="268621"/>
                </a:lnTo>
                <a:lnTo>
                  <a:pt x="109428" y="315290"/>
                </a:lnTo>
                <a:lnTo>
                  <a:pt x="127963" y="344122"/>
                </a:lnTo>
                <a:lnTo>
                  <a:pt x="137016" y="351947"/>
                </a:lnTo>
                <a:lnTo>
                  <a:pt x="183173" y="373109"/>
                </a:lnTo>
                <a:lnTo>
                  <a:pt x="229074" y="384235"/>
                </a:lnTo>
                <a:lnTo>
                  <a:pt x="273636" y="391179"/>
                </a:lnTo>
                <a:lnTo>
                  <a:pt x="282868" y="3917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MARTInkShape-50">
            <a:extLst>
              <a:ext uri="{FF2B5EF4-FFF2-40B4-BE49-F238E27FC236}">
                <a16:creationId xmlns:a16="http://schemas.microsoft.com/office/drawing/2014/main" xmlns="" id="{61780C43-4A84-4BF3-A1F0-02884EA85D4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28172" y="3035787"/>
            <a:ext cx="226916" cy="318422"/>
          </a:xfrm>
          <a:custGeom>
            <a:avLst/>
            <a:gdLst/>
            <a:ahLst/>
            <a:cxnLst/>
            <a:rect l="0" t="0" r="0" b="0"/>
            <a:pathLst>
              <a:path w="226916" h="318422">
                <a:moveTo>
                  <a:pt x="5778" y="66188"/>
                </a:moveTo>
                <a:lnTo>
                  <a:pt x="5778" y="66188"/>
                </a:lnTo>
                <a:lnTo>
                  <a:pt x="4093" y="66188"/>
                </a:lnTo>
                <a:lnTo>
                  <a:pt x="2324" y="67129"/>
                </a:lnTo>
                <a:lnTo>
                  <a:pt x="0" y="68922"/>
                </a:lnTo>
                <a:lnTo>
                  <a:pt x="162" y="69069"/>
                </a:lnTo>
                <a:lnTo>
                  <a:pt x="2569" y="69360"/>
                </a:lnTo>
                <a:lnTo>
                  <a:pt x="48318" y="32238"/>
                </a:lnTo>
                <a:lnTo>
                  <a:pt x="95315" y="5402"/>
                </a:lnTo>
                <a:lnTo>
                  <a:pt x="115880" y="193"/>
                </a:lnTo>
                <a:lnTo>
                  <a:pt x="126500" y="0"/>
                </a:lnTo>
                <a:lnTo>
                  <a:pt x="148844" y="5953"/>
                </a:lnTo>
                <a:lnTo>
                  <a:pt x="160528" y="13485"/>
                </a:lnTo>
                <a:lnTo>
                  <a:pt x="181395" y="37039"/>
                </a:lnTo>
                <a:lnTo>
                  <a:pt x="184372" y="42767"/>
                </a:lnTo>
                <a:lnTo>
                  <a:pt x="186048" y="50900"/>
                </a:lnTo>
                <a:lnTo>
                  <a:pt x="186307" y="66265"/>
                </a:lnTo>
                <a:lnTo>
                  <a:pt x="182340" y="79844"/>
                </a:lnTo>
                <a:lnTo>
                  <a:pt x="178795" y="86721"/>
                </a:lnTo>
                <a:lnTo>
                  <a:pt x="171710" y="95892"/>
                </a:lnTo>
                <a:lnTo>
                  <a:pt x="168779" y="100909"/>
                </a:lnTo>
                <a:lnTo>
                  <a:pt x="165124" y="104315"/>
                </a:lnTo>
                <a:lnTo>
                  <a:pt x="137817" y="116752"/>
                </a:lnTo>
                <a:lnTo>
                  <a:pt x="115688" y="122911"/>
                </a:lnTo>
                <a:lnTo>
                  <a:pt x="94780" y="123337"/>
                </a:lnTo>
                <a:lnTo>
                  <a:pt x="99768" y="121156"/>
                </a:lnTo>
                <a:lnTo>
                  <a:pt x="127983" y="120174"/>
                </a:lnTo>
                <a:lnTo>
                  <a:pt x="152130" y="124583"/>
                </a:lnTo>
                <a:lnTo>
                  <a:pt x="175122" y="138636"/>
                </a:lnTo>
                <a:lnTo>
                  <a:pt x="197812" y="161684"/>
                </a:lnTo>
                <a:lnTo>
                  <a:pt x="223614" y="205974"/>
                </a:lnTo>
                <a:lnTo>
                  <a:pt x="226720" y="217673"/>
                </a:lnTo>
                <a:lnTo>
                  <a:pt x="226915" y="245335"/>
                </a:lnTo>
                <a:lnTo>
                  <a:pt x="220640" y="272403"/>
                </a:lnTo>
                <a:lnTo>
                  <a:pt x="214264" y="289697"/>
                </a:lnTo>
                <a:lnTo>
                  <a:pt x="201020" y="304392"/>
                </a:lnTo>
                <a:lnTo>
                  <a:pt x="190745" y="310686"/>
                </a:lnTo>
                <a:lnTo>
                  <a:pt x="178411" y="315138"/>
                </a:lnTo>
                <a:lnTo>
                  <a:pt x="143526" y="318421"/>
                </a:lnTo>
                <a:lnTo>
                  <a:pt x="108953" y="312742"/>
                </a:lnTo>
                <a:lnTo>
                  <a:pt x="72028" y="301658"/>
                </a:lnTo>
                <a:lnTo>
                  <a:pt x="62928" y="2947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MARTInkShape-51">
            <a:extLst>
              <a:ext uri="{FF2B5EF4-FFF2-40B4-BE49-F238E27FC236}">
                <a16:creationId xmlns:a16="http://schemas.microsoft.com/office/drawing/2014/main" xmlns="" id="{0B5CF3CE-A60C-47DA-A2DD-37DB888000A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81425" y="3502025"/>
            <a:ext cx="1838326" cy="79316"/>
          </a:xfrm>
          <a:custGeom>
            <a:avLst/>
            <a:gdLst/>
            <a:ahLst/>
            <a:cxnLst/>
            <a:rect l="0" t="0" r="0" b="0"/>
            <a:pathLst>
              <a:path w="1838326" h="79316">
                <a:moveTo>
                  <a:pt x="0" y="0"/>
                </a:moveTo>
                <a:lnTo>
                  <a:pt x="0" y="0"/>
                </a:lnTo>
                <a:lnTo>
                  <a:pt x="5069" y="353"/>
                </a:lnTo>
                <a:lnTo>
                  <a:pt x="22188" y="6030"/>
                </a:lnTo>
                <a:lnTo>
                  <a:pt x="55164" y="11392"/>
                </a:lnTo>
                <a:lnTo>
                  <a:pt x="102243" y="23129"/>
                </a:lnTo>
                <a:lnTo>
                  <a:pt x="149220" y="33563"/>
                </a:lnTo>
                <a:lnTo>
                  <a:pt x="186658" y="38981"/>
                </a:lnTo>
                <a:lnTo>
                  <a:pt x="229662" y="44435"/>
                </a:lnTo>
                <a:lnTo>
                  <a:pt x="267302" y="51508"/>
                </a:lnTo>
                <a:lnTo>
                  <a:pt x="312588" y="56023"/>
                </a:lnTo>
                <a:lnTo>
                  <a:pt x="351063" y="60311"/>
                </a:lnTo>
                <a:lnTo>
                  <a:pt x="397037" y="64555"/>
                </a:lnTo>
                <a:lnTo>
                  <a:pt x="443502" y="67337"/>
                </a:lnTo>
                <a:lnTo>
                  <a:pt x="482442" y="71039"/>
                </a:lnTo>
                <a:lnTo>
                  <a:pt x="525438" y="72985"/>
                </a:lnTo>
                <a:lnTo>
                  <a:pt x="569842" y="75707"/>
                </a:lnTo>
                <a:lnTo>
                  <a:pt x="615762" y="77076"/>
                </a:lnTo>
                <a:lnTo>
                  <a:pt x="656561" y="78921"/>
                </a:lnTo>
                <a:lnTo>
                  <a:pt x="701618" y="79315"/>
                </a:lnTo>
                <a:lnTo>
                  <a:pt x="744732" y="79015"/>
                </a:lnTo>
                <a:lnTo>
                  <a:pt x="790374" y="76640"/>
                </a:lnTo>
                <a:lnTo>
                  <a:pt x="834850" y="75317"/>
                </a:lnTo>
                <a:lnTo>
                  <a:pt x="873992" y="73478"/>
                </a:lnTo>
                <a:lnTo>
                  <a:pt x="916165" y="70580"/>
                </a:lnTo>
                <a:lnTo>
                  <a:pt x="960393" y="65574"/>
                </a:lnTo>
                <a:lnTo>
                  <a:pt x="1005350" y="62832"/>
                </a:lnTo>
                <a:lnTo>
                  <a:pt x="1045930" y="60303"/>
                </a:lnTo>
                <a:lnTo>
                  <a:pt x="1088104" y="57877"/>
                </a:lnTo>
                <a:lnTo>
                  <a:pt x="1128668" y="55608"/>
                </a:lnTo>
                <a:lnTo>
                  <a:pt x="1173703" y="54190"/>
                </a:lnTo>
                <a:lnTo>
                  <a:pt x="1216920" y="51821"/>
                </a:lnTo>
                <a:lnTo>
                  <a:pt x="1255776" y="50934"/>
                </a:lnTo>
                <a:lnTo>
                  <a:pt x="1289931" y="50840"/>
                </a:lnTo>
                <a:lnTo>
                  <a:pt x="1335839" y="49126"/>
                </a:lnTo>
                <a:lnTo>
                  <a:pt x="1375720" y="47921"/>
                </a:lnTo>
                <a:lnTo>
                  <a:pt x="1416466" y="45979"/>
                </a:lnTo>
                <a:lnTo>
                  <a:pt x="1460864" y="44584"/>
                </a:lnTo>
                <a:lnTo>
                  <a:pt x="1500122" y="42294"/>
                </a:lnTo>
                <a:lnTo>
                  <a:pt x="1540755" y="41409"/>
                </a:lnTo>
                <a:lnTo>
                  <a:pt x="1585616" y="36868"/>
                </a:lnTo>
                <a:lnTo>
                  <a:pt x="1632836" y="32362"/>
                </a:lnTo>
                <a:lnTo>
                  <a:pt x="1673869" y="29318"/>
                </a:lnTo>
                <a:lnTo>
                  <a:pt x="1715068" y="26138"/>
                </a:lnTo>
                <a:lnTo>
                  <a:pt x="1762232" y="22485"/>
                </a:lnTo>
                <a:lnTo>
                  <a:pt x="1807410" y="19002"/>
                </a:lnTo>
                <a:lnTo>
                  <a:pt x="1838325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SMARTInkShape-Group29">
            <a:extLst>
              <a:ext uri="{FF2B5EF4-FFF2-40B4-BE49-F238E27FC236}">
                <a16:creationId xmlns:a16="http://schemas.microsoft.com/office/drawing/2014/main" xmlns="" id="{3F04089F-1A61-479B-8F64-0CD540296506}"/>
              </a:ext>
            </a:extLst>
          </p:cNvPr>
          <p:cNvGrpSpPr/>
          <p:nvPr/>
        </p:nvGrpSpPr>
        <p:grpSpPr>
          <a:xfrm>
            <a:off x="7008715" y="2503860"/>
            <a:ext cx="804961" cy="344116"/>
            <a:chOff x="7008715" y="2503860"/>
            <a:chExt cx="804961" cy="344116"/>
          </a:xfrm>
        </p:grpSpPr>
        <p:sp>
          <p:nvSpPr>
            <p:cNvPr id="18" name="SMARTInkShape-52">
              <a:extLst>
                <a:ext uri="{FF2B5EF4-FFF2-40B4-BE49-F238E27FC236}">
                  <a16:creationId xmlns:a16="http://schemas.microsoft.com/office/drawing/2014/main" xmlns="" id="{D4A4B67E-767A-4974-8756-EE43BC71F0F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08715" y="2503860"/>
              <a:ext cx="195035" cy="315541"/>
            </a:xfrm>
            <a:custGeom>
              <a:avLst/>
              <a:gdLst/>
              <a:ahLst/>
              <a:cxnLst/>
              <a:rect l="0" t="0" r="0" b="0"/>
              <a:pathLst>
                <a:path w="195035" h="315541">
                  <a:moveTo>
                    <a:pt x="1685" y="252040"/>
                  </a:moveTo>
                  <a:lnTo>
                    <a:pt x="1685" y="252040"/>
                  </a:lnTo>
                  <a:lnTo>
                    <a:pt x="0" y="253726"/>
                  </a:lnTo>
                  <a:lnTo>
                    <a:pt x="208" y="253869"/>
                  </a:lnTo>
                  <a:lnTo>
                    <a:pt x="6554" y="252506"/>
                  </a:lnTo>
                  <a:lnTo>
                    <a:pt x="14249" y="252048"/>
                  </a:lnTo>
                  <a:lnTo>
                    <a:pt x="59057" y="227334"/>
                  </a:lnTo>
                  <a:lnTo>
                    <a:pt x="93580" y="204659"/>
                  </a:lnTo>
                  <a:lnTo>
                    <a:pt x="114408" y="180200"/>
                  </a:lnTo>
                  <a:lnTo>
                    <a:pt x="137023" y="140979"/>
                  </a:lnTo>
                  <a:lnTo>
                    <a:pt x="160723" y="99047"/>
                  </a:lnTo>
                  <a:lnTo>
                    <a:pt x="178351" y="65809"/>
                  </a:lnTo>
                  <a:lnTo>
                    <a:pt x="189391" y="18433"/>
                  </a:lnTo>
                  <a:lnTo>
                    <a:pt x="194755" y="0"/>
                  </a:lnTo>
                  <a:lnTo>
                    <a:pt x="194604" y="52"/>
                  </a:lnTo>
                  <a:lnTo>
                    <a:pt x="193495" y="1992"/>
                  </a:lnTo>
                  <a:lnTo>
                    <a:pt x="193411" y="3497"/>
                  </a:lnTo>
                  <a:lnTo>
                    <a:pt x="195034" y="16389"/>
                  </a:lnTo>
                  <a:lnTo>
                    <a:pt x="189856" y="60994"/>
                  </a:lnTo>
                  <a:lnTo>
                    <a:pt x="189122" y="103135"/>
                  </a:lnTo>
                  <a:lnTo>
                    <a:pt x="189032" y="143043"/>
                  </a:lnTo>
                  <a:lnTo>
                    <a:pt x="187329" y="183629"/>
                  </a:lnTo>
                  <a:lnTo>
                    <a:pt x="188545" y="227979"/>
                  </a:lnTo>
                  <a:lnTo>
                    <a:pt x="191482" y="271665"/>
                  </a:lnTo>
                  <a:lnTo>
                    <a:pt x="192185" y="315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53">
              <a:extLst>
                <a:ext uri="{FF2B5EF4-FFF2-40B4-BE49-F238E27FC236}">
                  <a16:creationId xmlns:a16="http://schemas.microsoft.com/office/drawing/2014/main" xmlns="" id="{2A96F7D6-B0B1-49B8-A3E1-31C49599D67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34250" y="2515315"/>
              <a:ext cx="149029" cy="306130"/>
            </a:xfrm>
            <a:custGeom>
              <a:avLst/>
              <a:gdLst/>
              <a:ahLst/>
              <a:cxnLst/>
              <a:rect l="0" t="0" r="0" b="0"/>
              <a:pathLst>
                <a:path w="149029" h="306130">
                  <a:moveTo>
                    <a:pt x="104775" y="100885"/>
                  </a:moveTo>
                  <a:lnTo>
                    <a:pt x="104775" y="100885"/>
                  </a:lnTo>
                  <a:lnTo>
                    <a:pt x="103090" y="99199"/>
                  </a:lnTo>
                  <a:lnTo>
                    <a:pt x="102262" y="97431"/>
                  </a:lnTo>
                  <a:lnTo>
                    <a:pt x="102041" y="96466"/>
                  </a:lnTo>
                  <a:lnTo>
                    <a:pt x="108792" y="83133"/>
                  </a:lnTo>
                  <a:lnTo>
                    <a:pt x="116750" y="72807"/>
                  </a:lnTo>
                  <a:lnTo>
                    <a:pt x="117153" y="71002"/>
                  </a:lnTo>
                  <a:lnTo>
                    <a:pt x="107560" y="33124"/>
                  </a:lnTo>
                  <a:lnTo>
                    <a:pt x="95133" y="11120"/>
                  </a:lnTo>
                  <a:lnTo>
                    <a:pt x="88730" y="7132"/>
                  </a:lnTo>
                  <a:lnTo>
                    <a:pt x="71722" y="893"/>
                  </a:lnTo>
                  <a:lnTo>
                    <a:pt x="63039" y="0"/>
                  </a:lnTo>
                  <a:lnTo>
                    <a:pt x="55181" y="1484"/>
                  </a:lnTo>
                  <a:lnTo>
                    <a:pt x="37554" y="9034"/>
                  </a:lnTo>
                  <a:lnTo>
                    <a:pt x="24964" y="20322"/>
                  </a:lnTo>
                  <a:lnTo>
                    <a:pt x="12085" y="43970"/>
                  </a:lnTo>
                  <a:lnTo>
                    <a:pt x="8049" y="54427"/>
                  </a:lnTo>
                  <a:lnTo>
                    <a:pt x="8539" y="71558"/>
                  </a:lnTo>
                  <a:lnTo>
                    <a:pt x="15975" y="94508"/>
                  </a:lnTo>
                  <a:lnTo>
                    <a:pt x="46305" y="137567"/>
                  </a:lnTo>
                  <a:lnTo>
                    <a:pt x="58641" y="150324"/>
                  </a:lnTo>
                  <a:lnTo>
                    <a:pt x="73554" y="160745"/>
                  </a:lnTo>
                  <a:lnTo>
                    <a:pt x="81492" y="161826"/>
                  </a:lnTo>
                  <a:lnTo>
                    <a:pt x="86078" y="161621"/>
                  </a:lnTo>
                  <a:lnTo>
                    <a:pt x="93996" y="158570"/>
                  </a:lnTo>
                  <a:lnTo>
                    <a:pt x="100337" y="153687"/>
                  </a:lnTo>
                  <a:lnTo>
                    <a:pt x="110249" y="137145"/>
                  </a:lnTo>
                  <a:lnTo>
                    <a:pt x="124494" y="92580"/>
                  </a:lnTo>
                  <a:lnTo>
                    <a:pt x="128492" y="79021"/>
                  </a:lnTo>
                  <a:lnTo>
                    <a:pt x="130077" y="56201"/>
                  </a:lnTo>
                  <a:lnTo>
                    <a:pt x="129756" y="54162"/>
                  </a:lnTo>
                  <a:lnTo>
                    <a:pt x="129191" y="52803"/>
                  </a:lnTo>
                  <a:lnTo>
                    <a:pt x="127433" y="50622"/>
                  </a:lnTo>
                  <a:lnTo>
                    <a:pt x="123757" y="51929"/>
                  </a:lnTo>
                  <a:lnTo>
                    <a:pt x="123074" y="53079"/>
                  </a:lnTo>
                  <a:lnTo>
                    <a:pt x="122972" y="54550"/>
                  </a:lnTo>
                  <a:lnTo>
                    <a:pt x="124759" y="101388"/>
                  </a:lnTo>
                  <a:lnTo>
                    <a:pt x="136223" y="147683"/>
                  </a:lnTo>
                  <a:lnTo>
                    <a:pt x="144173" y="189185"/>
                  </a:lnTo>
                  <a:lnTo>
                    <a:pt x="149028" y="235741"/>
                  </a:lnTo>
                  <a:lnTo>
                    <a:pt x="148461" y="247303"/>
                  </a:lnTo>
                  <a:lnTo>
                    <a:pt x="143432" y="261782"/>
                  </a:lnTo>
                  <a:lnTo>
                    <a:pt x="133672" y="277557"/>
                  </a:lnTo>
                  <a:lnTo>
                    <a:pt x="106914" y="297660"/>
                  </a:lnTo>
                  <a:lnTo>
                    <a:pt x="90329" y="304632"/>
                  </a:lnTo>
                  <a:lnTo>
                    <a:pt x="75957" y="306129"/>
                  </a:lnTo>
                  <a:lnTo>
                    <a:pt x="30059" y="299210"/>
                  </a:lnTo>
                  <a:lnTo>
                    <a:pt x="0" y="291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54">
              <a:extLst>
                <a:ext uri="{FF2B5EF4-FFF2-40B4-BE49-F238E27FC236}">
                  <a16:creationId xmlns:a16="http://schemas.microsoft.com/office/drawing/2014/main" xmlns="" id="{12FD078C-7273-4BCF-A3E8-2683F95F8A4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58100" y="2717850"/>
              <a:ext cx="152401" cy="12651"/>
            </a:xfrm>
            <a:custGeom>
              <a:avLst/>
              <a:gdLst/>
              <a:ahLst/>
              <a:cxnLst/>
              <a:rect l="0" t="0" r="0" b="0"/>
              <a:pathLst>
                <a:path w="152401" h="12651">
                  <a:moveTo>
                    <a:pt x="0" y="6300"/>
                  </a:moveTo>
                  <a:lnTo>
                    <a:pt x="0" y="6300"/>
                  </a:lnTo>
                  <a:lnTo>
                    <a:pt x="0" y="4614"/>
                  </a:lnTo>
                  <a:lnTo>
                    <a:pt x="1881" y="2846"/>
                  </a:lnTo>
                  <a:lnTo>
                    <a:pt x="4717" y="1237"/>
                  </a:lnTo>
                  <a:lnTo>
                    <a:pt x="9317" y="0"/>
                  </a:lnTo>
                  <a:lnTo>
                    <a:pt x="55569" y="5422"/>
                  </a:lnTo>
                  <a:lnTo>
                    <a:pt x="99440" y="8697"/>
                  </a:lnTo>
                  <a:lnTo>
                    <a:pt x="146006" y="9445"/>
                  </a:lnTo>
                  <a:lnTo>
                    <a:pt x="149558" y="9462"/>
                  </a:lnTo>
                  <a:lnTo>
                    <a:pt x="150506" y="9819"/>
                  </a:lnTo>
                  <a:lnTo>
                    <a:pt x="152400" y="12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55">
              <a:extLst>
                <a:ext uri="{FF2B5EF4-FFF2-40B4-BE49-F238E27FC236}">
                  <a16:creationId xmlns:a16="http://schemas.microsoft.com/office/drawing/2014/main" xmlns="" id="{5F386B5B-932C-4BBC-8AE7-F626364C3DB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84846" y="2838596"/>
              <a:ext cx="128830" cy="9380"/>
            </a:xfrm>
            <a:custGeom>
              <a:avLst/>
              <a:gdLst/>
              <a:ahLst/>
              <a:cxnLst/>
              <a:rect l="0" t="0" r="0" b="0"/>
              <a:pathLst>
                <a:path w="128830" h="9380">
                  <a:moveTo>
                    <a:pt x="1829" y="9379"/>
                  </a:moveTo>
                  <a:lnTo>
                    <a:pt x="1829" y="9379"/>
                  </a:lnTo>
                  <a:lnTo>
                    <a:pt x="144" y="9379"/>
                  </a:lnTo>
                  <a:lnTo>
                    <a:pt x="0" y="9026"/>
                  </a:lnTo>
                  <a:lnTo>
                    <a:pt x="781" y="7693"/>
                  </a:lnTo>
                  <a:lnTo>
                    <a:pt x="3204" y="4960"/>
                  </a:lnTo>
                  <a:lnTo>
                    <a:pt x="7026" y="3887"/>
                  </a:lnTo>
                  <a:lnTo>
                    <a:pt x="53871" y="0"/>
                  </a:lnTo>
                  <a:lnTo>
                    <a:pt x="95182" y="2386"/>
                  </a:lnTo>
                  <a:lnTo>
                    <a:pt x="128829" y="6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SMARTInkShape-Group30">
            <a:extLst>
              <a:ext uri="{FF2B5EF4-FFF2-40B4-BE49-F238E27FC236}">
                <a16:creationId xmlns:a16="http://schemas.microsoft.com/office/drawing/2014/main" xmlns="" id="{699A4533-347F-4004-AE71-FABF79E11BB8}"/>
              </a:ext>
            </a:extLst>
          </p:cNvPr>
          <p:cNvGrpSpPr/>
          <p:nvPr/>
        </p:nvGrpSpPr>
        <p:grpSpPr>
          <a:xfrm>
            <a:off x="8039100" y="2460162"/>
            <a:ext cx="1320801" cy="390989"/>
            <a:chOff x="8039100" y="2460162"/>
            <a:chExt cx="1320801" cy="390989"/>
          </a:xfrm>
        </p:grpSpPr>
        <p:sp>
          <p:nvSpPr>
            <p:cNvPr id="23" name="SMARTInkShape-56">
              <a:extLst>
                <a:ext uri="{FF2B5EF4-FFF2-40B4-BE49-F238E27FC236}">
                  <a16:creationId xmlns:a16="http://schemas.microsoft.com/office/drawing/2014/main" xmlns="" id="{42A99076-997D-47F1-BC1F-43020C79DC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39100" y="2472085"/>
              <a:ext cx="174566" cy="379066"/>
            </a:xfrm>
            <a:custGeom>
              <a:avLst/>
              <a:gdLst/>
              <a:ahLst/>
              <a:cxnLst/>
              <a:rect l="0" t="0" r="0" b="0"/>
              <a:pathLst>
                <a:path w="174566" h="379066">
                  <a:moveTo>
                    <a:pt x="0" y="258415"/>
                  </a:moveTo>
                  <a:lnTo>
                    <a:pt x="0" y="258415"/>
                  </a:lnTo>
                  <a:lnTo>
                    <a:pt x="0" y="261459"/>
                  </a:lnTo>
                  <a:lnTo>
                    <a:pt x="4717" y="263746"/>
                  </a:lnTo>
                  <a:lnTo>
                    <a:pt x="9410" y="264675"/>
                  </a:lnTo>
                  <a:lnTo>
                    <a:pt x="32423" y="261382"/>
                  </a:lnTo>
                  <a:lnTo>
                    <a:pt x="50412" y="254238"/>
                  </a:lnTo>
                  <a:lnTo>
                    <a:pt x="71041" y="240931"/>
                  </a:lnTo>
                  <a:lnTo>
                    <a:pt x="86470" y="222112"/>
                  </a:lnTo>
                  <a:lnTo>
                    <a:pt x="110513" y="180126"/>
                  </a:lnTo>
                  <a:lnTo>
                    <a:pt x="136275" y="134624"/>
                  </a:lnTo>
                  <a:lnTo>
                    <a:pt x="152014" y="89530"/>
                  </a:lnTo>
                  <a:lnTo>
                    <a:pt x="167249" y="43266"/>
                  </a:lnTo>
                  <a:lnTo>
                    <a:pt x="174421" y="0"/>
                  </a:lnTo>
                  <a:lnTo>
                    <a:pt x="174489" y="60"/>
                  </a:lnTo>
                  <a:lnTo>
                    <a:pt x="174565" y="2009"/>
                  </a:lnTo>
                  <a:lnTo>
                    <a:pt x="169001" y="48026"/>
                  </a:lnTo>
                  <a:lnTo>
                    <a:pt x="165489" y="93288"/>
                  </a:lnTo>
                  <a:lnTo>
                    <a:pt x="164236" y="133186"/>
                  </a:lnTo>
                  <a:lnTo>
                    <a:pt x="162382" y="174961"/>
                  </a:lnTo>
                  <a:lnTo>
                    <a:pt x="159833" y="216739"/>
                  </a:lnTo>
                  <a:lnTo>
                    <a:pt x="158893" y="260091"/>
                  </a:lnTo>
                  <a:lnTo>
                    <a:pt x="158762" y="304940"/>
                  </a:lnTo>
                  <a:lnTo>
                    <a:pt x="155870" y="352278"/>
                  </a:lnTo>
                  <a:lnTo>
                    <a:pt x="155954" y="373223"/>
                  </a:lnTo>
                  <a:lnTo>
                    <a:pt x="158750" y="37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57">
              <a:extLst>
                <a:ext uri="{FF2B5EF4-FFF2-40B4-BE49-F238E27FC236}">
                  <a16:creationId xmlns:a16="http://schemas.microsoft.com/office/drawing/2014/main" xmlns="" id="{A0C0D9A2-D1DC-4408-AA63-8A9D688C44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00011" y="2531979"/>
              <a:ext cx="239165" cy="318906"/>
            </a:xfrm>
            <a:custGeom>
              <a:avLst/>
              <a:gdLst/>
              <a:ahLst/>
              <a:cxnLst/>
              <a:rect l="0" t="0" r="0" b="0"/>
              <a:pathLst>
                <a:path w="239165" h="318906">
                  <a:moveTo>
                    <a:pt x="131214" y="230271"/>
                  </a:moveTo>
                  <a:lnTo>
                    <a:pt x="131214" y="230271"/>
                  </a:lnTo>
                  <a:lnTo>
                    <a:pt x="128051" y="197189"/>
                  </a:lnTo>
                  <a:lnTo>
                    <a:pt x="111001" y="164800"/>
                  </a:lnTo>
                  <a:lnTo>
                    <a:pt x="100609" y="156113"/>
                  </a:lnTo>
                  <a:lnTo>
                    <a:pt x="85221" y="147385"/>
                  </a:lnTo>
                  <a:lnTo>
                    <a:pt x="58829" y="143153"/>
                  </a:lnTo>
                  <a:lnTo>
                    <a:pt x="39916" y="145270"/>
                  </a:lnTo>
                  <a:lnTo>
                    <a:pt x="25924" y="153737"/>
                  </a:lnTo>
                  <a:lnTo>
                    <a:pt x="12842" y="171925"/>
                  </a:lnTo>
                  <a:lnTo>
                    <a:pt x="3384" y="194626"/>
                  </a:lnTo>
                  <a:lnTo>
                    <a:pt x="0" y="222943"/>
                  </a:lnTo>
                  <a:lnTo>
                    <a:pt x="3553" y="244563"/>
                  </a:lnTo>
                  <a:lnTo>
                    <a:pt x="19678" y="283859"/>
                  </a:lnTo>
                  <a:lnTo>
                    <a:pt x="35256" y="307061"/>
                  </a:lnTo>
                  <a:lnTo>
                    <a:pt x="50335" y="316719"/>
                  </a:lnTo>
                  <a:lnTo>
                    <a:pt x="63048" y="318905"/>
                  </a:lnTo>
                  <a:lnTo>
                    <a:pt x="84588" y="317433"/>
                  </a:lnTo>
                  <a:lnTo>
                    <a:pt x="94028" y="310990"/>
                  </a:lnTo>
                  <a:lnTo>
                    <a:pt x="103045" y="301071"/>
                  </a:lnTo>
                  <a:lnTo>
                    <a:pt x="112088" y="281823"/>
                  </a:lnTo>
                  <a:lnTo>
                    <a:pt x="120285" y="240426"/>
                  </a:lnTo>
                  <a:lnTo>
                    <a:pt x="124017" y="200603"/>
                  </a:lnTo>
                  <a:lnTo>
                    <a:pt x="124697" y="160793"/>
                  </a:lnTo>
                  <a:lnTo>
                    <a:pt x="124842" y="114983"/>
                  </a:lnTo>
                  <a:lnTo>
                    <a:pt x="124859" y="74227"/>
                  </a:lnTo>
                  <a:lnTo>
                    <a:pt x="124864" y="29877"/>
                  </a:lnTo>
                  <a:lnTo>
                    <a:pt x="124864" y="0"/>
                  </a:lnTo>
                  <a:lnTo>
                    <a:pt x="119449" y="40251"/>
                  </a:lnTo>
                  <a:lnTo>
                    <a:pt x="115950" y="81262"/>
                  </a:lnTo>
                  <a:lnTo>
                    <a:pt x="117642" y="123958"/>
                  </a:lnTo>
                  <a:lnTo>
                    <a:pt x="118790" y="170284"/>
                  </a:lnTo>
                  <a:lnTo>
                    <a:pt x="121012" y="217860"/>
                  </a:lnTo>
                  <a:lnTo>
                    <a:pt x="124142" y="263309"/>
                  </a:lnTo>
                  <a:lnTo>
                    <a:pt x="125602" y="273177"/>
                  </a:lnTo>
                  <a:lnTo>
                    <a:pt x="134221" y="291062"/>
                  </a:lnTo>
                  <a:lnTo>
                    <a:pt x="136394" y="294082"/>
                  </a:lnTo>
                  <a:lnTo>
                    <a:pt x="147879" y="301702"/>
                  </a:lnTo>
                  <a:lnTo>
                    <a:pt x="175621" y="313205"/>
                  </a:lnTo>
                  <a:lnTo>
                    <a:pt x="205645" y="315751"/>
                  </a:lnTo>
                  <a:lnTo>
                    <a:pt x="239164" y="303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58">
              <a:extLst>
                <a:ext uri="{FF2B5EF4-FFF2-40B4-BE49-F238E27FC236}">
                  <a16:creationId xmlns:a16="http://schemas.microsoft.com/office/drawing/2014/main" xmlns="" id="{09400406-FBDE-42E5-B78E-FD5B1A63423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29675" y="2460162"/>
              <a:ext cx="190380" cy="378587"/>
            </a:xfrm>
            <a:custGeom>
              <a:avLst/>
              <a:gdLst/>
              <a:ahLst/>
              <a:cxnLst/>
              <a:rect l="0" t="0" r="0" b="0"/>
              <a:pathLst>
                <a:path w="190380" h="378587">
                  <a:moveTo>
                    <a:pt x="146050" y="149688"/>
                  </a:moveTo>
                  <a:lnTo>
                    <a:pt x="146050" y="149688"/>
                  </a:lnTo>
                  <a:lnTo>
                    <a:pt x="147735" y="148002"/>
                  </a:lnTo>
                  <a:lnTo>
                    <a:pt x="148562" y="146234"/>
                  </a:lnTo>
                  <a:lnTo>
                    <a:pt x="150779" y="140539"/>
                  </a:lnTo>
                  <a:lnTo>
                    <a:pt x="171021" y="102793"/>
                  </a:lnTo>
                  <a:lnTo>
                    <a:pt x="177991" y="62273"/>
                  </a:lnTo>
                  <a:lnTo>
                    <a:pt x="176826" y="48748"/>
                  </a:lnTo>
                  <a:lnTo>
                    <a:pt x="166239" y="21481"/>
                  </a:lnTo>
                  <a:lnTo>
                    <a:pt x="151405" y="8886"/>
                  </a:lnTo>
                  <a:lnTo>
                    <a:pt x="138112" y="1273"/>
                  </a:lnTo>
                  <a:lnTo>
                    <a:pt x="128999" y="0"/>
                  </a:lnTo>
                  <a:lnTo>
                    <a:pt x="118716" y="1315"/>
                  </a:lnTo>
                  <a:lnTo>
                    <a:pt x="102438" y="8006"/>
                  </a:lnTo>
                  <a:lnTo>
                    <a:pt x="91814" y="17750"/>
                  </a:lnTo>
                  <a:lnTo>
                    <a:pt x="81453" y="33219"/>
                  </a:lnTo>
                  <a:lnTo>
                    <a:pt x="77756" y="49837"/>
                  </a:lnTo>
                  <a:lnTo>
                    <a:pt x="77747" y="96025"/>
                  </a:lnTo>
                  <a:lnTo>
                    <a:pt x="90523" y="141258"/>
                  </a:lnTo>
                  <a:lnTo>
                    <a:pt x="112830" y="164368"/>
                  </a:lnTo>
                  <a:lnTo>
                    <a:pt x="121761" y="171617"/>
                  </a:lnTo>
                  <a:lnTo>
                    <a:pt x="132080" y="174369"/>
                  </a:lnTo>
                  <a:lnTo>
                    <a:pt x="143016" y="174063"/>
                  </a:lnTo>
                  <a:lnTo>
                    <a:pt x="152581" y="171575"/>
                  </a:lnTo>
                  <a:lnTo>
                    <a:pt x="164212" y="164522"/>
                  </a:lnTo>
                  <a:lnTo>
                    <a:pt x="169174" y="158750"/>
                  </a:lnTo>
                  <a:lnTo>
                    <a:pt x="187419" y="120789"/>
                  </a:lnTo>
                  <a:lnTo>
                    <a:pt x="190379" y="90553"/>
                  </a:lnTo>
                  <a:lnTo>
                    <a:pt x="188565" y="86246"/>
                  </a:lnTo>
                  <a:lnTo>
                    <a:pt x="185407" y="82333"/>
                  </a:lnTo>
                  <a:lnTo>
                    <a:pt x="181651" y="79418"/>
                  </a:lnTo>
                  <a:lnTo>
                    <a:pt x="180367" y="78853"/>
                  </a:lnTo>
                  <a:lnTo>
                    <a:pt x="179512" y="78828"/>
                  </a:lnTo>
                  <a:lnTo>
                    <a:pt x="176452" y="81324"/>
                  </a:lnTo>
                  <a:lnTo>
                    <a:pt x="173481" y="85884"/>
                  </a:lnTo>
                  <a:lnTo>
                    <a:pt x="171530" y="127026"/>
                  </a:lnTo>
                  <a:lnTo>
                    <a:pt x="175852" y="171935"/>
                  </a:lnTo>
                  <a:lnTo>
                    <a:pt x="181648" y="214251"/>
                  </a:lnTo>
                  <a:lnTo>
                    <a:pt x="187275" y="253026"/>
                  </a:lnTo>
                  <a:lnTo>
                    <a:pt x="189276" y="293896"/>
                  </a:lnTo>
                  <a:lnTo>
                    <a:pt x="184339" y="323322"/>
                  </a:lnTo>
                  <a:lnTo>
                    <a:pt x="171057" y="351538"/>
                  </a:lnTo>
                  <a:lnTo>
                    <a:pt x="164220" y="360049"/>
                  </a:lnTo>
                  <a:lnTo>
                    <a:pt x="150101" y="368807"/>
                  </a:lnTo>
                  <a:lnTo>
                    <a:pt x="125403" y="378586"/>
                  </a:lnTo>
                  <a:lnTo>
                    <a:pt x="84600" y="377630"/>
                  </a:lnTo>
                  <a:lnTo>
                    <a:pt x="55046" y="370554"/>
                  </a:lnTo>
                  <a:lnTo>
                    <a:pt x="26239" y="356077"/>
                  </a:lnTo>
                  <a:lnTo>
                    <a:pt x="0" y="337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59">
              <a:extLst>
                <a:ext uri="{FF2B5EF4-FFF2-40B4-BE49-F238E27FC236}">
                  <a16:creationId xmlns:a16="http://schemas.microsoft.com/office/drawing/2014/main" xmlns="" id="{9FA0D150-6D1D-4EAB-A40E-1D7C901BFBF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75640" y="2680310"/>
              <a:ext cx="284261" cy="158141"/>
            </a:xfrm>
            <a:custGeom>
              <a:avLst/>
              <a:gdLst/>
              <a:ahLst/>
              <a:cxnLst/>
              <a:rect l="0" t="0" r="0" b="0"/>
              <a:pathLst>
                <a:path w="284261" h="158141">
                  <a:moveTo>
                    <a:pt x="1685" y="158140"/>
                  </a:moveTo>
                  <a:lnTo>
                    <a:pt x="1685" y="158140"/>
                  </a:lnTo>
                  <a:lnTo>
                    <a:pt x="0" y="158140"/>
                  </a:lnTo>
                  <a:lnTo>
                    <a:pt x="7838" y="158140"/>
                  </a:lnTo>
                  <a:lnTo>
                    <a:pt x="45840" y="139790"/>
                  </a:lnTo>
                  <a:lnTo>
                    <a:pt x="67346" y="119004"/>
                  </a:lnTo>
                  <a:lnTo>
                    <a:pt x="95111" y="76318"/>
                  </a:lnTo>
                  <a:lnTo>
                    <a:pt x="113040" y="34905"/>
                  </a:lnTo>
                  <a:lnTo>
                    <a:pt x="115935" y="11223"/>
                  </a:lnTo>
                  <a:lnTo>
                    <a:pt x="114299" y="38473"/>
                  </a:lnTo>
                  <a:lnTo>
                    <a:pt x="109748" y="82456"/>
                  </a:lnTo>
                  <a:lnTo>
                    <a:pt x="111336" y="103257"/>
                  </a:lnTo>
                  <a:lnTo>
                    <a:pt x="114059" y="115107"/>
                  </a:lnTo>
                  <a:lnTo>
                    <a:pt x="117951" y="121493"/>
                  </a:lnTo>
                  <a:lnTo>
                    <a:pt x="120471" y="124184"/>
                  </a:lnTo>
                  <a:lnTo>
                    <a:pt x="126093" y="127173"/>
                  </a:lnTo>
                  <a:lnTo>
                    <a:pt x="129073" y="127970"/>
                  </a:lnTo>
                  <a:lnTo>
                    <a:pt x="136148" y="126975"/>
                  </a:lnTo>
                  <a:lnTo>
                    <a:pt x="150503" y="120587"/>
                  </a:lnTo>
                  <a:lnTo>
                    <a:pt x="160314" y="104484"/>
                  </a:lnTo>
                  <a:lnTo>
                    <a:pt x="176419" y="61373"/>
                  </a:lnTo>
                  <a:lnTo>
                    <a:pt x="187650" y="15601"/>
                  </a:lnTo>
                  <a:lnTo>
                    <a:pt x="188957" y="1450"/>
                  </a:lnTo>
                  <a:lnTo>
                    <a:pt x="188622" y="763"/>
                  </a:lnTo>
                  <a:lnTo>
                    <a:pt x="188046" y="306"/>
                  </a:lnTo>
                  <a:lnTo>
                    <a:pt x="187309" y="0"/>
                  </a:lnTo>
                  <a:lnTo>
                    <a:pt x="186464" y="503"/>
                  </a:lnTo>
                  <a:lnTo>
                    <a:pt x="184586" y="2942"/>
                  </a:lnTo>
                  <a:lnTo>
                    <a:pt x="177243" y="29314"/>
                  </a:lnTo>
                  <a:lnTo>
                    <a:pt x="177333" y="53483"/>
                  </a:lnTo>
                  <a:lnTo>
                    <a:pt x="182882" y="85201"/>
                  </a:lnTo>
                  <a:lnTo>
                    <a:pt x="184523" y="89387"/>
                  </a:lnTo>
                  <a:lnTo>
                    <a:pt x="192937" y="114484"/>
                  </a:lnTo>
                  <a:lnTo>
                    <a:pt x="196164" y="118511"/>
                  </a:lnTo>
                  <a:lnTo>
                    <a:pt x="202300" y="123971"/>
                  </a:lnTo>
                  <a:lnTo>
                    <a:pt x="205618" y="125315"/>
                  </a:lnTo>
                  <a:lnTo>
                    <a:pt x="213496" y="126178"/>
                  </a:lnTo>
                  <a:lnTo>
                    <a:pt x="254265" y="117533"/>
                  </a:lnTo>
                  <a:lnTo>
                    <a:pt x="284260" y="113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SMARTInkShape-60">
            <a:extLst>
              <a:ext uri="{FF2B5EF4-FFF2-40B4-BE49-F238E27FC236}">
                <a16:creationId xmlns:a16="http://schemas.microsoft.com/office/drawing/2014/main" xmlns="" id="{26184486-93A3-4534-9ED0-9A6DAFC109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22850" y="3654646"/>
            <a:ext cx="146047" cy="291423"/>
          </a:xfrm>
          <a:custGeom>
            <a:avLst/>
            <a:gdLst/>
            <a:ahLst/>
            <a:cxnLst/>
            <a:rect l="0" t="0" r="0" b="0"/>
            <a:pathLst>
              <a:path w="146047" h="291423">
                <a:moveTo>
                  <a:pt x="120650" y="44229"/>
                </a:moveTo>
                <a:lnTo>
                  <a:pt x="120650" y="44229"/>
                </a:lnTo>
                <a:lnTo>
                  <a:pt x="122832" y="39160"/>
                </a:lnTo>
                <a:lnTo>
                  <a:pt x="123694" y="30988"/>
                </a:lnTo>
                <a:lnTo>
                  <a:pt x="120584" y="18030"/>
                </a:lnTo>
                <a:lnTo>
                  <a:pt x="119092" y="15181"/>
                </a:lnTo>
                <a:lnTo>
                  <a:pt x="110464" y="8297"/>
                </a:lnTo>
                <a:lnTo>
                  <a:pt x="101548" y="4375"/>
                </a:lnTo>
                <a:lnTo>
                  <a:pt x="82037" y="0"/>
                </a:lnTo>
                <a:lnTo>
                  <a:pt x="65244" y="140"/>
                </a:lnTo>
                <a:lnTo>
                  <a:pt x="47820" y="6212"/>
                </a:lnTo>
                <a:lnTo>
                  <a:pt x="40882" y="10379"/>
                </a:lnTo>
                <a:lnTo>
                  <a:pt x="29987" y="21623"/>
                </a:lnTo>
                <a:lnTo>
                  <a:pt x="26759" y="27300"/>
                </a:lnTo>
                <a:lnTo>
                  <a:pt x="19537" y="62761"/>
                </a:lnTo>
                <a:lnTo>
                  <a:pt x="19093" y="80435"/>
                </a:lnTo>
                <a:lnTo>
                  <a:pt x="22434" y="90744"/>
                </a:lnTo>
                <a:lnTo>
                  <a:pt x="37462" y="114713"/>
                </a:lnTo>
                <a:lnTo>
                  <a:pt x="54866" y="130297"/>
                </a:lnTo>
                <a:lnTo>
                  <a:pt x="64970" y="135013"/>
                </a:lnTo>
                <a:lnTo>
                  <a:pt x="68034" y="136083"/>
                </a:lnTo>
                <a:lnTo>
                  <a:pt x="70571" y="137735"/>
                </a:lnTo>
                <a:lnTo>
                  <a:pt x="89849" y="136592"/>
                </a:lnTo>
                <a:lnTo>
                  <a:pt x="98706" y="133019"/>
                </a:lnTo>
                <a:lnTo>
                  <a:pt x="106348" y="127491"/>
                </a:lnTo>
                <a:lnTo>
                  <a:pt x="113080" y="119699"/>
                </a:lnTo>
                <a:lnTo>
                  <a:pt x="115522" y="114695"/>
                </a:lnTo>
                <a:lnTo>
                  <a:pt x="120279" y="91401"/>
                </a:lnTo>
                <a:lnTo>
                  <a:pt x="121346" y="60542"/>
                </a:lnTo>
                <a:lnTo>
                  <a:pt x="129120" y="44317"/>
                </a:lnTo>
                <a:lnTo>
                  <a:pt x="130113" y="32151"/>
                </a:lnTo>
                <a:lnTo>
                  <a:pt x="129781" y="30885"/>
                </a:lnTo>
                <a:lnTo>
                  <a:pt x="129207" y="30042"/>
                </a:lnTo>
                <a:lnTo>
                  <a:pt x="127129" y="28453"/>
                </a:lnTo>
                <a:lnTo>
                  <a:pt x="128724" y="30069"/>
                </a:lnTo>
                <a:lnTo>
                  <a:pt x="128855" y="30908"/>
                </a:lnTo>
                <a:lnTo>
                  <a:pt x="121131" y="70239"/>
                </a:lnTo>
                <a:lnTo>
                  <a:pt x="120652" y="117069"/>
                </a:lnTo>
                <a:lnTo>
                  <a:pt x="123185" y="151881"/>
                </a:lnTo>
                <a:lnTo>
                  <a:pt x="134955" y="193492"/>
                </a:lnTo>
                <a:lnTo>
                  <a:pt x="141257" y="208981"/>
                </a:lnTo>
                <a:lnTo>
                  <a:pt x="146046" y="248082"/>
                </a:lnTo>
                <a:lnTo>
                  <a:pt x="145107" y="250424"/>
                </a:lnTo>
                <a:lnTo>
                  <a:pt x="140558" y="256938"/>
                </a:lnTo>
                <a:lnTo>
                  <a:pt x="139728" y="259064"/>
                </a:lnTo>
                <a:lnTo>
                  <a:pt x="132251" y="267537"/>
                </a:lnTo>
                <a:lnTo>
                  <a:pt x="130157" y="268713"/>
                </a:lnTo>
                <a:lnTo>
                  <a:pt x="124252" y="271154"/>
                </a:lnTo>
                <a:lnTo>
                  <a:pt x="121310" y="273966"/>
                </a:lnTo>
                <a:lnTo>
                  <a:pt x="119180" y="277215"/>
                </a:lnTo>
                <a:lnTo>
                  <a:pt x="118233" y="279835"/>
                </a:lnTo>
                <a:lnTo>
                  <a:pt x="117275" y="280675"/>
                </a:lnTo>
                <a:lnTo>
                  <a:pt x="110389" y="283818"/>
                </a:lnTo>
                <a:lnTo>
                  <a:pt x="105897" y="287373"/>
                </a:lnTo>
                <a:lnTo>
                  <a:pt x="103745" y="288113"/>
                </a:lnTo>
                <a:lnTo>
                  <a:pt x="85370" y="291422"/>
                </a:lnTo>
                <a:lnTo>
                  <a:pt x="40570" y="284911"/>
                </a:lnTo>
                <a:lnTo>
                  <a:pt x="31820" y="280520"/>
                </a:lnTo>
                <a:lnTo>
                  <a:pt x="23297" y="277759"/>
                </a:lnTo>
                <a:lnTo>
                  <a:pt x="20938" y="275843"/>
                </a:lnTo>
                <a:lnTo>
                  <a:pt x="0" y="2537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MARTInkShape-61">
            <a:extLst>
              <a:ext uri="{FF2B5EF4-FFF2-40B4-BE49-F238E27FC236}">
                <a16:creationId xmlns:a16="http://schemas.microsoft.com/office/drawing/2014/main" xmlns="" id="{31E5435E-AE40-45A2-84C6-CA659342B2F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66075" y="2895600"/>
            <a:ext cx="368301" cy="85364"/>
          </a:xfrm>
          <a:custGeom>
            <a:avLst/>
            <a:gdLst/>
            <a:ahLst/>
            <a:cxnLst/>
            <a:rect l="0" t="0" r="0" b="0"/>
            <a:pathLst>
              <a:path w="368301" h="85364">
                <a:moveTo>
                  <a:pt x="368300" y="0"/>
                </a:moveTo>
                <a:lnTo>
                  <a:pt x="368300" y="0"/>
                </a:lnTo>
                <a:lnTo>
                  <a:pt x="363881" y="0"/>
                </a:lnTo>
                <a:lnTo>
                  <a:pt x="361867" y="941"/>
                </a:lnTo>
                <a:lnTo>
                  <a:pt x="358828" y="3136"/>
                </a:lnTo>
                <a:lnTo>
                  <a:pt x="357105" y="3163"/>
                </a:lnTo>
                <a:lnTo>
                  <a:pt x="333920" y="42149"/>
                </a:lnTo>
                <a:lnTo>
                  <a:pt x="301507" y="71791"/>
                </a:lnTo>
                <a:lnTo>
                  <a:pt x="284793" y="79073"/>
                </a:lnTo>
                <a:lnTo>
                  <a:pt x="247625" y="84973"/>
                </a:lnTo>
                <a:lnTo>
                  <a:pt x="203112" y="85363"/>
                </a:lnTo>
                <a:lnTo>
                  <a:pt x="159570" y="79947"/>
                </a:lnTo>
                <a:lnTo>
                  <a:pt x="118097" y="75943"/>
                </a:lnTo>
                <a:lnTo>
                  <a:pt x="75795" y="68777"/>
                </a:lnTo>
                <a:lnTo>
                  <a:pt x="29605" y="62373"/>
                </a:lnTo>
                <a:lnTo>
                  <a:pt x="0" y="57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6" name="SMARTInkShape-Group33">
            <a:extLst>
              <a:ext uri="{FF2B5EF4-FFF2-40B4-BE49-F238E27FC236}">
                <a16:creationId xmlns:a16="http://schemas.microsoft.com/office/drawing/2014/main" xmlns="" id="{D9AE3212-216E-4F66-816C-95A3030B3835}"/>
              </a:ext>
            </a:extLst>
          </p:cNvPr>
          <p:cNvGrpSpPr/>
          <p:nvPr/>
        </p:nvGrpSpPr>
        <p:grpSpPr>
          <a:xfrm>
            <a:off x="4248837" y="1616675"/>
            <a:ext cx="347614" cy="300454"/>
            <a:chOff x="4248837" y="1616675"/>
            <a:chExt cx="347614" cy="300454"/>
          </a:xfrm>
        </p:grpSpPr>
        <p:sp>
          <p:nvSpPr>
            <p:cNvPr id="30" name="SMARTInkShape-62">
              <a:extLst>
                <a:ext uri="{FF2B5EF4-FFF2-40B4-BE49-F238E27FC236}">
                  <a16:creationId xmlns:a16="http://schemas.microsoft.com/office/drawing/2014/main" xmlns="" id="{40A9D02E-5886-4475-B16E-3B3CC020FA2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46575" y="1651506"/>
              <a:ext cx="98426" cy="156792"/>
            </a:xfrm>
            <a:custGeom>
              <a:avLst/>
              <a:gdLst/>
              <a:ahLst/>
              <a:cxnLst/>
              <a:rect l="0" t="0" r="0" b="0"/>
              <a:pathLst>
                <a:path w="98426" h="156792">
                  <a:moveTo>
                    <a:pt x="0" y="82044"/>
                  </a:moveTo>
                  <a:lnTo>
                    <a:pt x="0" y="82044"/>
                  </a:lnTo>
                  <a:lnTo>
                    <a:pt x="21207" y="72166"/>
                  </a:lnTo>
                  <a:lnTo>
                    <a:pt x="50161" y="49152"/>
                  </a:lnTo>
                  <a:lnTo>
                    <a:pt x="80547" y="10812"/>
                  </a:lnTo>
                  <a:lnTo>
                    <a:pt x="81957" y="6375"/>
                  </a:lnTo>
                  <a:lnTo>
                    <a:pt x="82155" y="5140"/>
                  </a:lnTo>
                  <a:lnTo>
                    <a:pt x="82639" y="4316"/>
                  </a:lnTo>
                  <a:lnTo>
                    <a:pt x="83315" y="3767"/>
                  </a:lnTo>
                  <a:lnTo>
                    <a:pt x="84118" y="3401"/>
                  </a:lnTo>
                  <a:lnTo>
                    <a:pt x="84654" y="2804"/>
                  </a:lnTo>
                  <a:lnTo>
                    <a:pt x="85584" y="0"/>
                  </a:lnTo>
                  <a:lnTo>
                    <a:pt x="87369" y="3015"/>
                  </a:lnTo>
                  <a:lnTo>
                    <a:pt x="88598" y="10002"/>
                  </a:lnTo>
                  <a:lnTo>
                    <a:pt x="88766" y="12748"/>
                  </a:lnTo>
                  <a:lnTo>
                    <a:pt x="87044" y="22456"/>
                  </a:lnTo>
                  <a:lnTo>
                    <a:pt x="91401" y="66650"/>
                  </a:lnTo>
                  <a:lnTo>
                    <a:pt x="95508" y="111101"/>
                  </a:lnTo>
                  <a:lnTo>
                    <a:pt x="97971" y="127559"/>
                  </a:lnTo>
                  <a:lnTo>
                    <a:pt x="95871" y="147298"/>
                  </a:lnTo>
                  <a:lnTo>
                    <a:pt x="98019" y="156594"/>
                  </a:lnTo>
                  <a:lnTo>
                    <a:pt x="98154" y="156791"/>
                  </a:lnTo>
                  <a:lnTo>
                    <a:pt x="98425" y="155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63">
              <a:extLst>
                <a:ext uri="{FF2B5EF4-FFF2-40B4-BE49-F238E27FC236}">
                  <a16:creationId xmlns:a16="http://schemas.microsoft.com/office/drawing/2014/main" xmlns="" id="{CB36ECD2-B220-4BC5-B5A6-943B0760BB0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48837" y="1616675"/>
              <a:ext cx="347614" cy="300454"/>
            </a:xfrm>
            <a:custGeom>
              <a:avLst/>
              <a:gdLst/>
              <a:ahLst/>
              <a:cxnLst/>
              <a:rect l="0" t="0" r="0" b="0"/>
              <a:pathLst>
                <a:path w="347614" h="300454">
                  <a:moveTo>
                    <a:pt x="218388" y="24800"/>
                  </a:moveTo>
                  <a:lnTo>
                    <a:pt x="218388" y="24800"/>
                  </a:lnTo>
                  <a:lnTo>
                    <a:pt x="216703" y="23114"/>
                  </a:lnTo>
                  <a:lnTo>
                    <a:pt x="215875" y="21346"/>
                  </a:lnTo>
                  <a:lnTo>
                    <a:pt x="215654" y="20381"/>
                  </a:lnTo>
                  <a:lnTo>
                    <a:pt x="210287" y="15651"/>
                  </a:lnTo>
                  <a:lnTo>
                    <a:pt x="203358" y="12412"/>
                  </a:lnTo>
                  <a:lnTo>
                    <a:pt x="162314" y="2691"/>
                  </a:lnTo>
                  <a:lnTo>
                    <a:pt x="145682" y="728"/>
                  </a:lnTo>
                  <a:lnTo>
                    <a:pt x="103495" y="9333"/>
                  </a:lnTo>
                  <a:lnTo>
                    <a:pt x="64544" y="24762"/>
                  </a:lnTo>
                  <a:lnTo>
                    <a:pt x="36573" y="48150"/>
                  </a:lnTo>
                  <a:lnTo>
                    <a:pt x="16824" y="74783"/>
                  </a:lnTo>
                  <a:lnTo>
                    <a:pt x="6680" y="98275"/>
                  </a:lnTo>
                  <a:lnTo>
                    <a:pt x="0" y="132159"/>
                  </a:lnTo>
                  <a:lnTo>
                    <a:pt x="2336" y="148940"/>
                  </a:lnTo>
                  <a:lnTo>
                    <a:pt x="18947" y="196422"/>
                  </a:lnTo>
                  <a:lnTo>
                    <a:pt x="41644" y="229388"/>
                  </a:lnTo>
                  <a:lnTo>
                    <a:pt x="74251" y="260011"/>
                  </a:lnTo>
                  <a:lnTo>
                    <a:pt x="119930" y="284550"/>
                  </a:lnTo>
                  <a:lnTo>
                    <a:pt x="153912" y="295611"/>
                  </a:lnTo>
                  <a:lnTo>
                    <a:pt x="198133" y="300453"/>
                  </a:lnTo>
                  <a:lnTo>
                    <a:pt x="244315" y="295223"/>
                  </a:lnTo>
                  <a:lnTo>
                    <a:pt x="280981" y="284316"/>
                  </a:lnTo>
                  <a:lnTo>
                    <a:pt x="311070" y="266027"/>
                  </a:lnTo>
                  <a:lnTo>
                    <a:pt x="330366" y="244721"/>
                  </a:lnTo>
                  <a:lnTo>
                    <a:pt x="340213" y="227736"/>
                  </a:lnTo>
                  <a:lnTo>
                    <a:pt x="347324" y="205714"/>
                  </a:lnTo>
                  <a:lnTo>
                    <a:pt x="347613" y="181095"/>
                  </a:lnTo>
                  <a:lnTo>
                    <a:pt x="334675" y="137167"/>
                  </a:lnTo>
                  <a:lnTo>
                    <a:pt x="315909" y="99445"/>
                  </a:lnTo>
                  <a:lnTo>
                    <a:pt x="278337" y="55495"/>
                  </a:lnTo>
                  <a:lnTo>
                    <a:pt x="268316" y="45498"/>
                  </a:lnTo>
                  <a:lnTo>
                    <a:pt x="225400" y="16437"/>
                  </a:lnTo>
                  <a:lnTo>
                    <a:pt x="211979" y="8383"/>
                  </a:lnTo>
                  <a:lnTo>
                    <a:pt x="189835" y="2218"/>
                  </a:lnTo>
                  <a:lnTo>
                    <a:pt x="143165" y="0"/>
                  </a:lnTo>
                  <a:lnTo>
                    <a:pt x="116788" y="2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7" name="SMARTInkShape-64">
            <a:extLst>
              <a:ext uri="{FF2B5EF4-FFF2-40B4-BE49-F238E27FC236}">
                <a16:creationId xmlns:a16="http://schemas.microsoft.com/office/drawing/2014/main" xmlns="" id="{44823EC5-8D20-45BF-A640-99A90A295C7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30725" y="3629526"/>
            <a:ext cx="136383" cy="309884"/>
          </a:xfrm>
          <a:custGeom>
            <a:avLst/>
            <a:gdLst/>
            <a:ahLst/>
            <a:cxnLst/>
            <a:rect l="0" t="0" r="0" b="0"/>
            <a:pathLst>
              <a:path w="136383" h="309884">
                <a:moveTo>
                  <a:pt x="104775" y="85224"/>
                </a:moveTo>
                <a:lnTo>
                  <a:pt x="104775" y="85224"/>
                </a:lnTo>
                <a:lnTo>
                  <a:pt x="111083" y="78916"/>
                </a:lnTo>
                <a:lnTo>
                  <a:pt x="116145" y="63492"/>
                </a:lnTo>
                <a:lnTo>
                  <a:pt x="117213" y="53767"/>
                </a:lnTo>
                <a:lnTo>
                  <a:pt x="114888" y="43732"/>
                </a:lnTo>
                <a:lnTo>
                  <a:pt x="111691" y="36790"/>
                </a:lnTo>
                <a:lnTo>
                  <a:pt x="100053" y="23863"/>
                </a:lnTo>
                <a:lnTo>
                  <a:pt x="78048" y="7326"/>
                </a:lnTo>
                <a:lnTo>
                  <a:pt x="55051" y="627"/>
                </a:lnTo>
                <a:lnTo>
                  <a:pt x="51160" y="0"/>
                </a:lnTo>
                <a:lnTo>
                  <a:pt x="45301" y="1333"/>
                </a:lnTo>
                <a:lnTo>
                  <a:pt x="37412" y="7333"/>
                </a:lnTo>
                <a:lnTo>
                  <a:pt x="34266" y="11918"/>
                </a:lnTo>
                <a:lnTo>
                  <a:pt x="26786" y="32708"/>
                </a:lnTo>
                <a:lnTo>
                  <a:pt x="22908" y="64776"/>
                </a:lnTo>
                <a:lnTo>
                  <a:pt x="26688" y="84552"/>
                </a:lnTo>
                <a:lnTo>
                  <a:pt x="42668" y="118999"/>
                </a:lnTo>
                <a:lnTo>
                  <a:pt x="49135" y="126903"/>
                </a:lnTo>
                <a:lnTo>
                  <a:pt x="60328" y="136369"/>
                </a:lnTo>
                <a:lnTo>
                  <a:pt x="63972" y="137941"/>
                </a:lnTo>
                <a:lnTo>
                  <a:pt x="65931" y="138360"/>
                </a:lnTo>
                <a:lnTo>
                  <a:pt x="73745" y="137265"/>
                </a:lnTo>
                <a:lnTo>
                  <a:pt x="79392" y="134706"/>
                </a:lnTo>
                <a:lnTo>
                  <a:pt x="86643" y="128146"/>
                </a:lnTo>
                <a:lnTo>
                  <a:pt x="105449" y="98994"/>
                </a:lnTo>
                <a:lnTo>
                  <a:pt x="106838" y="95107"/>
                </a:lnTo>
                <a:lnTo>
                  <a:pt x="107950" y="56756"/>
                </a:lnTo>
                <a:lnTo>
                  <a:pt x="108891" y="85299"/>
                </a:lnTo>
                <a:lnTo>
                  <a:pt x="120657" y="129429"/>
                </a:lnTo>
                <a:lnTo>
                  <a:pt x="127720" y="176249"/>
                </a:lnTo>
                <a:lnTo>
                  <a:pt x="134892" y="222683"/>
                </a:lnTo>
                <a:lnTo>
                  <a:pt x="136382" y="239196"/>
                </a:lnTo>
                <a:lnTo>
                  <a:pt x="130823" y="272987"/>
                </a:lnTo>
                <a:lnTo>
                  <a:pt x="123799" y="286735"/>
                </a:lnTo>
                <a:lnTo>
                  <a:pt x="114822" y="297277"/>
                </a:lnTo>
                <a:lnTo>
                  <a:pt x="111827" y="299414"/>
                </a:lnTo>
                <a:lnTo>
                  <a:pt x="90076" y="309255"/>
                </a:lnTo>
                <a:lnTo>
                  <a:pt x="80233" y="309883"/>
                </a:lnTo>
                <a:lnTo>
                  <a:pt x="74935" y="308780"/>
                </a:lnTo>
                <a:lnTo>
                  <a:pt x="40057" y="288301"/>
                </a:lnTo>
                <a:lnTo>
                  <a:pt x="0" y="2566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62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30" y="315087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Calcule en posant l’opération : 28 + 50 + 21</a:t>
            </a:r>
          </a:p>
        </p:txBody>
      </p:sp>
      <p:pic>
        <p:nvPicPr>
          <p:cNvPr id="117" name="Image 116">
            <a:extLst>
              <a:ext uri="{FF2B5EF4-FFF2-40B4-BE49-F238E27FC236}">
                <a16:creationId xmlns:a16="http://schemas.microsoft.com/office/drawing/2014/main" xmlns="" id="{50599B94-3AB0-439A-9988-E581F404CE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2802769"/>
            <a:ext cx="9420692" cy="1449225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xmlns="" id="{69DC3D38-7799-4252-8868-75770A794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1732012"/>
            <a:ext cx="9420692" cy="1449225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xmlns="" id="{89877CCB-265A-4A29-BAA8-680B0330E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3873526"/>
            <a:ext cx="9420692" cy="14492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1C748E0-01C6-4B97-A552-722440B8443A}"/>
              </a:ext>
            </a:extLst>
          </p:cNvPr>
          <p:cNvGrpSpPr/>
          <p:nvPr/>
        </p:nvGrpSpPr>
        <p:grpSpPr>
          <a:xfrm>
            <a:off x="1020607" y="1640650"/>
            <a:ext cx="9420692" cy="3590739"/>
            <a:chOff x="1020607" y="1640650"/>
            <a:chExt cx="9420692" cy="3590739"/>
          </a:xfrm>
        </p:grpSpPr>
        <p:pic>
          <p:nvPicPr>
            <p:cNvPr id="121" name="Image 120">
              <a:extLst>
                <a:ext uri="{FF2B5EF4-FFF2-40B4-BE49-F238E27FC236}">
                  <a16:creationId xmlns:a16="http://schemas.microsoft.com/office/drawing/2014/main" xmlns="" id="{B2F63C55-F73C-44A9-9C34-A7D827A1E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2711407"/>
              <a:ext cx="9420692" cy="1449225"/>
            </a:xfrm>
            <a:prstGeom prst="rect">
              <a:avLst/>
            </a:prstGeom>
          </p:spPr>
        </p:pic>
        <p:pic>
          <p:nvPicPr>
            <p:cNvPr id="122" name="Image 121">
              <a:extLst>
                <a:ext uri="{FF2B5EF4-FFF2-40B4-BE49-F238E27FC236}">
                  <a16:creationId xmlns:a16="http://schemas.microsoft.com/office/drawing/2014/main" xmlns="" id="{4BDFE8CC-543D-4563-B8FE-E9BD5BDFD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1640650"/>
              <a:ext cx="9420692" cy="1449225"/>
            </a:xfrm>
            <a:prstGeom prst="rect">
              <a:avLst/>
            </a:prstGeom>
          </p:spPr>
        </p:pic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xmlns="" id="{4C6DD73C-558A-4DBE-932A-6ED284FB3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3782164"/>
              <a:ext cx="9420692" cy="144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82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6890" y="118885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Pour t’entraîner</a:t>
            </a: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xmlns="" id="{3729021F-4C76-4528-8173-F07C473F75CD}"/>
              </a:ext>
            </a:extLst>
          </p:cNvPr>
          <p:cNvSpPr/>
          <p:nvPr/>
        </p:nvSpPr>
        <p:spPr>
          <a:xfrm>
            <a:off x="527309" y="653134"/>
            <a:ext cx="10987314" cy="138499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Il y a trente-six petits oiseaux posés sur les branches du grand platane. Il s’en pose quarante-cinq autres puis encore huit autres.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d’oiseaux y-a-t-il dans le platane ? </a:t>
            </a:r>
            <a:endParaRPr lang="fr-FR" sz="28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784035-EC25-4FEF-98D7-EB38DA5F8C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840706" y="5045121"/>
            <a:ext cx="9420692" cy="1449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25E7211-4DBA-45BD-9BF3-295ED15CC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4843">
            <a:off x="1606215" y="170686"/>
            <a:ext cx="826919" cy="6041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B50254D-3E36-4A42-A77B-C87849F57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9989" flipH="1">
            <a:off x="9101146" y="153793"/>
            <a:ext cx="754276" cy="537834"/>
          </a:xfrm>
          <a:prstGeom prst="rect">
            <a:avLst/>
          </a:prstGeom>
        </p:spPr>
      </p:pic>
      <p:grpSp>
        <p:nvGrpSpPr>
          <p:cNvPr id="185" name="Groupe 184">
            <a:extLst>
              <a:ext uri="{FF2B5EF4-FFF2-40B4-BE49-F238E27FC236}">
                <a16:creationId xmlns:a16="http://schemas.microsoft.com/office/drawing/2014/main" xmlns="" id="{328A5A59-CC2D-4DC5-9B77-7156273110E0}"/>
              </a:ext>
            </a:extLst>
          </p:cNvPr>
          <p:cNvGrpSpPr/>
          <p:nvPr/>
        </p:nvGrpSpPr>
        <p:grpSpPr>
          <a:xfrm>
            <a:off x="7336328" y="2230326"/>
            <a:ext cx="2148521" cy="2141567"/>
            <a:chOff x="4662587" y="2383896"/>
            <a:chExt cx="2148521" cy="2141567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0487EB6E-364F-4108-A9B7-60AD2EAE923F}"/>
                </a:ext>
              </a:extLst>
            </p:cNvPr>
            <p:cNvSpPr/>
            <p:nvPr/>
          </p:nvSpPr>
          <p:spPr>
            <a:xfrm>
              <a:off x="5316450" y="2383896"/>
              <a:ext cx="10887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800" dirty="0"/>
                <a:t>3  6</a:t>
              </a:r>
              <a:endParaRPr lang="fr-FR" sz="4800" u="sng" dirty="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83586F94-F37C-46D8-A731-7E71498D8638}"/>
                </a:ext>
              </a:extLst>
            </p:cNvPr>
            <p:cNvSpPr/>
            <p:nvPr/>
          </p:nvSpPr>
          <p:spPr>
            <a:xfrm>
              <a:off x="5316450" y="3055581"/>
              <a:ext cx="10887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800" dirty="0"/>
                <a:t>4  5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F663B6B6-7077-4FDB-8099-D9F9C3780BAB}"/>
                </a:ext>
              </a:extLst>
            </p:cNvPr>
            <p:cNvSpPr/>
            <p:nvPr/>
          </p:nvSpPr>
          <p:spPr>
            <a:xfrm>
              <a:off x="5316450" y="3694466"/>
              <a:ext cx="1494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800" dirty="0"/>
                <a:t>    8 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xmlns="" id="{D8D40A37-26A2-440D-8812-992C19BC22C9}"/>
                </a:ext>
              </a:extLst>
            </p:cNvPr>
            <p:cNvSpPr txBox="1"/>
            <p:nvPr/>
          </p:nvSpPr>
          <p:spPr>
            <a:xfrm>
              <a:off x="4781417" y="3130314"/>
              <a:ext cx="328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+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xmlns="" id="{5DE992E6-7E24-41BC-BCB1-C7EE36554E06}"/>
                </a:ext>
              </a:extLst>
            </p:cNvPr>
            <p:cNvSpPr txBox="1"/>
            <p:nvPr/>
          </p:nvSpPr>
          <p:spPr>
            <a:xfrm>
              <a:off x="4744649" y="3792163"/>
              <a:ext cx="328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+</a:t>
              </a:r>
            </a:p>
          </p:txBody>
        </p: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xmlns="" id="{0BAFACE7-16FD-4091-84DF-855363484602}"/>
                </a:ext>
              </a:extLst>
            </p:cNvPr>
            <p:cNvCxnSpPr/>
            <p:nvPr/>
          </p:nvCxnSpPr>
          <p:spPr>
            <a:xfrm>
              <a:off x="4662587" y="4404652"/>
              <a:ext cx="20664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2" name="ZoneTexte 191">
            <a:extLst>
              <a:ext uri="{FF2B5EF4-FFF2-40B4-BE49-F238E27FC236}">
                <a16:creationId xmlns:a16="http://schemas.microsoft.com/office/drawing/2014/main" xmlns="" id="{A739B46B-7040-48B7-BBFA-5B953F98BB39}"/>
              </a:ext>
            </a:extLst>
          </p:cNvPr>
          <p:cNvSpPr txBox="1"/>
          <p:nvPr/>
        </p:nvSpPr>
        <p:spPr>
          <a:xfrm>
            <a:off x="8011786" y="4214124"/>
            <a:ext cx="1820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8  9</a:t>
            </a:r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xmlns="" id="{FF834E1F-0DD5-42D9-A4EF-5CE62F793C73}"/>
              </a:ext>
            </a:extLst>
          </p:cNvPr>
          <p:cNvSpPr txBox="1"/>
          <p:nvPr/>
        </p:nvSpPr>
        <p:spPr>
          <a:xfrm>
            <a:off x="8007924" y="1898084"/>
            <a:ext cx="55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</a:t>
            </a: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xmlns="" id="{44131321-96CE-45F2-981E-E9B59BCFF15B}"/>
              </a:ext>
            </a:extLst>
          </p:cNvPr>
          <p:cNvSpPr/>
          <p:nvPr/>
        </p:nvSpPr>
        <p:spPr>
          <a:xfrm>
            <a:off x="7954682" y="1951397"/>
            <a:ext cx="496466" cy="466721"/>
          </a:xfrm>
          <a:prstGeom prst="ellipse">
            <a:avLst/>
          </a:prstGeom>
          <a:noFill/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A0EA7214-9585-4BA2-A8E1-6613B5D979B7}"/>
              </a:ext>
            </a:extLst>
          </p:cNvPr>
          <p:cNvGrpSpPr/>
          <p:nvPr/>
        </p:nvGrpSpPr>
        <p:grpSpPr>
          <a:xfrm>
            <a:off x="751204" y="2575845"/>
            <a:ext cx="5075164" cy="772876"/>
            <a:chOff x="751204" y="2575845"/>
            <a:chExt cx="5075164" cy="772876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29008AC6-2A87-49CA-A4AE-425F72008867}"/>
                </a:ext>
              </a:extLst>
            </p:cNvPr>
            <p:cNvSpPr/>
            <p:nvPr/>
          </p:nvSpPr>
          <p:spPr>
            <a:xfrm>
              <a:off x="751204" y="2598444"/>
              <a:ext cx="1488830" cy="75027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BBF95701-9679-4FFE-9FFC-99527F341B17}"/>
                </a:ext>
              </a:extLst>
            </p:cNvPr>
            <p:cNvSpPr/>
            <p:nvPr/>
          </p:nvSpPr>
          <p:spPr>
            <a:xfrm>
              <a:off x="4337538" y="2592712"/>
              <a:ext cx="1488830" cy="75027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ED19C4FB-0A58-474E-818C-96AC4C9181F6}"/>
                </a:ext>
              </a:extLst>
            </p:cNvPr>
            <p:cNvSpPr/>
            <p:nvPr/>
          </p:nvSpPr>
          <p:spPr>
            <a:xfrm>
              <a:off x="2236038" y="2592712"/>
              <a:ext cx="2101500" cy="75600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xmlns="" id="{B77A87E9-E8AF-4819-952A-C9FE1193F5B4}"/>
                </a:ext>
              </a:extLst>
            </p:cNvPr>
            <p:cNvSpPr txBox="1"/>
            <p:nvPr/>
          </p:nvSpPr>
          <p:spPr>
            <a:xfrm>
              <a:off x="1136667" y="257982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/>
                <a:t>36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xmlns="" id="{A892DC2E-C2DD-493A-A0E0-7710CFE084F8}"/>
                </a:ext>
              </a:extLst>
            </p:cNvPr>
            <p:cNvSpPr txBox="1"/>
            <p:nvPr/>
          </p:nvSpPr>
          <p:spPr>
            <a:xfrm>
              <a:off x="4729933" y="2575845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/>
                <a:t>8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xmlns="" id="{B6EEB326-3E57-4A2D-B300-715663A46BD7}"/>
                </a:ext>
              </a:extLst>
            </p:cNvPr>
            <p:cNvSpPr txBox="1"/>
            <p:nvPr/>
          </p:nvSpPr>
          <p:spPr>
            <a:xfrm>
              <a:off x="2883732" y="257982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/>
                <a:t>45</a:t>
              </a:r>
            </a:p>
          </p:txBody>
        </p:sp>
      </p:grp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552E2BE5-4D83-4F37-9066-1D4BAE5F0748}"/>
              </a:ext>
            </a:extLst>
          </p:cNvPr>
          <p:cNvSpPr txBox="1"/>
          <p:nvPr/>
        </p:nvSpPr>
        <p:spPr>
          <a:xfrm>
            <a:off x="1032798" y="3621308"/>
            <a:ext cx="506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36     +     45     +     8</a:t>
            </a:r>
          </a:p>
        </p:txBody>
      </p:sp>
      <p:sp>
        <p:nvSpPr>
          <p:cNvPr id="138" name="Arc plein 137">
            <a:extLst>
              <a:ext uri="{FF2B5EF4-FFF2-40B4-BE49-F238E27FC236}">
                <a16:creationId xmlns:a16="http://schemas.microsoft.com/office/drawing/2014/main" xmlns="" id="{E76CEFA2-E534-4FC4-A14D-E86128D0951A}"/>
              </a:ext>
            </a:extLst>
          </p:cNvPr>
          <p:cNvSpPr/>
          <p:nvPr/>
        </p:nvSpPr>
        <p:spPr>
          <a:xfrm rot="10800000">
            <a:off x="749206" y="3422895"/>
            <a:ext cx="5075163" cy="2039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0CD5461-877C-4CF7-991C-4794C6096E0E}"/>
              </a:ext>
            </a:extLst>
          </p:cNvPr>
          <p:cNvSpPr txBox="1"/>
          <p:nvPr/>
        </p:nvSpPr>
        <p:spPr>
          <a:xfrm>
            <a:off x="2883732" y="5374363"/>
            <a:ext cx="815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Il y a quatre-vingt-neuf oiseaux dans le platane.</a:t>
            </a:r>
          </a:p>
        </p:txBody>
      </p:sp>
    </p:spTree>
    <p:extLst>
      <p:ext uri="{BB962C8B-B14F-4D97-AF65-F5344CB8AC3E}">
        <p14:creationId xmlns:p14="http://schemas.microsoft.com/office/powerpoint/2010/main" val="10408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/>
      <p:bldP spid="194" grpId="0" animBg="1"/>
      <p:bldP spid="137" grpId="0"/>
      <p:bldP spid="138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</a:t>
            </a: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xmlns="" id="{A6AD01E5-804E-4B20-BA37-EDFA2766A475}"/>
              </a:ext>
            </a:extLst>
          </p:cNvPr>
          <p:cNvSpPr/>
          <p:nvPr/>
        </p:nvSpPr>
        <p:spPr>
          <a:xfrm>
            <a:off x="9325264" y="678485"/>
            <a:ext cx="653142" cy="5386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58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784035-EC25-4FEF-98D7-EB38DA5F8C48}"/>
              </a:ext>
            </a:extLst>
          </p:cNvPr>
          <p:cNvPicPr>
            <a:picLocks noChangeAspect="1"/>
          </p:cNvPicPr>
          <p:nvPr/>
        </p:nvPicPr>
        <p:blipFill rotWithShape="1"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971798" y="4914199"/>
            <a:ext cx="9420692" cy="14492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1897603-0DFE-4785-9077-958514F98FAF}"/>
              </a:ext>
            </a:extLst>
          </p:cNvPr>
          <p:cNvPicPr>
            <a:picLocks noChangeAspect="1"/>
          </p:cNvPicPr>
          <p:nvPr/>
        </p:nvPicPr>
        <p:blipFill rotWithShape="1">
          <a:blip r:embed="rId79"/>
          <a:srcRect l="18124" t="35185" r="67189" b="25000"/>
          <a:stretch/>
        </p:blipFill>
        <p:spPr>
          <a:xfrm>
            <a:off x="1995981" y="30834"/>
            <a:ext cx="408113" cy="62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2B1B353-E551-400A-853D-B07754E5FB4C}"/>
              </a:ext>
            </a:extLst>
          </p:cNvPr>
          <p:cNvPicPr>
            <a:picLocks noChangeAspect="1"/>
          </p:cNvPicPr>
          <p:nvPr/>
        </p:nvPicPr>
        <p:blipFill rotWithShape="1">
          <a:blip r:embed="rId79"/>
          <a:srcRect l="18124" t="35185" r="67189" b="25000"/>
          <a:stretch/>
        </p:blipFill>
        <p:spPr>
          <a:xfrm flipH="1">
            <a:off x="8360394" y="156412"/>
            <a:ext cx="408113" cy="622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29021F-4C76-4528-8173-F07C473F75CD}"/>
              </a:ext>
            </a:extLst>
          </p:cNvPr>
          <p:cNvSpPr/>
          <p:nvPr/>
        </p:nvSpPr>
        <p:spPr>
          <a:xfrm>
            <a:off x="768609" y="774651"/>
            <a:ext cx="10987314" cy="181588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Emma joue à un jeu de l'oie. Son pion est sur la case         . </a:t>
            </a:r>
          </a:p>
          <a:p>
            <a:r>
              <a:rPr lang="fr-FR" sz="2800" dirty="0">
                <a:latin typeface="Arial" panose="020B0604020202020204" pitchFamily="34" charset="0"/>
              </a:rPr>
              <a:t>Elle doit l’avancer de quinze cases. </a:t>
            </a:r>
          </a:p>
          <a:p>
            <a:r>
              <a:rPr lang="fr-FR" sz="2800" dirty="0">
                <a:latin typeface="Arial" panose="020B0604020202020204" pitchFamily="34" charset="0"/>
              </a:rPr>
              <a:t>Elle rejoue et doit encore l’avancer de treize cases. 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Sur quelle case va-t-elle poser son pion ? </a:t>
            </a:r>
            <a:endParaRPr lang="fr-FR" sz="2800" b="1" dirty="0"/>
          </a:p>
        </p:txBody>
      </p:sp>
      <p:grpSp>
        <p:nvGrpSpPr>
          <p:cNvPr id="8" name="SMARTInkShape-Group48">
            <a:extLst>
              <a:ext uri="{FF2B5EF4-FFF2-40B4-BE49-F238E27FC236}">
                <a16:creationId xmlns:a16="http://schemas.microsoft.com/office/drawing/2014/main" xmlns="" id="{0B0A10B2-996E-43F3-8D36-67BEFD7AC232}"/>
              </a:ext>
            </a:extLst>
          </p:cNvPr>
          <p:cNvGrpSpPr/>
          <p:nvPr/>
        </p:nvGrpSpPr>
        <p:grpSpPr>
          <a:xfrm>
            <a:off x="1343025" y="3235325"/>
            <a:ext cx="484582" cy="381626"/>
            <a:chOff x="1343025" y="3235325"/>
            <a:chExt cx="484582" cy="381626"/>
          </a:xfrm>
        </p:grpSpPr>
        <p:sp>
          <p:nvSpPr>
            <p:cNvPr id="3" name="SMARTInkShape-82">
              <a:extLst>
                <a:ext uri="{FF2B5EF4-FFF2-40B4-BE49-F238E27FC236}">
                  <a16:creationId xmlns:a16="http://schemas.microsoft.com/office/drawing/2014/main" xmlns="" id="{DB36C82C-2575-4B12-9CED-DAC5F8D002F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673225" y="3255423"/>
              <a:ext cx="154382" cy="361528"/>
            </a:xfrm>
            <a:custGeom>
              <a:avLst/>
              <a:gdLst/>
              <a:ahLst/>
              <a:cxnLst/>
              <a:rect l="0" t="0" r="0" b="0"/>
              <a:pathLst>
                <a:path w="154382" h="361528">
                  <a:moveTo>
                    <a:pt x="47625" y="40227"/>
                  </a:moveTo>
                  <a:lnTo>
                    <a:pt x="47625" y="40227"/>
                  </a:lnTo>
                  <a:lnTo>
                    <a:pt x="49311" y="40227"/>
                  </a:lnTo>
                  <a:lnTo>
                    <a:pt x="49807" y="39874"/>
                  </a:lnTo>
                  <a:lnTo>
                    <a:pt x="50138" y="39286"/>
                  </a:lnTo>
                  <a:lnTo>
                    <a:pt x="50359" y="38541"/>
                  </a:lnTo>
                  <a:lnTo>
                    <a:pt x="49800" y="37692"/>
                  </a:lnTo>
                  <a:lnTo>
                    <a:pt x="39635" y="29060"/>
                  </a:lnTo>
                  <a:lnTo>
                    <a:pt x="38771" y="28902"/>
                  </a:lnTo>
                  <a:lnTo>
                    <a:pt x="37841" y="29149"/>
                  </a:lnTo>
                  <a:lnTo>
                    <a:pt x="25209" y="37764"/>
                  </a:lnTo>
                  <a:lnTo>
                    <a:pt x="23551" y="41954"/>
                  </a:lnTo>
                  <a:lnTo>
                    <a:pt x="22303" y="62553"/>
                  </a:lnTo>
                  <a:lnTo>
                    <a:pt x="27305" y="75378"/>
                  </a:lnTo>
                  <a:lnTo>
                    <a:pt x="58947" y="117551"/>
                  </a:lnTo>
                  <a:lnTo>
                    <a:pt x="101781" y="163765"/>
                  </a:lnTo>
                  <a:lnTo>
                    <a:pt x="128144" y="195611"/>
                  </a:lnTo>
                  <a:lnTo>
                    <a:pt x="147564" y="242690"/>
                  </a:lnTo>
                  <a:lnTo>
                    <a:pt x="154381" y="273325"/>
                  </a:lnTo>
                  <a:lnTo>
                    <a:pt x="148317" y="305162"/>
                  </a:lnTo>
                  <a:lnTo>
                    <a:pt x="138188" y="330188"/>
                  </a:lnTo>
                  <a:lnTo>
                    <a:pt x="116566" y="350677"/>
                  </a:lnTo>
                  <a:lnTo>
                    <a:pt x="101695" y="358869"/>
                  </a:lnTo>
                  <a:lnTo>
                    <a:pt x="93763" y="361527"/>
                  </a:lnTo>
                  <a:lnTo>
                    <a:pt x="72937" y="359951"/>
                  </a:lnTo>
                  <a:lnTo>
                    <a:pt x="61344" y="355893"/>
                  </a:lnTo>
                  <a:lnTo>
                    <a:pt x="43593" y="342979"/>
                  </a:lnTo>
                  <a:lnTo>
                    <a:pt x="34122" y="329290"/>
                  </a:lnTo>
                  <a:lnTo>
                    <a:pt x="24954" y="305622"/>
                  </a:lnTo>
                  <a:lnTo>
                    <a:pt x="21261" y="278264"/>
                  </a:lnTo>
                  <a:lnTo>
                    <a:pt x="29321" y="234790"/>
                  </a:lnTo>
                  <a:lnTo>
                    <a:pt x="41423" y="192898"/>
                  </a:lnTo>
                  <a:lnTo>
                    <a:pt x="57866" y="152677"/>
                  </a:lnTo>
                  <a:lnTo>
                    <a:pt x="79159" y="109531"/>
                  </a:lnTo>
                  <a:lnTo>
                    <a:pt x="97947" y="63723"/>
                  </a:lnTo>
                  <a:lnTo>
                    <a:pt x="103108" y="38435"/>
                  </a:lnTo>
                  <a:lnTo>
                    <a:pt x="100183" y="19674"/>
                  </a:lnTo>
                  <a:lnTo>
                    <a:pt x="93562" y="12395"/>
                  </a:lnTo>
                  <a:lnTo>
                    <a:pt x="77121" y="2470"/>
                  </a:lnTo>
                  <a:lnTo>
                    <a:pt x="52066" y="0"/>
                  </a:lnTo>
                  <a:lnTo>
                    <a:pt x="0" y="11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83">
              <a:extLst>
                <a:ext uri="{FF2B5EF4-FFF2-40B4-BE49-F238E27FC236}">
                  <a16:creationId xmlns:a16="http://schemas.microsoft.com/office/drawing/2014/main" xmlns="" id="{F2BDE948-B058-427B-85EA-945F7F97E4B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343156" y="3241675"/>
              <a:ext cx="185600" cy="319444"/>
            </a:xfrm>
            <a:custGeom>
              <a:avLst/>
              <a:gdLst/>
              <a:ahLst/>
              <a:cxnLst/>
              <a:rect l="0" t="0" r="0" b="0"/>
              <a:pathLst>
                <a:path w="185600" h="319444">
                  <a:moveTo>
                    <a:pt x="3044" y="0"/>
                  </a:moveTo>
                  <a:lnTo>
                    <a:pt x="3044" y="0"/>
                  </a:lnTo>
                  <a:lnTo>
                    <a:pt x="3044" y="1686"/>
                  </a:lnTo>
                  <a:lnTo>
                    <a:pt x="2103" y="3454"/>
                  </a:lnTo>
                  <a:lnTo>
                    <a:pt x="0" y="6180"/>
                  </a:lnTo>
                  <a:lnTo>
                    <a:pt x="1446" y="51399"/>
                  </a:lnTo>
                  <a:lnTo>
                    <a:pt x="2611" y="93656"/>
                  </a:lnTo>
                  <a:lnTo>
                    <a:pt x="6058" y="139246"/>
                  </a:lnTo>
                  <a:lnTo>
                    <a:pt x="6213" y="153314"/>
                  </a:lnTo>
                  <a:lnTo>
                    <a:pt x="6572" y="149163"/>
                  </a:lnTo>
                  <a:lnTo>
                    <a:pt x="8754" y="142621"/>
                  </a:lnTo>
                  <a:lnTo>
                    <a:pt x="10638" y="139470"/>
                  </a:lnTo>
                  <a:lnTo>
                    <a:pt x="19552" y="132364"/>
                  </a:lnTo>
                  <a:lnTo>
                    <a:pt x="33913" y="128425"/>
                  </a:lnTo>
                  <a:lnTo>
                    <a:pt x="51645" y="128222"/>
                  </a:lnTo>
                  <a:lnTo>
                    <a:pt x="97678" y="139454"/>
                  </a:lnTo>
                  <a:lnTo>
                    <a:pt x="133303" y="157911"/>
                  </a:lnTo>
                  <a:lnTo>
                    <a:pt x="160856" y="182506"/>
                  </a:lnTo>
                  <a:lnTo>
                    <a:pt x="179118" y="218649"/>
                  </a:lnTo>
                  <a:lnTo>
                    <a:pt x="185599" y="243568"/>
                  </a:lnTo>
                  <a:lnTo>
                    <a:pt x="179901" y="282744"/>
                  </a:lnTo>
                  <a:lnTo>
                    <a:pt x="169903" y="299441"/>
                  </a:lnTo>
                  <a:lnTo>
                    <a:pt x="160826" y="309366"/>
                  </a:lnTo>
                  <a:lnTo>
                    <a:pt x="145240" y="316227"/>
                  </a:lnTo>
                  <a:lnTo>
                    <a:pt x="113486" y="319443"/>
                  </a:lnTo>
                  <a:lnTo>
                    <a:pt x="81941" y="316140"/>
                  </a:lnTo>
                  <a:lnTo>
                    <a:pt x="63093" y="308597"/>
                  </a:lnTo>
                  <a:lnTo>
                    <a:pt x="50669" y="301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84">
              <a:extLst>
                <a:ext uri="{FF2B5EF4-FFF2-40B4-BE49-F238E27FC236}">
                  <a16:creationId xmlns:a16="http://schemas.microsoft.com/office/drawing/2014/main" xmlns="" id="{E87CC3C1-1231-48CC-9FE5-82F87897A3B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343025" y="3235325"/>
              <a:ext cx="253161" cy="18921"/>
            </a:xfrm>
            <a:custGeom>
              <a:avLst/>
              <a:gdLst/>
              <a:ahLst/>
              <a:cxnLst/>
              <a:rect l="0" t="0" r="0" b="0"/>
              <a:pathLst>
                <a:path w="253161" h="1892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1" y="2513"/>
                  </a:lnTo>
                  <a:lnTo>
                    <a:pt x="2734" y="3044"/>
                  </a:lnTo>
                  <a:lnTo>
                    <a:pt x="12296" y="3172"/>
                  </a:lnTo>
                  <a:lnTo>
                    <a:pt x="52624" y="13993"/>
                  </a:lnTo>
                  <a:lnTo>
                    <a:pt x="96811" y="15802"/>
                  </a:lnTo>
                  <a:lnTo>
                    <a:pt x="136770" y="17695"/>
                  </a:lnTo>
                  <a:lnTo>
                    <a:pt x="180127" y="16184"/>
                  </a:lnTo>
                  <a:lnTo>
                    <a:pt x="227119" y="16246"/>
                  </a:lnTo>
                  <a:lnTo>
                    <a:pt x="251165" y="18920"/>
                  </a:lnTo>
                  <a:lnTo>
                    <a:pt x="252110" y="18610"/>
                  </a:lnTo>
                  <a:lnTo>
                    <a:pt x="252740" y="18051"/>
                  </a:lnTo>
                  <a:lnTo>
                    <a:pt x="253160" y="17326"/>
                  </a:lnTo>
                  <a:lnTo>
                    <a:pt x="253087" y="16842"/>
                  </a:lnTo>
                  <a:lnTo>
                    <a:pt x="252686" y="16520"/>
                  </a:lnTo>
                  <a:lnTo>
                    <a:pt x="242954" y="12666"/>
                  </a:lnTo>
                  <a:lnTo>
                    <a:pt x="242403" y="11972"/>
                  </a:lnTo>
                  <a:lnTo>
                    <a:pt x="241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SMARTInkShape-85">
            <a:extLst>
              <a:ext uri="{FF2B5EF4-FFF2-40B4-BE49-F238E27FC236}">
                <a16:creationId xmlns:a16="http://schemas.microsoft.com/office/drawing/2014/main" xmlns="" id="{36AB4F38-0284-4BD1-94ED-95502B15136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64233" y="3064009"/>
            <a:ext cx="918047" cy="834374"/>
          </a:xfrm>
          <a:custGeom>
            <a:avLst/>
            <a:gdLst/>
            <a:ahLst/>
            <a:cxnLst/>
            <a:rect l="0" t="0" r="0" b="0"/>
            <a:pathLst>
              <a:path w="918047" h="834374">
                <a:moveTo>
                  <a:pt x="680442" y="47491"/>
                </a:moveTo>
                <a:lnTo>
                  <a:pt x="680442" y="47491"/>
                </a:lnTo>
                <a:lnTo>
                  <a:pt x="637903" y="47491"/>
                </a:lnTo>
                <a:lnTo>
                  <a:pt x="594798" y="44757"/>
                </a:lnTo>
                <a:lnTo>
                  <a:pt x="549372" y="42160"/>
                </a:lnTo>
                <a:lnTo>
                  <a:pt x="506445" y="39048"/>
                </a:lnTo>
                <a:lnTo>
                  <a:pt x="466731" y="37239"/>
                </a:lnTo>
                <a:lnTo>
                  <a:pt x="420093" y="33589"/>
                </a:lnTo>
                <a:lnTo>
                  <a:pt x="373486" y="27481"/>
                </a:lnTo>
                <a:lnTo>
                  <a:pt x="334529" y="23156"/>
                </a:lnTo>
                <a:lnTo>
                  <a:pt x="293712" y="17584"/>
                </a:lnTo>
                <a:lnTo>
                  <a:pt x="250170" y="13297"/>
                </a:lnTo>
                <a:lnTo>
                  <a:pt x="203174" y="10528"/>
                </a:lnTo>
                <a:lnTo>
                  <a:pt x="165303" y="8675"/>
                </a:lnTo>
                <a:lnTo>
                  <a:pt x="119099" y="6432"/>
                </a:lnTo>
                <a:lnTo>
                  <a:pt x="74847" y="3495"/>
                </a:lnTo>
                <a:lnTo>
                  <a:pt x="28682" y="0"/>
                </a:lnTo>
                <a:lnTo>
                  <a:pt x="26469" y="867"/>
                </a:lnTo>
                <a:lnTo>
                  <a:pt x="25385" y="1591"/>
                </a:lnTo>
                <a:lnTo>
                  <a:pt x="24662" y="2427"/>
                </a:lnTo>
                <a:lnTo>
                  <a:pt x="23859" y="4297"/>
                </a:lnTo>
                <a:lnTo>
                  <a:pt x="24443" y="7245"/>
                </a:lnTo>
                <a:lnTo>
                  <a:pt x="25815" y="12871"/>
                </a:lnTo>
                <a:lnTo>
                  <a:pt x="26385" y="57230"/>
                </a:lnTo>
                <a:lnTo>
                  <a:pt x="22938" y="104301"/>
                </a:lnTo>
                <a:lnTo>
                  <a:pt x="15902" y="150063"/>
                </a:lnTo>
                <a:lnTo>
                  <a:pt x="8691" y="192153"/>
                </a:lnTo>
                <a:lnTo>
                  <a:pt x="4225" y="235862"/>
                </a:lnTo>
                <a:lnTo>
                  <a:pt x="1631" y="276572"/>
                </a:lnTo>
                <a:lnTo>
                  <a:pt x="0" y="320500"/>
                </a:lnTo>
                <a:lnTo>
                  <a:pt x="698" y="358668"/>
                </a:lnTo>
                <a:lnTo>
                  <a:pt x="1287" y="402561"/>
                </a:lnTo>
                <a:lnTo>
                  <a:pt x="3718" y="446591"/>
                </a:lnTo>
                <a:lnTo>
                  <a:pt x="6966" y="486904"/>
                </a:lnTo>
                <a:lnTo>
                  <a:pt x="14352" y="531132"/>
                </a:lnTo>
                <a:lnTo>
                  <a:pt x="22114" y="573275"/>
                </a:lnTo>
                <a:lnTo>
                  <a:pt x="29979" y="608084"/>
                </a:lnTo>
                <a:lnTo>
                  <a:pt x="53408" y="655233"/>
                </a:lnTo>
                <a:lnTo>
                  <a:pt x="63413" y="672913"/>
                </a:lnTo>
                <a:lnTo>
                  <a:pt x="78043" y="688703"/>
                </a:lnTo>
                <a:lnTo>
                  <a:pt x="100615" y="699645"/>
                </a:lnTo>
                <a:lnTo>
                  <a:pt x="140322" y="709609"/>
                </a:lnTo>
                <a:lnTo>
                  <a:pt x="187127" y="713561"/>
                </a:lnTo>
                <a:lnTo>
                  <a:pt x="226043" y="717605"/>
                </a:lnTo>
                <a:lnTo>
                  <a:pt x="266545" y="722733"/>
                </a:lnTo>
                <a:lnTo>
                  <a:pt x="313341" y="726317"/>
                </a:lnTo>
                <a:lnTo>
                  <a:pt x="357312" y="734422"/>
                </a:lnTo>
                <a:lnTo>
                  <a:pt x="399217" y="742445"/>
                </a:lnTo>
                <a:lnTo>
                  <a:pt x="441813" y="749616"/>
                </a:lnTo>
                <a:lnTo>
                  <a:pt x="487099" y="759407"/>
                </a:lnTo>
                <a:lnTo>
                  <a:pt x="524416" y="766743"/>
                </a:lnTo>
                <a:lnTo>
                  <a:pt x="566432" y="773713"/>
                </a:lnTo>
                <a:lnTo>
                  <a:pt x="608130" y="781251"/>
                </a:lnTo>
                <a:lnTo>
                  <a:pt x="651616" y="791239"/>
                </a:lnTo>
                <a:lnTo>
                  <a:pt x="692127" y="799262"/>
                </a:lnTo>
                <a:lnTo>
                  <a:pt x="731943" y="806608"/>
                </a:lnTo>
                <a:lnTo>
                  <a:pt x="773897" y="815467"/>
                </a:lnTo>
                <a:lnTo>
                  <a:pt x="815772" y="823605"/>
                </a:lnTo>
                <a:lnTo>
                  <a:pt x="862694" y="831486"/>
                </a:lnTo>
                <a:lnTo>
                  <a:pt x="886663" y="834373"/>
                </a:lnTo>
                <a:lnTo>
                  <a:pt x="901316" y="830072"/>
                </a:lnTo>
                <a:lnTo>
                  <a:pt x="906902" y="827693"/>
                </a:lnTo>
                <a:lnTo>
                  <a:pt x="910795" y="823578"/>
                </a:lnTo>
                <a:lnTo>
                  <a:pt x="913349" y="818574"/>
                </a:lnTo>
                <a:lnTo>
                  <a:pt x="918046" y="791162"/>
                </a:lnTo>
                <a:lnTo>
                  <a:pt x="916002" y="744421"/>
                </a:lnTo>
                <a:lnTo>
                  <a:pt x="912949" y="699331"/>
                </a:lnTo>
                <a:lnTo>
                  <a:pt x="915131" y="653406"/>
                </a:lnTo>
                <a:lnTo>
                  <a:pt x="915358" y="609912"/>
                </a:lnTo>
                <a:lnTo>
                  <a:pt x="915385" y="564137"/>
                </a:lnTo>
                <a:lnTo>
                  <a:pt x="915391" y="520825"/>
                </a:lnTo>
                <a:lnTo>
                  <a:pt x="915392" y="482164"/>
                </a:lnTo>
                <a:lnTo>
                  <a:pt x="913706" y="438856"/>
                </a:lnTo>
                <a:lnTo>
                  <a:pt x="912511" y="396097"/>
                </a:lnTo>
                <a:lnTo>
                  <a:pt x="912256" y="352015"/>
                </a:lnTo>
                <a:lnTo>
                  <a:pt x="909709" y="307308"/>
                </a:lnTo>
                <a:lnTo>
                  <a:pt x="905710" y="262085"/>
                </a:lnTo>
                <a:lnTo>
                  <a:pt x="898890" y="215871"/>
                </a:lnTo>
                <a:lnTo>
                  <a:pt x="890599" y="169296"/>
                </a:lnTo>
                <a:lnTo>
                  <a:pt x="882755" y="139698"/>
                </a:lnTo>
                <a:lnTo>
                  <a:pt x="866040" y="116301"/>
                </a:lnTo>
                <a:lnTo>
                  <a:pt x="851936" y="101570"/>
                </a:lnTo>
                <a:lnTo>
                  <a:pt x="847326" y="99748"/>
                </a:lnTo>
                <a:lnTo>
                  <a:pt x="802171" y="90400"/>
                </a:lnTo>
                <a:lnTo>
                  <a:pt x="757979" y="75456"/>
                </a:lnTo>
                <a:lnTo>
                  <a:pt x="715087" y="58977"/>
                </a:lnTo>
                <a:lnTo>
                  <a:pt x="672901" y="49212"/>
                </a:lnTo>
                <a:lnTo>
                  <a:pt x="613767" y="379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MARTInkShape-86">
            <a:extLst>
              <a:ext uri="{FF2B5EF4-FFF2-40B4-BE49-F238E27FC236}">
                <a16:creationId xmlns:a16="http://schemas.microsoft.com/office/drawing/2014/main" xmlns="" id="{AF99038A-DB82-4E6F-A5DB-4F1702686E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16400" y="1692275"/>
            <a:ext cx="1114426" cy="79361"/>
          </a:xfrm>
          <a:custGeom>
            <a:avLst/>
            <a:gdLst/>
            <a:ahLst/>
            <a:cxnLst/>
            <a:rect l="0" t="0" r="0" b="0"/>
            <a:pathLst>
              <a:path w="1114426" h="79361">
                <a:moveTo>
                  <a:pt x="0" y="0"/>
                </a:moveTo>
                <a:lnTo>
                  <a:pt x="0" y="0"/>
                </a:lnTo>
                <a:lnTo>
                  <a:pt x="30984" y="3044"/>
                </a:lnTo>
                <a:lnTo>
                  <a:pt x="62397" y="9434"/>
                </a:lnTo>
                <a:lnTo>
                  <a:pt x="107419" y="17151"/>
                </a:lnTo>
                <a:lnTo>
                  <a:pt x="143697" y="23544"/>
                </a:lnTo>
                <a:lnTo>
                  <a:pt x="185138" y="32141"/>
                </a:lnTo>
                <a:lnTo>
                  <a:pt x="226463" y="39705"/>
                </a:lnTo>
                <a:lnTo>
                  <a:pt x="267752" y="44730"/>
                </a:lnTo>
                <a:lnTo>
                  <a:pt x="299976" y="49160"/>
                </a:lnTo>
                <a:lnTo>
                  <a:pt x="344410" y="55724"/>
                </a:lnTo>
                <a:lnTo>
                  <a:pt x="389561" y="61784"/>
                </a:lnTo>
                <a:lnTo>
                  <a:pt x="431019" y="66971"/>
                </a:lnTo>
                <a:lnTo>
                  <a:pt x="474139" y="71628"/>
                </a:lnTo>
                <a:lnTo>
                  <a:pt x="508591" y="74168"/>
                </a:lnTo>
                <a:lnTo>
                  <a:pt x="553566" y="76539"/>
                </a:lnTo>
                <a:lnTo>
                  <a:pt x="596643" y="78535"/>
                </a:lnTo>
                <a:lnTo>
                  <a:pt x="642593" y="79209"/>
                </a:lnTo>
                <a:lnTo>
                  <a:pt x="674005" y="79301"/>
                </a:lnTo>
                <a:lnTo>
                  <a:pt x="710191" y="79342"/>
                </a:lnTo>
                <a:lnTo>
                  <a:pt x="742737" y="79360"/>
                </a:lnTo>
                <a:lnTo>
                  <a:pt x="776486" y="78428"/>
                </a:lnTo>
                <a:lnTo>
                  <a:pt x="812536" y="76484"/>
                </a:lnTo>
                <a:lnTo>
                  <a:pt x="852076" y="73269"/>
                </a:lnTo>
                <a:lnTo>
                  <a:pt x="893778" y="69178"/>
                </a:lnTo>
                <a:lnTo>
                  <a:pt x="934121" y="64046"/>
                </a:lnTo>
                <a:lnTo>
                  <a:pt x="980384" y="55637"/>
                </a:lnTo>
                <a:lnTo>
                  <a:pt x="1022606" y="45092"/>
                </a:lnTo>
                <a:lnTo>
                  <a:pt x="1064941" y="31806"/>
                </a:lnTo>
                <a:lnTo>
                  <a:pt x="1114425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SMARTInkShape-Group51">
            <a:extLst>
              <a:ext uri="{FF2B5EF4-FFF2-40B4-BE49-F238E27FC236}">
                <a16:creationId xmlns:a16="http://schemas.microsoft.com/office/drawing/2014/main" xmlns="" id="{77B012C8-928D-4957-9C66-EFD009ED5D8F}"/>
              </a:ext>
            </a:extLst>
          </p:cNvPr>
          <p:cNvGrpSpPr/>
          <p:nvPr/>
        </p:nvGrpSpPr>
        <p:grpSpPr>
          <a:xfrm>
            <a:off x="2057400" y="2946701"/>
            <a:ext cx="1691366" cy="621966"/>
            <a:chOff x="2057400" y="2946701"/>
            <a:chExt cx="1691366" cy="621966"/>
          </a:xfrm>
        </p:grpSpPr>
        <p:sp>
          <p:nvSpPr>
            <p:cNvPr id="13" name="SMARTInkShape-87">
              <a:extLst>
                <a:ext uri="{FF2B5EF4-FFF2-40B4-BE49-F238E27FC236}">
                  <a16:creationId xmlns:a16="http://schemas.microsoft.com/office/drawing/2014/main" xmlns="" id="{8D379AA6-67DC-43F3-874F-C960293D1D4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057400" y="2946701"/>
              <a:ext cx="1654176" cy="349261"/>
            </a:xfrm>
            <a:custGeom>
              <a:avLst/>
              <a:gdLst/>
              <a:ahLst/>
              <a:cxnLst/>
              <a:rect l="0" t="0" r="0" b="0"/>
              <a:pathLst>
                <a:path w="1654176" h="349261">
                  <a:moveTo>
                    <a:pt x="0" y="282274"/>
                  </a:moveTo>
                  <a:lnTo>
                    <a:pt x="0" y="282274"/>
                  </a:lnTo>
                  <a:lnTo>
                    <a:pt x="1686" y="283960"/>
                  </a:lnTo>
                  <a:lnTo>
                    <a:pt x="2535" y="284103"/>
                  </a:lnTo>
                  <a:lnTo>
                    <a:pt x="3454" y="283846"/>
                  </a:lnTo>
                  <a:lnTo>
                    <a:pt x="7373" y="280858"/>
                  </a:lnTo>
                  <a:lnTo>
                    <a:pt x="42586" y="255595"/>
                  </a:lnTo>
                  <a:lnTo>
                    <a:pt x="82557" y="231401"/>
                  </a:lnTo>
                  <a:lnTo>
                    <a:pt x="124827" y="206944"/>
                  </a:lnTo>
                  <a:lnTo>
                    <a:pt x="164710" y="181669"/>
                  </a:lnTo>
                  <a:lnTo>
                    <a:pt x="212191" y="158018"/>
                  </a:lnTo>
                  <a:lnTo>
                    <a:pt x="250353" y="138566"/>
                  </a:lnTo>
                  <a:lnTo>
                    <a:pt x="281895" y="123271"/>
                  </a:lnTo>
                  <a:lnTo>
                    <a:pt x="318726" y="106126"/>
                  </a:lnTo>
                  <a:lnTo>
                    <a:pt x="354734" y="90391"/>
                  </a:lnTo>
                  <a:lnTo>
                    <a:pt x="392855" y="77214"/>
                  </a:lnTo>
                  <a:lnTo>
                    <a:pt x="435122" y="63459"/>
                  </a:lnTo>
                  <a:lnTo>
                    <a:pt x="480708" y="50550"/>
                  </a:lnTo>
                  <a:lnTo>
                    <a:pt x="522962" y="39304"/>
                  </a:lnTo>
                  <a:lnTo>
                    <a:pt x="560645" y="29407"/>
                  </a:lnTo>
                  <a:lnTo>
                    <a:pt x="599211" y="19947"/>
                  </a:lnTo>
                  <a:lnTo>
                    <a:pt x="639330" y="14087"/>
                  </a:lnTo>
                  <a:lnTo>
                    <a:pt x="684222" y="8391"/>
                  </a:lnTo>
                  <a:lnTo>
                    <a:pt x="724687" y="4313"/>
                  </a:lnTo>
                  <a:lnTo>
                    <a:pt x="761644" y="1985"/>
                  </a:lnTo>
                  <a:lnTo>
                    <a:pt x="798060" y="715"/>
                  </a:lnTo>
                  <a:lnTo>
                    <a:pt x="845592" y="0"/>
                  </a:lnTo>
                  <a:lnTo>
                    <a:pt x="884252" y="729"/>
                  </a:lnTo>
                  <a:lnTo>
                    <a:pt x="913701" y="2626"/>
                  </a:lnTo>
                  <a:lnTo>
                    <a:pt x="957363" y="5821"/>
                  </a:lnTo>
                  <a:lnTo>
                    <a:pt x="993232" y="8653"/>
                  </a:lnTo>
                  <a:lnTo>
                    <a:pt x="1034301" y="13170"/>
                  </a:lnTo>
                  <a:lnTo>
                    <a:pt x="1078220" y="21800"/>
                  </a:lnTo>
                  <a:lnTo>
                    <a:pt x="1114209" y="29983"/>
                  </a:lnTo>
                  <a:lnTo>
                    <a:pt x="1147843" y="37147"/>
                  </a:lnTo>
                  <a:lnTo>
                    <a:pt x="1186415" y="47131"/>
                  </a:lnTo>
                  <a:lnTo>
                    <a:pt x="1230428" y="59986"/>
                  </a:lnTo>
                  <a:lnTo>
                    <a:pt x="1275916" y="75539"/>
                  </a:lnTo>
                  <a:lnTo>
                    <a:pt x="1319025" y="94490"/>
                  </a:lnTo>
                  <a:lnTo>
                    <a:pt x="1360373" y="114216"/>
                  </a:lnTo>
                  <a:lnTo>
                    <a:pt x="1401524" y="138579"/>
                  </a:lnTo>
                  <a:lnTo>
                    <a:pt x="1445399" y="165074"/>
                  </a:lnTo>
                  <a:lnTo>
                    <a:pt x="1489581" y="196133"/>
                  </a:lnTo>
                  <a:lnTo>
                    <a:pt x="1528725" y="225839"/>
                  </a:lnTo>
                  <a:lnTo>
                    <a:pt x="1574320" y="266715"/>
                  </a:lnTo>
                  <a:lnTo>
                    <a:pt x="1620741" y="312050"/>
                  </a:lnTo>
                  <a:lnTo>
                    <a:pt x="1647633" y="348358"/>
                  </a:lnTo>
                  <a:lnTo>
                    <a:pt x="1649108" y="349260"/>
                  </a:lnTo>
                  <a:lnTo>
                    <a:pt x="1654175" y="348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88">
              <a:extLst>
                <a:ext uri="{FF2B5EF4-FFF2-40B4-BE49-F238E27FC236}">
                  <a16:creationId xmlns:a16="http://schemas.microsoft.com/office/drawing/2014/main" xmlns="" id="{3F85D4FC-3C2A-4604-A745-B1C6B026FE9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571875" y="3122375"/>
              <a:ext cx="176891" cy="207934"/>
            </a:xfrm>
            <a:custGeom>
              <a:avLst/>
              <a:gdLst/>
              <a:ahLst/>
              <a:cxnLst/>
              <a:rect l="0" t="0" r="0" b="0"/>
              <a:pathLst>
                <a:path w="176891" h="207934">
                  <a:moveTo>
                    <a:pt x="0" y="106600"/>
                  </a:moveTo>
                  <a:lnTo>
                    <a:pt x="0" y="106600"/>
                  </a:lnTo>
                  <a:lnTo>
                    <a:pt x="0" y="108286"/>
                  </a:lnTo>
                  <a:lnTo>
                    <a:pt x="705" y="108782"/>
                  </a:lnTo>
                  <a:lnTo>
                    <a:pt x="17828" y="115541"/>
                  </a:lnTo>
                  <a:lnTo>
                    <a:pt x="62900" y="151336"/>
                  </a:lnTo>
                  <a:lnTo>
                    <a:pt x="107875" y="180561"/>
                  </a:lnTo>
                  <a:lnTo>
                    <a:pt x="151928" y="201898"/>
                  </a:lnTo>
                  <a:lnTo>
                    <a:pt x="169284" y="207300"/>
                  </a:lnTo>
                  <a:lnTo>
                    <a:pt x="174728" y="207933"/>
                  </a:lnTo>
                  <a:lnTo>
                    <a:pt x="175752" y="206964"/>
                  </a:lnTo>
                  <a:lnTo>
                    <a:pt x="176890" y="203065"/>
                  </a:lnTo>
                  <a:lnTo>
                    <a:pt x="176455" y="198744"/>
                  </a:lnTo>
                  <a:lnTo>
                    <a:pt x="164917" y="154940"/>
                  </a:lnTo>
                  <a:lnTo>
                    <a:pt x="151603" y="112113"/>
                  </a:lnTo>
                  <a:lnTo>
                    <a:pt x="149434" y="66680"/>
                  </a:lnTo>
                  <a:lnTo>
                    <a:pt x="144170" y="19131"/>
                  </a:lnTo>
                  <a:lnTo>
                    <a:pt x="142925" y="146"/>
                  </a:lnTo>
                  <a:lnTo>
                    <a:pt x="142556" y="0"/>
                  </a:lnTo>
                  <a:lnTo>
                    <a:pt x="139700" y="1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89">
              <a:extLst>
                <a:ext uri="{FF2B5EF4-FFF2-40B4-BE49-F238E27FC236}">
                  <a16:creationId xmlns:a16="http://schemas.microsoft.com/office/drawing/2014/main" xmlns="" id="{8A06DB18-F95E-410B-97AF-89212CE3009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714625" y="3324324"/>
              <a:ext cx="103330" cy="244343"/>
            </a:xfrm>
            <a:custGeom>
              <a:avLst/>
              <a:gdLst/>
              <a:ahLst/>
              <a:cxnLst/>
              <a:rect l="0" t="0" r="0" b="0"/>
              <a:pathLst>
                <a:path w="103330" h="244343">
                  <a:moveTo>
                    <a:pt x="0" y="104676"/>
                  </a:moveTo>
                  <a:lnTo>
                    <a:pt x="0" y="104676"/>
                  </a:lnTo>
                  <a:lnTo>
                    <a:pt x="19189" y="112827"/>
                  </a:lnTo>
                  <a:lnTo>
                    <a:pt x="28167" y="114148"/>
                  </a:lnTo>
                  <a:lnTo>
                    <a:pt x="47362" y="106346"/>
                  </a:lnTo>
                  <a:lnTo>
                    <a:pt x="57425" y="98821"/>
                  </a:lnTo>
                  <a:lnTo>
                    <a:pt x="87536" y="57610"/>
                  </a:lnTo>
                  <a:lnTo>
                    <a:pt x="95850" y="35122"/>
                  </a:lnTo>
                  <a:lnTo>
                    <a:pt x="102315" y="4743"/>
                  </a:lnTo>
                  <a:lnTo>
                    <a:pt x="103135" y="3129"/>
                  </a:lnTo>
                  <a:lnTo>
                    <a:pt x="103329" y="2053"/>
                  </a:lnTo>
                  <a:lnTo>
                    <a:pt x="103105" y="1336"/>
                  </a:lnTo>
                  <a:lnTo>
                    <a:pt x="102604" y="858"/>
                  </a:lnTo>
                  <a:lnTo>
                    <a:pt x="101916" y="891"/>
                  </a:lnTo>
                  <a:lnTo>
                    <a:pt x="100212" y="1870"/>
                  </a:lnTo>
                  <a:lnTo>
                    <a:pt x="99969" y="1919"/>
                  </a:lnTo>
                  <a:lnTo>
                    <a:pt x="101516" y="0"/>
                  </a:lnTo>
                  <a:lnTo>
                    <a:pt x="101575" y="3302"/>
                  </a:lnTo>
                  <a:lnTo>
                    <a:pt x="100648" y="5881"/>
                  </a:lnTo>
                  <a:lnTo>
                    <a:pt x="99907" y="7063"/>
                  </a:lnTo>
                  <a:lnTo>
                    <a:pt x="98864" y="12097"/>
                  </a:lnTo>
                  <a:lnTo>
                    <a:pt x="99561" y="15081"/>
                  </a:lnTo>
                  <a:lnTo>
                    <a:pt x="100241" y="16371"/>
                  </a:lnTo>
                  <a:lnTo>
                    <a:pt x="98438" y="62293"/>
                  </a:lnTo>
                  <a:lnTo>
                    <a:pt x="95913" y="109777"/>
                  </a:lnTo>
                  <a:lnTo>
                    <a:pt x="95276" y="155140"/>
                  </a:lnTo>
                  <a:lnTo>
                    <a:pt x="95252" y="201838"/>
                  </a:lnTo>
                  <a:lnTo>
                    <a:pt x="96191" y="235581"/>
                  </a:lnTo>
                  <a:lnTo>
                    <a:pt x="97984" y="244324"/>
                  </a:lnTo>
                  <a:lnTo>
                    <a:pt x="97778" y="244342"/>
                  </a:lnTo>
                  <a:lnTo>
                    <a:pt x="95250" y="238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90">
              <a:extLst>
                <a:ext uri="{FF2B5EF4-FFF2-40B4-BE49-F238E27FC236}">
                  <a16:creationId xmlns:a16="http://schemas.microsoft.com/office/drawing/2014/main" xmlns="" id="{5B68B312-822C-4167-A2E7-F911ACB21B3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870200" y="3346450"/>
              <a:ext cx="123826" cy="6220"/>
            </a:xfrm>
            <a:custGeom>
              <a:avLst/>
              <a:gdLst/>
              <a:ahLst/>
              <a:cxnLst/>
              <a:rect l="0" t="0" r="0" b="0"/>
              <a:pathLst>
                <a:path w="123826" h="6220">
                  <a:moveTo>
                    <a:pt x="0" y="0"/>
                  </a:moveTo>
                  <a:lnTo>
                    <a:pt x="0" y="0"/>
                  </a:lnTo>
                  <a:lnTo>
                    <a:pt x="2734" y="2734"/>
                  </a:lnTo>
                  <a:lnTo>
                    <a:pt x="45268" y="3174"/>
                  </a:lnTo>
                  <a:lnTo>
                    <a:pt x="88988" y="4860"/>
                  </a:lnTo>
                  <a:lnTo>
                    <a:pt x="114636" y="6219"/>
                  </a:lnTo>
                  <a:lnTo>
                    <a:pt x="12382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91">
              <a:extLst>
                <a:ext uri="{FF2B5EF4-FFF2-40B4-BE49-F238E27FC236}">
                  <a16:creationId xmlns:a16="http://schemas.microsoft.com/office/drawing/2014/main" xmlns="" id="{C9DB97EE-1AE5-4CE2-8FAF-33CF0114F1F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70254" y="3349625"/>
              <a:ext cx="125668" cy="215199"/>
            </a:xfrm>
            <a:custGeom>
              <a:avLst/>
              <a:gdLst/>
              <a:ahLst/>
              <a:cxnLst/>
              <a:rect l="0" t="0" r="0" b="0"/>
              <a:pathLst>
                <a:path w="125668" h="215199">
                  <a:moveTo>
                    <a:pt x="12646" y="0"/>
                  </a:moveTo>
                  <a:lnTo>
                    <a:pt x="12646" y="0"/>
                  </a:lnTo>
                  <a:lnTo>
                    <a:pt x="10817" y="0"/>
                  </a:lnTo>
                  <a:lnTo>
                    <a:pt x="11598" y="0"/>
                  </a:lnTo>
                  <a:lnTo>
                    <a:pt x="11595" y="353"/>
                  </a:lnTo>
                  <a:lnTo>
                    <a:pt x="9820" y="2734"/>
                  </a:lnTo>
                  <a:lnTo>
                    <a:pt x="9480" y="6208"/>
                  </a:lnTo>
                  <a:lnTo>
                    <a:pt x="6936" y="48427"/>
                  </a:lnTo>
                  <a:lnTo>
                    <a:pt x="217" y="78923"/>
                  </a:lnTo>
                  <a:lnTo>
                    <a:pt x="0" y="86067"/>
                  </a:lnTo>
                  <a:lnTo>
                    <a:pt x="335" y="87011"/>
                  </a:lnTo>
                  <a:lnTo>
                    <a:pt x="910" y="87641"/>
                  </a:lnTo>
                  <a:lnTo>
                    <a:pt x="1647" y="88061"/>
                  </a:lnTo>
                  <a:lnTo>
                    <a:pt x="2139" y="87988"/>
                  </a:lnTo>
                  <a:lnTo>
                    <a:pt x="2466" y="87586"/>
                  </a:lnTo>
                  <a:lnTo>
                    <a:pt x="2684" y="86966"/>
                  </a:lnTo>
                  <a:lnTo>
                    <a:pt x="3183" y="86552"/>
                  </a:lnTo>
                  <a:lnTo>
                    <a:pt x="4677" y="86092"/>
                  </a:lnTo>
                  <a:lnTo>
                    <a:pt x="12522" y="78899"/>
                  </a:lnTo>
                  <a:lnTo>
                    <a:pt x="14355" y="75871"/>
                  </a:lnTo>
                  <a:lnTo>
                    <a:pt x="18932" y="73349"/>
                  </a:lnTo>
                  <a:lnTo>
                    <a:pt x="24965" y="70700"/>
                  </a:lnTo>
                  <a:lnTo>
                    <a:pt x="38625" y="62043"/>
                  </a:lnTo>
                  <a:lnTo>
                    <a:pt x="41596" y="61089"/>
                  </a:lnTo>
                  <a:lnTo>
                    <a:pt x="64560" y="64811"/>
                  </a:lnTo>
                  <a:lnTo>
                    <a:pt x="72164" y="67808"/>
                  </a:lnTo>
                  <a:lnTo>
                    <a:pt x="96695" y="95335"/>
                  </a:lnTo>
                  <a:lnTo>
                    <a:pt x="116079" y="125781"/>
                  </a:lnTo>
                  <a:lnTo>
                    <a:pt x="125667" y="157040"/>
                  </a:lnTo>
                  <a:lnTo>
                    <a:pt x="116947" y="185851"/>
                  </a:lnTo>
                  <a:lnTo>
                    <a:pt x="109990" y="196413"/>
                  </a:lnTo>
                  <a:lnTo>
                    <a:pt x="101226" y="204560"/>
                  </a:lnTo>
                  <a:lnTo>
                    <a:pt x="83105" y="213531"/>
                  </a:lnTo>
                  <a:lnTo>
                    <a:pt x="70329" y="215198"/>
                  </a:lnTo>
                  <a:lnTo>
                    <a:pt x="24537" y="211834"/>
                  </a:lnTo>
                  <a:lnTo>
                    <a:pt x="14172" y="208316"/>
                  </a:lnTo>
                  <a:lnTo>
                    <a:pt x="9471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SMARTInkShape-Group52">
            <a:extLst>
              <a:ext uri="{FF2B5EF4-FFF2-40B4-BE49-F238E27FC236}">
                <a16:creationId xmlns:a16="http://schemas.microsoft.com/office/drawing/2014/main" xmlns="" id="{D3101D06-4150-42A9-B8F9-C8C5A3BE43E0}"/>
              </a:ext>
            </a:extLst>
          </p:cNvPr>
          <p:cNvGrpSpPr/>
          <p:nvPr/>
        </p:nvGrpSpPr>
        <p:grpSpPr>
          <a:xfrm>
            <a:off x="2463800" y="3409950"/>
            <a:ext cx="142876" cy="161926"/>
            <a:chOff x="2463800" y="3409950"/>
            <a:chExt cx="142876" cy="161926"/>
          </a:xfrm>
        </p:grpSpPr>
        <p:sp>
          <p:nvSpPr>
            <p:cNvPr id="19" name="SMARTInkShape-92">
              <a:extLst>
                <a:ext uri="{FF2B5EF4-FFF2-40B4-BE49-F238E27FC236}">
                  <a16:creationId xmlns:a16="http://schemas.microsoft.com/office/drawing/2014/main" xmlns="" id="{1A0E8809-8CCE-4EEE-A8AC-F1F022504FF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527300" y="3409950"/>
              <a:ext cx="8176" cy="161926"/>
            </a:xfrm>
            <a:custGeom>
              <a:avLst/>
              <a:gdLst/>
              <a:ahLst/>
              <a:cxnLst/>
              <a:rect l="0" t="0" r="0" b="0"/>
              <a:pathLst>
                <a:path w="8176" h="161926">
                  <a:moveTo>
                    <a:pt x="0" y="0"/>
                  </a:moveTo>
                  <a:lnTo>
                    <a:pt x="0" y="0"/>
                  </a:lnTo>
                  <a:lnTo>
                    <a:pt x="1829" y="0"/>
                  </a:lnTo>
                  <a:lnTo>
                    <a:pt x="3" y="0"/>
                  </a:lnTo>
                  <a:lnTo>
                    <a:pt x="4364" y="4717"/>
                  </a:lnTo>
                  <a:lnTo>
                    <a:pt x="5467" y="7153"/>
                  </a:lnTo>
                  <a:lnTo>
                    <a:pt x="6176" y="12650"/>
                  </a:lnTo>
                  <a:lnTo>
                    <a:pt x="7280" y="29865"/>
                  </a:lnTo>
                  <a:lnTo>
                    <a:pt x="8175" y="35146"/>
                  </a:lnTo>
                  <a:lnTo>
                    <a:pt x="6368" y="80074"/>
                  </a:lnTo>
                  <a:lnTo>
                    <a:pt x="5302" y="124671"/>
                  </a:lnTo>
                  <a:lnTo>
                    <a:pt x="635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93">
              <a:extLst>
                <a:ext uri="{FF2B5EF4-FFF2-40B4-BE49-F238E27FC236}">
                  <a16:creationId xmlns:a16="http://schemas.microsoft.com/office/drawing/2014/main" xmlns="" id="{594EF357-872A-46F5-A1B5-79DE4BB7941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463800" y="3482975"/>
              <a:ext cx="142876" cy="15876"/>
            </a:xfrm>
            <a:custGeom>
              <a:avLst/>
              <a:gdLst/>
              <a:ahLst/>
              <a:cxnLst/>
              <a:rect l="0" t="0" r="0" b="0"/>
              <a:pathLst>
                <a:path w="142876" h="15876">
                  <a:moveTo>
                    <a:pt x="0" y="3175"/>
                  </a:moveTo>
                  <a:lnTo>
                    <a:pt x="0" y="3175"/>
                  </a:lnTo>
                  <a:lnTo>
                    <a:pt x="0" y="1489"/>
                  </a:lnTo>
                  <a:lnTo>
                    <a:pt x="353" y="993"/>
                  </a:lnTo>
                  <a:lnTo>
                    <a:pt x="941" y="662"/>
                  </a:lnTo>
                  <a:lnTo>
                    <a:pt x="1686" y="441"/>
                  </a:lnTo>
                  <a:lnTo>
                    <a:pt x="1829" y="294"/>
                  </a:lnTo>
                  <a:lnTo>
                    <a:pt x="1572" y="196"/>
                  </a:lnTo>
                  <a:lnTo>
                    <a:pt x="27" y="3"/>
                  </a:lnTo>
                  <a:lnTo>
                    <a:pt x="46630" y="0"/>
                  </a:lnTo>
                  <a:lnTo>
                    <a:pt x="56888" y="353"/>
                  </a:lnTo>
                  <a:lnTo>
                    <a:pt x="58034" y="941"/>
                  </a:lnTo>
                  <a:lnTo>
                    <a:pt x="58797" y="1686"/>
                  </a:lnTo>
                  <a:lnTo>
                    <a:pt x="105043" y="11766"/>
                  </a:lnTo>
                  <a:lnTo>
                    <a:pt x="142875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SMARTInkShape-94">
            <a:extLst>
              <a:ext uri="{FF2B5EF4-FFF2-40B4-BE49-F238E27FC236}">
                <a16:creationId xmlns:a16="http://schemas.microsoft.com/office/drawing/2014/main" xmlns="" id="{7860B46C-FF88-4BF5-86DB-1CDC855529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26025" y="2035469"/>
            <a:ext cx="2841626" cy="101307"/>
          </a:xfrm>
          <a:custGeom>
            <a:avLst/>
            <a:gdLst/>
            <a:ahLst/>
            <a:cxnLst/>
            <a:rect l="0" t="0" r="0" b="0"/>
            <a:pathLst>
              <a:path w="2841626" h="101307">
                <a:moveTo>
                  <a:pt x="0" y="2881"/>
                </a:moveTo>
                <a:lnTo>
                  <a:pt x="0" y="2881"/>
                </a:lnTo>
                <a:lnTo>
                  <a:pt x="1685" y="2881"/>
                </a:lnTo>
                <a:lnTo>
                  <a:pt x="3454" y="1940"/>
                </a:lnTo>
                <a:lnTo>
                  <a:pt x="4419" y="1195"/>
                </a:lnTo>
                <a:lnTo>
                  <a:pt x="13220" y="0"/>
                </a:lnTo>
                <a:lnTo>
                  <a:pt x="49523" y="765"/>
                </a:lnTo>
                <a:lnTo>
                  <a:pt x="93170" y="9593"/>
                </a:lnTo>
                <a:lnTo>
                  <a:pt x="135101" y="19312"/>
                </a:lnTo>
                <a:lnTo>
                  <a:pt x="176001" y="27553"/>
                </a:lnTo>
                <a:lnTo>
                  <a:pt x="218093" y="33477"/>
                </a:lnTo>
                <a:lnTo>
                  <a:pt x="257334" y="37787"/>
                </a:lnTo>
                <a:lnTo>
                  <a:pt x="303188" y="44924"/>
                </a:lnTo>
                <a:lnTo>
                  <a:pt x="340896" y="47796"/>
                </a:lnTo>
                <a:lnTo>
                  <a:pt x="381347" y="50644"/>
                </a:lnTo>
                <a:lnTo>
                  <a:pt x="418615" y="53722"/>
                </a:lnTo>
                <a:lnTo>
                  <a:pt x="464708" y="56237"/>
                </a:lnTo>
                <a:lnTo>
                  <a:pt x="502545" y="59268"/>
                </a:lnTo>
                <a:lnTo>
                  <a:pt x="550158" y="63264"/>
                </a:lnTo>
                <a:lnTo>
                  <a:pt x="594291" y="65765"/>
                </a:lnTo>
                <a:lnTo>
                  <a:pt x="639567" y="68441"/>
                </a:lnTo>
                <a:lnTo>
                  <a:pt x="675002" y="69578"/>
                </a:lnTo>
                <a:lnTo>
                  <a:pt x="722308" y="71640"/>
                </a:lnTo>
                <a:lnTo>
                  <a:pt x="768205" y="74397"/>
                </a:lnTo>
                <a:lnTo>
                  <a:pt x="810694" y="78156"/>
                </a:lnTo>
                <a:lnTo>
                  <a:pt x="850316" y="78807"/>
                </a:lnTo>
                <a:lnTo>
                  <a:pt x="897586" y="81209"/>
                </a:lnTo>
                <a:lnTo>
                  <a:pt x="934818" y="81946"/>
                </a:lnTo>
                <a:lnTo>
                  <a:pt x="974346" y="82164"/>
                </a:lnTo>
                <a:lnTo>
                  <a:pt x="1018604" y="82238"/>
                </a:lnTo>
                <a:lnTo>
                  <a:pt x="1062297" y="82253"/>
                </a:lnTo>
                <a:lnTo>
                  <a:pt x="1107643" y="79720"/>
                </a:lnTo>
                <a:lnTo>
                  <a:pt x="1151460" y="75823"/>
                </a:lnTo>
                <a:lnTo>
                  <a:pt x="1190454" y="71656"/>
                </a:lnTo>
                <a:lnTo>
                  <a:pt x="1229802" y="67436"/>
                </a:lnTo>
                <a:lnTo>
                  <a:pt x="1271903" y="63271"/>
                </a:lnTo>
                <a:lnTo>
                  <a:pt x="1317049" y="60178"/>
                </a:lnTo>
                <a:lnTo>
                  <a:pt x="1363769" y="63076"/>
                </a:lnTo>
                <a:lnTo>
                  <a:pt x="1397746" y="66369"/>
                </a:lnTo>
                <a:lnTo>
                  <a:pt x="1401800" y="65435"/>
                </a:lnTo>
                <a:lnTo>
                  <a:pt x="1405483" y="64197"/>
                </a:lnTo>
                <a:lnTo>
                  <a:pt x="1450878" y="57240"/>
                </a:lnTo>
                <a:lnTo>
                  <a:pt x="1496761" y="56871"/>
                </a:lnTo>
                <a:lnTo>
                  <a:pt x="1539363" y="57210"/>
                </a:lnTo>
                <a:lnTo>
                  <a:pt x="1586647" y="62634"/>
                </a:lnTo>
                <a:lnTo>
                  <a:pt x="1634139" y="68588"/>
                </a:lnTo>
                <a:lnTo>
                  <a:pt x="1673735" y="73801"/>
                </a:lnTo>
                <a:lnTo>
                  <a:pt x="1717606" y="78025"/>
                </a:lnTo>
                <a:lnTo>
                  <a:pt x="1757369" y="82257"/>
                </a:lnTo>
                <a:lnTo>
                  <a:pt x="1804381" y="85366"/>
                </a:lnTo>
                <a:lnTo>
                  <a:pt x="1840113" y="88802"/>
                </a:lnTo>
                <a:lnTo>
                  <a:pt x="1881070" y="90898"/>
                </a:lnTo>
                <a:lnTo>
                  <a:pt x="1925673" y="93292"/>
                </a:lnTo>
                <a:lnTo>
                  <a:pt x="1962758" y="94980"/>
                </a:lnTo>
                <a:lnTo>
                  <a:pt x="2004271" y="97041"/>
                </a:lnTo>
                <a:lnTo>
                  <a:pt x="2043305" y="97808"/>
                </a:lnTo>
                <a:lnTo>
                  <a:pt x="2079643" y="98388"/>
                </a:lnTo>
                <a:lnTo>
                  <a:pt x="2122394" y="100285"/>
                </a:lnTo>
                <a:lnTo>
                  <a:pt x="2156660" y="101003"/>
                </a:lnTo>
                <a:lnTo>
                  <a:pt x="2198523" y="101216"/>
                </a:lnTo>
                <a:lnTo>
                  <a:pt x="2238522" y="101279"/>
                </a:lnTo>
                <a:lnTo>
                  <a:pt x="2272912" y="101298"/>
                </a:lnTo>
                <a:lnTo>
                  <a:pt x="2319242" y="101304"/>
                </a:lnTo>
                <a:lnTo>
                  <a:pt x="2362769" y="101305"/>
                </a:lnTo>
                <a:lnTo>
                  <a:pt x="2409741" y="101306"/>
                </a:lnTo>
                <a:lnTo>
                  <a:pt x="2447351" y="101306"/>
                </a:lnTo>
                <a:lnTo>
                  <a:pt x="2487540" y="101306"/>
                </a:lnTo>
                <a:lnTo>
                  <a:pt x="2523437" y="99620"/>
                </a:lnTo>
                <a:lnTo>
                  <a:pt x="2569772" y="98072"/>
                </a:lnTo>
                <a:lnTo>
                  <a:pt x="2608819" y="94735"/>
                </a:lnTo>
                <a:lnTo>
                  <a:pt x="2652881" y="92364"/>
                </a:lnTo>
                <a:lnTo>
                  <a:pt x="2691401" y="89362"/>
                </a:lnTo>
                <a:lnTo>
                  <a:pt x="2737207" y="86018"/>
                </a:lnTo>
                <a:lnTo>
                  <a:pt x="2780759" y="82055"/>
                </a:lnTo>
                <a:lnTo>
                  <a:pt x="2826677" y="79158"/>
                </a:lnTo>
                <a:lnTo>
                  <a:pt x="2841625" y="790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SMARTInkShape-Group54">
            <a:extLst>
              <a:ext uri="{FF2B5EF4-FFF2-40B4-BE49-F238E27FC236}">
                <a16:creationId xmlns:a16="http://schemas.microsoft.com/office/drawing/2014/main" xmlns="" id="{87EBAC8B-5BFE-498E-9681-4BFB97B62823}"/>
              </a:ext>
            </a:extLst>
          </p:cNvPr>
          <p:cNvGrpSpPr/>
          <p:nvPr/>
        </p:nvGrpSpPr>
        <p:grpSpPr>
          <a:xfrm>
            <a:off x="3765550" y="2951275"/>
            <a:ext cx="1298379" cy="616087"/>
            <a:chOff x="3765550" y="2951275"/>
            <a:chExt cx="1298379" cy="616087"/>
          </a:xfrm>
        </p:grpSpPr>
        <p:sp>
          <p:nvSpPr>
            <p:cNvPr id="23" name="SMARTInkShape-95">
              <a:extLst>
                <a:ext uri="{FF2B5EF4-FFF2-40B4-BE49-F238E27FC236}">
                  <a16:creationId xmlns:a16="http://schemas.microsoft.com/office/drawing/2014/main" xmlns="" id="{86E8BD40-35D0-4C6F-93F2-FE2EE18DBE9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965700" y="3133725"/>
              <a:ext cx="98229" cy="145829"/>
            </a:xfrm>
            <a:custGeom>
              <a:avLst/>
              <a:gdLst/>
              <a:ahLst/>
              <a:cxnLst/>
              <a:rect l="0" t="0" r="0" b="0"/>
              <a:pathLst>
                <a:path w="98229" h="145829">
                  <a:moveTo>
                    <a:pt x="50800" y="0"/>
                  </a:moveTo>
                  <a:lnTo>
                    <a:pt x="50800" y="0"/>
                  </a:lnTo>
                  <a:lnTo>
                    <a:pt x="50800" y="1686"/>
                  </a:lnTo>
                  <a:lnTo>
                    <a:pt x="51741" y="3454"/>
                  </a:lnTo>
                  <a:lnTo>
                    <a:pt x="57008" y="12423"/>
                  </a:lnTo>
                  <a:lnTo>
                    <a:pt x="75583" y="58174"/>
                  </a:lnTo>
                  <a:lnTo>
                    <a:pt x="77689" y="65013"/>
                  </a:lnTo>
                  <a:lnTo>
                    <a:pt x="83728" y="99736"/>
                  </a:lnTo>
                  <a:lnTo>
                    <a:pt x="97982" y="140884"/>
                  </a:lnTo>
                  <a:lnTo>
                    <a:pt x="98228" y="143519"/>
                  </a:lnTo>
                  <a:lnTo>
                    <a:pt x="97941" y="144363"/>
                  </a:lnTo>
                  <a:lnTo>
                    <a:pt x="97397" y="144925"/>
                  </a:lnTo>
                  <a:lnTo>
                    <a:pt x="96681" y="145300"/>
                  </a:lnTo>
                  <a:lnTo>
                    <a:pt x="92303" y="145828"/>
                  </a:lnTo>
                  <a:lnTo>
                    <a:pt x="83166" y="140927"/>
                  </a:lnTo>
                  <a:lnTo>
                    <a:pt x="37917" y="114360"/>
                  </a:lnTo>
                  <a:lnTo>
                    <a:pt x="0" y="92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96">
              <a:extLst>
                <a:ext uri="{FF2B5EF4-FFF2-40B4-BE49-F238E27FC236}">
                  <a16:creationId xmlns:a16="http://schemas.microsoft.com/office/drawing/2014/main" xmlns="" id="{8F447A82-D591-4A6F-8AB0-6C3EFFE36A4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241800" y="3264202"/>
              <a:ext cx="209351" cy="183849"/>
            </a:xfrm>
            <a:custGeom>
              <a:avLst/>
              <a:gdLst/>
              <a:ahLst/>
              <a:cxnLst/>
              <a:rect l="0" t="0" r="0" b="0"/>
              <a:pathLst>
                <a:path w="209351" h="183849">
                  <a:moveTo>
                    <a:pt x="0" y="167973"/>
                  </a:moveTo>
                  <a:lnTo>
                    <a:pt x="0" y="167973"/>
                  </a:lnTo>
                  <a:lnTo>
                    <a:pt x="21949" y="167032"/>
                  </a:lnTo>
                  <a:lnTo>
                    <a:pt x="40383" y="161292"/>
                  </a:lnTo>
                  <a:lnTo>
                    <a:pt x="77478" y="136044"/>
                  </a:lnTo>
                  <a:lnTo>
                    <a:pt x="123732" y="93641"/>
                  </a:lnTo>
                  <a:lnTo>
                    <a:pt x="161629" y="49077"/>
                  </a:lnTo>
                  <a:lnTo>
                    <a:pt x="207265" y="1988"/>
                  </a:lnTo>
                  <a:lnTo>
                    <a:pt x="209249" y="0"/>
                  </a:lnTo>
                  <a:lnTo>
                    <a:pt x="209350" y="252"/>
                  </a:lnTo>
                  <a:lnTo>
                    <a:pt x="209179" y="17452"/>
                  </a:lnTo>
                  <a:lnTo>
                    <a:pt x="203772" y="62368"/>
                  </a:lnTo>
                  <a:lnTo>
                    <a:pt x="200353" y="109860"/>
                  </a:lnTo>
                  <a:lnTo>
                    <a:pt x="200038" y="156890"/>
                  </a:lnTo>
                  <a:lnTo>
                    <a:pt x="202562" y="173035"/>
                  </a:lnTo>
                  <a:lnTo>
                    <a:pt x="206375" y="183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97">
              <a:extLst>
                <a:ext uri="{FF2B5EF4-FFF2-40B4-BE49-F238E27FC236}">
                  <a16:creationId xmlns:a16="http://schemas.microsoft.com/office/drawing/2014/main" xmlns="" id="{9C11A2C4-AD15-4D00-B7CF-D3D50A3BD49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492625" y="3277118"/>
              <a:ext cx="104039" cy="199995"/>
            </a:xfrm>
            <a:custGeom>
              <a:avLst/>
              <a:gdLst/>
              <a:ahLst/>
              <a:cxnLst/>
              <a:rect l="0" t="0" r="0" b="0"/>
              <a:pathLst>
                <a:path w="104039" h="199995">
                  <a:moveTo>
                    <a:pt x="0" y="15357"/>
                  </a:moveTo>
                  <a:lnTo>
                    <a:pt x="0" y="15357"/>
                  </a:lnTo>
                  <a:lnTo>
                    <a:pt x="0" y="17043"/>
                  </a:lnTo>
                  <a:lnTo>
                    <a:pt x="353" y="17539"/>
                  </a:lnTo>
                  <a:lnTo>
                    <a:pt x="941" y="17870"/>
                  </a:lnTo>
                  <a:lnTo>
                    <a:pt x="1685" y="18091"/>
                  </a:lnTo>
                  <a:lnTo>
                    <a:pt x="1829" y="18238"/>
                  </a:lnTo>
                  <a:lnTo>
                    <a:pt x="1572" y="18336"/>
                  </a:lnTo>
                  <a:lnTo>
                    <a:pt x="8" y="18531"/>
                  </a:lnTo>
                  <a:lnTo>
                    <a:pt x="2" y="16846"/>
                  </a:lnTo>
                  <a:lnTo>
                    <a:pt x="9434" y="8752"/>
                  </a:lnTo>
                  <a:lnTo>
                    <a:pt x="17882" y="3965"/>
                  </a:lnTo>
                  <a:lnTo>
                    <a:pt x="36276" y="0"/>
                  </a:lnTo>
                  <a:lnTo>
                    <a:pt x="63980" y="3946"/>
                  </a:lnTo>
                  <a:lnTo>
                    <a:pt x="69946" y="6876"/>
                  </a:lnTo>
                  <a:lnTo>
                    <a:pt x="74126" y="11235"/>
                  </a:lnTo>
                  <a:lnTo>
                    <a:pt x="79740" y="21269"/>
                  </a:lnTo>
                  <a:lnTo>
                    <a:pt x="81301" y="27862"/>
                  </a:lnTo>
                  <a:lnTo>
                    <a:pt x="78932" y="47360"/>
                  </a:lnTo>
                  <a:lnTo>
                    <a:pt x="73368" y="64090"/>
                  </a:lnTo>
                  <a:lnTo>
                    <a:pt x="69207" y="71699"/>
                  </a:lnTo>
                  <a:lnTo>
                    <a:pt x="62369" y="77873"/>
                  </a:lnTo>
                  <a:lnTo>
                    <a:pt x="57588" y="80184"/>
                  </a:lnTo>
                  <a:lnTo>
                    <a:pt x="50455" y="81667"/>
                  </a:lnTo>
                  <a:lnTo>
                    <a:pt x="49512" y="81436"/>
                  </a:lnTo>
                  <a:lnTo>
                    <a:pt x="48883" y="80929"/>
                  </a:lnTo>
                  <a:lnTo>
                    <a:pt x="48464" y="80238"/>
                  </a:lnTo>
                  <a:lnTo>
                    <a:pt x="48890" y="79072"/>
                  </a:lnTo>
                  <a:lnTo>
                    <a:pt x="51245" y="75895"/>
                  </a:lnTo>
                  <a:lnTo>
                    <a:pt x="54643" y="74013"/>
                  </a:lnTo>
                  <a:lnTo>
                    <a:pt x="64259" y="72804"/>
                  </a:lnTo>
                  <a:lnTo>
                    <a:pt x="73250" y="74281"/>
                  </a:lnTo>
                  <a:lnTo>
                    <a:pt x="82617" y="80323"/>
                  </a:lnTo>
                  <a:lnTo>
                    <a:pt x="94557" y="96211"/>
                  </a:lnTo>
                  <a:lnTo>
                    <a:pt x="99709" y="107988"/>
                  </a:lnTo>
                  <a:lnTo>
                    <a:pt x="104038" y="131442"/>
                  </a:lnTo>
                  <a:lnTo>
                    <a:pt x="101742" y="156167"/>
                  </a:lnTo>
                  <a:lnTo>
                    <a:pt x="96076" y="170438"/>
                  </a:lnTo>
                  <a:lnTo>
                    <a:pt x="82818" y="189923"/>
                  </a:lnTo>
                  <a:lnTo>
                    <a:pt x="73104" y="197608"/>
                  </a:lnTo>
                  <a:lnTo>
                    <a:pt x="69903" y="199299"/>
                  </a:lnTo>
                  <a:lnTo>
                    <a:pt x="53599" y="199994"/>
                  </a:lnTo>
                  <a:lnTo>
                    <a:pt x="35752" y="196716"/>
                  </a:lnTo>
                  <a:lnTo>
                    <a:pt x="19050" y="189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98">
              <a:extLst>
                <a:ext uri="{FF2B5EF4-FFF2-40B4-BE49-F238E27FC236}">
                  <a16:creationId xmlns:a16="http://schemas.microsoft.com/office/drawing/2014/main" xmlns="" id="{B106FC84-8FD8-49E4-9DA8-9090FA51956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92575" y="3387856"/>
              <a:ext cx="3176" cy="179506"/>
            </a:xfrm>
            <a:custGeom>
              <a:avLst/>
              <a:gdLst/>
              <a:ahLst/>
              <a:cxnLst/>
              <a:rect l="0" t="0" r="0" b="0"/>
              <a:pathLst>
                <a:path w="3176" h="179506">
                  <a:moveTo>
                    <a:pt x="0" y="3044"/>
                  </a:moveTo>
                  <a:lnTo>
                    <a:pt x="0" y="3044"/>
                  </a:lnTo>
                  <a:lnTo>
                    <a:pt x="1686" y="3044"/>
                  </a:lnTo>
                  <a:lnTo>
                    <a:pt x="2182" y="2691"/>
                  </a:lnTo>
                  <a:lnTo>
                    <a:pt x="2513" y="2103"/>
                  </a:lnTo>
                  <a:lnTo>
                    <a:pt x="3136" y="0"/>
                  </a:lnTo>
                  <a:lnTo>
                    <a:pt x="3175" y="42478"/>
                  </a:lnTo>
                  <a:lnTo>
                    <a:pt x="3175" y="84729"/>
                  </a:lnTo>
                  <a:lnTo>
                    <a:pt x="3175" y="125838"/>
                  </a:lnTo>
                  <a:lnTo>
                    <a:pt x="3175" y="173355"/>
                  </a:lnTo>
                  <a:lnTo>
                    <a:pt x="3175" y="179505"/>
                  </a:lnTo>
                  <a:lnTo>
                    <a:pt x="3175" y="177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99">
              <a:extLst>
                <a:ext uri="{FF2B5EF4-FFF2-40B4-BE49-F238E27FC236}">
                  <a16:creationId xmlns:a16="http://schemas.microsoft.com/office/drawing/2014/main" xmlns="" id="{731F9A2B-1CD7-4BD2-9C6B-817BB5BEEB2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44950" y="3482975"/>
              <a:ext cx="142876" cy="3176"/>
            </a:xfrm>
            <a:custGeom>
              <a:avLst/>
              <a:gdLst/>
              <a:ahLst/>
              <a:cxnLst/>
              <a:rect l="0" t="0" r="0" b="0"/>
              <a:pathLst>
                <a:path w="142876" h="3176">
                  <a:moveTo>
                    <a:pt x="0" y="3175"/>
                  </a:moveTo>
                  <a:lnTo>
                    <a:pt x="0" y="3175"/>
                  </a:lnTo>
                  <a:lnTo>
                    <a:pt x="0" y="1489"/>
                  </a:lnTo>
                  <a:lnTo>
                    <a:pt x="353" y="993"/>
                  </a:lnTo>
                  <a:lnTo>
                    <a:pt x="941" y="662"/>
                  </a:lnTo>
                  <a:lnTo>
                    <a:pt x="3044" y="39"/>
                  </a:lnTo>
                  <a:lnTo>
                    <a:pt x="46696" y="0"/>
                  </a:lnTo>
                  <a:lnTo>
                    <a:pt x="88876" y="0"/>
                  </a:lnTo>
                  <a:lnTo>
                    <a:pt x="1428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100">
              <a:extLst>
                <a:ext uri="{FF2B5EF4-FFF2-40B4-BE49-F238E27FC236}">
                  <a16:creationId xmlns:a16="http://schemas.microsoft.com/office/drawing/2014/main" xmlns="" id="{B55901B4-8262-4FE8-A4EC-E81C3594649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65550" y="2951275"/>
              <a:ext cx="1257301" cy="363426"/>
            </a:xfrm>
            <a:custGeom>
              <a:avLst/>
              <a:gdLst/>
              <a:ahLst/>
              <a:cxnLst/>
              <a:rect l="0" t="0" r="0" b="0"/>
              <a:pathLst>
                <a:path w="1257301" h="363426">
                  <a:moveTo>
                    <a:pt x="0" y="363425"/>
                  </a:moveTo>
                  <a:lnTo>
                    <a:pt x="0" y="363425"/>
                  </a:lnTo>
                  <a:lnTo>
                    <a:pt x="2734" y="363425"/>
                  </a:lnTo>
                  <a:lnTo>
                    <a:pt x="49386" y="340492"/>
                  </a:lnTo>
                  <a:lnTo>
                    <a:pt x="84567" y="316866"/>
                  </a:lnTo>
                  <a:lnTo>
                    <a:pt x="128930" y="281428"/>
                  </a:lnTo>
                  <a:lnTo>
                    <a:pt x="175973" y="244534"/>
                  </a:lnTo>
                  <a:lnTo>
                    <a:pt x="215460" y="214391"/>
                  </a:lnTo>
                  <a:lnTo>
                    <a:pt x="257180" y="185218"/>
                  </a:lnTo>
                  <a:lnTo>
                    <a:pt x="302431" y="153504"/>
                  </a:lnTo>
                  <a:lnTo>
                    <a:pt x="344718" y="127655"/>
                  </a:lnTo>
                  <a:lnTo>
                    <a:pt x="385553" y="106323"/>
                  </a:lnTo>
                  <a:lnTo>
                    <a:pt x="423985" y="87763"/>
                  </a:lnTo>
                  <a:lnTo>
                    <a:pt x="470443" y="66025"/>
                  </a:lnTo>
                  <a:lnTo>
                    <a:pt x="506552" y="53606"/>
                  </a:lnTo>
                  <a:lnTo>
                    <a:pt x="550022" y="39852"/>
                  </a:lnTo>
                  <a:lnTo>
                    <a:pt x="584814" y="31700"/>
                  </a:lnTo>
                  <a:lnTo>
                    <a:pt x="626127" y="21171"/>
                  </a:lnTo>
                  <a:lnTo>
                    <a:pt x="672745" y="9834"/>
                  </a:lnTo>
                  <a:lnTo>
                    <a:pt x="720195" y="4980"/>
                  </a:lnTo>
                  <a:lnTo>
                    <a:pt x="767174" y="2318"/>
                  </a:lnTo>
                  <a:lnTo>
                    <a:pt x="802613" y="0"/>
                  </a:lnTo>
                  <a:lnTo>
                    <a:pt x="840669" y="1234"/>
                  </a:lnTo>
                  <a:lnTo>
                    <a:pt x="877541" y="4187"/>
                  </a:lnTo>
                  <a:lnTo>
                    <a:pt x="924144" y="9445"/>
                  </a:lnTo>
                  <a:lnTo>
                    <a:pt x="969633" y="19120"/>
                  </a:lnTo>
                  <a:lnTo>
                    <a:pt x="1009082" y="29634"/>
                  </a:lnTo>
                  <a:lnTo>
                    <a:pt x="1052030" y="47120"/>
                  </a:lnTo>
                  <a:lnTo>
                    <a:pt x="1095990" y="75959"/>
                  </a:lnTo>
                  <a:lnTo>
                    <a:pt x="1138686" y="112775"/>
                  </a:lnTo>
                  <a:lnTo>
                    <a:pt x="1175019" y="159862"/>
                  </a:lnTo>
                  <a:lnTo>
                    <a:pt x="1201335" y="200983"/>
                  </a:lnTo>
                  <a:lnTo>
                    <a:pt x="1231539" y="247344"/>
                  </a:lnTo>
                  <a:lnTo>
                    <a:pt x="1242214" y="271311"/>
                  </a:lnTo>
                  <a:lnTo>
                    <a:pt x="1257300" y="296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24" name="SMARTInkShape-Group55">
            <a:extLst>
              <a:ext uri="{FF2B5EF4-FFF2-40B4-BE49-F238E27FC236}">
                <a16:creationId xmlns:a16="http://schemas.microsoft.com/office/drawing/2014/main" xmlns="" id="{4C67C848-08BD-42A9-8E15-C221FE9F33A2}"/>
              </a:ext>
            </a:extLst>
          </p:cNvPr>
          <p:cNvGrpSpPr/>
          <p:nvPr/>
        </p:nvGrpSpPr>
        <p:grpSpPr>
          <a:xfrm>
            <a:off x="5118111" y="3146425"/>
            <a:ext cx="655836" cy="640214"/>
            <a:chOff x="5118111" y="3146425"/>
            <a:chExt cx="655836" cy="640214"/>
          </a:xfrm>
        </p:grpSpPr>
        <p:sp>
          <p:nvSpPr>
            <p:cNvPr id="30" name="SMARTInkShape-101">
              <a:extLst>
                <a:ext uri="{FF2B5EF4-FFF2-40B4-BE49-F238E27FC236}">
                  <a16:creationId xmlns:a16="http://schemas.microsoft.com/office/drawing/2014/main" xmlns="" id="{37940F81-1725-4676-B0AE-D657A082B72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127625" y="3184525"/>
              <a:ext cx="619126" cy="602114"/>
            </a:xfrm>
            <a:custGeom>
              <a:avLst/>
              <a:gdLst/>
              <a:ahLst/>
              <a:cxnLst/>
              <a:rect l="0" t="0" r="0" b="0"/>
              <a:pathLst>
                <a:path w="619126" h="602114">
                  <a:moveTo>
                    <a:pt x="25400" y="0"/>
                  </a:moveTo>
                  <a:lnTo>
                    <a:pt x="25400" y="0"/>
                  </a:lnTo>
                  <a:lnTo>
                    <a:pt x="22356" y="3044"/>
                  </a:lnTo>
                  <a:lnTo>
                    <a:pt x="20343" y="44080"/>
                  </a:lnTo>
                  <a:lnTo>
                    <a:pt x="16758" y="85064"/>
                  </a:lnTo>
                  <a:lnTo>
                    <a:pt x="7512" y="129256"/>
                  </a:lnTo>
                  <a:lnTo>
                    <a:pt x="2346" y="168877"/>
                  </a:lnTo>
                  <a:lnTo>
                    <a:pt x="309" y="214263"/>
                  </a:lnTo>
                  <a:lnTo>
                    <a:pt x="61" y="254539"/>
                  </a:lnTo>
                  <a:lnTo>
                    <a:pt x="12" y="295160"/>
                  </a:lnTo>
                  <a:lnTo>
                    <a:pt x="2" y="330831"/>
                  </a:lnTo>
                  <a:lnTo>
                    <a:pt x="0" y="377753"/>
                  </a:lnTo>
                  <a:lnTo>
                    <a:pt x="3454" y="424112"/>
                  </a:lnTo>
                  <a:lnTo>
                    <a:pt x="6674" y="462695"/>
                  </a:lnTo>
                  <a:lnTo>
                    <a:pt x="14260" y="509622"/>
                  </a:lnTo>
                  <a:lnTo>
                    <a:pt x="19234" y="552631"/>
                  </a:lnTo>
                  <a:lnTo>
                    <a:pt x="25005" y="565186"/>
                  </a:lnTo>
                  <a:lnTo>
                    <a:pt x="32681" y="575365"/>
                  </a:lnTo>
                  <a:lnTo>
                    <a:pt x="37631" y="578799"/>
                  </a:lnTo>
                  <a:lnTo>
                    <a:pt x="43566" y="580365"/>
                  </a:lnTo>
                  <a:lnTo>
                    <a:pt x="91050" y="581024"/>
                  </a:lnTo>
                  <a:lnTo>
                    <a:pt x="133712" y="581025"/>
                  </a:lnTo>
                  <a:lnTo>
                    <a:pt x="174039" y="578291"/>
                  </a:lnTo>
                  <a:lnTo>
                    <a:pt x="217300" y="577937"/>
                  </a:lnTo>
                  <a:lnTo>
                    <a:pt x="260391" y="577867"/>
                  </a:lnTo>
                  <a:lnTo>
                    <a:pt x="306478" y="577852"/>
                  </a:lnTo>
                  <a:lnTo>
                    <a:pt x="346158" y="576910"/>
                  </a:lnTo>
                  <a:lnTo>
                    <a:pt x="392261" y="575322"/>
                  </a:lnTo>
                  <a:lnTo>
                    <a:pt x="428473" y="577650"/>
                  </a:lnTo>
                  <a:lnTo>
                    <a:pt x="470367" y="582697"/>
                  </a:lnTo>
                  <a:lnTo>
                    <a:pt x="517535" y="592548"/>
                  </a:lnTo>
                  <a:lnTo>
                    <a:pt x="557817" y="599972"/>
                  </a:lnTo>
                  <a:lnTo>
                    <a:pt x="594327" y="602113"/>
                  </a:lnTo>
                  <a:lnTo>
                    <a:pt x="619125" y="596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102">
              <a:extLst>
                <a:ext uri="{FF2B5EF4-FFF2-40B4-BE49-F238E27FC236}">
                  <a16:creationId xmlns:a16="http://schemas.microsoft.com/office/drawing/2014/main" xmlns="" id="{098ACD1B-ED81-4EA3-9E5A-DD1CA5B5994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118111" y="3146425"/>
              <a:ext cx="655836" cy="625476"/>
            </a:xfrm>
            <a:custGeom>
              <a:avLst/>
              <a:gdLst/>
              <a:ahLst/>
              <a:cxnLst/>
              <a:rect l="0" t="0" r="0" b="0"/>
              <a:pathLst>
                <a:path w="655836" h="625476">
                  <a:moveTo>
                    <a:pt x="3164" y="0"/>
                  </a:moveTo>
                  <a:lnTo>
                    <a:pt x="3164" y="0"/>
                  </a:lnTo>
                  <a:lnTo>
                    <a:pt x="1479" y="0"/>
                  </a:lnTo>
                  <a:lnTo>
                    <a:pt x="982" y="353"/>
                  </a:lnTo>
                  <a:lnTo>
                    <a:pt x="651" y="941"/>
                  </a:lnTo>
                  <a:lnTo>
                    <a:pt x="0" y="3136"/>
                  </a:lnTo>
                  <a:lnTo>
                    <a:pt x="17891" y="10709"/>
                  </a:lnTo>
                  <a:lnTo>
                    <a:pt x="28141" y="12307"/>
                  </a:lnTo>
                  <a:lnTo>
                    <a:pt x="75360" y="7697"/>
                  </a:lnTo>
                  <a:lnTo>
                    <a:pt x="103471" y="3572"/>
                  </a:lnTo>
                  <a:lnTo>
                    <a:pt x="145995" y="2269"/>
                  </a:lnTo>
                  <a:lnTo>
                    <a:pt x="186185" y="299"/>
                  </a:lnTo>
                  <a:lnTo>
                    <a:pt x="231031" y="39"/>
                  </a:lnTo>
                  <a:lnTo>
                    <a:pt x="273635" y="5"/>
                  </a:lnTo>
                  <a:lnTo>
                    <a:pt x="316182" y="353"/>
                  </a:lnTo>
                  <a:lnTo>
                    <a:pt x="363435" y="4419"/>
                  </a:lnTo>
                  <a:lnTo>
                    <a:pt x="408267" y="8609"/>
                  </a:lnTo>
                  <a:lnTo>
                    <a:pt x="447271" y="9404"/>
                  </a:lnTo>
                  <a:lnTo>
                    <a:pt x="489427" y="9509"/>
                  </a:lnTo>
                  <a:lnTo>
                    <a:pt x="536298" y="9524"/>
                  </a:lnTo>
                  <a:lnTo>
                    <a:pt x="583345" y="9525"/>
                  </a:lnTo>
                  <a:lnTo>
                    <a:pt x="610618" y="15705"/>
                  </a:lnTo>
                  <a:lnTo>
                    <a:pt x="611333" y="16115"/>
                  </a:lnTo>
                  <a:lnTo>
                    <a:pt x="611811" y="16740"/>
                  </a:lnTo>
                  <a:lnTo>
                    <a:pt x="612693" y="18376"/>
                  </a:lnTo>
                  <a:lnTo>
                    <a:pt x="614820" y="21280"/>
                  </a:lnTo>
                  <a:lnTo>
                    <a:pt x="615960" y="24375"/>
                  </a:lnTo>
                  <a:lnTo>
                    <a:pt x="617477" y="26473"/>
                  </a:lnTo>
                  <a:lnTo>
                    <a:pt x="618791" y="35059"/>
                  </a:lnTo>
                  <a:lnTo>
                    <a:pt x="620055" y="82537"/>
                  </a:lnTo>
                  <a:lnTo>
                    <a:pt x="623844" y="126333"/>
                  </a:lnTo>
                  <a:lnTo>
                    <a:pt x="627107" y="171677"/>
                  </a:lnTo>
                  <a:lnTo>
                    <a:pt x="629520" y="213550"/>
                  </a:lnTo>
                  <a:lnTo>
                    <a:pt x="631680" y="257890"/>
                  </a:lnTo>
                  <a:lnTo>
                    <a:pt x="634787" y="305252"/>
                  </a:lnTo>
                  <a:lnTo>
                    <a:pt x="638215" y="350732"/>
                  </a:lnTo>
                  <a:lnTo>
                    <a:pt x="642066" y="393105"/>
                  </a:lnTo>
                  <a:lnTo>
                    <a:pt x="644450" y="435300"/>
                  </a:lnTo>
                  <a:lnTo>
                    <a:pt x="644511" y="480718"/>
                  </a:lnTo>
                  <a:lnTo>
                    <a:pt x="647558" y="526002"/>
                  </a:lnTo>
                  <a:lnTo>
                    <a:pt x="647689" y="571779"/>
                  </a:lnTo>
                  <a:lnTo>
                    <a:pt x="648042" y="577621"/>
                  </a:lnTo>
                  <a:lnTo>
                    <a:pt x="650423" y="591008"/>
                  </a:lnTo>
                  <a:lnTo>
                    <a:pt x="650217" y="592972"/>
                  </a:lnTo>
                  <a:lnTo>
                    <a:pt x="649727" y="594281"/>
                  </a:lnTo>
                  <a:lnTo>
                    <a:pt x="649048" y="595154"/>
                  </a:lnTo>
                  <a:lnTo>
                    <a:pt x="648092" y="599754"/>
                  </a:lnTo>
                  <a:lnTo>
                    <a:pt x="648809" y="602637"/>
                  </a:lnTo>
                  <a:lnTo>
                    <a:pt x="652776" y="608814"/>
                  </a:lnTo>
                  <a:lnTo>
                    <a:pt x="653873" y="614871"/>
                  </a:lnTo>
                  <a:lnTo>
                    <a:pt x="655675" y="617316"/>
                  </a:lnTo>
                  <a:lnTo>
                    <a:pt x="655835" y="617919"/>
                  </a:lnTo>
                  <a:lnTo>
                    <a:pt x="655589" y="618321"/>
                  </a:lnTo>
                  <a:lnTo>
                    <a:pt x="654047" y="619121"/>
                  </a:lnTo>
                  <a:lnTo>
                    <a:pt x="654041" y="620809"/>
                  </a:lnTo>
                  <a:lnTo>
                    <a:pt x="653100" y="622578"/>
                  </a:lnTo>
                  <a:lnTo>
                    <a:pt x="652354" y="623544"/>
                  </a:lnTo>
                  <a:lnTo>
                    <a:pt x="650585" y="624617"/>
                  </a:lnTo>
                  <a:lnTo>
                    <a:pt x="646860" y="625094"/>
                  </a:lnTo>
                  <a:lnTo>
                    <a:pt x="600064" y="625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9" name="SMARTInkShape-Group56">
            <a:extLst>
              <a:ext uri="{FF2B5EF4-FFF2-40B4-BE49-F238E27FC236}">
                <a16:creationId xmlns:a16="http://schemas.microsoft.com/office/drawing/2014/main" xmlns="" id="{632C8DCE-13BD-498E-8AB5-8F9E77A18BFE}"/>
              </a:ext>
            </a:extLst>
          </p:cNvPr>
          <p:cNvGrpSpPr/>
          <p:nvPr/>
        </p:nvGrpSpPr>
        <p:grpSpPr>
          <a:xfrm>
            <a:off x="2390903" y="4035425"/>
            <a:ext cx="2247773" cy="349251"/>
            <a:chOff x="2390903" y="4035425"/>
            <a:chExt cx="2247773" cy="349251"/>
          </a:xfrm>
        </p:grpSpPr>
        <p:sp>
          <p:nvSpPr>
            <p:cNvPr id="1025" name="SMARTInkShape-103">
              <a:extLst>
                <a:ext uri="{FF2B5EF4-FFF2-40B4-BE49-F238E27FC236}">
                  <a16:creationId xmlns:a16="http://schemas.microsoft.com/office/drawing/2014/main" xmlns="" id="{6B65DDC6-8EAF-4598-ABA9-A8E9F60AB83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397256" y="4064087"/>
              <a:ext cx="155445" cy="3089"/>
            </a:xfrm>
            <a:custGeom>
              <a:avLst/>
              <a:gdLst/>
              <a:ahLst/>
              <a:cxnLst/>
              <a:rect l="0" t="0" r="0" b="0"/>
              <a:pathLst>
                <a:path w="155445" h="3089">
                  <a:moveTo>
                    <a:pt x="3044" y="3088"/>
                  </a:moveTo>
                  <a:lnTo>
                    <a:pt x="3044" y="3088"/>
                  </a:lnTo>
                  <a:lnTo>
                    <a:pt x="0" y="3088"/>
                  </a:lnTo>
                  <a:lnTo>
                    <a:pt x="43075" y="2778"/>
                  </a:lnTo>
                  <a:lnTo>
                    <a:pt x="87862" y="2135"/>
                  </a:lnTo>
                  <a:lnTo>
                    <a:pt x="135163" y="0"/>
                  </a:lnTo>
                  <a:lnTo>
                    <a:pt x="146926" y="292"/>
                  </a:lnTo>
                  <a:lnTo>
                    <a:pt x="155444" y="3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6" name="SMARTInkShape-104">
              <a:extLst>
                <a:ext uri="{FF2B5EF4-FFF2-40B4-BE49-F238E27FC236}">
                  <a16:creationId xmlns:a16="http://schemas.microsoft.com/office/drawing/2014/main" xmlns="" id="{CA01FCFB-90A6-4AA5-BCBC-0CE5091A235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390903" y="4035425"/>
              <a:ext cx="166147" cy="313263"/>
            </a:xfrm>
            <a:custGeom>
              <a:avLst/>
              <a:gdLst/>
              <a:ahLst/>
              <a:cxnLst/>
              <a:rect l="0" t="0" r="0" b="0"/>
              <a:pathLst>
                <a:path w="166147" h="313263">
                  <a:moveTo>
                    <a:pt x="9397" y="0"/>
                  </a:moveTo>
                  <a:lnTo>
                    <a:pt x="9397" y="0"/>
                  </a:lnTo>
                  <a:lnTo>
                    <a:pt x="11859" y="40086"/>
                  </a:lnTo>
                  <a:lnTo>
                    <a:pt x="5418" y="82407"/>
                  </a:lnTo>
                  <a:lnTo>
                    <a:pt x="0" y="128781"/>
                  </a:lnTo>
                  <a:lnTo>
                    <a:pt x="263" y="136504"/>
                  </a:lnTo>
                  <a:lnTo>
                    <a:pt x="1574" y="139808"/>
                  </a:lnTo>
                  <a:lnTo>
                    <a:pt x="4296" y="143652"/>
                  </a:lnTo>
                  <a:lnTo>
                    <a:pt x="5291" y="143745"/>
                  </a:lnTo>
                  <a:lnTo>
                    <a:pt x="6307" y="143103"/>
                  </a:lnTo>
                  <a:lnTo>
                    <a:pt x="17932" y="129002"/>
                  </a:lnTo>
                  <a:lnTo>
                    <a:pt x="44577" y="113650"/>
                  </a:lnTo>
                  <a:lnTo>
                    <a:pt x="60835" y="111624"/>
                  </a:lnTo>
                  <a:lnTo>
                    <a:pt x="75673" y="112214"/>
                  </a:lnTo>
                  <a:lnTo>
                    <a:pt x="107652" y="121024"/>
                  </a:lnTo>
                  <a:lnTo>
                    <a:pt x="116566" y="126108"/>
                  </a:lnTo>
                  <a:lnTo>
                    <a:pt x="131501" y="139945"/>
                  </a:lnTo>
                  <a:lnTo>
                    <a:pt x="150874" y="169043"/>
                  </a:lnTo>
                  <a:lnTo>
                    <a:pt x="161090" y="195643"/>
                  </a:lnTo>
                  <a:lnTo>
                    <a:pt x="166146" y="230127"/>
                  </a:lnTo>
                  <a:lnTo>
                    <a:pt x="157441" y="265506"/>
                  </a:lnTo>
                  <a:lnTo>
                    <a:pt x="144827" y="290962"/>
                  </a:lnTo>
                  <a:lnTo>
                    <a:pt x="132153" y="304071"/>
                  </a:lnTo>
                  <a:lnTo>
                    <a:pt x="116090" y="310738"/>
                  </a:lnTo>
                  <a:lnTo>
                    <a:pt x="102981" y="313262"/>
                  </a:lnTo>
                  <a:lnTo>
                    <a:pt x="80770" y="310731"/>
                  </a:lnTo>
                  <a:lnTo>
                    <a:pt x="73927" y="308494"/>
                  </a:lnTo>
                  <a:lnTo>
                    <a:pt x="51640" y="292895"/>
                  </a:lnTo>
                  <a:lnTo>
                    <a:pt x="47497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8" name="SMARTInkShape-105">
              <a:extLst>
                <a:ext uri="{FF2B5EF4-FFF2-40B4-BE49-F238E27FC236}">
                  <a16:creationId xmlns:a16="http://schemas.microsoft.com/office/drawing/2014/main" xmlns="" id="{384359F0-FE04-4AAA-BF95-0A5C5BE6E77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597150" y="4076429"/>
              <a:ext cx="169717" cy="288529"/>
            </a:xfrm>
            <a:custGeom>
              <a:avLst/>
              <a:gdLst/>
              <a:ahLst/>
              <a:cxnLst/>
              <a:rect l="0" t="0" r="0" b="0"/>
              <a:pathLst>
                <a:path w="169717" h="288529">
                  <a:moveTo>
                    <a:pt x="92075" y="32021"/>
                  </a:moveTo>
                  <a:lnTo>
                    <a:pt x="92075" y="32021"/>
                  </a:lnTo>
                  <a:lnTo>
                    <a:pt x="92075" y="28885"/>
                  </a:lnTo>
                  <a:lnTo>
                    <a:pt x="82289" y="19773"/>
                  </a:lnTo>
                  <a:lnTo>
                    <a:pt x="76084" y="16229"/>
                  </a:lnTo>
                  <a:lnTo>
                    <a:pt x="73653" y="15496"/>
                  </a:lnTo>
                  <a:lnTo>
                    <a:pt x="71680" y="15360"/>
                  </a:lnTo>
                  <a:lnTo>
                    <a:pt x="65978" y="15991"/>
                  </a:lnTo>
                  <a:lnTo>
                    <a:pt x="52374" y="25902"/>
                  </a:lnTo>
                  <a:lnTo>
                    <a:pt x="41191" y="39891"/>
                  </a:lnTo>
                  <a:lnTo>
                    <a:pt x="39016" y="53403"/>
                  </a:lnTo>
                  <a:lnTo>
                    <a:pt x="40057" y="67441"/>
                  </a:lnTo>
                  <a:lnTo>
                    <a:pt x="42615" y="74339"/>
                  </a:lnTo>
                  <a:lnTo>
                    <a:pt x="58487" y="97464"/>
                  </a:lnTo>
                  <a:lnTo>
                    <a:pt x="103115" y="141036"/>
                  </a:lnTo>
                  <a:lnTo>
                    <a:pt x="146277" y="187458"/>
                  </a:lnTo>
                  <a:lnTo>
                    <a:pt x="161471" y="212429"/>
                  </a:lnTo>
                  <a:lnTo>
                    <a:pt x="169716" y="256435"/>
                  </a:lnTo>
                  <a:lnTo>
                    <a:pt x="166849" y="272256"/>
                  </a:lnTo>
                  <a:lnTo>
                    <a:pt x="163933" y="279159"/>
                  </a:lnTo>
                  <a:lnTo>
                    <a:pt x="160834" y="283439"/>
                  </a:lnTo>
                  <a:lnTo>
                    <a:pt x="150940" y="286941"/>
                  </a:lnTo>
                  <a:lnTo>
                    <a:pt x="141894" y="288528"/>
                  </a:lnTo>
                  <a:lnTo>
                    <a:pt x="118271" y="284718"/>
                  </a:lnTo>
                  <a:lnTo>
                    <a:pt x="88829" y="273601"/>
                  </a:lnTo>
                  <a:lnTo>
                    <a:pt x="67641" y="257553"/>
                  </a:lnTo>
                  <a:lnTo>
                    <a:pt x="62636" y="249262"/>
                  </a:lnTo>
                  <a:lnTo>
                    <a:pt x="58775" y="234678"/>
                  </a:lnTo>
                  <a:lnTo>
                    <a:pt x="58572" y="222007"/>
                  </a:lnTo>
                  <a:lnTo>
                    <a:pt x="65035" y="202978"/>
                  </a:lnTo>
                  <a:lnTo>
                    <a:pt x="71794" y="191017"/>
                  </a:lnTo>
                  <a:lnTo>
                    <a:pt x="111468" y="143776"/>
                  </a:lnTo>
                  <a:lnTo>
                    <a:pt x="148246" y="96850"/>
                  </a:lnTo>
                  <a:lnTo>
                    <a:pt x="153846" y="86469"/>
                  </a:lnTo>
                  <a:lnTo>
                    <a:pt x="155630" y="75270"/>
                  </a:lnTo>
                  <a:lnTo>
                    <a:pt x="153900" y="54205"/>
                  </a:lnTo>
                  <a:lnTo>
                    <a:pt x="137555" y="10734"/>
                  </a:lnTo>
                  <a:lnTo>
                    <a:pt x="136154" y="8304"/>
                  </a:lnTo>
                  <a:lnTo>
                    <a:pt x="127439" y="1514"/>
                  </a:lnTo>
                  <a:lnTo>
                    <a:pt x="120845" y="0"/>
                  </a:lnTo>
                  <a:lnTo>
                    <a:pt x="110506" y="1915"/>
                  </a:lnTo>
                  <a:lnTo>
                    <a:pt x="70211" y="16575"/>
                  </a:lnTo>
                  <a:lnTo>
                    <a:pt x="24964" y="45745"/>
                  </a:lnTo>
                  <a:lnTo>
                    <a:pt x="0" y="70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9" name="SMARTInkShape-106">
              <a:extLst>
                <a:ext uri="{FF2B5EF4-FFF2-40B4-BE49-F238E27FC236}">
                  <a16:creationId xmlns:a16="http://schemas.microsoft.com/office/drawing/2014/main" xmlns="" id="{D5D7E8F7-4340-4A7D-A702-D257008E98F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43225" y="4215459"/>
              <a:ext cx="149226" cy="7292"/>
            </a:xfrm>
            <a:custGeom>
              <a:avLst/>
              <a:gdLst/>
              <a:ahLst/>
              <a:cxnLst/>
              <a:rect l="0" t="0" r="0" b="0"/>
              <a:pathLst>
                <a:path w="149226" h="7292">
                  <a:moveTo>
                    <a:pt x="0" y="941"/>
                  </a:moveTo>
                  <a:lnTo>
                    <a:pt x="0" y="941"/>
                  </a:lnTo>
                  <a:lnTo>
                    <a:pt x="41829" y="0"/>
                  </a:lnTo>
                  <a:lnTo>
                    <a:pt x="86998" y="475"/>
                  </a:lnTo>
                  <a:lnTo>
                    <a:pt x="133164" y="4156"/>
                  </a:lnTo>
                  <a:lnTo>
                    <a:pt x="149225" y="7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0" name="SMARTInkShape-107">
              <a:extLst>
                <a:ext uri="{FF2B5EF4-FFF2-40B4-BE49-F238E27FC236}">
                  <a16:creationId xmlns:a16="http://schemas.microsoft.com/office/drawing/2014/main" xmlns="" id="{2E61B4C4-DC13-4844-AEA5-BF7936F88EE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140075" y="4040808"/>
              <a:ext cx="127001" cy="261318"/>
            </a:xfrm>
            <a:custGeom>
              <a:avLst/>
              <a:gdLst/>
              <a:ahLst/>
              <a:cxnLst/>
              <a:rect l="0" t="0" r="0" b="0"/>
              <a:pathLst>
                <a:path w="127001" h="261318">
                  <a:moveTo>
                    <a:pt x="0" y="220042"/>
                  </a:moveTo>
                  <a:lnTo>
                    <a:pt x="0" y="220042"/>
                  </a:lnTo>
                  <a:lnTo>
                    <a:pt x="1686" y="220042"/>
                  </a:lnTo>
                  <a:lnTo>
                    <a:pt x="2182" y="220395"/>
                  </a:lnTo>
                  <a:lnTo>
                    <a:pt x="2513" y="220983"/>
                  </a:lnTo>
                  <a:lnTo>
                    <a:pt x="3044" y="222776"/>
                  </a:lnTo>
                  <a:lnTo>
                    <a:pt x="4058" y="222080"/>
                  </a:lnTo>
                  <a:lnTo>
                    <a:pt x="4822" y="221401"/>
                  </a:lnTo>
                  <a:lnTo>
                    <a:pt x="7552" y="220646"/>
                  </a:lnTo>
                  <a:lnTo>
                    <a:pt x="12399" y="220077"/>
                  </a:lnTo>
                  <a:lnTo>
                    <a:pt x="55908" y="176113"/>
                  </a:lnTo>
                  <a:lnTo>
                    <a:pt x="83201" y="134793"/>
                  </a:lnTo>
                  <a:lnTo>
                    <a:pt x="98733" y="91850"/>
                  </a:lnTo>
                  <a:lnTo>
                    <a:pt x="113315" y="47829"/>
                  </a:lnTo>
                  <a:lnTo>
                    <a:pt x="123323" y="644"/>
                  </a:lnTo>
                  <a:lnTo>
                    <a:pt x="123491" y="46"/>
                  </a:lnTo>
                  <a:lnTo>
                    <a:pt x="123602" y="0"/>
                  </a:lnTo>
                  <a:lnTo>
                    <a:pt x="123676" y="322"/>
                  </a:lnTo>
                  <a:lnTo>
                    <a:pt x="120706" y="46540"/>
                  </a:lnTo>
                  <a:lnTo>
                    <a:pt x="120655" y="92170"/>
                  </a:lnTo>
                  <a:lnTo>
                    <a:pt x="120651" y="136070"/>
                  </a:lnTo>
                  <a:lnTo>
                    <a:pt x="120650" y="181559"/>
                  </a:lnTo>
                  <a:lnTo>
                    <a:pt x="121003" y="226046"/>
                  </a:lnTo>
                  <a:lnTo>
                    <a:pt x="124570" y="256035"/>
                  </a:lnTo>
                  <a:lnTo>
                    <a:pt x="127000" y="261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1" name="SMARTInkShape-108">
              <a:extLst>
                <a:ext uri="{FF2B5EF4-FFF2-40B4-BE49-F238E27FC236}">
                  <a16:creationId xmlns:a16="http://schemas.microsoft.com/office/drawing/2014/main" xmlns="" id="{32A5C34E-A57F-40CC-BDA2-99A0AD2AD76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84628" y="4064000"/>
              <a:ext cx="114223" cy="9526"/>
            </a:xfrm>
            <a:custGeom>
              <a:avLst/>
              <a:gdLst/>
              <a:ahLst/>
              <a:cxnLst/>
              <a:rect l="0" t="0" r="0" b="0"/>
              <a:pathLst>
                <a:path w="114223" h="9526">
                  <a:moveTo>
                    <a:pt x="6272" y="9525"/>
                  </a:moveTo>
                  <a:lnTo>
                    <a:pt x="6272" y="9525"/>
                  </a:lnTo>
                  <a:lnTo>
                    <a:pt x="0" y="9525"/>
                  </a:lnTo>
                  <a:lnTo>
                    <a:pt x="46061" y="9525"/>
                  </a:lnTo>
                  <a:lnTo>
                    <a:pt x="89842" y="6071"/>
                  </a:lnTo>
                  <a:lnTo>
                    <a:pt x="1142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2" name="SMARTInkShape-109">
              <a:extLst>
                <a:ext uri="{FF2B5EF4-FFF2-40B4-BE49-F238E27FC236}">
                  <a16:creationId xmlns:a16="http://schemas.microsoft.com/office/drawing/2014/main" xmlns="" id="{3FCBA9CE-0A60-459D-BCF5-46B6584EBE2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387737" y="4057650"/>
              <a:ext cx="136328" cy="241194"/>
            </a:xfrm>
            <a:custGeom>
              <a:avLst/>
              <a:gdLst/>
              <a:ahLst/>
              <a:cxnLst/>
              <a:rect l="0" t="0" r="0" b="0"/>
              <a:pathLst>
                <a:path w="136328" h="241194">
                  <a:moveTo>
                    <a:pt x="3163" y="0"/>
                  </a:moveTo>
                  <a:lnTo>
                    <a:pt x="3163" y="0"/>
                  </a:lnTo>
                  <a:lnTo>
                    <a:pt x="4849" y="1686"/>
                  </a:lnTo>
                  <a:lnTo>
                    <a:pt x="4992" y="2535"/>
                  </a:lnTo>
                  <a:lnTo>
                    <a:pt x="4735" y="3454"/>
                  </a:lnTo>
                  <a:lnTo>
                    <a:pt x="3862" y="5416"/>
                  </a:lnTo>
                  <a:lnTo>
                    <a:pt x="3473" y="7463"/>
                  </a:lnTo>
                  <a:lnTo>
                    <a:pt x="5978" y="53959"/>
                  </a:lnTo>
                  <a:lnTo>
                    <a:pt x="0" y="98077"/>
                  </a:lnTo>
                  <a:lnTo>
                    <a:pt x="934" y="98270"/>
                  </a:lnTo>
                  <a:lnTo>
                    <a:pt x="2723" y="98394"/>
                  </a:lnTo>
                  <a:lnTo>
                    <a:pt x="7793" y="95884"/>
                  </a:lnTo>
                  <a:lnTo>
                    <a:pt x="14439" y="91991"/>
                  </a:lnTo>
                  <a:lnTo>
                    <a:pt x="48047" y="80578"/>
                  </a:lnTo>
                  <a:lnTo>
                    <a:pt x="56914" y="80084"/>
                  </a:lnTo>
                  <a:lnTo>
                    <a:pt x="76391" y="84256"/>
                  </a:lnTo>
                  <a:lnTo>
                    <a:pt x="100168" y="99016"/>
                  </a:lnTo>
                  <a:lnTo>
                    <a:pt x="120618" y="125282"/>
                  </a:lnTo>
                  <a:lnTo>
                    <a:pt x="134388" y="168133"/>
                  </a:lnTo>
                  <a:lnTo>
                    <a:pt x="136327" y="189571"/>
                  </a:lnTo>
                  <a:lnTo>
                    <a:pt x="133763" y="203201"/>
                  </a:lnTo>
                  <a:lnTo>
                    <a:pt x="128705" y="212647"/>
                  </a:lnTo>
                  <a:lnTo>
                    <a:pt x="108410" y="237206"/>
                  </a:lnTo>
                  <a:lnTo>
                    <a:pt x="105443" y="239480"/>
                  </a:lnTo>
                  <a:lnTo>
                    <a:pt x="102596" y="240491"/>
                  </a:lnTo>
                  <a:lnTo>
                    <a:pt x="92975" y="241193"/>
                  </a:lnTo>
                  <a:lnTo>
                    <a:pt x="86728" y="239583"/>
                  </a:lnTo>
                  <a:lnTo>
                    <a:pt x="39652" y="212894"/>
                  </a:lnTo>
                  <a:lnTo>
                    <a:pt x="6338" y="19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3" name="SMARTInkShape-110">
              <a:extLst>
                <a:ext uri="{FF2B5EF4-FFF2-40B4-BE49-F238E27FC236}">
                  <a16:creationId xmlns:a16="http://schemas.microsoft.com/office/drawing/2014/main" xmlns="" id="{E7EF6C22-7C6B-416D-B4AF-6750BD41D53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21100" y="4140200"/>
              <a:ext cx="3176" cy="171451"/>
            </a:xfrm>
            <a:custGeom>
              <a:avLst/>
              <a:gdLst/>
              <a:ahLst/>
              <a:cxnLst/>
              <a:rect l="0" t="0" r="0" b="0"/>
              <a:pathLst>
                <a:path w="3176" h="171451">
                  <a:moveTo>
                    <a:pt x="3175" y="0"/>
                  </a:moveTo>
                  <a:lnTo>
                    <a:pt x="3175" y="0"/>
                  </a:lnTo>
                  <a:lnTo>
                    <a:pt x="131" y="3044"/>
                  </a:lnTo>
                  <a:lnTo>
                    <a:pt x="2208" y="5684"/>
                  </a:lnTo>
                  <a:lnTo>
                    <a:pt x="3048" y="8949"/>
                  </a:lnTo>
                  <a:lnTo>
                    <a:pt x="3170" y="54356"/>
                  </a:lnTo>
                  <a:lnTo>
                    <a:pt x="2234" y="101281"/>
                  </a:lnTo>
                  <a:lnTo>
                    <a:pt x="786" y="14860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4" name="SMARTInkShape-111">
              <a:extLst>
                <a:ext uri="{FF2B5EF4-FFF2-40B4-BE49-F238E27FC236}">
                  <a16:creationId xmlns:a16="http://schemas.microsoft.com/office/drawing/2014/main" xmlns="" id="{34F98441-698F-45DA-89C1-60C9577A484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679825" y="4210050"/>
              <a:ext cx="107951" cy="22226"/>
            </a:xfrm>
            <a:custGeom>
              <a:avLst/>
              <a:gdLst/>
              <a:ahLst/>
              <a:cxnLst/>
              <a:rect l="0" t="0" r="0" b="0"/>
              <a:pathLst>
                <a:path w="107951" h="22226">
                  <a:moveTo>
                    <a:pt x="0" y="0"/>
                  </a:moveTo>
                  <a:lnTo>
                    <a:pt x="0" y="0"/>
                  </a:lnTo>
                  <a:lnTo>
                    <a:pt x="28271" y="10686"/>
                  </a:lnTo>
                  <a:lnTo>
                    <a:pt x="74564" y="21142"/>
                  </a:lnTo>
                  <a:lnTo>
                    <a:pt x="107950" y="2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5" name="SMARTInkShape-112">
              <a:extLst>
                <a:ext uri="{FF2B5EF4-FFF2-40B4-BE49-F238E27FC236}">
                  <a16:creationId xmlns:a16="http://schemas.microsoft.com/office/drawing/2014/main" xmlns="" id="{078AABE2-3A0A-4098-8C80-FCDBC903120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84625" y="4054702"/>
              <a:ext cx="114151" cy="271945"/>
            </a:xfrm>
            <a:custGeom>
              <a:avLst/>
              <a:gdLst/>
              <a:ahLst/>
              <a:cxnLst/>
              <a:rect l="0" t="0" r="0" b="0"/>
              <a:pathLst>
                <a:path w="114151" h="271945">
                  <a:moveTo>
                    <a:pt x="0" y="212498"/>
                  </a:moveTo>
                  <a:lnTo>
                    <a:pt x="0" y="212498"/>
                  </a:lnTo>
                  <a:lnTo>
                    <a:pt x="36759" y="165231"/>
                  </a:lnTo>
                  <a:lnTo>
                    <a:pt x="58423" y="120795"/>
                  </a:lnTo>
                  <a:lnTo>
                    <a:pt x="79338" y="75490"/>
                  </a:lnTo>
                  <a:lnTo>
                    <a:pt x="101017" y="29969"/>
                  </a:lnTo>
                  <a:lnTo>
                    <a:pt x="108653" y="13618"/>
                  </a:lnTo>
                  <a:lnTo>
                    <a:pt x="111740" y="3656"/>
                  </a:lnTo>
                  <a:lnTo>
                    <a:pt x="114150" y="0"/>
                  </a:lnTo>
                  <a:lnTo>
                    <a:pt x="104010" y="44596"/>
                  </a:lnTo>
                  <a:lnTo>
                    <a:pt x="92497" y="83626"/>
                  </a:lnTo>
                  <a:lnTo>
                    <a:pt x="80353" y="131108"/>
                  </a:lnTo>
                  <a:lnTo>
                    <a:pt x="73111" y="174251"/>
                  </a:lnTo>
                  <a:lnTo>
                    <a:pt x="68356" y="216617"/>
                  </a:lnTo>
                  <a:lnTo>
                    <a:pt x="65033" y="262751"/>
                  </a:lnTo>
                  <a:lnTo>
                    <a:pt x="63803" y="271944"/>
                  </a:lnTo>
                  <a:lnTo>
                    <a:pt x="63702" y="271884"/>
                  </a:lnTo>
                  <a:lnTo>
                    <a:pt x="63500" y="269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6" name="SMARTInkShape-113">
              <a:extLst>
                <a:ext uri="{FF2B5EF4-FFF2-40B4-BE49-F238E27FC236}">
                  <a16:creationId xmlns:a16="http://schemas.microsoft.com/office/drawing/2014/main" xmlns="" id="{3AF17913-56E1-496D-ADE3-249CD312C5F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171950" y="4058340"/>
              <a:ext cx="160946" cy="280561"/>
            </a:xfrm>
            <a:custGeom>
              <a:avLst/>
              <a:gdLst/>
              <a:ahLst/>
              <a:cxnLst/>
              <a:rect l="0" t="0" r="0" b="0"/>
              <a:pathLst>
                <a:path w="160946" h="280561">
                  <a:moveTo>
                    <a:pt x="0" y="59635"/>
                  </a:moveTo>
                  <a:lnTo>
                    <a:pt x="0" y="59635"/>
                  </a:lnTo>
                  <a:lnTo>
                    <a:pt x="0" y="62679"/>
                  </a:lnTo>
                  <a:lnTo>
                    <a:pt x="0" y="56629"/>
                  </a:lnTo>
                  <a:lnTo>
                    <a:pt x="16094" y="39663"/>
                  </a:lnTo>
                  <a:lnTo>
                    <a:pt x="19233" y="33217"/>
                  </a:lnTo>
                  <a:lnTo>
                    <a:pt x="41311" y="14826"/>
                  </a:lnTo>
                  <a:lnTo>
                    <a:pt x="68021" y="1640"/>
                  </a:lnTo>
                  <a:lnTo>
                    <a:pt x="74913" y="0"/>
                  </a:lnTo>
                  <a:lnTo>
                    <a:pt x="83110" y="1200"/>
                  </a:lnTo>
                  <a:lnTo>
                    <a:pt x="97190" y="7301"/>
                  </a:lnTo>
                  <a:lnTo>
                    <a:pt x="102697" y="11210"/>
                  </a:lnTo>
                  <a:lnTo>
                    <a:pt x="109765" y="22435"/>
                  </a:lnTo>
                  <a:lnTo>
                    <a:pt x="115587" y="45883"/>
                  </a:lnTo>
                  <a:lnTo>
                    <a:pt x="117309" y="69426"/>
                  </a:lnTo>
                  <a:lnTo>
                    <a:pt x="113041" y="90082"/>
                  </a:lnTo>
                  <a:lnTo>
                    <a:pt x="108214" y="97156"/>
                  </a:lnTo>
                  <a:lnTo>
                    <a:pt x="95302" y="108635"/>
                  </a:lnTo>
                  <a:lnTo>
                    <a:pt x="78549" y="116991"/>
                  </a:lnTo>
                  <a:lnTo>
                    <a:pt x="69801" y="119786"/>
                  </a:lnTo>
                  <a:lnTo>
                    <a:pt x="60027" y="125311"/>
                  </a:lnTo>
                  <a:lnTo>
                    <a:pt x="55889" y="126113"/>
                  </a:lnTo>
                  <a:lnTo>
                    <a:pt x="55957" y="126179"/>
                  </a:lnTo>
                  <a:lnTo>
                    <a:pt x="56354" y="126222"/>
                  </a:lnTo>
                  <a:lnTo>
                    <a:pt x="65641" y="120530"/>
                  </a:lnTo>
                  <a:lnTo>
                    <a:pt x="66338" y="120693"/>
                  </a:lnTo>
                  <a:lnTo>
                    <a:pt x="111265" y="146518"/>
                  </a:lnTo>
                  <a:lnTo>
                    <a:pt x="127799" y="158289"/>
                  </a:lnTo>
                  <a:lnTo>
                    <a:pt x="153053" y="188499"/>
                  </a:lnTo>
                  <a:lnTo>
                    <a:pt x="159807" y="210979"/>
                  </a:lnTo>
                  <a:lnTo>
                    <a:pt x="160945" y="224187"/>
                  </a:lnTo>
                  <a:lnTo>
                    <a:pt x="159961" y="233899"/>
                  </a:lnTo>
                  <a:lnTo>
                    <a:pt x="150681" y="252654"/>
                  </a:lnTo>
                  <a:lnTo>
                    <a:pt x="140131" y="265424"/>
                  </a:lnTo>
                  <a:lnTo>
                    <a:pt x="126932" y="273676"/>
                  </a:lnTo>
                  <a:lnTo>
                    <a:pt x="106787" y="280560"/>
                  </a:lnTo>
                  <a:lnTo>
                    <a:pt x="93377" y="280552"/>
                  </a:lnTo>
                  <a:lnTo>
                    <a:pt x="72470" y="276433"/>
                  </a:lnTo>
                  <a:lnTo>
                    <a:pt x="51710" y="267246"/>
                  </a:lnTo>
                  <a:lnTo>
                    <a:pt x="41544" y="257400"/>
                  </a:lnTo>
                  <a:lnTo>
                    <a:pt x="35201" y="242175"/>
                  </a:lnTo>
                  <a:lnTo>
                    <a:pt x="34925" y="224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7" name="SMARTInkShape-114">
              <a:extLst>
                <a:ext uri="{FF2B5EF4-FFF2-40B4-BE49-F238E27FC236}">
                  <a16:creationId xmlns:a16="http://schemas.microsoft.com/office/drawing/2014/main" xmlns="" id="{C6352B9F-CB3F-4C4E-A59E-653328E3F9F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486275" y="4251325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4419" y="0"/>
                  </a:lnTo>
                  <a:lnTo>
                    <a:pt x="21487" y="3088"/>
                  </a:lnTo>
                  <a:lnTo>
                    <a:pt x="67506" y="3172"/>
                  </a:lnTo>
                  <a:lnTo>
                    <a:pt x="113702" y="5357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8" name="SMARTInkShape-115">
              <a:extLst>
                <a:ext uri="{FF2B5EF4-FFF2-40B4-BE49-F238E27FC236}">
                  <a16:creationId xmlns:a16="http://schemas.microsoft.com/office/drawing/2014/main" xmlns="" id="{C5E29A79-9554-4AF8-A2D0-D188185FFD2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483126" y="4359571"/>
              <a:ext cx="142850" cy="25105"/>
            </a:xfrm>
            <a:custGeom>
              <a:avLst/>
              <a:gdLst/>
              <a:ahLst/>
              <a:cxnLst/>
              <a:rect l="0" t="0" r="0" b="0"/>
              <a:pathLst>
                <a:path w="142850" h="25105">
                  <a:moveTo>
                    <a:pt x="9499" y="6054"/>
                  </a:moveTo>
                  <a:lnTo>
                    <a:pt x="9499" y="6054"/>
                  </a:lnTo>
                  <a:lnTo>
                    <a:pt x="7814" y="6054"/>
                  </a:lnTo>
                  <a:lnTo>
                    <a:pt x="63" y="2918"/>
                  </a:lnTo>
                  <a:lnTo>
                    <a:pt x="0" y="1205"/>
                  </a:lnTo>
                  <a:lnTo>
                    <a:pt x="344" y="705"/>
                  </a:lnTo>
                  <a:lnTo>
                    <a:pt x="926" y="371"/>
                  </a:lnTo>
                  <a:lnTo>
                    <a:pt x="2867" y="0"/>
                  </a:lnTo>
                  <a:lnTo>
                    <a:pt x="37096" y="2599"/>
                  </a:lnTo>
                  <a:lnTo>
                    <a:pt x="78689" y="9902"/>
                  </a:lnTo>
                  <a:lnTo>
                    <a:pt x="142849" y="25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40" name="SMARTInkShape-116">
            <a:extLst>
              <a:ext uri="{FF2B5EF4-FFF2-40B4-BE49-F238E27FC236}">
                <a16:creationId xmlns:a16="http://schemas.microsoft.com/office/drawing/2014/main" xmlns="" id="{8CBBF478-B100-4EA6-B63C-05624E80FA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97200" y="4153031"/>
            <a:ext cx="9526" cy="190370"/>
          </a:xfrm>
          <a:custGeom>
            <a:avLst/>
            <a:gdLst/>
            <a:ahLst/>
            <a:cxnLst/>
            <a:rect l="0" t="0" r="0" b="0"/>
            <a:pathLst>
              <a:path w="9526" h="190370">
                <a:moveTo>
                  <a:pt x="0" y="3044"/>
                </a:moveTo>
                <a:lnTo>
                  <a:pt x="0" y="3044"/>
                </a:lnTo>
                <a:lnTo>
                  <a:pt x="0" y="310"/>
                </a:lnTo>
                <a:lnTo>
                  <a:pt x="353" y="163"/>
                </a:lnTo>
                <a:lnTo>
                  <a:pt x="1686" y="0"/>
                </a:lnTo>
                <a:lnTo>
                  <a:pt x="2182" y="309"/>
                </a:lnTo>
                <a:lnTo>
                  <a:pt x="2513" y="868"/>
                </a:lnTo>
                <a:lnTo>
                  <a:pt x="4857" y="21573"/>
                </a:lnTo>
                <a:lnTo>
                  <a:pt x="6263" y="65917"/>
                </a:lnTo>
                <a:lnTo>
                  <a:pt x="6347" y="111670"/>
                </a:lnTo>
                <a:lnTo>
                  <a:pt x="4168" y="153546"/>
                </a:lnTo>
                <a:lnTo>
                  <a:pt x="4991" y="181818"/>
                </a:lnTo>
                <a:lnTo>
                  <a:pt x="6687" y="186569"/>
                </a:lnTo>
                <a:lnTo>
                  <a:pt x="9525" y="1903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44" name="SMARTInkShape-Group58">
            <a:extLst>
              <a:ext uri="{FF2B5EF4-FFF2-40B4-BE49-F238E27FC236}">
                <a16:creationId xmlns:a16="http://schemas.microsoft.com/office/drawing/2014/main" xmlns="" id="{4909D0DC-B965-46F7-B547-E71AB5992E44}"/>
              </a:ext>
            </a:extLst>
          </p:cNvPr>
          <p:cNvGrpSpPr/>
          <p:nvPr/>
        </p:nvGrpSpPr>
        <p:grpSpPr>
          <a:xfrm>
            <a:off x="7816860" y="2873375"/>
            <a:ext cx="522661" cy="332537"/>
            <a:chOff x="7816860" y="2873375"/>
            <a:chExt cx="522661" cy="332537"/>
          </a:xfrm>
        </p:grpSpPr>
        <p:sp>
          <p:nvSpPr>
            <p:cNvPr id="1041" name="SMARTInkShape-117">
              <a:extLst>
                <a:ext uri="{FF2B5EF4-FFF2-40B4-BE49-F238E27FC236}">
                  <a16:creationId xmlns:a16="http://schemas.microsoft.com/office/drawing/2014/main" xmlns="" id="{4293AB8C-CC7A-4501-8C48-7DF28B2B8ED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39075" y="2873375"/>
              <a:ext cx="206376" cy="6312"/>
            </a:xfrm>
            <a:custGeom>
              <a:avLst/>
              <a:gdLst/>
              <a:ahLst/>
              <a:cxnLst/>
              <a:rect l="0" t="0" r="0" b="0"/>
              <a:pathLst>
                <a:path w="206376" h="6312">
                  <a:moveTo>
                    <a:pt x="0" y="3175"/>
                  </a:moveTo>
                  <a:lnTo>
                    <a:pt x="0" y="3175"/>
                  </a:lnTo>
                  <a:lnTo>
                    <a:pt x="1685" y="4861"/>
                  </a:lnTo>
                  <a:lnTo>
                    <a:pt x="3453" y="5688"/>
                  </a:lnTo>
                  <a:lnTo>
                    <a:pt x="16704" y="6311"/>
                  </a:lnTo>
                  <a:lnTo>
                    <a:pt x="63434" y="3233"/>
                  </a:lnTo>
                  <a:lnTo>
                    <a:pt x="110719" y="4864"/>
                  </a:lnTo>
                  <a:lnTo>
                    <a:pt x="153574" y="6056"/>
                  </a:lnTo>
                  <a:lnTo>
                    <a:pt x="189637" y="5619"/>
                  </a:lnTo>
                  <a:lnTo>
                    <a:pt x="206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2" name="SMARTInkShape-118">
              <a:extLst>
                <a:ext uri="{FF2B5EF4-FFF2-40B4-BE49-F238E27FC236}">
                  <a16:creationId xmlns:a16="http://schemas.microsoft.com/office/drawing/2014/main" xmlns="" id="{7A3B27B6-6DB6-42FC-97AA-B2A532A2F4C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816860" y="2876573"/>
              <a:ext cx="178872" cy="287596"/>
            </a:xfrm>
            <a:custGeom>
              <a:avLst/>
              <a:gdLst/>
              <a:ahLst/>
              <a:cxnLst/>
              <a:rect l="0" t="0" r="0" b="0"/>
              <a:pathLst>
                <a:path w="178872" h="287596">
                  <a:moveTo>
                    <a:pt x="3165" y="6327"/>
                  </a:moveTo>
                  <a:lnTo>
                    <a:pt x="3165" y="6327"/>
                  </a:lnTo>
                  <a:lnTo>
                    <a:pt x="18829" y="6327"/>
                  </a:lnTo>
                  <a:lnTo>
                    <a:pt x="20310" y="5621"/>
                  </a:lnTo>
                  <a:lnTo>
                    <a:pt x="25223" y="1301"/>
                  </a:lnTo>
                  <a:lnTo>
                    <a:pt x="28507" y="0"/>
                  </a:lnTo>
                  <a:lnTo>
                    <a:pt x="28548" y="1669"/>
                  </a:lnTo>
                  <a:lnTo>
                    <a:pt x="27617" y="3434"/>
                  </a:lnTo>
                  <a:lnTo>
                    <a:pt x="26027" y="6099"/>
                  </a:lnTo>
                  <a:lnTo>
                    <a:pt x="23072" y="15493"/>
                  </a:lnTo>
                  <a:lnTo>
                    <a:pt x="13369" y="58327"/>
                  </a:lnTo>
                  <a:lnTo>
                    <a:pt x="2539" y="104954"/>
                  </a:lnTo>
                  <a:lnTo>
                    <a:pt x="0" y="133201"/>
                  </a:lnTo>
                  <a:lnTo>
                    <a:pt x="31828" y="107359"/>
                  </a:lnTo>
                  <a:lnTo>
                    <a:pt x="50635" y="100562"/>
                  </a:lnTo>
                  <a:lnTo>
                    <a:pt x="68529" y="101363"/>
                  </a:lnTo>
                  <a:lnTo>
                    <a:pt x="97715" y="107648"/>
                  </a:lnTo>
                  <a:lnTo>
                    <a:pt x="122259" y="119323"/>
                  </a:lnTo>
                  <a:lnTo>
                    <a:pt x="160124" y="152801"/>
                  </a:lnTo>
                  <a:lnTo>
                    <a:pt x="173203" y="176437"/>
                  </a:lnTo>
                  <a:lnTo>
                    <a:pt x="178871" y="199603"/>
                  </a:lnTo>
                  <a:lnTo>
                    <a:pt x="176974" y="215014"/>
                  </a:lnTo>
                  <a:lnTo>
                    <a:pt x="169591" y="236277"/>
                  </a:lnTo>
                  <a:lnTo>
                    <a:pt x="159486" y="251202"/>
                  </a:lnTo>
                  <a:lnTo>
                    <a:pt x="131884" y="276295"/>
                  </a:lnTo>
                  <a:lnTo>
                    <a:pt x="106894" y="285680"/>
                  </a:lnTo>
                  <a:lnTo>
                    <a:pt x="92578" y="287595"/>
                  </a:lnTo>
                  <a:lnTo>
                    <a:pt x="50440" y="281401"/>
                  </a:lnTo>
                  <a:lnTo>
                    <a:pt x="44402" y="278395"/>
                  </a:lnTo>
                  <a:lnTo>
                    <a:pt x="34557" y="269017"/>
                  </a:lnTo>
                  <a:lnTo>
                    <a:pt x="31740" y="263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3" name="SMARTInkShape-119">
              <a:extLst>
                <a:ext uri="{FF2B5EF4-FFF2-40B4-BE49-F238E27FC236}">
                  <a16:creationId xmlns:a16="http://schemas.microsoft.com/office/drawing/2014/main" xmlns="" id="{A0E88FFB-71AE-4E66-870A-541888A7C6A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83124" y="2882900"/>
              <a:ext cx="156397" cy="323012"/>
            </a:xfrm>
            <a:custGeom>
              <a:avLst/>
              <a:gdLst/>
              <a:ahLst/>
              <a:cxnLst/>
              <a:rect l="0" t="0" r="0" b="0"/>
              <a:pathLst>
                <a:path w="156397" h="323012">
                  <a:moveTo>
                    <a:pt x="56001" y="12700"/>
                  </a:moveTo>
                  <a:lnTo>
                    <a:pt x="56001" y="12700"/>
                  </a:lnTo>
                  <a:lnTo>
                    <a:pt x="54316" y="12700"/>
                  </a:lnTo>
                  <a:lnTo>
                    <a:pt x="52548" y="11759"/>
                  </a:lnTo>
                  <a:lnTo>
                    <a:pt x="51582" y="11014"/>
                  </a:lnTo>
                  <a:lnTo>
                    <a:pt x="48628" y="10187"/>
                  </a:lnTo>
                  <a:lnTo>
                    <a:pt x="41708" y="9536"/>
                  </a:lnTo>
                  <a:lnTo>
                    <a:pt x="19742" y="19666"/>
                  </a:lnTo>
                  <a:lnTo>
                    <a:pt x="2883" y="34323"/>
                  </a:lnTo>
                  <a:lnTo>
                    <a:pt x="642" y="40184"/>
                  </a:lnTo>
                  <a:lnTo>
                    <a:pt x="0" y="46787"/>
                  </a:lnTo>
                  <a:lnTo>
                    <a:pt x="3375" y="60702"/>
                  </a:lnTo>
                  <a:lnTo>
                    <a:pt x="8031" y="69962"/>
                  </a:lnTo>
                  <a:lnTo>
                    <a:pt x="50135" y="114390"/>
                  </a:lnTo>
                  <a:lnTo>
                    <a:pt x="89559" y="157222"/>
                  </a:lnTo>
                  <a:lnTo>
                    <a:pt x="125994" y="201185"/>
                  </a:lnTo>
                  <a:lnTo>
                    <a:pt x="153079" y="246761"/>
                  </a:lnTo>
                  <a:lnTo>
                    <a:pt x="156261" y="259851"/>
                  </a:lnTo>
                  <a:lnTo>
                    <a:pt x="156396" y="277838"/>
                  </a:lnTo>
                  <a:lnTo>
                    <a:pt x="150122" y="302582"/>
                  </a:lnTo>
                  <a:lnTo>
                    <a:pt x="140255" y="311434"/>
                  </a:lnTo>
                  <a:lnTo>
                    <a:pt x="114183" y="321387"/>
                  </a:lnTo>
                  <a:lnTo>
                    <a:pt x="94109" y="323011"/>
                  </a:lnTo>
                  <a:lnTo>
                    <a:pt x="68144" y="318039"/>
                  </a:lnTo>
                  <a:lnTo>
                    <a:pt x="61868" y="314682"/>
                  </a:lnTo>
                  <a:lnTo>
                    <a:pt x="47726" y="299526"/>
                  </a:lnTo>
                  <a:lnTo>
                    <a:pt x="38348" y="282579"/>
                  </a:lnTo>
                  <a:lnTo>
                    <a:pt x="35130" y="267994"/>
                  </a:lnTo>
                  <a:lnTo>
                    <a:pt x="35118" y="254031"/>
                  </a:lnTo>
                  <a:lnTo>
                    <a:pt x="41645" y="234564"/>
                  </a:lnTo>
                  <a:lnTo>
                    <a:pt x="62141" y="196825"/>
                  </a:lnTo>
                  <a:lnTo>
                    <a:pt x="101603" y="152909"/>
                  </a:lnTo>
                  <a:lnTo>
                    <a:pt x="124505" y="124802"/>
                  </a:lnTo>
                  <a:lnTo>
                    <a:pt x="136832" y="97691"/>
                  </a:lnTo>
                  <a:lnTo>
                    <a:pt x="143699" y="66330"/>
                  </a:lnTo>
                  <a:lnTo>
                    <a:pt x="142129" y="45166"/>
                  </a:lnTo>
                  <a:lnTo>
                    <a:pt x="140376" y="38183"/>
                  </a:lnTo>
                  <a:lnTo>
                    <a:pt x="132350" y="25228"/>
                  </a:lnTo>
                  <a:lnTo>
                    <a:pt x="110922" y="11905"/>
                  </a:lnTo>
                  <a:lnTo>
                    <a:pt x="76440" y="2717"/>
                  </a:lnTo>
                  <a:lnTo>
                    <a:pt x="242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47" name="SMARTInkShape-Group59">
            <a:extLst>
              <a:ext uri="{FF2B5EF4-FFF2-40B4-BE49-F238E27FC236}">
                <a16:creationId xmlns:a16="http://schemas.microsoft.com/office/drawing/2014/main" xmlns="" id="{46E12489-59AD-4384-99EC-19668D5E202D}"/>
              </a:ext>
            </a:extLst>
          </p:cNvPr>
          <p:cNvGrpSpPr/>
          <p:nvPr/>
        </p:nvGrpSpPr>
        <p:grpSpPr>
          <a:xfrm>
            <a:off x="7380046" y="3327400"/>
            <a:ext cx="112955" cy="203201"/>
            <a:chOff x="7380046" y="3327400"/>
            <a:chExt cx="112955" cy="203201"/>
          </a:xfrm>
        </p:grpSpPr>
        <p:sp>
          <p:nvSpPr>
            <p:cNvPr id="1045" name="SMARTInkShape-120">
              <a:extLst>
                <a:ext uri="{FF2B5EF4-FFF2-40B4-BE49-F238E27FC236}">
                  <a16:creationId xmlns:a16="http://schemas.microsoft.com/office/drawing/2014/main" xmlns="" id="{BEE8186B-42EA-4033-93FC-40D8C7E072A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426325" y="3327400"/>
              <a:ext cx="22226" cy="203201"/>
            </a:xfrm>
            <a:custGeom>
              <a:avLst/>
              <a:gdLst/>
              <a:ahLst/>
              <a:cxnLst/>
              <a:rect l="0" t="0" r="0" b="0"/>
              <a:pathLst>
                <a:path w="22226" h="203201">
                  <a:moveTo>
                    <a:pt x="0" y="0"/>
                  </a:moveTo>
                  <a:lnTo>
                    <a:pt x="0" y="0"/>
                  </a:lnTo>
                  <a:lnTo>
                    <a:pt x="940" y="37169"/>
                  </a:lnTo>
                  <a:lnTo>
                    <a:pt x="5062" y="79853"/>
                  </a:lnTo>
                  <a:lnTo>
                    <a:pt x="7216" y="126625"/>
                  </a:lnTo>
                  <a:lnTo>
                    <a:pt x="12776" y="172680"/>
                  </a:lnTo>
                  <a:lnTo>
                    <a:pt x="18988" y="200459"/>
                  </a:lnTo>
                  <a:lnTo>
                    <a:pt x="19714" y="201373"/>
                  </a:lnTo>
                  <a:lnTo>
                    <a:pt x="22225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6" name="SMARTInkShape-121">
              <a:extLst>
                <a:ext uri="{FF2B5EF4-FFF2-40B4-BE49-F238E27FC236}">
                  <a16:creationId xmlns:a16="http://schemas.microsoft.com/office/drawing/2014/main" xmlns="" id="{851E2E6C-A79E-4AB7-AA2C-6AC885DBF15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80046" y="3422650"/>
              <a:ext cx="112955" cy="15876"/>
            </a:xfrm>
            <a:custGeom>
              <a:avLst/>
              <a:gdLst/>
              <a:ahLst/>
              <a:cxnLst/>
              <a:rect l="0" t="0" r="0" b="0"/>
              <a:pathLst>
                <a:path w="112955" h="15876">
                  <a:moveTo>
                    <a:pt x="1829" y="0"/>
                  </a:moveTo>
                  <a:lnTo>
                    <a:pt x="1829" y="0"/>
                  </a:lnTo>
                  <a:lnTo>
                    <a:pt x="1829" y="5778"/>
                  </a:lnTo>
                  <a:lnTo>
                    <a:pt x="144" y="7866"/>
                  </a:lnTo>
                  <a:lnTo>
                    <a:pt x="0" y="8419"/>
                  </a:lnTo>
                  <a:lnTo>
                    <a:pt x="257" y="8787"/>
                  </a:lnTo>
                  <a:lnTo>
                    <a:pt x="1483" y="9197"/>
                  </a:lnTo>
                  <a:lnTo>
                    <a:pt x="19123" y="9170"/>
                  </a:lnTo>
                  <a:lnTo>
                    <a:pt x="34173" y="7952"/>
                  </a:lnTo>
                  <a:lnTo>
                    <a:pt x="43633" y="10000"/>
                  </a:lnTo>
                  <a:lnTo>
                    <a:pt x="45573" y="10900"/>
                  </a:lnTo>
                  <a:lnTo>
                    <a:pt x="90711" y="15143"/>
                  </a:lnTo>
                  <a:lnTo>
                    <a:pt x="112954" y="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1" name="SMARTInkShape-Group60">
            <a:extLst>
              <a:ext uri="{FF2B5EF4-FFF2-40B4-BE49-F238E27FC236}">
                <a16:creationId xmlns:a16="http://schemas.microsoft.com/office/drawing/2014/main" xmlns="" id="{851EC0A0-1DAB-46B3-ABAF-5B390EDCEB85}"/>
              </a:ext>
            </a:extLst>
          </p:cNvPr>
          <p:cNvGrpSpPr/>
          <p:nvPr/>
        </p:nvGrpSpPr>
        <p:grpSpPr>
          <a:xfrm>
            <a:off x="7775706" y="3334041"/>
            <a:ext cx="633652" cy="283483"/>
            <a:chOff x="7775706" y="3334041"/>
            <a:chExt cx="633652" cy="283483"/>
          </a:xfrm>
        </p:grpSpPr>
        <p:sp>
          <p:nvSpPr>
            <p:cNvPr id="1048" name="SMARTInkShape-122">
              <a:extLst>
                <a:ext uri="{FF2B5EF4-FFF2-40B4-BE49-F238E27FC236}">
                  <a16:creationId xmlns:a16="http://schemas.microsoft.com/office/drawing/2014/main" xmlns="" id="{484798A7-B121-4712-AD6E-A88B8DC29A9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75706" y="3334041"/>
              <a:ext cx="161795" cy="266410"/>
            </a:xfrm>
            <a:custGeom>
              <a:avLst/>
              <a:gdLst/>
              <a:ahLst/>
              <a:cxnLst/>
              <a:rect l="0" t="0" r="0" b="0"/>
              <a:pathLst>
                <a:path w="161795" h="266410">
                  <a:moveTo>
                    <a:pt x="3044" y="187034"/>
                  </a:moveTo>
                  <a:lnTo>
                    <a:pt x="3044" y="187034"/>
                  </a:lnTo>
                  <a:lnTo>
                    <a:pt x="0" y="187034"/>
                  </a:lnTo>
                  <a:lnTo>
                    <a:pt x="1593" y="188720"/>
                  </a:lnTo>
                  <a:lnTo>
                    <a:pt x="3340" y="189547"/>
                  </a:lnTo>
                  <a:lnTo>
                    <a:pt x="13943" y="190197"/>
                  </a:lnTo>
                  <a:lnTo>
                    <a:pt x="56817" y="167064"/>
                  </a:lnTo>
                  <a:lnTo>
                    <a:pt x="95128" y="132938"/>
                  </a:lnTo>
                  <a:lnTo>
                    <a:pt x="126101" y="85788"/>
                  </a:lnTo>
                  <a:lnTo>
                    <a:pt x="144231" y="40909"/>
                  </a:lnTo>
                  <a:lnTo>
                    <a:pt x="156205" y="12137"/>
                  </a:lnTo>
                  <a:lnTo>
                    <a:pt x="161697" y="0"/>
                  </a:lnTo>
                  <a:lnTo>
                    <a:pt x="161794" y="44800"/>
                  </a:lnTo>
                  <a:lnTo>
                    <a:pt x="160854" y="87043"/>
                  </a:lnTo>
                  <a:lnTo>
                    <a:pt x="158750" y="132556"/>
                  </a:lnTo>
                  <a:lnTo>
                    <a:pt x="158631" y="176108"/>
                  </a:lnTo>
                  <a:lnTo>
                    <a:pt x="158620" y="220278"/>
                  </a:lnTo>
                  <a:lnTo>
                    <a:pt x="156934" y="253057"/>
                  </a:lnTo>
                  <a:lnTo>
                    <a:pt x="153909" y="263040"/>
                  </a:lnTo>
                  <a:lnTo>
                    <a:pt x="155444" y="266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9" name="SMARTInkShape-123">
              <a:extLst>
                <a:ext uri="{FF2B5EF4-FFF2-40B4-BE49-F238E27FC236}">
                  <a16:creationId xmlns:a16="http://schemas.microsoft.com/office/drawing/2014/main" xmlns="" id="{A8F34635-D3EF-403C-8706-F530B379CF4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26425" y="3349625"/>
              <a:ext cx="139701" cy="3176"/>
            </a:xfrm>
            <a:custGeom>
              <a:avLst/>
              <a:gdLst/>
              <a:ahLst/>
              <a:cxnLst/>
              <a:rect l="0" t="0" r="0" b="0"/>
              <a:pathLst>
                <a:path w="139701" h="3176">
                  <a:moveTo>
                    <a:pt x="0" y="3175"/>
                  </a:moveTo>
                  <a:lnTo>
                    <a:pt x="0" y="3175"/>
                  </a:lnTo>
                  <a:lnTo>
                    <a:pt x="1685" y="1489"/>
                  </a:lnTo>
                  <a:lnTo>
                    <a:pt x="4394" y="662"/>
                  </a:lnTo>
                  <a:lnTo>
                    <a:pt x="50541" y="1"/>
                  </a:lnTo>
                  <a:lnTo>
                    <a:pt x="96026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0" name="SMARTInkShape-124">
              <a:extLst>
                <a:ext uri="{FF2B5EF4-FFF2-40B4-BE49-F238E27FC236}">
                  <a16:creationId xmlns:a16="http://schemas.microsoft.com/office/drawing/2014/main" xmlns="" id="{AC2F54EB-748D-400D-A2B6-4C2A69D1456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204200" y="3340100"/>
              <a:ext cx="205158" cy="277424"/>
            </a:xfrm>
            <a:custGeom>
              <a:avLst/>
              <a:gdLst/>
              <a:ahLst/>
              <a:cxnLst/>
              <a:rect l="0" t="0" r="0" b="0"/>
              <a:pathLst>
                <a:path w="205158" h="277424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940" y="3454"/>
                  </a:lnTo>
                  <a:lnTo>
                    <a:pt x="3044" y="6181"/>
                  </a:lnTo>
                  <a:lnTo>
                    <a:pt x="4857" y="49573"/>
                  </a:lnTo>
                  <a:lnTo>
                    <a:pt x="12700" y="92072"/>
                  </a:lnTo>
                  <a:lnTo>
                    <a:pt x="21179" y="87049"/>
                  </a:lnTo>
                  <a:lnTo>
                    <a:pt x="26971" y="84236"/>
                  </a:lnTo>
                  <a:lnTo>
                    <a:pt x="29623" y="82615"/>
                  </a:lnTo>
                  <a:lnTo>
                    <a:pt x="45493" y="80015"/>
                  </a:lnTo>
                  <a:lnTo>
                    <a:pt x="70852" y="77840"/>
                  </a:lnTo>
                  <a:lnTo>
                    <a:pt x="92442" y="83635"/>
                  </a:lnTo>
                  <a:lnTo>
                    <a:pt x="138096" y="105421"/>
                  </a:lnTo>
                  <a:lnTo>
                    <a:pt x="162554" y="124930"/>
                  </a:lnTo>
                  <a:lnTo>
                    <a:pt x="195300" y="172315"/>
                  </a:lnTo>
                  <a:lnTo>
                    <a:pt x="203456" y="190109"/>
                  </a:lnTo>
                  <a:lnTo>
                    <a:pt x="205157" y="206142"/>
                  </a:lnTo>
                  <a:lnTo>
                    <a:pt x="203231" y="218771"/>
                  </a:lnTo>
                  <a:lnTo>
                    <a:pt x="194459" y="240284"/>
                  </a:lnTo>
                  <a:lnTo>
                    <a:pt x="181496" y="255629"/>
                  </a:lnTo>
                  <a:lnTo>
                    <a:pt x="170546" y="263811"/>
                  </a:lnTo>
                  <a:lnTo>
                    <a:pt x="142008" y="274681"/>
                  </a:lnTo>
                  <a:lnTo>
                    <a:pt x="114024" y="277423"/>
                  </a:lnTo>
                  <a:lnTo>
                    <a:pt x="95756" y="274698"/>
                  </a:lnTo>
                  <a:lnTo>
                    <a:pt x="61864" y="255852"/>
                  </a:lnTo>
                  <a:lnTo>
                    <a:pt x="49571" y="242201"/>
                  </a:lnTo>
                  <a:lnTo>
                    <a:pt x="37396" y="219372"/>
                  </a:lnTo>
                  <a:lnTo>
                    <a:pt x="3492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5" name="SMARTInkShape-Group61">
            <a:extLst>
              <a:ext uri="{FF2B5EF4-FFF2-40B4-BE49-F238E27FC236}">
                <a16:creationId xmlns:a16="http://schemas.microsoft.com/office/drawing/2014/main" xmlns="" id="{A094D602-EB89-40B2-9876-D7CD6AB379E5}"/>
              </a:ext>
            </a:extLst>
          </p:cNvPr>
          <p:cNvGrpSpPr/>
          <p:nvPr/>
        </p:nvGrpSpPr>
        <p:grpSpPr>
          <a:xfrm>
            <a:off x="7432675" y="3772219"/>
            <a:ext cx="546082" cy="294957"/>
            <a:chOff x="7432675" y="3772219"/>
            <a:chExt cx="546082" cy="294957"/>
          </a:xfrm>
        </p:grpSpPr>
        <p:sp>
          <p:nvSpPr>
            <p:cNvPr id="1052" name="SMARTInkShape-125">
              <a:extLst>
                <a:ext uri="{FF2B5EF4-FFF2-40B4-BE49-F238E27FC236}">
                  <a16:creationId xmlns:a16="http://schemas.microsoft.com/office/drawing/2014/main" xmlns="" id="{9C7ED15C-CD79-445C-AF3A-4C018A5E79A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483475" y="3857625"/>
              <a:ext cx="19028" cy="149226"/>
            </a:xfrm>
            <a:custGeom>
              <a:avLst/>
              <a:gdLst/>
              <a:ahLst/>
              <a:cxnLst/>
              <a:rect l="0" t="0" r="0" b="0"/>
              <a:pathLst>
                <a:path w="19028" h="149226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1829" y="353"/>
                  </a:lnTo>
                  <a:lnTo>
                    <a:pt x="1048" y="1686"/>
                  </a:lnTo>
                  <a:lnTo>
                    <a:pt x="1051" y="2182"/>
                  </a:lnTo>
                  <a:lnTo>
                    <a:pt x="1407" y="2513"/>
                  </a:lnTo>
                  <a:lnTo>
                    <a:pt x="3072" y="3136"/>
                  </a:lnTo>
                  <a:lnTo>
                    <a:pt x="14101" y="35565"/>
                  </a:lnTo>
                  <a:lnTo>
                    <a:pt x="18453" y="80071"/>
                  </a:lnTo>
                  <a:lnTo>
                    <a:pt x="19027" y="125580"/>
                  </a:lnTo>
                  <a:lnTo>
                    <a:pt x="17476" y="144044"/>
                  </a:lnTo>
                  <a:lnTo>
                    <a:pt x="18000" y="145771"/>
                  </a:lnTo>
                  <a:lnTo>
                    <a:pt x="17997" y="146922"/>
                  </a:lnTo>
                  <a:lnTo>
                    <a:pt x="15875" y="149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3" name="SMARTInkShape-126">
              <a:extLst>
                <a:ext uri="{FF2B5EF4-FFF2-40B4-BE49-F238E27FC236}">
                  <a16:creationId xmlns:a16="http://schemas.microsoft.com/office/drawing/2014/main" xmlns="" id="{9FE6728E-12B8-4F3D-B8A9-A50DEC147F4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32675" y="39116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1829" y="353"/>
                  </a:lnTo>
                  <a:lnTo>
                    <a:pt x="698" y="2887"/>
                  </a:lnTo>
                  <a:lnTo>
                    <a:pt x="310" y="6105"/>
                  </a:lnTo>
                  <a:lnTo>
                    <a:pt x="1265" y="7598"/>
                  </a:lnTo>
                  <a:lnTo>
                    <a:pt x="5149" y="10197"/>
                  </a:lnTo>
                  <a:lnTo>
                    <a:pt x="51109" y="17100"/>
                  </a:lnTo>
                  <a:lnTo>
                    <a:pt x="98460" y="19017"/>
                  </a:lnTo>
                  <a:lnTo>
                    <a:pt x="15875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4" name="SMARTInkShape-127">
              <a:extLst>
                <a:ext uri="{FF2B5EF4-FFF2-40B4-BE49-F238E27FC236}">
                  <a16:creationId xmlns:a16="http://schemas.microsoft.com/office/drawing/2014/main" xmlns="" id="{F6FE53D1-18BE-4922-92EC-84B934ED7ED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26375" y="3772219"/>
              <a:ext cx="152382" cy="294957"/>
            </a:xfrm>
            <a:custGeom>
              <a:avLst/>
              <a:gdLst/>
              <a:ahLst/>
              <a:cxnLst/>
              <a:rect l="0" t="0" r="0" b="0"/>
              <a:pathLst>
                <a:path w="152382" h="294957">
                  <a:moveTo>
                    <a:pt x="0" y="215581"/>
                  </a:moveTo>
                  <a:lnTo>
                    <a:pt x="0" y="215581"/>
                  </a:lnTo>
                  <a:lnTo>
                    <a:pt x="0" y="217267"/>
                  </a:lnTo>
                  <a:lnTo>
                    <a:pt x="705" y="217763"/>
                  </a:lnTo>
                  <a:lnTo>
                    <a:pt x="6907" y="218560"/>
                  </a:lnTo>
                  <a:lnTo>
                    <a:pt x="11184" y="218316"/>
                  </a:lnTo>
                  <a:lnTo>
                    <a:pt x="19541" y="215843"/>
                  </a:lnTo>
                  <a:lnTo>
                    <a:pt x="57283" y="191417"/>
                  </a:lnTo>
                  <a:lnTo>
                    <a:pt x="79715" y="165731"/>
                  </a:lnTo>
                  <a:lnTo>
                    <a:pt x="95365" y="133474"/>
                  </a:lnTo>
                  <a:lnTo>
                    <a:pt x="108843" y="91436"/>
                  </a:lnTo>
                  <a:lnTo>
                    <a:pt x="122277" y="47532"/>
                  </a:lnTo>
                  <a:lnTo>
                    <a:pt x="127312" y="2099"/>
                  </a:lnTo>
                  <a:lnTo>
                    <a:pt x="127914" y="1293"/>
                  </a:lnTo>
                  <a:lnTo>
                    <a:pt x="129729" y="0"/>
                  </a:lnTo>
                  <a:lnTo>
                    <a:pt x="130917" y="763"/>
                  </a:lnTo>
                  <a:lnTo>
                    <a:pt x="131728" y="1461"/>
                  </a:lnTo>
                  <a:lnTo>
                    <a:pt x="132629" y="3177"/>
                  </a:lnTo>
                  <a:lnTo>
                    <a:pt x="133207" y="10523"/>
                  </a:lnTo>
                  <a:lnTo>
                    <a:pt x="137765" y="55049"/>
                  </a:lnTo>
                  <a:lnTo>
                    <a:pt x="141769" y="97568"/>
                  </a:lnTo>
                  <a:lnTo>
                    <a:pt x="145313" y="139483"/>
                  </a:lnTo>
                  <a:lnTo>
                    <a:pt x="148640" y="181209"/>
                  </a:lnTo>
                  <a:lnTo>
                    <a:pt x="151907" y="224683"/>
                  </a:lnTo>
                  <a:lnTo>
                    <a:pt x="152381" y="270316"/>
                  </a:lnTo>
                  <a:lnTo>
                    <a:pt x="151454" y="282834"/>
                  </a:lnTo>
                  <a:lnTo>
                    <a:pt x="149225" y="294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8" name="SMARTInkShape-Group62">
            <a:extLst>
              <a:ext uri="{FF2B5EF4-FFF2-40B4-BE49-F238E27FC236}">
                <a16:creationId xmlns:a16="http://schemas.microsoft.com/office/drawing/2014/main" xmlns="" id="{16AB3875-7235-4096-896D-B5CAB9101277}"/>
              </a:ext>
            </a:extLst>
          </p:cNvPr>
          <p:cNvGrpSpPr/>
          <p:nvPr/>
        </p:nvGrpSpPr>
        <p:grpSpPr>
          <a:xfrm>
            <a:off x="7194550" y="3820304"/>
            <a:ext cx="1644651" cy="427705"/>
            <a:chOff x="7194550" y="3820304"/>
            <a:chExt cx="1644651" cy="427705"/>
          </a:xfrm>
        </p:grpSpPr>
        <p:sp>
          <p:nvSpPr>
            <p:cNvPr id="1056" name="SMARTInkShape-128">
              <a:extLst>
                <a:ext uri="{FF2B5EF4-FFF2-40B4-BE49-F238E27FC236}">
                  <a16:creationId xmlns:a16="http://schemas.microsoft.com/office/drawing/2014/main" xmlns="" id="{4DD65474-3F4B-46B0-B79F-A97AD20267B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245475" y="3820304"/>
              <a:ext cx="231460" cy="303175"/>
            </a:xfrm>
            <a:custGeom>
              <a:avLst/>
              <a:gdLst/>
              <a:ahLst/>
              <a:cxnLst/>
              <a:rect l="0" t="0" r="0" b="0"/>
              <a:pathLst>
                <a:path w="231460" h="303175">
                  <a:moveTo>
                    <a:pt x="0" y="30971"/>
                  </a:moveTo>
                  <a:lnTo>
                    <a:pt x="0" y="30971"/>
                  </a:lnTo>
                  <a:lnTo>
                    <a:pt x="1829" y="30971"/>
                  </a:lnTo>
                  <a:lnTo>
                    <a:pt x="92" y="30971"/>
                  </a:lnTo>
                  <a:lnTo>
                    <a:pt x="16410" y="30971"/>
                  </a:lnTo>
                  <a:lnTo>
                    <a:pt x="18817" y="30030"/>
                  </a:lnTo>
                  <a:lnTo>
                    <a:pt x="26493" y="25203"/>
                  </a:lnTo>
                  <a:lnTo>
                    <a:pt x="43096" y="9744"/>
                  </a:lnTo>
                  <a:lnTo>
                    <a:pt x="56164" y="2031"/>
                  </a:lnTo>
                  <a:lnTo>
                    <a:pt x="65363" y="54"/>
                  </a:lnTo>
                  <a:lnTo>
                    <a:pt x="90139" y="0"/>
                  </a:lnTo>
                  <a:lnTo>
                    <a:pt x="118056" y="9754"/>
                  </a:lnTo>
                  <a:lnTo>
                    <a:pt x="141320" y="25151"/>
                  </a:lnTo>
                  <a:lnTo>
                    <a:pt x="150254" y="34303"/>
                  </a:lnTo>
                  <a:lnTo>
                    <a:pt x="155684" y="45403"/>
                  </a:lnTo>
                  <a:lnTo>
                    <a:pt x="157842" y="54258"/>
                  </a:lnTo>
                  <a:lnTo>
                    <a:pt x="152664" y="78322"/>
                  </a:lnTo>
                  <a:lnTo>
                    <a:pt x="149342" y="85177"/>
                  </a:lnTo>
                  <a:lnTo>
                    <a:pt x="122953" y="113287"/>
                  </a:lnTo>
                  <a:lnTo>
                    <a:pt x="116735" y="117298"/>
                  </a:lnTo>
                  <a:lnTo>
                    <a:pt x="92249" y="127705"/>
                  </a:lnTo>
                  <a:lnTo>
                    <a:pt x="82780" y="129062"/>
                  </a:lnTo>
                  <a:lnTo>
                    <a:pt x="69150" y="124947"/>
                  </a:lnTo>
                  <a:lnTo>
                    <a:pt x="61803" y="121924"/>
                  </a:lnTo>
                  <a:lnTo>
                    <a:pt x="60605" y="120887"/>
                  </a:lnTo>
                  <a:lnTo>
                    <a:pt x="60159" y="119843"/>
                  </a:lnTo>
                  <a:lnTo>
                    <a:pt x="60214" y="118794"/>
                  </a:lnTo>
                  <a:lnTo>
                    <a:pt x="60604" y="118094"/>
                  </a:lnTo>
                  <a:lnTo>
                    <a:pt x="61216" y="117628"/>
                  </a:lnTo>
                  <a:lnTo>
                    <a:pt x="70207" y="114265"/>
                  </a:lnTo>
                  <a:lnTo>
                    <a:pt x="74947" y="114204"/>
                  </a:lnTo>
                  <a:lnTo>
                    <a:pt x="121628" y="125810"/>
                  </a:lnTo>
                  <a:lnTo>
                    <a:pt x="166060" y="148012"/>
                  </a:lnTo>
                  <a:lnTo>
                    <a:pt x="207432" y="183244"/>
                  </a:lnTo>
                  <a:lnTo>
                    <a:pt x="224191" y="207479"/>
                  </a:lnTo>
                  <a:lnTo>
                    <a:pt x="230173" y="226103"/>
                  </a:lnTo>
                  <a:lnTo>
                    <a:pt x="231459" y="238496"/>
                  </a:lnTo>
                  <a:lnTo>
                    <a:pt x="228310" y="252268"/>
                  </a:lnTo>
                  <a:lnTo>
                    <a:pt x="212421" y="279503"/>
                  </a:lnTo>
                  <a:lnTo>
                    <a:pt x="203418" y="286186"/>
                  </a:lnTo>
                  <a:lnTo>
                    <a:pt x="173882" y="298119"/>
                  </a:lnTo>
                  <a:lnTo>
                    <a:pt x="136719" y="303174"/>
                  </a:lnTo>
                  <a:lnTo>
                    <a:pt x="91927" y="297555"/>
                  </a:lnTo>
                  <a:lnTo>
                    <a:pt x="73025" y="291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7" name="SMARTInkShape-129">
              <a:extLst>
                <a:ext uri="{FF2B5EF4-FFF2-40B4-BE49-F238E27FC236}">
                  <a16:creationId xmlns:a16="http://schemas.microsoft.com/office/drawing/2014/main" xmlns="" id="{BF206E5D-A9FA-4806-A7FB-08C90736763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94550" y="4210050"/>
              <a:ext cx="1644651" cy="37959"/>
            </a:xfrm>
            <a:custGeom>
              <a:avLst/>
              <a:gdLst/>
              <a:ahLst/>
              <a:cxnLst/>
              <a:rect l="0" t="0" r="0" b="0"/>
              <a:pathLst>
                <a:path w="1644651" h="37959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1881" y="3454"/>
                  </a:lnTo>
                  <a:lnTo>
                    <a:pt x="4717" y="5063"/>
                  </a:lnTo>
                  <a:lnTo>
                    <a:pt x="8649" y="5969"/>
                  </a:lnTo>
                  <a:lnTo>
                    <a:pt x="49585" y="6348"/>
                  </a:lnTo>
                  <a:lnTo>
                    <a:pt x="90385" y="6350"/>
                  </a:lnTo>
                  <a:lnTo>
                    <a:pt x="129713" y="8035"/>
                  </a:lnTo>
                  <a:lnTo>
                    <a:pt x="170373" y="9084"/>
                  </a:lnTo>
                  <a:lnTo>
                    <a:pt x="211062" y="10143"/>
                  </a:lnTo>
                  <a:lnTo>
                    <a:pt x="254330" y="13863"/>
                  </a:lnTo>
                  <a:lnTo>
                    <a:pt x="301507" y="16418"/>
                  </a:lnTo>
                  <a:lnTo>
                    <a:pt x="344159" y="18270"/>
                  </a:lnTo>
                  <a:lnTo>
                    <a:pt x="388311" y="19760"/>
                  </a:lnTo>
                  <a:lnTo>
                    <a:pt x="422702" y="21129"/>
                  </a:lnTo>
                  <a:lnTo>
                    <a:pt x="460329" y="21738"/>
                  </a:lnTo>
                  <a:lnTo>
                    <a:pt x="494692" y="22008"/>
                  </a:lnTo>
                  <a:lnTo>
                    <a:pt x="528191" y="22482"/>
                  </a:lnTo>
                  <a:lnTo>
                    <a:pt x="565422" y="23868"/>
                  </a:lnTo>
                  <a:lnTo>
                    <a:pt x="607211" y="24946"/>
                  </a:lnTo>
                  <a:lnTo>
                    <a:pt x="644404" y="26139"/>
                  </a:lnTo>
                  <a:lnTo>
                    <a:pt x="684688" y="27845"/>
                  </a:lnTo>
                  <a:lnTo>
                    <a:pt x="728745" y="30436"/>
                  </a:lnTo>
                  <a:lnTo>
                    <a:pt x="763918" y="31166"/>
                  </a:lnTo>
                  <a:lnTo>
                    <a:pt x="798130" y="31491"/>
                  </a:lnTo>
                  <a:lnTo>
                    <a:pt x="832386" y="31635"/>
                  </a:lnTo>
                  <a:lnTo>
                    <a:pt x="869953" y="31699"/>
                  </a:lnTo>
                  <a:lnTo>
                    <a:pt x="906169" y="32668"/>
                  </a:lnTo>
                  <a:lnTo>
                    <a:pt x="942845" y="33922"/>
                  </a:lnTo>
                  <a:lnTo>
                    <a:pt x="983839" y="34479"/>
                  </a:lnTo>
                  <a:lnTo>
                    <a:pt x="1025813" y="35668"/>
                  </a:lnTo>
                  <a:lnTo>
                    <a:pt x="1064106" y="37019"/>
                  </a:lnTo>
                  <a:lnTo>
                    <a:pt x="1108100" y="37780"/>
                  </a:lnTo>
                  <a:lnTo>
                    <a:pt x="1147009" y="37958"/>
                  </a:lnTo>
                  <a:lnTo>
                    <a:pt x="1192323" y="36372"/>
                  </a:lnTo>
                  <a:lnTo>
                    <a:pt x="1239889" y="35354"/>
                  </a:lnTo>
                  <a:lnTo>
                    <a:pt x="1283539" y="33367"/>
                  </a:lnTo>
                  <a:lnTo>
                    <a:pt x="1324245" y="32069"/>
                  </a:lnTo>
                  <a:lnTo>
                    <a:pt x="1367773" y="31813"/>
                  </a:lnTo>
                  <a:lnTo>
                    <a:pt x="1407625" y="31769"/>
                  </a:lnTo>
                  <a:lnTo>
                    <a:pt x="1445892" y="31755"/>
                  </a:lnTo>
                  <a:lnTo>
                    <a:pt x="1488111" y="30066"/>
                  </a:lnTo>
                  <a:lnTo>
                    <a:pt x="1525243" y="29016"/>
                  </a:lnTo>
                  <a:lnTo>
                    <a:pt x="1570948" y="27692"/>
                  </a:lnTo>
                  <a:lnTo>
                    <a:pt x="1617044" y="23520"/>
                  </a:lnTo>
                  <a:lnTo>
                    <a:pt x="16446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1" name="SMARTInkShape-Group63">
            <a:extLst>
              <a:ext uri="{FF2B5EF4-FFF2-40B4-BE49-F238E27FC236}">
                <a16:creationId xmlns:a16="http://schemas.microsoft.com/office/drawing/2014/main" xmlns="" id="{6CB288B5-3119-452B-B72B-C74D467E38E9}"/>
              </a:ext>
            </a:extLst>
          </p:cNvPr>
          <p:cNvGrpSpPr/>
          <p:nvPr/>
        </p:nvGrpSpPr>
        <p:grpSpPr>
          <a:xfrm>
            <a:off x="9712325" y="3247648"/>
            <a:ext cx="433423" cy="349674"/>
            <a:chOff x="9712325" y="3247648"/>
            <a:chExt cx="433423" cy="349674"/>
          </a:xfrm>
        </p:grpSpPr>
        <p:sp>
          <p:nvSpPr>
            <p:cNvPr id="1059" name="SMARTInkShape-130">
              <a:extLst>
                <a:ext uri="{FF2B5EF4-FFF2-40B4-BE49-F238E27FC236}">
                  <a16:creationId xmlns:a16="http://schemas.microsoft.com/office/drawing/2014/main" xmlns="" id="{50300E2D-A15F-4347-ABFE-3F6ED1094E0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712325" y="3247648"/>
              <a:ext cx="196234" cy="285232"/>
            </a:xfrm>
            <a:custGeom>
              <a:avLst/>
              <a:gdLst/>
              <a:ahLst/>
              <a:cxnLst/>
              <a:rect l="0" t="0" r="0" b="0"/>
              <a:pathLst>
                <a:path w="196234" h="285232">
                  <a:moveTo>
                    <a:pt x="0" y="162302"/>
                  </a:moveTo>
                  <a:lnTo>
                    <a:pt x="0" y="162302"/>
                  </a:lnTo>
                  <a:lnTo>
                    <a:pt x="1685" y="162302"/>
                  </a:lnTo>
                  <a:lnTo>
                    <a:pt x="21769" y="153463"/>
                  </a:lnTo>
                  <a:lnTo>
                    <a:pt x="64251" y="125631"/>
                  </a:lnTo>
                  <a:lnTo>
                    <a:pt x="111355" y="88690"/>
                  </a:lnTo>
                  <a:lnTo>
                    <a:pt x="158466" y="47832"/>
                  </a:lnTo>
                  <a:lnTo>
                    <a:pt x="189182" y="12136"/>
                  </a:lnTo>
                  <a:lnTo>
                    <a:pt x="195462" y="341"/>
                  </a:lnTo>
                  <a:lnTo>
                    <a:pt x="195925" y="0"/>
                  </a:lnTo>
                  <a:lnTo>
                    <a:pt x="196233" y="126"/>
                  </a:lnTo>
                  <a:lnTo>
                    <a:pt x="196086" y="562"/>
                  </a:lnTo>
                  <a:lnTo>
                    <a:pt x="194982" y="1988"/>
                  </a:lnTo>
                  <a:lnTo>
                    <a:pt x="193697" y="47318"/>
                  </a:lnTo>
                  <a:lnTo>
                    <a:pt x="191992" y="87088"/>
                  </a:lnTo>
                  <a:lnTo>
                    <a:pt x="188260" y="129897"/>
                  </a:lnTo>
                  <a:lnTo>
                    <a:pt x="183852" y="174007"/>
                  </a:lnTo>
                  <a:lnTo>
                    <a:pt x="179205" y="218524"/>
                  </a:lnTo>
                  <a:lnTo>
                    <a:pt x="177985" y="261754"/>
                  </a:lnTo>
                  <a:lnTo>
                    <a:pt x="177824" y="284255"/>
                  </a:lnTo>
                  <a:lnTo>
                    <a:pt x="177110" y="285231"/>
                  </a:lnTo>
                  <a:lnTo>
                    <a:pt x="171450" y="282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0" name="SMARTInkShape-131">
              <a:extLst>
                <a:ext uri="{FF2B5EF4-FFF2-40B4-BE49-F238E27FC236}">
                  <a16:creationId xmlns:a16="http://schemas.microsoft.com/office/drawing/2014/main" xmlns="" id="{E367B762-1C44-47B9-8D60-208E29A39BC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015925" y="3324291"/>
              <a:ext cx="129823" cy="273031"/>
            </a:xfrm>
            <a:custGeom>
              <a:avLst/>
              <a:gdLst/>
              <a:ahLst/>
              <a:cxnLst/>
              <a:rect l="0" t="0" r="0" b="0"/>
              <a:pathLst>
                <a:path w="129823" h="273031">
                  <a:moveTo>
                    <a:pt x="128200" y="15809"/>
                  </a:moveTo>
                  <a:lnTo>
                    <a:pt x="128200" y="15809"/>
                  </a:lnTo>
                  <a:lnTo>
                    <a:pt x="99832" y="1628"/>
                  </a:lnTo>
                  <a:lnTo>
                    <a:pt x="88836" y="0"/>
                  </a:lnTo>
                  <a:lnTo>
                    <a:pt x="53749" y="28637"/>
                  </a:lnTo>
                  <a:lnTo>
                    <a:pt x="36940" y="51965"/>
                  </a:lnTo>
                  <a:lnTo>
                    <a:pt x="15888" y="97097"/>
                  </a:lnTo>
                  <a:lnTo>
                    <a:pt x="4025" y="141242"/>
                  </a:lnTo>
                  <a:lnTo>
                    <a:pt x="0" y="185589"/>
                  </a:lnTo>
                  <a:lnTo>
                    <a:pt x="3667" y="209930"/>
                  </a:lnTo>
                  <a:lnTo>
                    <a:pt x="12702" y="236697"/>
                  </a:lnTo>
                  <a:lnTo>
                    <a:pt x="25892" y="256157"/>
                  </a:lnTo>
                  <a:lnTo>
                    <a:pt x="35341" y="264682"/>
                  </a:lnTo>
                  <a:lnTo>
                    <a:pt x="45654" y="269647"/>
                  </a:lnTo>
                  <a:lnTo>
                    <a:pt x="59645" y="273030"/>
                  </a:lnTo>
                  <a:lnTo>
                    <a:pt x="75271" y="271005"/>
                  </a:lnTo>
                  <a:lnTo>
                    <a:pt x="101557" y="259893"/>
                  </a:lnTo>
                  <a:lnTo>
                    <a:pt x="117562" y="245587"/>
                  </a:lnTo>
                  <a:lnTo>
                    <a:pt x="124412" y="233996"/>
                  </a:lnTo>
                  <a:lnTo>
                    <a:pt x="128281" y="221084"/>
                  </a:lnTo>
                  <a:lnTo>
                    <a:pt x="129822" y="194502"/>
                  </a:lnTo>
                  <a:lnTo>
                    <a:pt x="129282" y="189971"/>
                  </a:lnTo>
                  <a:lnTo>
                    <a:pt x="121155" y="178351"/>
                  </a:lnTo>
                  <a:lnTo>
                    <a:pt x="105416" y="163571"/>
                  </a:lnTo>
                  <a:lnTo>
                    <a:pt x="96201" y="158739"/>
                  </a:lnTo>
                  <a:lnTo>
                    <a:pt x="83875" y="155416"/>
                  </a:lnTo>
                  <a:lnTo>
                    <a:pt x="70164" y="156526"/>
                  </a:lnTo>
                  <a:lnTo>
                    <a:pt x="63051" y="158304"/>
                  </a:lnTo>
                  <a:lnTo>
                    <a:pt x="41242" y="172604"/>
                  </a:lnTo>
                  <a:lnTo>
                    <a:pt x="17075" y="196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2" name="SMARTInkShape-132">
            <a:extLst>
              <a:ext uri="{FF2B5EF4-FFF2-40B4-BE49-F238E27FC236}">
                <a16:creationId xmlns:a16="http://schemas.microsoft.com/office/drawing/2014/main" xmlns="" id="{9453CCBB-D3AD-44B3-88E0-3DCC3AB78C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61997" y="4381680"/>
            <a:ext cx="137280" cy="312203"/>
          </a:xfrm>
          <a:custGeom>
            <a:avLst/>
            <a:gdLst/>
            <a:ahLst/>
            <a:cxnLst/>
            <a:rect l="0" t="0" r="0" b="0"/>
            <a:pathLst>
              <a:path w="137280" h="312203">
                <a:moveTo>
                  <a:pt x="105728" y="18870"/>
                </a:moveTo>
                <a:lnTo>
                  <a:pt x="105728" y="18870"/>
                </a:lnTo>
                <a:lnTo>
                  <a:pt x="105728" y="20699"/>
                </a:lnTo>
                <a:lnTo>
                  <a:pt x="105728" y="19918"/>
                </a:lnTo>
                <a:lnTo>
                  <a:pt x="106081" y="19569"/>
                </a:lnTo>
                <a:lnTo>
                  <a:pt x="107413" y="19180"/>
                </a:lnTo>
                <a:lnTo>
                  <a:pt x="110147" y="18962"/>
                </a:lnTo>
                <a:lnTo>
                  <a:pt x="112161" y="17970"/>
                </a:lnTo>
                <a:lnTo>
                  <a:pt x="115072" y="15828"/>
                </a:lnTo>
                <a:lnTo>
                  <a:pt x="112504" y="7506"/>
                </a:lnTo>
                <a:lnTo>
                  <a:pt x="97692" y="1185"/>
                </a:lnTo>
                <a:lnTo>
                  <a:pt x="89339" y="0"/>
                </a:lnTo>
                <a:lnTo>
                  <a:pt x="82410" y="1559"/>
                </a:lnTo>
                <a:lnTo>
                  <a:pt x="73654" y="5941"/>
                </a:lnTo>
                <a:lnTo>
                  <a:pt x="70306" y="8773"/>
                </a:lnTo>
                <a:lnTo>
                  <a:pt x="67054" y="12265"/>
                </a:lnTo>
                <a:lnTo>
                  <a:pt x="35894" y="44740"/>
                </a:lnTo>
                <a:lnTo>
                  <a:pt x="26461" y="62433"/>
                </a:lnTo>
                <a:lnTo>
                  <a:pt x="13228" y="104318"/>
                </a:lnTo>
                <a:lnTo>
                  <a:pt x="3394" y="150267"/>
                </a:lnTo>
                <a:lnTo>
                  <a:pt x="0" y="191712"/>
                </a:lnTo>
                <a:lnTo>
                  <a:pt x="12810" y="235640"/>
                </a:lnTo>
                <a:lnTo>
                  <a:pt x="21634" y="254701"/>
                </a:lnTo>
                <a:lnTo>
                  <a:pt x="65285" y="302267"/>
                </a:lnTo>
                <a:lnTo>
                  <a:pt x="69409" y="305691"/>
                </a:lnTo>
                <a:lnTo>
                  <a:pt x="85423" y="311890"/>
                </a:lnTo>
                <a:lnTo>
                  <a:pt x="90589" y="312202"/>
                </a:lnTo>
                <a:lnTo>
                  <a:pt x="108084" y="307671"/>
                </a:lnTo>
                <a:lnTo>
                  <a:pt x="116499" y="300468"/>
                </a:lnTo>
                <a:lnTo>
                  <a:pt x="127259" y="283357"/>
                </a:lnTo>
                <a:lnTo>
                  <a:pt x="135208" y="263429"/>
                </a:lnTo>
                <a:lnTo>
                  <a:pt x="137279" y="241569"/>
                </a:lnTo>
                <a:lnTo>
                  <a:pt x="133998" y="221219"/>
                </a:lnTo>
                <a:lnTo>
                  <a:pt x="127926" y="204826"/>
                </a:lnTo>
                <a:lnTo>
                  <a:pt x="120123" y="193602"/>
                </a:lnTo>
                <a:lnTo>
                  <a:pt x="109906" y="186380"/>
                </a:lnTo>
                <a:lnTo>
                  <a:pt x="89845" y="175861"/>
                </a:lnTo>
                <a:lnTo>
                  <a:pt x="74123" y="171417"/>
                </a:lnTo>
                <a:lnTo>
                  <a:pt x="66675" y="171283"/>
                </a:lnTo>
                <a:lnTo>
                  <a:pt x="61741" y="172959"/>
                </a:lnTo>
                <a:lnTo>
                  <a:pt x="49300" y="179879"/>
                </a:lnTo>
                <a:lnTo>
                  <a:pt x="36793" y="185161"/>
                </a:lnTo>
                <a:lnTo>
                  <a:pt x="27527" y="192444"/>
                </a:lnTo>
                <a:lnTo>
                  <a:pt x="24270" y="195967"/>
                </a:lnTo>
                <a:lnTo>
                  <a:pt x="21424" y="200969"/>
                </a:lnTo>
                <a:lnTo>
                  <a:pt x="20424" y="205548"/>
                </a:lnTo>
                <a:lnTo>
                  <a:pt x="20003" y="2538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65" name="SMARTInkShape-Group65">
            <a:extLst>
              <a:ext uri="{FF2B5EF4-FFF2-40B4-BE49-F238E27FC236}">
                <a16:creationId xmlns:a16="http://schemas.microsoft.com/office/drawing/2014/main" xmlns="" id="{60FB38C9-06C3-4F57-A58B-055B143C1112}"/>
              </a:ext>
            </a:extLst>
          </p:cNvPr>
          <p:cNvGrpSpPr/>
          <p:nvPr/>
        </p:nvGrpSpPr>
        <p:grpSpPr>
          <a:xfrm>
            <a:off x="7760262" y="2477335"/>
            <a:ext cx="288322" cy="311034"/>
            <a:chOff x="7760262" y="2477335"/>
            <a:chExt cx="288322" cy="311034"/>
          </a:xfrm>
        </p:grpSpPr>
        <p:sp>
          <p:nvSpPr>
            <p:cNvPr id="1063" name="SMARTInkShape-133">
              <a:extLst>
                <a:ext uri="{FF2B5EF4-FFF2-40B4-BE49-F238E27FC236}">
                  <a16:creationId xmlns:a16="http://schemas.microsoft.com/office/drawing/2014/main" xmlns="" id="{3B7FDFFA-D3C5-4ED8-8DFD-EF46F524D89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829550" y="2562416"/>
              <a:ext cx="117475" cy="148089"/>
            </a:xfrm>
            <a:custGeom>
              <a:avLst/>
              <a:gdLst/>
              <a:ahLst/>
              <a:cxnLst/>
              <a:rect l="0" t="0" r="0" b="0"/>
              <a:pathLst>
                <a:path w="117475" h="148089">
                  <a:moveTo>
                    <a:pt x="0" y="72834"/>
                  </a:moveTo>
                  <a:lnTo>
                    <a:pt x="0" y="72834"/>
                  </a:lnTo>
                  <a:lnTo>
                    <a:pt x="0" y="81035"/>
                  </a:lnTo>
                  <a:lnTo>
                    <a:pt x="353" y="81476"/>
                  </a:lnTo>
                  <a:lnTo>
                    <a:pt x="1685" y="81967"/>
                  </a:lnTo>
                  <a:lnTo>
                    <a:pt x="16325" y="84111"/>
                  </a:lnTo>
                  <a:lnTo>
                    <a:pt x="21131" y="83373"/>
                  </a:lnTo>
                  <a:lnTo>
                    <a:pt x="65130" y="62147"/>
                  </a:lnTo>
                  <a:lnTo>
                    <a:pt x="85237" y="47360"/>
                  </a:lnTo>
                  <a:lnTo>
                    <a:pt x="101971" y="28433"/>
                  </a:lnTo>
                  <a:lnTo>
                    <a:pt x="108948" y="13920"/>
                  </a:lnTo>
                  <a:lnTo>
                    <a:pt x="109321" y="12038"/>
                  </a:lnTo>
                  <a:lnTo>
                    <a:pt x="108200" y="5317"/>
                  </a:lnTo>
                  <a:lnTo>
                    <a:pt x="109002" y="3080"/>
                  </a:lnTo>
                  <a:lnTo>
                    <a:pt x="110706" y="455"/>
                  </a:lnTo>
                  <a:lnTo>
                    <a:pt x="111879" y="96"/>
                  </a:lnTo>
                  <a:lnTo>
                    <a:pt x="112686" y="0"/>
                  </a:lnTo>
                  <a:lnTo>
                    <a:pt x="112871" y="289"/>
                  </a:lnTo>
                  <a:lnTo>
                    <a:pt x="111425" y="2559"/>
                  </a:lnTo>
                  <a:lnTo>
                    <a:pt x="111678" y="2701"/>
                  </a:lnTo>
                  <a:lnTo>
                    <a:pt x="112899" y="2858"/>
                  </a:lnTo>
                  <a:lnTo>
                    <a:pt x="114619" y="4809"/>
                  </a:lnTo>
                  <a:lnTo>
                    <a:pt x="116205" y="7676"/>
                  </a:lnTo>
                  <a:lnTo>
                    <a:pt x="117099" y="11626"/>
                  </a:lnTo>
                  <a:lnTo>
                    <a:pt x="117474" y="58660"/>
                  </a:lnTo>
                  <a:lnTo>
                    <a:pt x="115594" y="99677"/>
                  </a:lnTo>
                  <a:lnTo>
                    <a:pt x="111386" y="130148"/>
                  </a:lnTo>
                  <a:lnTo>
                    <a:pt x="111132" y="148088"/>
                  </a:lnTo>
                  <a:lnTo>
                    <a:pt x="111125" y="145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4" name="SMARTInkShape-134">
              <a:extLst>
                <a:ext uri="{FF2B5EF4-FFF2-40B4-BE49-F238E27FC236}">
                  <a16:creationId xmlns:a16="http://schemas.microsoft.com/office/drawing/2014/main" xmlns="" id="{EE3B1A90-08A8-435F-987E-35C0540218D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760262" y="2477335"/>
              <a:ext cx="288322" cy="311034"/>
            </a:xfrm>
            <a:custGeom>
              <a:avLst/>
              <a:gdLst/>
              <a:ahLst/>
              <a:cxnLst/>
              <a:rect l="0" t="0" r="0" b="0"/>
              <a:pathLst>
                <a:path w="288322" h="311034">
                  <a:moveTo>
                    <a:pt x="205813" y="24565"/>
                  </a:moveTo>
                  <a:lnTo>
                    <a:pt x="205813" y="24565"/>
                  </a:lnTo>
                  <a:lnTo>
                    <a:pt x="205813" y="22879"/>
                  </a:lnTo>
                  <a:lnTo>
                    <a:pt x="205108" y="22383"/>
                  </a:lnTo>
                  <a:lnTo>
                    <a:pt x="161382" y="10203"/>
                  </a:lnTo>
                  <a:lnTo>
                    <a:pt x="116770" y="145"/>
                  </a:lnTo>
                  <a:lnTo>
                    <a:pt x="89861" y="0"/>
                  </a:lnTo>
                  <a:lnTo>
                    <a:pt x="50421" y="12411"/>
                  </a:lnTo>
                  <a:lnTo>
                    <a:pt x="32857" y="25013"/>
                  </a:lnTo>
                  <a:lnTo>
                    <a:pt x="14531" y="47559"/>
                  </a:lnTo>
                  <a:lnTo>
                    <a:pt x="5699" y="69794"/>
                  </a:lnTo>
                  <a:lnTo>
                    <a:pt x="0" y="114378"/>
                  </a:lnTo>
                  <a:lnTo>
                    <a:pt x="1973" y="156936"/>
                  </a:lnTo>
                  <a:lnTo>
                    <a:pt x="9729" y="198681"/>
                  </a:lnTo>
                  <a:lnTo>
                    <a:pt x="35834" y="242444"/>
                  </a:lnTo>
                  <a:lnTo>
                    <a:pt x="53873" y="265485"/>
                  </a:lnTo>
                  <a:lnTo>
                    <a:pt x="90962" y="292533"/>
                  </a:lnTo>
                  <a:lnTo>
                    <a:pt x="120185" y="304690"/>
                  </a:lnTo>
                  <a:lnTo>
                    <a:pt x="153895" y="311033"/>
                  </a:lnTo>
                  <a:lnTo>
                    <a:pt x="189506" y="309719"/>
                  </a:lnTo>
                  <a:lnTo>
                    <a:pt x="236902" y="295140"/>
                  </a:lnTo>
                  <a:lnTo>
                    <a:pt x="257040" y="283100"/>
                  </a:lnTo>
                  <a:lnTo>
                    <a:pt x="267950" y="271481"/>
                  </a:lnTo>
                  <a:lnTo>
                    <a:pt x="282139" y="243689"/>
                  </a:lnTo>
                  <a:lnTo>
                    <a:pt x="287299" y="219292"/>
                  </a:lnTo>
                  <a:lnTo>
                    <a:pt x="288321" y="175060"/>
                  </a:lnTo>
                  <a:lnTo>
                    <a:pt x="287420" y="130882"/>
                  </a:lnTo>
                  <a:lnTo>
                    <a:pt x="278476" y="99049"/>
                  </a:lnTo>
                  <a:lnTo>
                    <a:pt x="265672" y="72957"/>
                  </a:lnTo>
                  <a:lnTo>
                    <a:pt x="241625" y="48797"/>
                  </a:lnTo>
                  <a:lnTo>
                    <a:pt x="199066" y="26087"/>
                  </a:lnTo>
                  <a:lnTo>
                    <a:pt x="170888" y="15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6" name="SMARTInkShape-135">
            <a:extLst>
              <a:ext uri="{FF2B5EF4-FFF2-40B4-BE49-F238E27FC236}">
                <a16:creationId xmlns:a16="http://schemas.microsoft.com/office/drawing/2014/main" xmlns="" id="{4BF43EA4-9E78-4E10-B929-5A9FB3451A8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86335" y="4349750"/>
            <a:ext cx="138513" cy="314698"/>
          </a:xfrm>
          <a:custGeom>
            <a:avLst/>
            <a:gdLst/>
            <a:ahLst/>
            <a:cxnLst/>
            <a:rect l="0" t="0" r="0" b="0"/>
            <a:pathLst>
              <a:path w="138513" h="314698">
                <a:moveTo>
                  <a:pt x="62290" y="12700"/>
                </a:moveTo>
                <a:lnTo>
                  <a:pt x="62290" y="12700"/>
                </a:lnTo>
                <a:lnTo>
                  <a:pt x="62290" y="9656"/>
                </a:lnTo>
                <a:lnTo>
                  <a:pt x="60605" y="7878"/>
                </a:lnTo>
                <a:lnTo>
                  <a:pt x="58837" y="7029"/>
                </a:lnTo>
                <a:lnTo>
                  <a:pt x="41804" y="6390"/>
                </a:lnTo>
                <a:lnTo>
                  <a:pt x="10729" y="10271"/>
                </a:lnTo>
                <a:lnTo>
                  <a:pt x="8866" y="11081"/>
                </a:lnTo>
                <a:lnTo>
                  <a:pt x="2873" y="17277"/>
                </a:lnTo>
                <a:lnTo>
                  <a:pt x="605" y="21907"/>
                </a:lnTo>
                <a:lnTo>
                  <a:pt x="0" y="24130"/>
                </a:lnTo>
                <a:lnTo>
                  <a:pt x="1209" y="29421"/>
                </a:lnTo>
                <a:lnTo>
                  <a:pt x="9189" y="44245"/>
                </a:lnTo>
                <a:lnTo>
                  <a:pt x="12937" y="49651"/>
                </a:lnTo>
                <a:lnTo>
                  <a:pt x="23806" y="70371"/>
                </a:lnTo>
                <a:lnTo>
                  <a:pt x="64691" y="117532"/>
                </a:lnTo>
                <a:lnTo>
                  <a:pt x="97896" y="165144"/>
                </a:lnTo>
                <a:lnTo>
                  <a:pt x="115167" y="210271"/>
                </a:lnTo>
                <a:lnTo>
                  <a:pt x="124378" y="242670"/>
                </a:lnTo>
                <a:lnTo>
                  <a:pt x="125162" y="248494"/>
                </a:lnTo>
                <a:lnTo>
                  <a:pt x="118000" y="280960"/>
                </a:lnTo>
                <a:lnTo>
                  <a:pt x="113014" y="290931"/>
                </a:lnTo>
                <a:lnTo>
                  <a:pt x="101420" y="305026"/>
                </a:lnTo>
                <a:lnTo>
                  <a:pt x="88756" y="313311"/>
                </a:lnTo>
                <a:lnTo>
                  <a:pt x="80873" y="314697"/>
                </a:lnTo>
                <a:lnTo>
                  <a:pt x="70383" y="313494"/>
                </a:lnTo>
                <a:lnTo>
                  <a:pt x="55461" y="306556"/>
                </a:lnTo>
                <a:lnTo>
                  <a:pt x="33314" y="288163"/>
                </a:lnTo>
                <a:lnTo>
                  <a:pt x="18886" y="265226"/>
                </a:lnTo>
                <a:lnTo>
                  <a:pt x="15916" y="254504"/>
                </a:lnTo>
                <a:lnTo>
                  <a:pt x="19982" y="234148"/>
                </a:lnTo>
                <a:lnTo>
                  <a:pt x="34826" y="199769"/>
                </a:lnTo>
                <a:lnTo>
                  <a:pt x="72413" y="154939"/>
                </a:lnTo>
                <a:lnTo>
                  <a:pt x="106408" y="110305"/>
                </a:lnTo>
                <a:lnTo>
                  <a:pt x="135365" y="66995"/>
                </a:lnTo>
                <a:lnTo>
                  <a:pt x="138512" y="56940"/>
                </a:lnTo>
                <a:lnTo>
                  <a:pt x="138301" y="44976"/>
                </a:lnTo>
                <a:lnTo>
                  <a:pt x="136877" y="36805"/>
                </a:lnTo>
                <a:lnTo>
                  <a:pt x="129424" y="28470"/>
                </a:lnTo>
                <a:lnTo>
                  <a:pt x="111260" y="16677"/>
                </a:lnTo>
                <a:lnTo>
                  <a:pt x="73804" y="5685"/>
                </a:lnTo>
                <a:lnTo>
                  <a:pt x="2419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69" name="SMARTInkShape-Group67">
            <a:extLst>
              <a:ext uri="{FF2B5EF4-FFF2-40B4-BE49-F238E27FC236}">
                <a16:creationId xmlns:a16="http://schemas.microsoft.com/office/drawing/2014/main" xmlns="" id="{2037B203-E5E6-409F-B608-477B5F6F9FA1}"/>
              </a:ext>
            </a:extLst>
          </p:cNvPr>
          <p:cNvGrpSpPr/>
          <p:nvPr/>
        </p:nvGrpSpPr>
        <p:grpSpPr>
          <a:xfrm>
            <a:off x="4829745" y="4064898"/>
            <a:ext cx="353125" cy="346184"/>
            <a:chOff x="4829745" y="4064898"/>
            <a:chExt cx="353125" cy="346184"/>
          </a:xfrm>
        </p:grpSpPr>
        <p:sp>
          <p:nvSpPr>
            <p:cNvPr id="1067" name="SMARTInkShape-136">
              <a:extLst>
                <a:ext uri="{FF2B5EF4-FFF2-40B4-BE49-F238E27FC236}">
                  <a16:creationId xmlns:a16="http://schemas.microsoft.com/office/drawing/2014/main" xmlns="" id="{8DDAF33F-E759-4918-86B4-D4F5E347F5D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29745" y="4064898"/>
              <a:ext cx="117014" cy="346184"/>
            </a:xfrm>
            <a:custGeom>
              <a:avLst/>
              <a:gdLst/>
              <a:ahLst/>
              <a:cxnLst/>
              <a:rect l="0" t="0" r="0" b="0"/>
              <a:pathLst>
                <a:path w="117014" h="346184">
                  <a:moveTo>
                    <a:pt x="72455" y="11802"/>
                  </a:moveTo>
                  <a:lnTo>
                    <a:pt x="72455" y="11802"/>
                  </a:lnTo>
                  <a:lnTo>
                    <a:pt x="75189" y="11802"/>
                  </a:lnTo>
                  <a:lnTo>
                    <a:pt x="75336" y="11449"/>
                  </a:lnTo>
                  <a:lnTo>
                    <a:pt x="75627" y="5621"/>
                  </a:lnTo>
                  <a:lnTo>
                    <a:pt x="68887" y="2131"/>
                  </a:lnTo>
                  <a:lnTo>
                    <a:pt x="56268" y="0"/>
                  </a:lnTo>
                  <a:lnTo>
                    <a:pt x="43042" y="1053"/>
                  </a:lnTo>
                  <a:lnTo>
                    <a:pt x="31873" y="5285"/>
                  </a:lnTo>
                  <a:lnTo>
                    <a:pt x="19323" y="15218"/>
                  </a:lnTo>
                  <a:lnTo>
                    <a:pt x="15562" y="19905"/>
                  </a:lnTo>
                  <a:lnTo>
                    <a:pt x="13655" y="26222"/>
                  </a:lnTo>
                  <a:lnTo>
                    <a:pt x="13161" y="33733"/>
                  </a:lnTo>
                  <a:lnTo>
                    <a:pt x="16658" y="50994"/>
                  </a:lnTo>
                  <a:lnTo>
                    <a:pt x="29763" y="94892"/>
                  </a:lnTo>
                  <a:lnTo>
                    <a:pt x="55167" y="135824"/>
                  </a:lnTo>
                  <a:lnTo>
                    <a:pt x="83018" y="177468"/>
                  </a:lnTo>
                  <a:lnTo>
                    <a:pt x="108919" y="222864"/>
                  </a:lnTo>
                  <a:lnTo>
                    <a:pt x="117013" y="256340"/>
                  </a:lnTo>
                  <a:lnTo>
                    <a:pt x="115800" y="279814"/>
                  </a:lnTo>
                  <a:lnTo>
                    <a:pt x="106887" y="307480"/>
                  </a:lnTo>
                  <a:lnTo>
                    <a:pt x="102340" y="315605"/>
                  </a:lnTo>
                  <a:lnTo>
                    <a:pt x="83532" y="333469"/>
                  </a:lnTo>
                  <a:lnTo>
                    <a:pt x="66682" y="343472"/>
                  </a:lnTo>
                  <a:lnTo>
                    <a:pt x="58248" y="346183"/>
                  </a:lnTo>
                  <a:lnTo>
                    <a:pt x="46267" y="343625"/>
                  </a:lnTo>
                  <a:lnTo>
                    <a:pt x="25694" y="333856"/>
                  </a:lnTo>
                  <a:lnTo>
                    <a:pt x="8642" y="313517"/>
                  </a:lnTo>
                  <a:lnTo>
                    <a:pt x="3760" y="303824"/>
                  </a:lnTo>
                  <a:lnTo>
                    <a:pt x="0" y="264537"/>
                  </a:lnTo>
                  <a:lnTo>
                    <a:pt x="2421" y="235912"/>
                  </a:lnTo>
                  <a:lnTo>
                    <a:pt x="14406" y="196319"/>
                  </a:lnTo>
                  <a:lnTo>
                    <a:pt x="29239" y="167005"/>
                  </a:lnTo>
                  <a:lnTo>
                    <a:pt x="59974" y="124668"/>
                  </a:lnTo>
                  <a:lnTo>
                    <a:pt x="89779" y="84416"/>
                  </a:lnTo>
                  <a:lnTo>
                    <a:pt x="95089" y="64536"/>
                  </a:lnTo>
                  <a:lnTo>
                    <a:pt x="95567" y="45117"/>
                  </a:lnTo>
                  <a:lnTo>
                    <a:pt x="92252" y="34135"/>
                  </a:lnTo>
                  <a:lnTo>
                    <a:pt x="76008" y="18929"/>
                  </a:lnTo>
                  <a:lnTo>
                    <a:pt x="60063" y="8308"/>
                  </a:lnTo>
                  <a:lnTo>
                    <a:pt x="41345" y="2379"/>
                  </a:lnTo>
                  <a:lnTo>
                    <a:pt x="15305" y="2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8" name="SMARTInkShape-137">
              <a:extLst>
                <a:ext uri="{FF2B5EF4-FFF2-40B4-BE49-F238E27FC236}">
                  <a16:creationId xmlns:a16="http://schemas.microsoft.com/office/drawing/2014/main" xmlns="" id="{AFF2E426-2C5B-41EB-85C5-654C20FD814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94275" y="4080901"/>
              <a:ext cx="188595" cy="318484"/>
            </a:xfrm>
            <a:custGeom>
              <a:avLst/>
              <a:gdLst/>
              <a:ahLst/>
              <a:cxnLst/>
              <a:rect l="0" t="0" r="0" b="0"/>
              <a:pathLst>
                <a:path w="188595" h="318484">
                  <a:moveTo>
                    <a:pt x="171450" y="14849"/>
                  </a:moveTo>
                  <a:lnTo>
                    <a:pt x="171450" y="14849"/>
                  </a:lnTo>
                  <a:lnTo>
                    <a:pt x="171450" y="12115"/>
                  </a:lnTo>
                  <a:lnTo>
                    <a:pt x="168716" y="8979"/>
                  </a:lnTo>
                  <a:lnTo>
                    <a:pt x="168406" y="6956"/>
                  </a:lnTo>
                  <a:lnTo>
                    <a:pt x="161572" y="2437"/>
                  </a:lnTo>
                  <a:lnTo>
                    <a:pt x="153981" y="0"/>
                  </a:lnTo>
                  <a:lnTo>
                    <a:pt x="151337" y="716"/>
                  </a:lnTo>
                  <a:lnTo>
                    <a:pt x="138071" y="8951"/>
                  </a:lnTo>
                  <a:lnTo>
                    <a:pt x="102257" y="50834"/>
                  </a:lnTo>
                  <a:lnTo>
                    <a:pt x="67691" y="97499"/>
                  </a:lnTo>
                  <a:lnTo>
                    <a:pt x="57451" y="116871"/>
                  </a:lnTo>
                  <a:lnTo>
                    <a:pt x="46371" y="162623"/>
                  </a:lnTo>
                  <a:lnTo>
                    <a:pt x="45644" y="208507"/>
                  </a:lnTo>
                  <a:lnTo>
                    <a:pt x="52290" y="248306"/>
                  </a:lnTo>
                  <a:lnTo>
                    <a:pt x="67508" y="276246"/>
                  </a:lnTo>
                  <a:lnTo>
                    <a:pt x="97695" y="307611"/>
                  </a:lnTo>
                  <a:lnTo>
                    <a:pt x="116710" y="315533"/>
                  </a:lnTo>
                  <a:lnTo>
                    <a:pt x="146029" y="318483"/>
                  </a:lnTo>
                  <a:lnTo>
                    <a:pt x="161096" y="316168"/>
                  </a:lnTo>
                  <a:lnTo>
                    <a:pt x="172493" y="311752"/>
                  </a:lnTo>
                  <a:lnTo>
                    <a:pt x="180851" y="303439"/>
                  </a:lnTo>
                  <a:lnTo>
                    <a:pt x="186212" y="293394"/>
                  </a:lnTo>
                  <a:lnTo>
                    <a:pt x="188594" y="284226"/>
                  </a:lnTo>
                  <a:lnTo>
                    <a:pt x="178316" y="246554"/>
                  </a:lnTo>
                  <a:lnTo>
                    <a:pt x="173090" y="234598"/>
                  </a:lnTo>
                  <a:lnTo>
                    <a:pt x="152490" y="209323"/>
                  </a:lnTo>
                  <a:lnTo>
                    <a:pt x="132096" y="202646"/>
                  </a:lnTo>
                  <a:lnTo>
                    <a:pt x="106687" y="199914"/>
                  </a:lnTo>
                  <a:lnTo>
                    <a:pt x="64758" y="206110"/>
                  </a:lnTo>
                  <a:lnTo>
                    <a:pt x="43686" y="216236"/>
                  </a:lnTo>
                  <a:lnTo>
                    <a:pt x="0" y="262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86" name="SMARTInkShape-Group68">
            <a:extLst>
              <a:ext uri="{FF2B5EF4-FFF2-40B4-BE49-F238E27FC236}">
                <a16:creationId xmlns:a16="http://schemas.microsoft.com/office/drawing/2014/main" xmlns="" id="{290D22B8-89D0-4078-9084-A0FE2736BC90}"/>
              </a:ext>
            </a:extLst>
          </p:cNvPr>
          <p:cNvGrpSpPr/>
          <p:nvPr/>
        </p:nvGrpSpPr>
        <p:grpSpPr>
          <a:xfrm>
            <a:off x="3155693" y="5180132"/>
            <a:ext cx="4467483" cy="599873"/>
            <a:chOff x="3155693" y="5180132"/>
            <a:chExt cx="4467483" cy="599873"/>
          </a:xfrm>
        </p:grpSpPr>
        <p:sp>
          <p:nvSpPr>
            <p:cNvPr id="1070" name="SMARTInkShape-138">
              <a:extLst>
                <a:ext uri="{FF2B5EF4-FFF2-40B4-BE49-F238E27FC236}">
                  <a16:creationId xmlns:a16="http://schemas.microsoft.com/office/drawing/2014/main" xmlns="" id="{787C5855-AACF-464C-816D-DAB1C7617AD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155693" y="5180132"/>
              <a:ext cx="170251" cy="346858"/>
            </a:xfrm>
            <a:custGeom>
              <a:avLst/>
              <a:gdLst/>
              <a:ahLst/>
              <a:cxnLst/>
              <a:rect l="0" t="0" r="0" b="0"/>
              <a:pathLst>
                <a:path w="170251" h="346858">
                  <a:moveTo>
                    <a:pt x="105032" y="10993"/>
                  </a:moveTo>
                  <a:lnTo>
                    <a:pt x="105032" y="10993"/>
                  </a:lnTo>
                  <a:lnTo>
                    <a:pt x="106718" y="9307"/>
                  </a:lnTo>
                  <a:lnTo>
                    <a:pt x="107545" y="7539"/>
                  </a:lnTo>
                  <a:lnTo>
                    <a:pt x="107766" y="6574"/>
                  </a:lnTo>
                  <a:lnTo>
                    <a:pt x="107560" y="5930"/>
                  </a:lnTo>
                  <a:lnTo>
                    <a:pt x="107070" y="5501"/>
                  </a:lnTo>
                  <a:lnTo>
                    <a:pt x="106391" y="5215"/>
                  </a:lnTo>
                  <a:lnTo>
                    <a:pt x="105938" y="4672"/>
                  </a:lnTo>
                  <a:lnTo>
                    <a:pt x="105042" y="1511"/>
                  </a:lnTo>
                  <a:lnTo>
                    <a:pt x="87644" y="0"/>
                  </a:lnTo>
                  <a:lnTo>
                    <a:pt x="57470" y="7383"/>
                  </a:lnTo>
                  <a:lnTo>
                    <a:pt x="42374" y="14627"/>
                  </a:lnTo>
                  <a:lnTo>
                    <a:pt x="30396" y="26397"/>
                  </a:lnTo>
                  <a:lnTo>
                    <a:pt x="14314" y="46260"/>
                  </a:lnTo>
                  <a:lnTo>
                    <a:pt x="4580" y="60373"/>
                  </a:lnTo>
                  <a:lnTo>
                    <a:pt x="0" y="95653"/>
                  </a:lnTo>
                  <a:lnTo>
                    <a:pt x="1436" y="109415"/>
                  </a:lnTo>
                  <a:lnTo>
                    <a:pt x="6308" y="119295"/>
                  </a:lnTo>
                  <a:lnTo>
                    <a:pt x="17562" y="132575"/>
                  </a:lnTo>
                  <a:lnTo>
                    <a:pt x="32823" y="141444"/>
                  </a:lnTo>
                  <a:lnTo>
                    <a:pt x="47928" y="145718"/>
                  </a:lnTo>
                  <a:lnTo>
                    <a:pt x="77513" y="146340"/>
                  </a:lnTo>
                  <a:lnTo>
                    <a:pt x="99518" y="141366"/>
                  </a:lnTo>
                  <a:lnTo>
                    <a:pt x="120301" y="131408"/>
                  </a:lnTo>
                  <a:lnTo>
                    <a:pt x="125694" y="126717"/>
                  </a:lnTo>
                  <a:lnTo>
                    <a:pt x="130714" y="116739"/>
                  </a:lnTo>
                  <a:lnTo>
                    <a:pt x="132750" y="108216"/>
                  </a:lnTo>
                  <a:lnTo>
                    <a:pt x="132285" y="103475"/>
                  </a:lnTo>
                  <a:lnTo>
                    <a:pt x="130903" y="99368"/>
                  </a:lnTo>
                  <a:lnTo>
                    <a:pt x="129113" y="96367"/>
                  </a:lnTo>
                  <a:lnTo>
                    <a:pt x="116008" y="92695"/>
                  </a:lnTo>
                  <a:lnTo>
                    <a:pt x="99857" y="91057"/>
                  </a:lnTo>
                  <a:lnTo>
                    <a:pt x="63581" y="99267"/>
                  </a:lnTo>
                  <a:lnTo>
                    <a:pt x="49711" y="105313"/>
                  </a:lnTo>
                  <a:lnTo>
                    <a:pt x="43286" y="111356"/>
                  </a:lnTo>
                  <a:lnTo>
                    <a:pt x="36642" y="122692"/>
                  </a:lnTo>
                  <a:lnTo>
                    <a:pt x="32188" y="134697"/>
                  </a:lnTo>
                  <a:lnTo>
                    <a:pt x="33924" y="149467"/>
                  </a:lnTo>
                  <a:lnTo>
                    <a:pt x="40852" y="180123"/>
                  </a:lnTo>
                  <a:lnTo>
                    <a:pt x="46936" y="191830"/>
                  </a:lnTo>
                  <a:lnTo>
                    <a:pt x="56578" y="199766"/>
                  </a:lnTo>
                  <a:lnTo>
                    <a:pt x="77022" y="210342"/>
                  </a:lnTo>
                  <a:lnTo>
                    <a:pt x="105291" y="215797"/>
                  </a:lnTo>
                  <a:lnTo>
                    <a:pt x="127622" y="213674"/>
                  </a:lnTo>
                  <a:lnTo>
                    <a:pt x="141495" y="207065"/>
                  </a:lnTo>
                  <a:lnTo>
                    <a:pt x="156689" y="191179"/>
                  </a:lnTo>
                  <a:lnTo>
                    <a:pt x="157109" y="189678"/>
                  </a:lnTo>
                  <a:lnTo>
                    <a:pt x="156635" y="186129"/>
                  </a:lnTo>
                  <a:lnTo>
                    <a:pt x="154384" y="181850"/>
                  </a:lnTo>
                  <a:lnTo>
                    <a:pt x="148112" y="178348"/>
                  </a:lnTo>
                  <a:lnTo>
                    <a:pt x="141237" y="176761"/>
                  </a:lnTo>
                  <a:lnTo>
                    <a:pt x="124494" y="179635"/>
                  </a:lnTo>
                  <a:lnTo>
                    <a:pt x="84234" y="193663"/>
                  </a:lnTo>
                  <a:lnTo>
                    <a:pt x="45694" y="220112"/>
                  </a:lnTo>
                  <a:lnTo>
                    <a:pt x="39806" y="225554"/>
                  </a:lnTo>
                  <a:lnTo>
                    <a:pt x="39001" y="227238"/>
                  </a:lnTo>
                  <a:lnTo>
                    <a:pt x="34328" y="253687"/>
                  </a:lnTo>
                  <a:lnTo>
                    <a:pt x="35178" y="290744"/>
                  </a:lnTo>
                  <a:lnTo>
                    <a:pt x="42080" y="305848"/>
                  </a:lnTo>
                  <a:lnTo>
                    <a:pt x="49502" y="315094"/>
                  </a:lnTo>
                  <a:lnTo>
                    <a:pt x="50719" y="317599"/>
                  </a:lnTo>
                  <a:lnTo>
                    <a:pt x="56059" y="324585"/>
                  </a:lnTo>
                  <a:lnTo>
                    <a:pt x="57360" y="329256"/>
                  </a:lnTo>
                  <a:lnTo>
                    <a:pt x="58081" y="330060"/>
                  </a:lnTo>
                  <a:lnTo>
                    <a:pt x="77289" y="342962"/>
                  </a:lnTo>
                  <a:lnTo>
                    <a:pt x="96517" y="346857"/>
                  </a:lnTo>
                  <a:lnTo>
                    <a:pt x="115970" y="346542"/>
                  </a:lnTo>
                  <a:lnTo>
                    <a:pt x="124853" y="344072"/>
                  </a:lnTo>
                  <a:lnTo>
                    <a:pt x="158814" y="323582"/>
                  </a:lnTo>
                  <a:lnTo>
                    <a:pt x="166789" y="313593"/>
                  </a:lnTo>
                  <a:lnTo>
                    <a:pt x="170250" y="305067"/>
                  </a:lnTo>
                  <a:lnTo>
                    <a:pt x="167904" y="291331"/>
                  </a:lnTo>
                  <a:lnTo>
                    <a:pt x="164426" y="282283"/>
                  </a:lnTo>
                  <a:lnTo>
                    <a:pt x="156105" y="273996"/>
                  </a:lnTo>
                  <a:lnTo>
                    <a:pt x="136848" y="263909"/>
                  </a:lnTo>
                  <a:lnTo>
                    <a:pt x="134710" y="263212"/>
                  </a:lnTo>
                  <a:lnTo>
                    <a:pt x="130452" y="263379"/>
                  </a:lnTo>
                  <a:lnTo>
                    <a:pt x="126207" y="264981"/>
                  </a:lnTo>
                  <a:lnTo>
                    <a:pt x="117732" y="271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1" name="SMARTInkShape-139">
              <a:extLst>
                <a:ext uri="{FF2B5EF4-FFF2-40B4-BE49-F238E27FC236}">
                  <a16:creationId xmlns:a16="http://schemas.microsoft.com/office/drawing/2014/main" xmlns="" id="{2A4FCE7A-548B-44CE-8341-A6581BE6E0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33750" y="5214641"/>
              <a:ext cx="393701" cy="356435"/>
            </a:xfrm>
            <a:custGeom>
              <a:avLst/>
              <a:gdLst/>
              <a:ahLst/>
              <a:cxnLst/>
              <a:rect l="0" t="0" r="0" b="0"/>
              <a:pathLst>
                <a:path w="393701" h="356435">
                  <a:moveTo>
                    <a:pt x="0" y="309859"/>
                  </a:moveTo>
                  <a:lnTo>
                    <a:pt x="0" y="309859"/>
                  </a:lnTo>
                  <a:lnTo>
                    <a:pt x="0" y="308173"/>
                  </a:lnTo>
                  <a:lnTo>
                    <a:pt x="5057" y="303754"/>
                  </a:lnTo>
                  <a:lnTo>
                    <a:pt x="52227" y="273405"/>
                  </a:lnTo>
                  <a:lnTo>
                    <a:pt x="93522" y="236772"/>
                  </a:lnTo>
                  <a:lnTo>
                    <a:pt x="131398" y="192536"/>
                  </a:lnTo>
                  <a:lnTo>
                    <a:pt x="151343" y="147393"/>
                  </a:lnTo>
                  <a:lnTo>
                    <a:pt x="164204" y="106090"/>
                  </a:lnTo>
                  <a:lnTo>
                    <a:pt x="169300" y="78246"/>
                  </a:lnTo>
                  <a:lnTo>
                    <a:pt x="166700" y="50273"/>
                  </a:lnTo>
                  <a:lnTo>
                    <a:pt x="156737" y="23418"/>
                  </a:lnTo>
                  <a:lnTo>
                    <a:pt x="143483" y="7980"/>
                  </a:lnTo>
                  <a:lnTo>
                    <a:pt x="135267" y="3065"/>
                  </a:lnTo>
                  <a:lnTo>
                    <a:pt x="124393" y="0"/>
                  </a:lnTo>
                  <a:lnTo>
                    <a:pt x="121381" y="275"/>
                  </a:lnTo>
                  <a:lnTo>
                    <a:pt x="116154" y="2462"/>
                  </a:lnTo>
                  <a:lnTo>
                    <a:pt x="112419" y="8609"/>
                  </a:lnTo>
                  <a:lnTo>
                    <a:pt x="100874" y="53734"/>
                  </a:lnTo>
                  <a:lnTo>
                    <a:pt x="93153" y="100673"/>
                  </a:lnTo>
                  <a:lnTo>
                    <a:pt x="88967" y="141188"/>
                  </a:lnTo>
                  <a:lnTo>
                    <a:pt x="86221" y="184645"/>
                  </a:lnTo>
                  <a:lnTo>
                    <a:pt x="84083" y="230279"/>
                  </a:lnTo>
                  <a:lnTo>
                    <a:pt x="82640" y="275808"/>
                  </a:lnTo>
                  <a:lnTo>
                    <a:pt x="84449" y="297227"/>
                  </a:lnTo>
                  <a:lnTo>
                    <a:pt x="95792" y="331882"/>
                  </a:lnTo>
                  <a:lnTo>
                    <a:pt x="100077" y="337403"/>
                  </a:lnTo>
                  <a:lnTo>
                    <a:pt x="109766" y="345012"/>
                  </a:lnTo>
                  <a:lnTo>
                    <a:pt x="119699" y="347086"/>
                  </a:lnTo>
                  <a:lnTo>
                    <a:pt x="129893" y="347700"/>
                  </a:lnTo>
                  <a:lnTo>
                    <a:pt x="141302" y="344512"/>
                  </a:lnTo>
                  <a:lnTo>
                    <a:pt x="159628" y="332043"/>
                  </a:lnTo>
                  <a:lnTo>
                    <a:pt x="192703" y="288298"/>
                  </a:lnTo>
                  <a:lnTo>
                    <a:pt x="213507" y="247104"/>
                  </a:lnTo>
                  <a:lnTo>
                    <a:pt x="232009" y="202321"/>
                  </a:lnTo>
                  <a:lnTo>
                    <a:pt x="243010" y="161283"/>
                  </a:lnTo>
                  <a:lnTo>
                    <a:pt x="252456" y="120807"/>
                  </a:lnTo>
                  <a:lnTo>
                    <a:pt x="260215" y="78812"/>
                  </a:lnTo>
                  <a:lnTo>
                    <a:pt x="261186" y="48555"/>
                  </a:lnTo>
                  <a:lnTo>
                    <a:pt x="255446" y="27513"/>
                  </a:lnTo>
                  <a:lnTo>
                    <a:pt x="251585" y="20801"/>
                  </a:lnTo>
                  <a:lnTo>
                    <a:pt x="242074" y="11370"/>
                  </a:lnTo>
                  <a:lnTo>
                    <a:pt x="236235" y="7864"/>
                  </a:lnTo>
                  <a:lnTo>
                    <a:pt x="228040" y="5890"/>
                  </a:lnTo>
                  <a:lnTo>
                    <a:pt x="222354" y="5781"/>
                  </a:lnTo>
                  <a:lnTo>
                    <a:pt x="217475" y="6908"/>
                  </a:lnTo>
                  <a:lnTo>
                    <a:pt x="215891" y="7703"/>
                  </a:lnTo>
                  <a:lnTo>
                    <a:pt x="214836" y="8586"/>
                  </a:lnTo>
                  <a:lnTo>
                    <a:pt x="212958" y="11918"/>
                  </a:lnTo>
                  <a:lnTo>
                    <a:pt x="196266" y="54623"/>
                  </a:lnTo>
                  <a:lnTo>
                    <a:pt x="188764" y="98616"/>
                  </a:lnTo>
                  <a:lnTo>
                    <a:pt x="188350" y="143138"/>
                  </a:lnTo>
                  <a:lnTo>
                    <a:pt x="190217" y="182293"/>
                  </a:lnTo>
                  <a:lnTo>
                    <a:pt x="192305" y="223971"/>
                  </a:lnTo>
                  <a:lnTo>
                    <a:pt x="191058" y="268996"/>
                  </a:lnTo>
                  <a:lnTo>
                    <a:pt x="193552" y="314819"/>
                  </a:lnTo>
                  <a:lnTo>
                    <a:pt x="198368" y="334475"/>
                  </a:lnTo>
                  <a:lnTo>
                    <a:pt x="202670" y="342631"/>
                  </a:lnTo>
                  <a:lnTo>
                    <a:pt x="207551" y="348413"/>
                  </a:lnTo>
                  <a:lnTo>
                    <a:pt x="214188" y="352630"/>
                  </a:lnTo>
                  <a:lnTo>
                    <a:pt x="221489" y="354974"/>
                  </a:lnTo>
                  <a:lnTo>
                    <a:pt x="231549" y="354310"/>
                  </a:lnTo>
                  <a:lnTo>
                    <a:pt x="269431" y="344024"/>
                  </a:lnTo>
                  <a:lnTo>
                    <a:pt x="277583" y="338953"/>
                  </a:lnTo>
                  <a:lnTo>
                    <a:pt x="309217" y="300252"/>
                  </a:lnTo>
                  <a:lnTo>
                    <a:pt x="323883" y="276949"/>
                  </a:lnTo>
                  <a:lnTo>
                    <a:pt x="329299" y="253018"/>
                  </a:lnTo>
                  <a:lnTo>
                    <a:pt x="328247" y="243275"/>
                  </a:lnTo>
                  <a:lnTo>
                    <a:pt x="325687" y="237815"/>
                  </a:lnTo>
                  <a:lnTo>
                    <a:pt x="324016" y="235372"/>
                  </a:lnTo>
                  <a:lnTo>
                    <a:pt x="314923" y="228561"/>
                  </a:lnTo>
                  <a:lnTo>
                    <a:pt x="308348" y="225446"/>
                  </a:lnTo>
                  <a:lnTo>
                    <a:pt x="302480" y="224523"/>
                  </a:lnTo>
                  <a:lnTo>
                    <a:pt x="300784" y="225099"/>
                  </a:lnTo>
                  <a:lnTo>
                    <a:pt x="297959" y="227620"/>
                  </a:lnTo>
                  <a:lnTo>
                    <a:pt x="294385" y="234692"/>
                  </a:lnTo>
                  <a:lnTo>
                    <a:pt x="290311" y="279632"/>
                  </a:lnTo>
                  <a:lnTo>
                    <a:pt x="296359" y="316762"/>
                  </a:lnTo>
                  <a:lnTo>
                    <a:pt x="301946" y="331660"/>
                  </a:lnTo>
                  <a:lnTo>
                    <a:pt x="303956" y="334976"/>
                  </a:lnTo>
                  <a:lnTo>
                    <a:pt x="316897" y="344700"/>
                  </a:lnTo>
                  <a:lnTo>
                    <a:pt x="341716" y="353940"/>
                  </a:lnTo>
                  <a:lnTo>
                    <a:pt x="355994" y="356434"/>
                  </a:lnTo>
                  <a:lnTo>
                    <a:pt x="372532" y="353802"/>
                  </a:lnTo>
                  <a:lnTo>
                    <a:pt x="393700" y="344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2" name="SMARTInkShape-140">
              <a:extLst>
                <a:ext uri="{FF2B5EF4-FFF2-40B4-BE49-F238E27FC236}">
                  <a16:creationId xmlns:a16="http://schemas.microsoft.com/office/drawing/2014/main" xmlns="" id="{54F20D12-03A5-46DB-B494-8A6DF0EB500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08425" y="5442860"/>
              <a:ext cx="82494" cy="337145"/>
            </a:xfrm>
            <a:custGeom>
              <a:avLst/>
              <a:gdLst/>
              <a:ahLst/>
              <a:cxnLst/>
              <a:rect l="0" t="0" r="0" b="0"/>
              <a:pathLst>
                <a:path w="82494" h="337145">
                  <a:moveTo>
                    <a:pt x="0" y="122915"/>
                  </a:moveTo>
                  <a:lnTo>
                    <a:pt x="0" y="122915"/>
                  </a:lnTo>
                  <a:lnTo>
                    <a:pt x="9133" y="138136"/>
                  </a:lnTo>
                  <a:lnTo>
                    <a:pt x="21381" y="138773"/>
                  </a:lnTo>
                  <a:lnTo>
                    <a:pt x="21662" y="138426"/>
                  </a:lnTo>
                  <a:lnTo>
                    <a:pt x="21975" y="137099"/>
                  </a:lnTo>
                  <a:lnTo>
                    <a:pt x="51547" y="108845"/>
                  </a:lnTo>
                  <a:lnTo>
                    <a:pt x="63664" y="88032"/>
                  </a:lnTo>
                  <a:lnTo>
                    <a:pt x="77038" y="40697"/>
                  </a:lnTo>
                  <a:lnTo>
                    <a:pt x="82493" y="2163"/>
                  </a:lnTo>
                  <a:lnTo>
                    <a:pt x="82159" y="1139"/>
                  </a:lnTo>
                  <a:lnTo>
                    <a:pt x="81584" y="456"/>
                  </a:lnTo>
                  <a:lnTo>
                    <a:pt x="80848" y="0"/>
                  </a:lnTo>
                  <a:lnTo>
                    <a:pt x="80004" y="50"/>
                  </a:lnTo>
                  <a:lnTo>
                    <a:pt x="78126" y="1045"/>
                  </a:lnTo>
                  <a:lnTo>
                    <a:pt x="75085" y="10331"/>
                  </a:lnTo>
                  <a:lnTo>
                    <a:pt x="70617" y="50803"/>
                  </a:lnTo>
                  <a:lnTo>
                    <a:pt x="73120" y="95450"/>
                  </a:lnTo>
                  <a:lnTo>
                    <a:pt x="75530" y="141374"/>
                  </a:lnTo>
                  <a:lnTo>
                    <a:pt x="73625" y="186508"/>
                  </a:lnTo>
                  <a:lnTo>
                    <a:pt x="71458" y="226258"/>
                  </a:lnTo>
                  <a:lnTo>
                    <a:pt x="70062" y="270179"/>
                  </a:lnTo>
                  <a:lnTo>
                    <a:pt x="73322" y="313770"/>
                  </a:lnTo>
                  <a:lnTo>
                    <a:pt x="76031" y="336838"/>
                  </a:lnTo>
                  <a:lnTo>
                    <a:pt x="75735" y="337144"/>
                  </a:lnTo>
                  <a:lnTo>
                    <a:pt x="75184" y="336995"/>
                  </a:lnTo>
                  <a:lnTo>
                    <a:pt x="74464" y="336543"/>
                  </a:lnTo>
                  <a:lnTo>
                    <a:pt x="73025" y="329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3" name="SMARTInkShape-141">
              <a:extLst>
                <a:ext uri="{FF2B5EF4-FFF2-40B4-BE49-F238E27FC236}">
                  <a16:creationId xmlns:a16="http://schemas.microsoft.com/office/drawing/2014/main" xmlns="" id="{02218E9D-3B88-457D-BFB8-7B901FFB310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75103" y="5475876"/>
              <a:ext cx="139698" cy="132146"/>
            </a:xfrm>
            <a:custGeom>
              <a:avLst/>
              <a:gdLst/>
              <a:ahLst/>
              <a:cxnLst/>
              <a:rect l="0" t="0" r="0" b="0"/>
              <a:pathLst>
                <a:path w="139698" h="132146">
                  <a:moveTo>
                    <a:pt x="3172" y="29574"/>
                  </a:moveTo>
                  <a:lnTo>
                    <a:pt x="3172" y="29574"/>
                  </a:lnTo>
                  <a:lnTo>
                    <a:pt x="0" y="29574"/>
                  </a:lnTo>
                  <a:lnTo>
                    <a:pt x="34061" y="3450"/>
                  </a:lnTo>
                  <a:lnTo>
                    <a:pt x="47484" y="0"/>
                  </a:lnTo>
                  <a:lnTo>
                    <a:pt x="52617" y="320"/>
                  </a:lnTo>
                  <a:lnTo>
                    <a:pt x="60862" y="4169"/>
                  </a:lnTo>
                  <a:lnTo>
                    <a:pt x="68322" y="9778"/>
                  </a:lnTo>
                  <a:lnTo>
                    <a:pt x="70933" y="14778"/>
                  </a:lnTo>
                  <a:lnTo>
                    <a:pt x="75947" y="57515"/>
                  </a:lnTo>
                  <a:lnTo>
                    <a:pt x="80551" y="103235"/>
                  </a:lnTo>
                  <a:lnTo>
                    <a:pt x="83014" y="115409"/>
                  </a:lnTo>
                  <a:lnTo>
                    <a:pt x="87341" y="124755"/>
                  </a:lnTo>
                  <a:lnTo>
                    <a:pt x="89976" y="127953"/>
                  </a:lnTo>
                  <a:lnTo>
                    <a:pt x="95726" y="131507"/>
                  </a:lnTo>
                  <a:lnTo>
                    <a:pt x="103692" y="132145"/>
                  </a:lnTo>
                  <a:lnTo>
                    <a:pt x="108285" y="131821"/>
                  </a:lnTo>
                  <a:lnTo>
                    <a:pt x="117152" y="126758"/>
                  </a:lnTo>
                  <a:lnTo>
                    <a:pt x="129286" y="114191"/>
                  </a:lnTo>
                  <a:lnTo>
                    <a:pt x="139697" y="89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4" name="SMARTInkShape-142">
              <a:extLst>
                <a:ext uri="{FF2B5EF4-FFF2-40B4-BE49-F238E27FC236}">
                  <a16:creationId xmlns:a16="http://schemas.microsoft.com/office/drawing/2014/main" xmlns="" id="{2388F338-D448-4486-980F-7F22F316D00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19102" y="5451543"/>
              <a:ext cx="322724" cy="137782"/>
            </a:xfrm>
            <a:custGeom>
              <a:avLst/>
              <a:gdLst/>
              <a:ahLst/>
              <a:cxnLst/>
              <a:rect l="0" t="0" r="0" b="0"/>
              <a:pathLst>
                <a:path w="322724" h="137782">
                  <a:moveTo>
                    <a:pt x="56023" y="60257"/>
                  </a:moveTo>
                  <a:lnTo>
                    <a:pt x="56023" y="60257"/>
                  </a:lnTo>
                  <a:lnTo>
                    <a:pt x="56023" y="58571"/>
                  </a:lnTo>
                  <a:lnTo>
                    <a:pt x="57852" y="52659"/>
                  </a:lnTo>
                  <a:lnTo>
                    <a:pt x="53141" y="30892"/>
                  </a:lnTo>
                  <a:lnTo>
                    <a:pt x="49921" y="24746"/>
                  </a:lnTo>
                  <a:lnTo>
                    <a:pt x="44256" y="20603"/>
                  </a:lnTo>
                  <a:lnTo>
                    <a:pt x="34178" y="16754"/>
                  </a:lnTo>
                  <a:lnTo>
                    <a:pt x="29381" y="18110"/>
                  </a:lnTo>
                  <a:lnTo>
                    <a:pt x="21671" y="22839"/>
                  </a:lnTo>
                  <a:lnTo>
                    <a:pt x="9374" y="35815"/>
                  </a:lnTo>
                  <a:lnTo>
                    <a:pt x="5304" y="42456"/>
                  </a:lnTo>
                  <a:lnTo>
                    <a:pt x="295" y="63792"/>
                  </a:lnTo>
                  <a:lnTo>
                    <a:pt x="0" y="76356"/>
                  </a:lnTo>
                  <a:lnTo>
                    <a:pt x="4773" y="92661"/>
                  </a:lnTo>
                  <a:lnTo>
                    <a:pt x="19283" y="114414"/>
                  </a:lnTo>
                  <a:lnTo>
                    <a:pt x="29537" y="122125"/>
                  </a:lnTo>
                  <a:lnTo>
                    <a:pt x="44521" y="129243"/>
                  </a:lnTo>
                  <a:lnTo>
                    <a:pt x="54340" y="131537"/>
                  </a:lnTo>
                  <a:lnTo>
                    <a:pt x="61625" y="130625"/>
                  </a:lnTo>
                  <a:lnTo>
                    <a:pt x="71554" y="125976"/>
                  </a:lnTo>
                  <a:lnTo>
                    <a:pt x="79087" y="114301"/>
                  </a:lnTo>
                  <a:lnTo>
                    <a:pt x="91267" y="81357"/>
                  </a:lnTo>
                  <a:lnTo>
                    <a:pt x="91591" y="63647"/>
                  </a:lnTo>
                  <a:lnTo>
                    <a:pt x="89453" y="51188"/>
                  </a:lnTo>
                  <a:lnTo>
                    <a:pt x="75301" y="30674"/>
                  </a:lnTo>
                  <a:lnTo>
                    <a:pt x="64479" y="23544"/>
                  </a:lnTo>
                  <a:lnTo>
                    <a:pt x="43631" y="19582"/>
                  </a:lnTo>
                  <a:lnTo>
                    <a:pt x="34917" y="19101"/>
                  </a:lnTo>
                  <a:lnTo>
                    <a:pt x="33486" y="19414"/>
                  </a:lnTo>
                  <a:lnTo>
                    <a:pt x="32531" y="19975"/>
                  </a:lnTo>
                  <a:lnTo>
                    <a:pt x="31895" y="20702"/>
                  </a:lnTo>
                  <a:lnTo>
                    <a:pt x="31188" y="23392"/>
                  </a:lnTo>
                  <a:lnTo>
                    <a:pt x="31000" y="25097"/>
                  </a:lnTo>
                  <a:lnTo>
                    <a:pt x="31731" y="27932"/>
                  </a:lnTo>
                  <a:lnTo>
                    <a:pt x="32420" y="29182"/>
                  </a:lnTo>
                  <a:lnTo>
                    <a:pt x="49668" y="40301"/>
                  </a:lnTo>
                  <a:lnTo>
                    <a:pt x="67675" y="45709"/>
                  </a:lnTo>
                  <a:lnTo>
                    <a:pt x="73666" y="45795"/>
                  </a:lnTo>
                  <a:lnTo>
                    <a:pt x="100742" y="37312"/>
                  </a:lnTo>
                  <a:lnTo>
                    <a:pt x="122430" y="19109"/>
                  </a:lnTo>
                  <a:lnTo>
                    <a:pt x="131921" y="8806"/>
                  </a:lnTo>
                  <a:lnTo>
                    <a:pt x="133080" y="6906"/>
                  </a:lnTo>
                  <a:lnTo>
                    <a:pt x="133500" y="5287"/>
                  </a:lnTo>
                  <a:lnTo>
                    <a:pt x="133427" y="3855"/>
                  </a:lnTo>
                  <a:lnTo>
                    <a:pt x="132244" y="0"/>
                  </a:lnTo>
                  <a:lnTo>
                    <a:pt x="132577" y="12250"/>
                  </a:lnTo>
                  <a:lnTo>
                    <a:pt x="149146" y="54536"/>
                  </a:lnTo>
                  <a:lnTo>
                    <a:pt x="166737" y="84913"/>
                  </a:lnTo>
                  <a:lnTo>
                    <a:pt x="172738" y="102009"/>
                  </a:lnTo>
                  <a:lnTo>
                    <a:pt x="180458" y="117470"/>
                  </a:lnTo>
                  <a:lnTo>
                    <a:pt x="180942" y="121903"/>
                  </a:lnTo>
                  <a:lnTo>
                    <a:pt x="180577" y="123579"/>
                  </a:lnTo>
                  <a:lnTo>
                    <a:pt x="178291" y="126383"/>
                  </a:lnTo>
                  <a:lnTo>
                    <a:pt x="172759" y="131057"/>
                  </a:lnTo>
                  <a:lnTo>
                    <a:pt x="162617" y="134308"/>
                  </a:lnTo>
                  <a:lnTo>
                    <a:pt x="122811" y="136401"/>
                  </a:lnTo>
                  <a:lnTo>
                    <a:pt x="99134" y="133411"/>
                  </a:lnTo>
                  <a:lnTo>
                    <a:pt x="98522" y="133015"/>
                  </a:lnTo>
                  <a:lnTo>
                    <a:pt x="98114" y="132399"/>
                  </a:lnTo>
                  <a:lnTo>
                    <a:pt x="97842" y="131635"/>
                  </a:lnTo>
                  <a:lnTo>
                    <a:pt x="98719" y="131126"/>
                  </a:lnTo>
                  <a:lnTo>
                    <a:pt x="143289" y="127599"/>
                  </a:lnTo>
                  <a:lnTo>
                    <a:pt x="190075" y="120517"/>
                  </a:lnTo>
                  <a:lnTo>
                    <a:pt x="222914" y="112747"/>
                  </a:lnTo>
                  <a:lnTo>
                    <a:pt x="249781" y="98254"/>
                  </a:lnTo>
                  <a:lnTo>
                    <a:pt x="254791" y="93490"/>
                  </a:lnTo>
                  <a:lnTo>
                    <a:pt x="268257" y="60148"/>
                  </a:lnTo>
                  <a:lnTo>
                    <a:pt x="274335" y="20214"/>
                  </a:lnTo>
                  <a:lnTo>
                    <a:pt x="272878" y="12356"/>
                  </a:lnTo>
                  <a:lnTo>
                    <a:pt x="269878" y="6865"/>
                  </a:lnTo>
                  <a:lnTo>
                    <a:pt x="266193" y="3248"/>
                  </a:lnTo>
                  <a:lnTo>
                    <a:pt x="262203" y="1406"/>
                  </a:lnTo>
                  <a:lnTo>
                    <a:pt x="260152" y="914"/>
                  </a:lnTo>
                  <a:lnTo>
                    <a:pt x="245596" y="2661"/>
                  </a:lnTo>
                  <a:lnTo>
                    <a:pt x="241055" y="4438"/>
                  </a:lnTo>
                  <a:lnTo>
                    <a:pt x="233144" y="12477"/>
                  </a:lnTo>
                  <a:lnTo>
                    <a:pt x="227468" y="22111"/>
                  </a:lnTo>
                  <a:lnTo>
                    <a:pt x="224924" y="40623"/>
                  </a:lnTo>
                  <a:lnTo>
                    <a:pt x="228742" y="83763"/>
                  </a:lnTo>
                  <a:lnTo>
                    <a:pt x="243839" y="124101"/>
                  </a:lnTo>
                  <a:lnTo>
                    <a:pt x="254155" y="133384"/>
                  </a:lnTo>
                  <a:lnTo>
                    <a:pt x="263327" y="137781"/>
                  </a:lnTo>
                  <a:lnTo>
                    <a:pt x="278940" y="137398"/>
                  </a:lnTo>
                  <a:lnTo>
                    <a:pt x="322723" y="12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5" name="SMARTInkShape-143">
              <a:extLst>
                <a:ext uri="{FF2B5EF4-FFF2-40B4-BE49-F238E27FC236}">
                  <a16:creationId xmlns:a16="http://schemas.microsoft.com/office/drawing/2014/main" xmlns="" id="{DA5AD0AE-3CFC-4463-BEBF-E45EB870FA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00575" y="5461289"/>
              <a:ext cx="113714" cy="148806"/>
            </a:xfrm>
            <a:custGeom>
              <a:avLst/>
              <a:gdLst/>
              <a:ahLst/>
              <a:cxnLst/>
              <a:rect l="0" t="0" r="0" b="0"/>
              <a:pathLst>
                <a:path w="113714" h="148806">
                  <a:moveTo>
                    <a:pt x="0" y="145761"/>
                  </a:moveTo>
                  <a:lnTo>
                    <a:pt x="0" y="145761"/>
                  </a:lnTo>
                  <a:lnTo>
                    <a:pt x="0" y="148495"/>
                  </a:lnTo>
                  <a:lnTo>
                    <a:pt x="353" y="148642"/>
                  </a:lnTo>
                  <a:lnTo>
                    <a:pt x="1685" y="148805"/>
                  </a:lnTo>
                  <a:lnTo>
                    <a:pt x="2182" y="148496"/>
                  </a:lnTo>
                  <a:lnTo>
                    <a:pt x="2513" y="147937"/>
                  </a:lnTo>
                  <a:lnTo>
                    <a:pt x="21766" y="101101"/>
                  </a:lnTo>
                  <a:lnTo>
                    <a:pt x="40024" y="53717"/>
                  </a:lnTo>
                  <a:lnTo>
                    <a:pt x="55644" y="6583"/>
                  </a:lnTo>
                  <a:lnTo>
                    <a:pt x="56481" y="3000"/>
                  </a:lnTo>
                  <a:lnTo>
                    <a:pt x="56351" y="1904"/>
                  </a:lnTo>
                  <a:lnTo>
                    <a:pt x="55912" y="1173"/>
                  </a:lnTo>
                  <a:lnTo>
                    <a:pt x="54358" y="0"/>
                  </a:lnTo>
                  <a:lnTo>
                    <a:pt x="64577" y="32871"/>
                  </a:lnTo>
                  <a:lnTo>
                    <a:pt x="94192" y="76517"/>
                  </a:lnTo>
                  <a:lnTo>
                    <a:pt x="110302" y="95625"/>
                  </a:lnTo>
                  <a:lnTo>
                    <a:pt x="113510" y="113632"/>
                  </a:lnTo>
                  <a:lnTo>
                    <a:pt x="113713" y="121503"/>
                  </a:lnTo>
                  <a:lnTo>
                    <a:pt x="112511" y="127218"/>
                  </a:lnTo>
                  <a:lnTo>
                    <a:pt x="110991" y="129519"/>
                  </a:lnTo>
                  <a:lnTo>
                    <a:pt x="106479" y="133016"/>
                  </a:lnTo>
                  <a:lnTo>
                    <a:pt x="94618" y="136967"/>
                  </a:lnTo>
                  <a:lnTo>
                    <a:pt x="78247" y="135316"/>
                  </a:lnTo>
                  <a:lnTo>
                    <a:pt x="46742" y="125242"/>
                  </a:lnTo>
                  <a:lnTo>
                    <a:pt x="39119" y="121237"/>
                  </a:lnTo>
                  <a:lnTo>
                    <a:pt x="35025" y="117105"/>
                  </a:lnTo>
                  <a:lnTo>
                    <a:pt x="33933" y="115015"/>
                  </a:lnTo>
                  <a:lnTo>
                    <a:pt x="33558" y="112916"/>
                  </a:lnTo>
                  <a:lnTo>
                    <a:pt x="34925" y="104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6" name="SMARTInkShape-144">
              <a:extLst>
                <a:ext uri="{FF2B5EF4-FFF2-40B4-BE49-F238E27FC236}">
                  <a16:creationId xmlns:a16="http://schemas.microsoft.com/office/drawing/2014/main" xmlns="" id="{159B1313-E29A-4211-BD76-CF901EF75F7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08525" y="5521325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0" y="63500"/>
                  </a:moveTo>
                  <a:lnTo>
                    <a:pt x="0" y="63500"/>
                  </a:lnTo>
                  <a:lnTo>
                    <a:pt x="1685" y="63500"/>
                  </a:lnTo>
                  <a:lnTo>
                    <a:pt x="3454" y="62559"/>
                  </a:lnTo>
                  <a:lnTo>
                    <a:pt x="23811" y="4812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7" name="SMARTInkShape-145">
              <a:extLst>
                <a:ext uri="{FF2B5EF4-FFF2-40B4-BE49-F238E27FC236}">
                  <a16:creationId xmlns:a16="http://schemas.microsoft.com/office/drawing/2014/main" xmlns="" id="{8608A885-5D12-4599-926C-915154D9ECE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77541" y="5476503"/>
              <a:ext cx="302460" cy="119114"/>
            </a:xfrm>
            <a:custGeom>
              <a:avLst/>
              <a:gdLst/>
              <a:ahLst/>
              <a:cxnLst/>
              <a:rect l="0" t="0" r="0" b="0"/>
              <a:pathLst>
                <a:path w="302460" h="119114">
                  <a:moveTo>
                    <a:pt x="61159" y="16247"/>
                  </a:moveTo>
                  <a:lnTo>
                    <a:pt x="61159" y="16247"/>
                  </a:lnTo>
                  <a:lnTo>
                    <a:pt x="61159" y="18981"/>
                  </a:lnTo>
                  <a:lnTo>
                    <a:pt x="61159" y="11436"/>
                  </a:lnTo>
                  <a:lnTo>
                    <a:pt x="52732" y="5297"/>
                  </a:lnTo>
                  <a:lnTo>
                    <a:pt x="45772" y="3502"/>
                  </a:lnTo>
                  <a:lnTo>
                    <a:pt x="36052" y="3538"/>
                  </a:lnTo>
                  <a:lnTo>
                    <a:pt x="32243" y="5424"/>
                  </a:lnTo>
                  <a:lnTo>
                    <a:pt x="11012" y="20608"/>
                  </a:lnTo>
                  <a:lnTo>
                    <a:pt x="8678" y="23388"/>
                  </a:lnTo>
                  <a:lnTo>
                    <a:pt x="0" y="49917"/>
                  </a:lnTo>
                  <a:lnTo>
                    <a:pt x="2838" y="74534"/>
                  </a:lnTo>
                  <a:lnTo>
                    <a:pt x="5017" y="83780"/>
                  </a:lnTo>
                  <a:lnTo>
                    <a:pt x="14970" y="99992"/>
                  </a:lnTo>
                  <a:lnTo>
                    <a:pt x="27404" y="113145"/>
                  </a:lnTo>
                  <a:lnTo>
                    <a:pt x="34868" y="117521"/>
                  </a:lnTo>
                  <a:lnTo>
                    <a:pt x="42419" y="119113"/>
                  </a:lnTo>
                  <a:lnTo>
                    <a:pt x="63399" y="116398"/>
                  </a:lnTo>
                  <a:lnTo>
                    <a:pt x="71897" y="111812"/>
                  </a:lnTo>
                  <a:lnTo>
                    <a:pt x="75691" y="104229"/>
                  </a:lnTo>
                  <a:lnTo>
                    <a:pt x="79317" y="88855"/>
                  </a:lnTo>
                  <a:lnTo>
                    <a:pt x="76255" y="43160"/>
                  </a:lnTo>
                  <a:lnTo>
                    <a:pt x="72647" y="24150"/>
                  </a:lnTo>
                  <a:lnTo>
                    <a:pt x="68734" y="17878"/>
                  </a:lnTo>
                  <a:lnTo>
                    <a:pt x="63820" y="13444"/>
                  </a:lnTo>
                  <a:lnTo>
                    <a:pt x="59285" y="11473"/>
                  </a:lnTo>
                  <a:lnTo>
                    <a:pt x="49393" y="10364"/>
                  </a:lnTo>
                  <a:lnTo>
                    <a:pt x="34547" y="12672"/>
                  </a:lnTo>
                  <a:lnTo>
                    <a:pt x="32516" y="14776"/>
                  </a:lnTo>
                  <a:lnTo>
                    <a:pt x="30790" y="17710"/>
                  </a:lnTo>
                  <a:lnTo>
                    <a:pt x="30023" y="20189"/>
                  </a:lnTo>
                  <a:lnTo>
                    <a:pt x="31276" y="26940"/>
                  </a:lnTo>
                  <a:lnTo>
                    <a:pt x="33882" y="32272"/>
                  </a:lnTo>
                  <a:lnTo>
                    <a:pt x="40458" y="39416"/>
                  </a:lnTo>
                  <a:lnTo>
                    <a:pt x="44433" y="42184"/>
                  </a:lnTo>
                  <a:lnTo>
                    <a:pt x="50637" y="44040"/>
                  </a:lnTo>
                  <a:lnTo>
                    <a:pt x="60315" y="41220"/>
                  </a:lnTo>
                  <a:lnTo>
                    <a:pt x="66193" y="36871"/>
                  </a:lnTo>
                  <a:lnTo>
                    <a:pt x="80101" y="25274"/>
                  </a:lnTo>
                  <a:lnTo>
                    <a:pt x="124889" y="3809"/>
                  </a:lnTo>
                  <a:lnTo>
                    <a:pt x="134034" y="1051"/>
                  </a:lnTo>
                  <a:lnTo>
                    <a:pt x="138703" y="3496"/>
                  </a:lnTo>
                  <a:lnTo>
                    <a:pt x="143248" y="7405"/>
                  </a:lnTo>
                  <a:lnTo>
                    <a:pt x="148091" y="15627"/>
                  </a:lnTo>
                  <a:lnTo>
                    <a:pt x="156415" y="58810"/>
                  </a:lnTo>
                  <a:lnTo>
                    <a:pt x="161215" y="104508"/>
                  </a:lnTo>
                  <a:lnTo>
                    <a:pt x="165549" y="115798"/>
                  </a:lnTo>
                  <a:lnTo>
                    <a:pt x="165678" y="115775"/>
                  </a:lnTo>
                  <a:lnTo>
                    <a:pt x="165883" y="113204"/>
                  </a:lnTo>
                  <a:lnTo>
                    <a:pt x="159838" y="69703"/>
                  </a:lnTo>
                  <a:lnTo>
                    <a:pt x="161284" y="37314"/>
                  </a:lnTo>
                  <a:lnTo>
                    <a:pt x="164007" y="29740"/>
                  </a:lnTo>
                  <a:lnTo>
                    <a:pt x="175410" y="14052"/>
                  </a:lnTo>
                  <a:lnTo>
                    <a:pt x="187204" y="3485"/>
                  </a:lnTo>
                  <a:lnTo>
                    <a:pt x="190697" y="1389"/>
                  </a:lnTo>
                  <a:lnTo>
                    <a:pt x="197401" y="0"/>
                  </a:lnTo>
                  <a:lnTo>
                    <a:pt x="200670" y="124"/>
                  </a:lnTo>
                  <a:lnTo>
                    <a:pt x="203203" y="912"/>
                  </a:lnTo>
                  <a:lnTo>
                    <a:pt x="206957" y="3669"/>
                  </a:lnTo>
                  <a:lnTo>
                    <a:pt x="218413" y="21707"/>
                  </a:lnTo>
                  <a:lnTo>
                    <a:pt x="222641" y="36562"/>
                  </a:lnTo>
                  <a:lnTo>
                    <a:pt x="232152" y="72924"/>
                  </a:lnTo>
                  <a:lnTo>
                    <a:pt x="250585" y="110790"/>
                  </a:lnTo>
                  <a:lnTo>
                    <a:pt x="250943" y="113142"/>
                  </a:lnTo>
                  <a:lnTo>
                    <a:pt x="251887" y="115063"/>
                  </a:lnTo>
                  <a:lnTo>
                    <a:pt x="254818" y="118138"/>
                  </a:lnTo>
                  <a:lnTo>
                    <a:pt x="256234" y="118747"/>
                  </a:lnTo>
                  <a:lnTo>
                    <a:pt x="257532" y="118800"/>
                  </a:lnTo>
                  <a:lnTo>
                    <a:pt x="258749" y="118482"/>
                  </a:lnTo>
                  <a:lnTo>
                    <a:pt x="302459" y="89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8" name="SMARTInkShape-146">
              <a:extLst>
                <a:ext uri="{FF2B5EF4-FFF2-40B4-BE49-F238E27FC236}">
                  <a16:creationId xmlns:a16="http://schemas.microsoft.com/office/drawing/2014/main" xmlns="" id="{6B4AC88F-598F-4E87-9756-C1ADCDCC735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19700" y="5467124"/>
              <a:ext cx="349251" cy="285317"/>
            </a:xfrm>
            <a:custGeom>
              <a:avLst/>
              <a:gdLst/>
              <a:ahLst/>
              <a:cxnLst/>
              <a:rect l="0" t="0" r="0" b="0"/>
              <a:pathLst>
                <a:path w="349251" h="285317">
                  <a:moveTo>
                    <a:pt x="0" y="124051"/>
                  </a:moveTo>
                  <a:lnTo>
                    <a:pt x="0" y="124051"/>
                  </a:lnTo>
                  <a:lnTo>
                    <a:pt x="3240" y="123698"/>
                  </a:lnTo>
                  <a:lnTo>
                    <a:pt x="30399" y="115110"/>
                  </a:lnTo>
                  <a:lnTo>
                    <a:pt x="52905" y="93303"/>
                  </a:lnTo>
                  <a:lnTo>
                    <a:pt x="85973" y="46028"/>
                  </a:lnTo>
                  <a:lnTo>
                    <a:pt x="96563" y="20578"/>
                  </a:lnTo>
                  <a:lnTo>
                    <a:pt x="101464" y="416"/>
                  </a:lnTo>
                  <a:lnTo>
                    <a:pt x="102215" y="0"/>
                  </a:lnTo>
                  <a:lnTo>
                    <a:pt x="103068" y="75"/>
                  </a:lnTo>
                  <a:lnTo>
                    <a:pt x="104017" y="3922"/>
                  </a:lnTo>
                  <a:lnTo>
                    <a:pt x="107268" y="48949"/>
                  </a:lnTo>
                  <a:lnTo>
                    <a:pt x="107890" y="88870"/>
                  </a:lnTo>
                  <a:lnTo>
                    <a:pt x="106252" y="131370"/>
                  </a:lnTo>
                  <a:lnTo>
                    <a:pt x="104361" y="171893"/>
                  </a:lnTo>
                  <a:lnTo>
                    <a:pt x="100498" y="211212"/>
                  </a:lnTo>
                  <a:lnTo>
                    <a:pt x="97013" y="253426"/>
                  </a:lnTo>
                  <a:lnTo>
                    <a:pt x="96423" y="278266"/>
                  </a:lnTo>
                  <a:lnTo>
                    <a:pt x="97832" y="284985"/>
                  </a:lnTo>
                  <a:lnTo>
                    <a:pt x="98030" y="285316"/>
                  </a:lnTo>
                  <a:lnTo>
                    <a:pt x="91977" y="237925"/>
                  </a:lnTo>
                  <a:lnTo>
                    <a:pt x="91193" y="195111"/>
                  </a:lnTo>
                  <a:lnTo>
                    <a:pt x="92606" y="158274"/>
                  </a:lnTo>
                  <a:lnTo>
                    <a:pt x="98948" y="114831"/>
                  </a:lnTo>
                  <a:lnTo>
                    <a:pt x="108724" y="71684"/>
                  </a:lnTo>
                  <a:lnTo>
                    <a:pt x="115917" y="45830"/>
                  </a:lnTo>
                  <a:lnTo>
                    <a:pt x="121721" y="35664"/>
                  </a:lnTo>
                  <a:lnTo>
                    <a:pt x="129005" y="28794"/>
                  </a:lnTo>
                  <a:lnTo>
                    <a:pt x="135064" y="25270"/>
                  </a:lnTo>
                  <a:lnTo>
                    <a:pt x="137668" y="24330"/>
                  </a:lnTo>
                  <a:lnTo>
                    <a:pt x="143383" y="24227"/>
                  </a:lnTo>
                  <a:lnTo>
                    <a:pt x="146389" y="24693"/>
                  </a:lnTo>
                  <a:lnTo>
                    <a:pt x="153491" y="31797"/>
                  </a:lnTo>
                  <a:lnTo>
                    <a:pt x="159941" y="41774"/>
                  </a:lnTo>
                  <a:lnTo>
                    <a:pt x="170765" y="83059"/>
                  </a:lnTo>
                  <a:lnTo>
                    <a:pt x="175548" y="104038"/>
                  </a:lnTo>
                  <a:lnTo>
                    <a:pt x="189437" y="127347"/>
                  </a:lnTo>
                  <a:lnTo>
                    <a:pt x="191908" y="130482"/>
                  </a:lnTo>
                  <a:lnTo>
                    <a:pt x="199357" y="134906"/>
                  </a:lnTo>
                  <a:lnTo>
                    <a:pt x="207842" y="137342"/>
                  </a:lnTo>
                  <a:lnTo>
                    <a:pt x="215141" y="137249"/>
                  </a:lnTo>
                  <a:lnTo>
                    <a:pt x="228571" y="130156"/>
                  </a:lnTo>
                  <a:lnTo>
                    <a:pt x="238665" y="119118"/>
                  </a:lnTo>
                  <a:lnTo>
                    <a:pt x="248044" y="92607"/>
                  </a:lnTo>
                  <a:lnTo>
                    <a:pt x="257074" y="45406"/>
                  </a:lnTo>
                  <a:lnTo>
                    <a:pt x="261844" y="20934"/>
                  </a:lnTo>
                  <a:lnTo>
                    <a:pt x="263719" y="18249"/>
                  </a:lnTo>
                  <a:lnTo>
                    <a:pt x="264713" y="17533"/>
                  </a:lnTo>
                  <a:lnTo>
                    <a:pt x="265375" y="18467"/>
                  </a:lnTo>
                  <a:lnTo>
                    <a:pt x="267618" y="62464"/>
                  </a:lnTo>
                  <a:lnTo>
                    <a:pt x="271114" y="86368"/>
                  </a:lnTo>
                  <a:lnTo>
                    <a:pt x="282101" y="107474"/>
                  </a:lnTo>
                  <a:lnTo>
                    <a:pt x="290235" y="117297"/>
                  </a:lnTo>
                  <a:lnTo>
                    <a:pt x="302445" y="125056"/>
                  </a:lnTo>
                  <a:lnTo>
                    <a:pt x="304289" y="125779"/>
                  </a:lnTo>
                  <a:lnTo>
                    <a:pt x="316996" y="125112"/>
                  </a:lnTo>
                  <a:lnTo>
                    <a:pt x="332480" y="117623"/>
                  </a:lnTo>
                  <a:lnTo>
                    <a:pt x="349250" y="92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9" name="SMARTInkShape-147">
              <a:extLst>
                <a:ext uri="{FF2B5EF4-FFF2-40B4-BE49-F238E27FC236}">
                  <a16:creationId xmlns:a16="http://schemas.microsoft.com/office/drawing/2014/main" xmlns="" id="{82C7BCB7-9A2D-41C1-9B35-27FF6E039E6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78016" y="5400675"/>
              <a:ext cx="14735" cy="6351"/>
            </a:xfrm>
            <a:custGeom>
              <a:avLst/>
              <a:gdLst/>
              <a:ahLst/>
              <a:cxnLst/>
              <a:rect l="0" t="0" r="0" b="0"/>
              <a:pathLst>
                <a:path w="14735" h="6351">
                  <a:moveTo>
                    <a:pt x="14734" y="6350"/>
                  </a:moveTo>
                  <a:lnTo>
                    <a:pt x="14734" y="6350"/>
                  </a:lnTo>
                  <a:lnTo>
                    <a:pt x="13049" y="6350"/>
                  </a:lnTo>
                  <a:lnTo>
                    <a:pt x="42" y="572"/>
                  </a:lnTo>
                  <a:lnTo>
                    <a:pt x="0" y="381"/>
                  </a:lnTo>
                  <a:lnTo>
                    <a:pt x="326" y="254"/>
                  </a:lnTo>
                  <a:lnTo>
                    <a:pt x="20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0" name="SMARTInkShape-148">
              <a:extLst>
                <a:ext uri="{FF2B5EF4-FFF2-40B4-BE49-F238E27FC236}">
                  <a16:creationId xmlns:a16="http://schemas.microsoft.com/office/drawing/2014/main" xmlns="" id="{8E71843C-41D6-4557-8975-B2CC56FB023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66053" y="5468425"/>
              <a:ext cx="317223" cy="125476"/>
            </a:xfrm>
            <a:custGeom>
              <a:avLst/>
              <a:gdLst/>
              <a:ahLst/>
              <a:cxnLst/>
              <a:rect l="0" t="0" r="0" b="0"/>
              <a:pathLst>
                <a:path w="317223" h="125476">
                  <a:moveTo>
                    <a:pt x="82272" y="43375"/>
                  </a:moveTo>
                  <a:lnTo>
                    <a:pt x="82272" y="43375"/>
                  </a:lnTo>
                  <a:lnTo>
                    <a:pt x="85006" y="46109"/>
                  </a:lnTo>
                  <a:lnTo>
                    <a:pt x="87002" y="46419"/>
                  </a:lnTo>
                  <a:lnTo>
                    <a:pt x="87542" y="46110"/>
                  </a:lnTo>
                  <a:lnTo>
                    <a:pt x="87902" y="45551"/>
                  </a:lnTo>
                  <a:lnTo>
                    <a:pt x="88580" y="43503"/>
                  </a:lnTo>
                  <a:lnTo>
                    <a:pt x="72767" y="12924"/>
                  </a:lnTo>
                  <a:lnTo>
                    <a:pt x="66406" y="6558"/>
                  </a:lnTo>
                  <a:lnTo>
                    <a:pt x="57227" y="1343"/>
                  </a:lnTo>
                  <a:lnTo>
                    <a:pt x="52209" y="0"/>
                  </a:lnTo>
                  <a:lnTo>
                    <a:pt x="38675" y="2614"/>
                  </a:lnTo>
                  <a:lnTo>
                    <a:pt x="16902" y="14183"/>
                  </a:lnTo>
                  <a:lnTo>
                    <a:pt x="11121" y="19347"/>
                  </a:lnTo>
                  <a:lnTo>
                    <a:pt x="2511" y="34648"/>
                  </a:lnTo>
                  <a:lnTo>
                    <a:pt x="0" y="63249"/>
                  </a:lnTo>
                  <a:lnTo>
                    <a:pt x="3175" y="83366"/>
                  </a:lnTo>
                  <a:lnTo>
                    <a:pt x="10270" y="99400"/>
                  </a:lnTo>
                  <a:lnTo>
                    <a:pt x="22446" y="111951"/>
                  </a:lnTo>
                  <a:lnTo>
                    <a:pt x="38911" y="119001"/>
                  </a:lnTo>
                  <a:lnTo>
                    <a:pt x="69276" y="122421"/>
                  </a:lnTo>
                  <a:lnTo>
                    <a:pt x="82380" y="117596"/>
                  </a:lnTo>
                  <a:lnTo>
                    <a:pt x="87612" y="113287"/>
                  </a:lnTo>
                  <a:lnTo>
                    <a:pt x="90642" y="106902"/>
                  </a:lnTo>
                  <a:lnTo>
                    <a:pt x="97020" y="80324"/>
                  </a:lnTo>
                  <a:lnTo>
                    <a:pt x="95037" y="57625"/>
                  </a:lnTo>
                  <a:lnTo>
                    <a:pt x="89778" y="46500"/>
                  </a:lnTo>
                  <a:lnTo>
                    <a:pt x="84549" y="38649"/>
                  </a:lnTo>
                  <a:lnTo>
                    <a:pt x="72285" y="29667"/>
                  </a:lnTo>
                  <a:lnTo>
                    <a:pt x="62536" y="25907"/>
                  </a:lnTo>
                  <a:lnTo>
                    <a:pt x="44749" y="27197"/>
                  </a:lnTo>
                  <a:lnTo>
                    <a:pt x="41724" y="28306"/>
                  </a:lnTo>
                  <a:lnTo>
                    <a:pt x="40423" y="29096"/>
                  </a:lnTo>
                  <a:lnTo>
                    <a:pt x="39556" y="29975"/>
                  </a:lnTo>
                  <a:lnTo>
                    <a:pt x="38592" y="31892"/>
                  </a:lnTo>
                  <a:lnTo>
                    <a:pt x="39736" y="38326"/>
                  </a:lnTo>
                  <a:lnTo>
                    <a:pt x="44200" y="43953"/>
                  </a:lnTo>
                  <a:lnTo>
                    <a:pt x="50887" y="49277"/>
                  </a:lnTo>
                  <a:lnTo>
                    <a:pt x="58563" y="52818"/>
                  </a:lnTo>
                  <a:lnTo>
                    <a:pt x="66678" y="53687"/>
                  </a:lnTo>
                  <a:lnTo>
                    <a:pt x="76047" y="52192"/>
                  </a:lnTo>
                  <a:lnTo>
                    <a:pt x="93088" y="45752"/>
                  </a:lnTo>
                  <a:lnTo>
                    <a:pt x="138990" y="8460"/>
                  </a:lnTo>
                  <a:lnTo>
                    <a:pt x="148666" y="5904"/>
                  </a:lnTo>
                  <a:lnTo>
                    <a:pt x="153408" y="9318"/>
                  </a:lnTo>
                  <a:lnTo>
                    <a:pt x="163391" y="21321"/>
                  </a:lnTo>
                  <a:lnTo>
                    <a:pt x="174745" y="48416"/>
                  </a:lnTo>
                  <a:lnTo>
                    <a:pt x="176621" y="73782"/>
                  </a:lnTo>
                  <a:lnTo>
                    <a:pt x="174380" y="120796"/>
                  </a:lnTo>
                  <a:lnTo>
                    <a:pt x="174721" y="122505"/>
                  </a:lnTo>
                  <a:lnTo>
                    <a:pt x="175302" y="123646"/>
                  </a:lnTo>
                  <a:lnTo>
                    <a:pt x="177083" y="125475"/>
                  </a:lnTo>
                  <a:lnTo>
                    <a:pt x="177392" y="122421"/>
                  </a:lnTo>
                  <a:lnTo>
                    <a:pt x="177174" y="76951"/>
                  </a:lnTo>
                  <a:lnTo>
                    <a:pt x="180907" y="62849"/>
                  </a:lnTo>
                  <a:lnTo>
                    <a:pt x="194845" y="38544"/>
                  </a:lnTo>
                  <a:lnTo>
                    <a:pt x="212576" y="25330"/>
                  </a:lnTo>
                  <a:lnTo>
                    <a:pt x="219090" y="21479"/>
                  </a:lnTo>
                  <a:lnTo>
                    <a:pt x="226218" y="20473"/>
                  </a:lnTo>
                  <a:lnTo>
                    <a:pt x="233031" y="21202"/>
                  </a:lnTo>
                  <a:lnTo>
                    <a:pt x="237235" y="22701"/>
                  </a:lnTo>
                  <a:lnTo>
                    <a:pt x="240280" y="30189"/>
                  </a:lnTo>
                  <a:lnTo>
                    <a:pt x="247284" y="75445"/>
                  </a:lnTo>
                  <a:lnTo>
                    <a:pt x="256566" y="99164"/>
                  </a:lnTo>
                  <a:lnTo>
                    <a:pt x="261689" y="106270"/>
                  </a:lnTo>
                  <a:lnTo>
                    <a:pt x="268669" y="112956"/>
                  </a:lnTo>
                  <a:lnTo>
                    <a:pt x="285589" y="119299"/>
                  </a:lnTo>
                  <a:lnTo>
                    <a:pt x="291900" y="118333"/>
                  </a:lnTo>
                  <a:lnTo>
                    <a:pt x="317222" y="10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1" name="SMARTInkShape-149">
              <a:extLst>
                <a:ext uri="{FF2B5EF4-FFF2-40B4-BE49-F238E27FC236}">
                  <a16:creationId xmlns:a16="http://schemas.microsoft.com/office/drawing/2014/main" xmlns="" id="{7666B5C0-F15F-40F9-AC8C-FF029C7830C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65596" y="5474865"/>
              <a:ext cx="481255" cy="143576"/>
            </a:xfrm>
            <a:custGeom>
              <a:avLst/>
              <a:gdLst/>
              <a:ahLst/>
              <a:cxnLst/>
              <a:rect l="0" t="0" r="0" b="0"/>
              <a:pathLst>
                <a:path w="481255" h="143576">
                  <a:moveTo>
                    <a:pt x="1829" y="141710"/>
                  </a:moveTo>
                  <a:lnTo>
                    <a:pt x="1829" y="141710"/>
                  </a:lnTo>
                  <a:lnTo>
                    <a:pt x="0" y="141710"/>
                  </a:lnTo>
                  <a:lnTo>
                    <a:pt x="1519" y="141710"/>
                  </a:lnTo>
                  <a:lnTo>
                    <a:pt x="5008" y="136641"/>
                  </a:lnTo>
                  <a:lnTo>
                    <a:pt x="21143" y="122369"/>
                  </a:lnTo>
                  <a:lnTo>
                    <a:pt x="49838" y="76659"/>
                  </a:lnTo>
                  <a:lnTo>
                    <a:pt x="71488" y="29159"/>
                  </a:lnTo>
                  <a:lnTo>
                    <a:pt x="76737" y="14193"/>
                  </a:lnTo>
                  <a:lnTo>
                    <a:pt x="80729" y="0"/>
                  </a:lnTo>
                  <a:lnTo>
                    <a:pt x="80887" y="317"/>
                  </a:lnTo>
                  <a:lnTo>
                    <a:pt x="84083" y="22062"/>
                  </a:lnTo>
                  <a:lnTo>
                    <a:pt x="104593" y="66465"/>
                  </a:lnTo>
                  <a:lnTo>
                    <a:pt x="122770" y="103431"/>
                  </a:lnTo>
                  <a:lnTo>
                    <a:pt x="124799" y="115316"/>
                  </a:lnTo>
                  <a:lnTo>
                    <a:pt x="124333" y="120336"/>
                  </a:lnTo>
                  <a:lnTo>
                    <a:pt x="123715" y="122169"/>
                  </a:lnTo>
                  <a:lnTo>
                    <a:pt x="118325" y="125147"/>
                  </a:lnTo>
                  <a:lnTo>
                    <a:pt x="105548" y="128247"/>
                  </a:lnTo>
                  <a:lnTo>
                    <a:pt x="74265" y="128040"/>
                  </a:lnTo>
                  <a:lnTo>
                    <a:pt x="54025" y="123231"/>
                  </a:lnTo>
                  <a:lnTo>
                    <a:pt x="52501" y="123393"/>
                  </a:lnTo>
                  <a:lnTo>
                    <a:pt x="51485" y="123854"/>
                  </a:lnTo>
                  <a:lnTo>
                    <a:pt x="50808" y="124515"/>
                  </a:lnTo>
                  <a:lnTo>
                    <a:pt x="53819" y="128071"/>
                  </a:lnTo>
                  <a:lnTo>
                    <a:pt x="67184" y="139117"/>
                  </a:lnTo>
                  <a:lnTo>
                    <a:pt x="80264" y="143019"/>
                  </a:lnTo>
                  <a:lnTo>
                    <a:pt x="101427" y="143575"/>
                  </a:lnTo>
                  <a:lnTo>
                    <a:pt x="113123" y="141481"/>
                  </a:lnTo>
                  <a:lnTo>
                    <a:pt x="135297" y="131933"/>
                  </a:lnTo>
                  <a:lnTo>
                    <a:pt x="155155" y="111495"/>
                  </a:lnTo>
                  <a:lnTo>
                    <a:pt x="160991" y="102176"/>
                  </a:lnTo>
                  <a:lnTo>
                    <a:pt x="176108" y="54915"/>
                  </a:lnTo>
                  <a:lnTo>
                    <a:pt x="182738" y="24649"/>
                  </a:lnTo>
                  <a:lnTo>
                    <a:pt x="184685" y="43044"/>
                  </a:lnTo>
                  <a:lnTo>
                    <a:pt x="194997" y="85113"/>
                  </a:lnTo>
                  <a:lnTo>
                    <a:pt x="205908" y="121648"/>
                  </a:lnTo>
                  <a:lnTo>
                    <a:pt x="210006" y="127855"/>
                  </a:lnTo>
                  <a:lnTo>
                    <a:pt x="217557" y="132980"/>
                  </a:lnTo>
                  <a:lnTo>
                    <a:pt x="220945" y="134302"/>
                  </a:lnTo>
                  <a:lnTo>
                    <a:pt x="226449" y="131127"/>
                  </a:lnTo>
                  <a:lnTo>
                    <a:pt x="238110" y="120962"/>
                  </a:lnTo>
                  <a:lnTo>
                    <a:pt x="249742" y="100962"/>
                  </a:lnTo>
                  <a:lnTo>
                    <a:pt x="263130" y="61092"/>
                  </a:lnTo>
                  <a:lnTo>
                    <a:pt x="268372" y="15498"/>
                  </a:lnTo>
                  <a:lnTo>
                    <a:pt x="268072" y="14177"/>
                  </a:lnTo>
                  <a:lnTo>
                    <a:pt x="267519" y="13297"/>
                  </a:lnTo>
                  <a:lnTo>
                    <a:pt x="266797" y="12709"/>
                  </a:lnTo>
                  <a:lnTo>
                    <a:pt x="266316" y="13376"/>
                  </a:lnTo>
                  <a:lnTo>
                    <a:pt x="265781" y="16939"/>
                  </a:lnTo>
                  <a:lnTo>
                    <a:pt x="271298" y="60659"/>
                  </a:lnTo>
                  <a:lnTo>
                    <a:pt x="278405" y="81524"/>
                  </a:lnTo>
                  <a:lnTo>
                    <a:pt x="314775" y="118459"/>
                  </a:lnTo>
                  <a:lnTo>
                    <a:pt x="323036" y="123101"/>
                  </a:lnTo>
                  <a:lnTo>
                    <a:pt x="329090" y="123679"/>
                  </a:lnTo>
                  <a:lnTo>
                    <a:pt x="332186" y="123339"/>
                  </a:lnTo>
                  <a:lnTo>
                    <a:pt x="338449" y="119199"/>
                  </a:lnTo>
                  <a:lnTo>
                    <a:pt x="344055" y="113008"/>
                  </a:lnTo>
                  <a:lnTo>
                    <a:pt x="347722" y="106728"/>
                  </a:lnTo>
                  <a:lnTo>
                    <a:pt x="353518" y="69643"/>
                  </a:lnTo>
                  <a:lnTo>
                    <a:pt x="352504" y="36936"/>
                  </a:lnTo>
                  <a:lnTo>
                    <a:pt x="348890" y="29762"/>
                  </a:lnTo>
                  <a:lnTo>
                    <a:pt x="343756" y="24575"/>
                  </a:lnTo>
                  <a:lnTo>
                    <a:pt x="335269" y="20024"/>
                  </a:lnTo>
                  <a:lnTo>
                    <a:pt x="330412" y="18835"/>
                  </a:lnTo>
                  <a:lnTo>
                    <a:pt x="324960" y="20189"/>
                  </a:lnTo>
                  <a:lnTo>
                    <a:pt x="320068" y="22789"/>
                  </a:lnTo>
                  <a:lnTo>
                    <a:pt x="317893" y="25121"/>
                  </a:lnTo>
                  <a:lnTo>
                    <a:pt x="316927" y="27334"/>
                  </a:lnTo>
                  <a:lnTo>
                    <a:pt x="316669" y="28417"/>
                  </a:lnTo>
                  <a:lnTo>
                    <a:pt x="318264" y="31503"/>
                  </a:lnTo>
                  <a:lnTo>
                    <a:pt x="319678" y="33314"/>
                  </a:lnTo>
                  <a:lnTo>
                    <a:pt x="331779" y="37547"/>
                  </a:lnTo>
                  <a:lnTo>
                    <a:pt x="364888" y="37151"/>
                  </a:lnTo>
                  <a:lnTo>
                    <a:pt x="394024" y="29801"/>
                  </a:lnTo>
                  <a:lnTo>
                    <a:pt x="406873" y="23166"/>
                  </a:lnTo>
                  <a:lnTo>
                    <a:pt x="413961" y="15378"/>
                  </a:lnTo>
                  <a:lnTo>
                    <a:pt x="413814" y="15155"/>
                  </a:lnTo>
                  <a:lnTo>
                    <a:pt x="412711" y="14908"/>
                  </a:lnTo>
                  <a:lnTo>
                    <a:pt x="411922" y="15548"/>
                  </a:lnTo>
                  <a:lnTo>
                    <a:pt x="403883" y="26611"/>
                  </a:lnTo>
                  <a:lnTo>
                    <a:pt x="397023" y="52434"/>
                  </a:lnTo>
                  <a:lnTo>
                    <a:pt x="396557" y="84828"/>
                  </a:lnTo>
                  <a:lnTo>
                    <a:pt x="399161" y="93851"/>
                  </a:lnTo>
                  <a:lnTo>
                    <a:pt x="411199" y="114620"/>
                  </a:lnTo>
                  <a:lnTo>
                    <a:pt x="417780" y="118263"/>
                  </a:lnTo>
                  <a:lnTo>
                    <a:pt x="433007" y="121791"/>
                  </a:lnTo>
                  <a:lnTo>
                    <a:pt x="441584" y="119452"/>
                  </a:lnTo>
                  <a:lnTo>
                    <a:pt x="481254" y="100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2" name="SMARTInkShape-150">
              <a:extLst>
                <a:ext uri="{FF2B5EF4-FFF2-40B4-BE49-F238E27FC236}">
                  <a16:creationId xmlns:a16="http://schemas.microsoft.com/office/drawing/2014/main" xmlns="" id="{F035DDB3-1F68-4339-9B9F-A09C1A12974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54800" y="5265551"/>
              <a:ext cx="155576" cy="318834"/>
            </a:xfrm>
            <a:custGeom>
              <a:avLst/>
              <a:gdLst/>
              <a:ahLst/>
              <a:cxnLst/>
              <a:rect l="0" t="0" r="0" b="0"/>
              <a:pathLst>
                <a:path w="155576" h="318834">
                  <a:moveTo>
                    <a:pt x="0" y="316099"/>
                  </a:moveTo>
                  <a:lnTo>
                    <a:pt x="0" y="316099"/>
                  </a:lnTo>
                  <a:lnTo>
                    <a:pt x="0" y="317784"/>
                  </a:lnTo>
                  <a:lnTo>
                    <a:pt x="353" y="318281"/>
                  </a:lnTo>
                  <a:lnTo>
                    <a:pt x="940" y="318612"/>
                  </a:lnTo>
                  <a:lnTo>
                    <a:pt x="1685" y="318833"/>
                  </a:lnTo>
                  <a:lnTo>
                    <a:pt x="11958" y="316218"/>
                  </a:lnTo>
                  <a:lnTo>
                    <a:pt x="56551" y="278697"/>
                  </a:lnTo>
                  <a:lnTo>
                    <a:pt x="90809" y="236498"/>
                  </a:lnTo>
                  <a:lnTo>
                    <a:pt x="112722" y="189513"/>
                  </a:lnTo>
                  <a:lnTo>
                    <a:pt x="125747" y="146194"/>
                  </a:lnTo>
                  <a:lnTo>
                    <a:pt x="131849" y="101798"/>
                  </a:lnTo>
                  <a:lnTo>
                    <a:pt x="131642" y="67889"/>
                  </a:lnTo>
                  <a:lnTo>
                    <a:pt x="120417" y="32604"/>
                  </a:lnTo>
                  <a:lnTo>
                    <a:pt x="104744" y="7428"/>
                  </a:lnTo>
                  <a:lnTo>
                    <a:pt x="98411" y="1229"/>
                  </a:lnTo>
                  <a:lnTo>
                    <a:pt x="94535" y="0"/>
                  </a:lnTo>
                  <a:lnTo>
                    <a:pt x="85525" y="515"/>
                  </a:lnTo>
                  <a:lnTo>
                    <a:pt x="77522" y="4977"/>
                  </a:lnTo>
                  <a:lnTo>
                    <a:pt x="73906" y="8143"/>
                  </a:lnTo>
                  <a:lnTo>
                    <a:pt x="68949" y="16364"/>
                  </a:lnTo>
                  <a:lnTo>
                    <a:pt x="65922" y="27308"/>
                  </a:lnTo>
                  <a:lnTo>
                    <a:pt x="64065" y="69044"/>
                  </a:lnTo>
                  <a:lnTo>
                    <a:pt x="66262" y="116331"/>
                  </a:lnTo>
                  <a:lnTo>
                    <a:pt x="64412" y="157805"/>
                  </a:lnTo>
                  <a:lnTo>
                    <a:pt x="63680" y="203993"/>
                  </a:lnTo>
                  <a:lnTo>
                    <a:pt x="66375" y="227849"/>
                  </a:lnTo>
                  <a:lnTo>
                    <a:pt x="76768" y="256138"/>
                  </a:lnTo>
                  <a:lnTo>
                    <a:pt x="100767" y="286116"/>
                  </a:lnTo>
                  <a:lnTo>
                    <a:pt x="129472" y="305962"/>
                  </a:lnTo>
                  <a:lnTo>
                    <a:pt x="131823" y="307224"/>
                  </a:lnTo>
                  <a:lnTo>
                    <a:pt x="140080" y="305805"/>
                  </a:lnTo>
                  <a:lnTo>
                    <a:pt x="155575" y="300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3" name="SMARTInkShape-151">
              <a:extLst>
                <a:ext uri="{FF2B5EF4-FFF2-40B4-BE49-F238E27FC236}">
                  <a16:creationId xmlns:a16="http://schemas.microsoft.com/office/drawing/2014/main" xmlns="" id="{C69CE62F-E071-4F5A-87CD-A7CF171588E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16951" y="5472946"/>
              <a:ext cx="155350" cy="120278"/>
            </a:xfrm>
            <a:custGeom>
              <a:avLst/>
              <a:gdLst/>
              <a:ahLst/>
              <a:cxnLst/>
              <a:rect l="0" t="0" r="0" b="0"/>
              <a:pathLst>
                <a:path w="155350" h="120278">
                  <a:moveTo>
                    <a:pt x="91849" y="51554"/>
                  </a:moveTo>
                  <a:lnTo>
                    <a:pt x="91849" y="51554"/>
                  </a:lnTo>
                  <a:lnTo>
                    <a:pt x="98029" y="51554"/>
                  </a:lnTo>
                  <a:lnTo>
                    <a:pt x="97836" y="34177"/>
                  </a:lnTo>
                  <a:lnTo>
                    <a:pt x="95308" y="25552"/>
                  </a:lnTo>
                  <a:lnTo>
                    <a:pt x="87371" y="13335"/>
                  </a:lnTo>
                  <a:lnTo>
                    <a:pt x="77402" y="4101"/>
                  </a:lnTo>
                  <a:lnTo>
                    <a:pt x="64050" y="61"/>
                  </a:lnTo>
                  <a:lnTo>
                    <a:pt x="51744" y="0"/>
                  </a:lnTo>
                  <a:lnTo>
                    <a:pt x="33388" y="6027"/>
                  </a:lnTo>
                  <a:lnTo>
                    <a:pt x="24474" y="11212"/>
                  </a:lnTo>
                  <a:lnTo>
                    <a:pt x="13207" y="25137"/>
                  </a:lnTo>
                  <a:lnTo>
                    <a:pt x="4636" y="45500"/>
                  </a:lnTo>
                  <a:lnTo>
                    <a:pt x="0" y="68340"/>
                  </a:lnTo>
                  <a:lnTo>
                    <a:pt x="2467" y="87572"/>
                  </a:lnTo>
                  <a:lnTo>
                    <a:pt x="8019" y="98719"/>
                  </a:lnTo>
                  <a:lnTo>
                    <a:pt x="16564" y="108215"/>
                  </a:lnTo>
                  <a:lnTo>
                    <a:pt x="23934" y="113308"/>
                  </a:lnTo>
                  <a:lnTo>
                    <a:pt x="34735" y="115101"/>
                  </a:lnTo>
                  <a:lnTo>
                    <a:pt x="53365" y="115063"/>
                  </a:lnTo>
                  <a:lnTo>
                    <a:pt x="59928" y="112236"/>
                  </a:lnTo>
                  <a:lnTo>
                    <a:pt x="67692" y="105635"/>
                  </a:lnTo>
                  <a:lnTo>
                    <a:pt x="76847" y="90341"/>
                  </a:lnTo>
                  <a:lnTo>
                    <a:pt x="85253" y="65814"/>
                  </a:lnTo>
                  <a:lnTo>
                    <a:pt x="85500" y="26583"/>
                  </a:lnTo>
                  <a:lnTo>
                    <a:pt x="90320" y="72949"/>
                  </a:lnTo>
                  <a:lnTo>
                    <a:pt x="99163" y="106511"/>
                  </a:lnTo>
                  <a:lnTo>
                    <a:pt x="100959" y="110417"/>
                  </a:lnTo>
                  <a:lnTo>
                    <a:pt x="106716" y="115698"/>
                  </a:lnTo>
                  <a:lnTo>
                    <a:pt x="116010" y="119713"/>
                  </a:lnTo>
                  <a:lnTo>
                    <a:pt x="118539" y="120277"/>
                  </a:lnTo>
                  <a:lnTo>
                    <a:pt x="133898" y="114328"/>
                  </a:lnTo>
                  <a:lnTo>
                    <a:pt x="155349" y="102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4" name="SMARTInkShape-152">
              <a:extLst>
                <a:ext uri="{FF2B5EF4-FFF2-40B4-BE49-F238E27FC236}">
                  <a16:creationId xmlns:a16="http://schemas.microsoft.com/office/drawing/2014/main" xmlns="" id="{F8AEA67C-2050-4854-B086-A9717ED4EB2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118390" y="5477372"/>
              <a:ext cx="146011" cy="119061"/>
            </a:xfrm>
            <a:custGeom>
              <a:avLst/>
              <a:gdLst/>
              <a:ahLst/>
              <a:cxnLst/>
              <a:rect l="0" t="0" r="0" b="0"/>
              <a:pathLst>
                <a:path w="146011" h="119061">
                  <a:moveTo>
                    <a:pt x="79335" y="21728"/>
                  </a:moveTo>
                  <a:lnTo>
                    <a:pt x="79335" y="21728"/>
                  </a:lnTo>
                  <a:lnTo>
                    <a:pt x="81870" y="18841"/>
                  </a:lnTo>
                  <a:lnTo>
                    <a:pt x="87944" y="9200"/>
                  </a:lnTo>
                  <a:lnTo>
                    <a:pt x="88807" y="3315"/>
                  </a:lnTo>
                  <a:lnTo>
                    <a:pt x="87159" y="1181"/>
                  </a:lnTo>
                  <a:lnTo>
                    <a:pt x="76009" y="0"/>
                  </a:lnTo>
                  <a:lnTo>
                    <a:pt x="51096" y="7206"/>
                  </a:lnTo>
                  <a:lnTo>
                    <a:pt x="22425" y="21906"/>
                  </a:lnTo>
                  <a:lnTo>
                    <a:pt x="10497" y="36362"/>
                  </a:lnTo>
                  <a:lnTo>
                    <a:pt x="1945" y="50680"/>
                  </a:lnTo>
                  <a:lnTo>
                    <a:pt x="0" y="72287"/>
                  </a:lnTo>
                  <a:lnTo>
                    <a:pt x="3343" y="88684"/>
                  </a:lnTo>
                  <a:lnTo>
                    <a:pt x="13858" y="103616"/>
                  </a:lnTo>
                  <a:lnTo>
                    <a:pt x="34887" y="115841"/>
                  </a:lnTo>
                  <a:lnTo>
                    <a:pt x="48409" y="119060"/>
                  </a:lnTo>
                  <a:lnTo>
                    <a:pt x="61710" y="118609"/>
                  </a:lnTo>
                  <a:lnTo>
                    <a:pt x="95228" y="108517"/>
                  </a:lnTo>
                  <a:lnTo>
                    <a:pt x="114472" y="90965"/>
                  </a:lnTo>
                  <a:lnTo>
                    <a:pt x="146010" y="59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5" name="SMARTInkShape-153">
              <a:extLst>
                <a:ext uri="{FF2B5EF4-FFF2-40B4-BE49-F238E27FC236}">
                  <a16:creationId xmlns:a16="http://schemas.microsoft.com/office/drawing/2014/main" xmlns="" id="{C2294D03-7D04-4695-8059-397FF72E496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233941" y="5458681"/>
              <a:ext cx="389235" cy="152233"/>
            </a:xfrm>
            <a:custGeom>
              <a:avLst/>
              <a:gdLst/>
              <a:ahLst/>
              <a:cxnLst/>
              <a:rect l="0" t="0" r="0" b="0"/>
              <a:pathLst>
                <a:path w="389235" h="152233">
                  <a:moveTo>
                    <a:pt x="93959" y="62644"/>
                  </a:moveTo>
                  <a:lnTo>
                    <a:pt x="93959" y="62644"/>
                  </a:lnTo>
                  <a:lnTo>
                    <a:pt x="87413" y="57927"/>
                  </a:lnTo>
                  <a:lnTo>
                    <a:pt x="85758" y="55491"/>
                  </a:lnTo>
                  <a:lnTo>
                    <a:pt x="75600" y="35946"/>
                  </a:lnTo>
                  <a:lnTo>
                    <a:pt x="69195" y="29412"/>
                  </a:lnTo>
                  <a:lnTo>
                    <a:pt x="53521" y="19880"/>
                  </a:lnTo>
                  <a:lnTo>
                    <a:pt x="40585" y="18694"/>
                  </a:lnTo>
                  <a:lnTo>
                    <a:pt x="30256" y="22179"/>
                  </a:lnTo>
                  <a:lnTo>
                    <a:pt x="14309" y="30858"/>
                  </a:lnTo>
                  <a:lnTo>
                    <a:pt x="9053" y="37345"/>
                  </a:lnTo>
                  <a:lnTo>
                    <a:pt x="3068" y="50915"/>
                  </a:lnTo>
                  <a:lnTo>
                    <a:pt x="0" y="68929"/>
                  </a:lnTo>
                  <a:lnTo>
                    <a:pt x="650" y="91872"/>
                  </a:lnTo>
                  <a:lnTo>
                    <a:pt x="6709" y="114971"/>
                  </a:lnTo>
                  <a:lnTo>
                    <a:pt x="10614" y="122472"/>
                  </a:lnTo>
                  <a:lnTo>
                    <a:pt x="16582" y="127217"/>
                  </a:lnTo>
                  <a:lnTo>
                    <a:pt x="20150" y="128976"/>
                  </a:lnTo>
                  <a:lnTo>
                    <a:pt x="28816" y="129990"/>
                  </a:lnTo>
                  <a:lnTo>
                    <a:pt x="39850" y="128577"/>
                  </a:lnTo>
                  <a:lnTo>
                    <a:pt x="42012" y="127766"/>
                  </a:lnTo>
                  <a:lnTo>
                    <a:pt x="46294" y="123102"/>
                  </a:lnTo>
                  <a:lnTo>
                    <a:pt x="50197" y="115973"/>
                  </a:lnTo>
                  <a:lnTo>
                    <a:pt x="60523" y="74934"/>
                  </a:lnTo>
                  <a:lnTo>
                    <a:pt x="68268" y="34319"/>
                  </a:lnTo>
                  <a:lnTo>
                    <a:pt x="68718" y="33530"/>
                  </a:lnTo>
                  <a:lnTo>
                    <a:pt x="69371" y="33357"/>
                  </a:lnTo>
                  <a:lnTo>
                    <a:pt x="70158" y="33594"/>
                  </a:lnTo>
                  <a:lnTo>
                    <a:pt x="70684" y="34105"/>
                  </a:lnTo>
                  <a:lnTo>
                    <a:pt x="71267" y="35614"/>
                  </a:lnTo>
                  <a:lnTo>
                    <a:pt x="76776" y="79853"/>
                  </a:lnTo>
                  <a:lnTo>
                    <a:pt x="84972" y="110902"/>
                  </a:lnTo>
                  <a:lnTo>
                    <a:pt x="98254" y="129615"/>
                  </a:lnTo>
                  <a:lnTo>
                    <a:pt x="99997" y="131633"/>
                  </a:lnTo>
                  <a:lnTo>
                    <a:pt x="114249" y="136159"/>
                  </a:lnTo>
                  <a:lnTo>
                    <a:pt x="127370" y="138048"/>
                  </a:lnTo>
                  <a:lnTo>
                    <a:pt x="135502" y="135669"/>
                  </a:lnTo>
                  <a:lnTo>
                    <a:pt x="143467" y="130730"/>
                  </a:lnTo>
                  <a:lnTo>
                    <a:pt x="163835" y="106958"/>
                  </a:lnTo>
                  <a:lnTo>
                    <a:pt x="175821" y="78361"/>
                  </a:lnTo>
                  <a:lnTo>
                    <a:pt x="182464" y="34407"/>
                  </a:lnTo>
                  <a:lnTo>
                    <a:pt x="183777" y="9401"/>
                  </a:lnTo>
                  <a:lnTo>
                    <a:pt x="186306" y="3477"/>
                  </a:lnTo>
                  <a:lnTo>
                    <a:pt x="188635" y="0"/>
                  </a:lnTo>
                  <a:lnTo>
                    <a:pt x="189180" y="420"/>
                  </a:lnTo>
                  <a:lnTo>
                    <a:pt x="193578" y="8057"/>
                  </a:lnTo>
                  <a:lnTo>
                    <a:pt x="208785" y="53576"/>
                  </a:lnTo>
                  <a:lnTo>
                    <a:pt x="222388" y="77534"/>
                  </a:lnTo>
                  <a:lnTo>
                    <a:pt x="246394" y="108642"/>
                  </a:lnTo>
                  <a:lnTo>
                    <a:pt x="248604" y="115392"/>
                  </a:lnTo>
                  <a:lnTo>
                    <a:pt x="249258" y="120175"/>
                  </a:lnTo>
                  <a:lnTo>
                    <a:pt x="247530" y="123609"/>
                  </a:lnTo>
                  <a:lnTo>
                    <a:pt x="246081" y="125512"/>
                  </a:lnTo>
                  <a:lnTo>
                    <a:pt x="240709" y="128567"/>
                  </a:lnTo>
                  <a:lnTo>
                    <a:pt x="230691" y="131331"/>
                  </a:lnTo>
                  <a:lnTo>
                    <a:pt x="201513" y="134976"/>
                  </a:lnTo>
                  <a:lnTo>
                    <a:pt x="187667" y="131205"/>
                  </a:lnTo>
                  <a:lnTo>
                    <a:pt x="184055" y="128276"/>
                  </a:lnTo>
                  <a:lnTo>
                    <a:pt x="182599" y="126507"/>
                  </a:lnTo>
                  <a:lnTo>
                    <a:pt x="181979" y="124975"/>
                  </a:lnTo>
                  <a:lnTo>
                    <a:pt x="181920" y="123600"/>
                  </a:lnTo>
                  <a:lnTo>
                    <a:pt x="182233" y="122331"/>
                  </a:lnTo>
                  <a:lnTo>
                    <a:pt x="185403" y="119981"/>
                  </a:lnTo>
                  <a:lnTo>
                    <a:pt x="196887" y="114880"/>
                  </a:lnTo>
                  <a:lnTo>
                    <a:pt x="222888" y="111647"/>
                  </a:lnTo>
                  <a:lnTo>
                    <a:pt x="269927" y="99839"/>
                  </a:lnTo>
                  <a:lnTo>
                    <a:pt x="289193" y="92098"/>
                  </a:lnTo>
                  <a:lnTo>
                    <a:pt x="328845" y="57766"/>
                  </a:lnTo>
                  <a:lnTo>
                    <a:pt x="336331" y="45871"/>
                  </a:lnTo>
                  <a:lnTo>
                    <a:pt x="337499" y="41784"/>
                  </a:lnTo>
                  <a:lnTo>
                    <a:pt x="338311" y="29166"/>
                  </a:lnTo>
                  <a:lnTo>
                    <a:pt x="337294" y="27626"/>
                  </a:lnTo>
                  <a:lnTo>
                    <a:pt x="335557" y="26598"/>
                  </a:lnTo>
                  <a:lnTo>
                    <a:pt x="333341" y="25913"/>
                  </a:lnTo>
                  <a:lnTo>
                    <a:pt x="321795" y="26635"/>
                  </a:lnTo>
                  <a:lnTo>
                    <a:pt x="312259" y="29083"/>
                  </a:lnTo>
                  <a:lnTo>
                    <a:pt x="306339" y="34793"/>
                  </a:lnTo>
                  <a:lnTo>
                    <a:pt x="301239" y="42505"/>
                  </a:lnTo>
                  <a:lnTo>
                    <a:pt x="298973" y="49460"/>
                  </a:lnTo>
                  <a:lnTo>
                    <a:pt x="300052" y="66912"/>
                  </a:lnTo>
                  <a:lnTo>
                    <a:pt x="313240" y="110304"/>
                  </a:lnTo>
                  <a:lnTo>
                    <a:pt x="322053" y="139533"/>
                  </a:lnTo>
                  <a:lnTo>
                    <a:pt x="325980" y="145383"/>
                  </a:lnTo>
                  <a:lnTo>
                    <a:pt x="328014" y="147437"/>
                  </a:lnTo>
                  <a:lnTo>
                    <a:pt x="340991" y="152013"/>
                  </a:lnTo>
                  <a:lnTo>
                    <a:pt x="354871" y="152232"/>
                  </a:lnTo>
                  <a:lnTo>
                    <a:pt x="389234" y="138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90" name="SMARTInkShape-Group69">
            <a:extLst>
              <a:ext uri="{FF2B5EF4-FFF2-40B4-BE49-F238E27FC236}">
                <a16:creationId xmlns:a16="http://schemas.microsoft.com/office/drawing/2014/main" xmlns="" id="{B8E4D66F-A8ED-4DCE-82B5-A7F98892D6E7}"/>
              </a:ext>
            </a:extLst>
          </p:cNvPr>
          <p:cNvGrpSpPr/>
          <p:nvPr/>
        </p:nvGrpSpPr>
        <p:grpSpPr>
          <a:xfrm>
            <a:off x="7962501" y="5306303"/>
            <a:ext cx="540150" cy="305707"/>
            <a:chOff x="7962501" y="5306303"/>
            <a:chExt cx="540150" cy="305707"/>
          </a:xfrm>
        </p:grpSpPr>
        <p:sp>
          <p:nvSpPr>
            <p:cNvPr id="1087" name="SMARTInkShape-154">
              <a:extLst>
                <a:ext uri="{FF2B5EF4-FFF2-40B4-BE49-F238E27FC236}">
                  <a16:creationId xmlns:a16="http://schemas.microsoft.com/office/drawing/2014/main" xmlns="" id="{3B7D9287-5BE1-4966-AE07-FFE99605BCD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962501" y="5306303"/>
              <a:ext cx="139346" cy="305707"/>
            </a:xfrm>
            <a:custGeom>
              <a:avLst/>
              <a:gdLst/>
              <a:ahLst/>
              <a:cxnLst/>
              <a:rect l="0" t="0" r="0" b="0"/>
              <a:pathLst>
                <a:path w="139346" h="305707">
                  <a:moveTo>
                    <a:pt x="70249" y="24522"/>
                  </a:moveTo>
                  <a:lnTo>
                    <a:pt x="70249" y="24522"/>
                  </a:lnTo>
                  <a:lnTo>
                    <a:pt x="68564" y="24522"/>
                  </a:lnTo>
                  <a:lnTo>
                    <a:pt x="68067" y="23464"/>
                  </a:lnTo>
                  <a:lnTo>
                    <a:pt x="67075" y="2527"/>
                  </a:lnTo>
                  <a:lnTo>
                    <a:pt x="41634" y="6722"/>
                  </a:lnTo>
                  <a:lnTo>
                    <a:pt x="32837" y="11319"/>
                  </a:lnTo>
                  <a:lnTo>
                    <a:pt x="9305" y="31934"/>
                  </a:lnTo>
                  <a:lnTo>
                    <a:pt x="1352" y="44631"/>
                  </a:lnTo>
                  <a:lnTo>
                    <a:pt x="0" y="54038"/>
                  </a:lnTo>
                  <a:lnTo>
                    <a:pt x="2005" y="71078"/>
                  </a:lnTo>
                  <a:lnTo>
                    <a:pt x="23846" y="102675"/>
                  </a:lnTo>
                  <a:lnTo>
                    <a:pt x="70676" y="148446"/>
                  </a:lnTo>
                  <a:lnTo>
                    <a:pt x="85581" y="162752"/>
                  </a:lnTo>
                  <a:lnTo>
                    <a:pt x="128128" y="207996"/>
                  </a:lnTo>
                  <a:lnTo>
                    <a:pt x="133769" y="217997"/>
                  </a:lnTo>
                  <a:lnTo>
                    <a:pt x="137674" y="231034"/>
                  </a:lnTo>
                  <a:lnTo>
                    <a:pt x="137140" y="240953"/>
                  </a:lnTo>
                  <a:lnTo>
                    <a:pt x="132785" y="262586"/>
                  </a:lnTo>
                  <a:lnTo>
                    <a:pt x="119502" y="282203"/>
                  </a:lnTo>
                  <a:lnTo>
                    <a:pt x="98257" y="296326"/>
                  </a:lnTo>
                  <a:lnTo>
                    <a:pt x="76135" y="304760"/>
                  </a:lnTo>
                  <a:lnTo>
                    <a:pt x="67926" y="305706"/>
                  </a:lnTo>
                  <a:lnTo>
                    <a:pt x="59574" y="304950"/>
                  </a:lnTo>
                  <a:lnTo>
                    <a:pt x="53040" y="302497"/>
                  </a:lnTo>
                  <a:lnTo>
                    <a:pt x="50309" y="300856"/>
                  </a:lnTo>
                  <a:lnTo>
                    <a:pt x="35442" y="278087"/>
                  </a:lnTo>
                  <a:lnTo>
                    <a:pt x="15802" y="236630"/>
                  </a:lnTo>
                  <a:lnTo>
                    <a:pt x="14653" y="228153"/>
                  </a:lnTo>
                  <a:lnTo>
                    <a:pt x="15318" y="218506"/>
                  </a:lnTo>
                  <a:lnTo>
                    <a:pt x="21047" y="203158"/>
                  </a:lnTo>
                  <a:lnTo>
                    <a:pt x="48200" y="157750"/>
                  </a:lnTo>
                  <a:lnTo>
                    <a:pt x="82082" y="110476"/>
                  </a:lnTo>
                  <a:lnTo>
                    <a:pt x="129573" y="66609"/>
                  </a:lnTo>
                  <a:lnTo>
                    <a:pt x="136361" y="56162"/>
                  </a:lnTo>
                  <a:lnTo>
                    <a:pt x="138666" y="50907"/>
                  </a:lnTo>
                  <a:lnTo>
                    <a:pt x="139345" y="40364"/>
                  </a:lnTo>
                  <a:lnTo>
                    <a:pt x="135716" y="20909"/>
                  </a:lnTo>
                  <a:lnTo>
                    <a:pt x="126156" y="12098"/>
                  </a:lnTo>
                  <a:lnTo>
                    <a:pt x="102576" y="0"/>
                  </a:lnTo>
                  <a:lnTo>
                    <a:pt x="78612" y="2204"/>
                  </a:lnTo>
                  <a:lnTo>
                    <a:pt x="35891" y="24465"/>
                  </a:lnTo>
                  <a:lnTo>
                    <a:pt x="19449" y="34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8" name="SMARTInkShape-155">
              <a:extLst>
                <a:ext uri="{FF2B5EF4-FFF2-40B4-BE49-F238E27FC236}">
                  <a16:creationId xmlns:a16="http://schemas.microsoft.com/office/drawing/2014/main" xmlns="" id="{DD1D6DA7-8BE1-4057-90A7-9326817AF78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90371" y="5330914"/>
              <a:ext cx="132867" cy="277314"/>
            </a:xfrm>
            <a:custGeom>
              <a:avLst/>
              <a:gdLst/>
              <a:ahLst/>
              <a:cxnLst/>
              <a:rect l="0" t="0" r="0" b="0"/>
              <a:pathLst>
                <a:path w="132867" h="277314">
                  <a:moveTo>
                    <a:pt x="96379" y="9436"/>
                  </a:moveTo>
                  <a:lnTo>
                    <a:pt x="96379" y="9436"/>
                  </a:lnTo>
                  <a:lnTo>
                    <a:pt x="104890" y="925"/>
                  </a:lnTo>
                  <a:lnTo>
                    <a:pt x="104875" y="587"/>
                  </a:lnTo>
                  <a:lnTo>
                    <a:pt x="104513" y="362"/>
                  </a:lnTo>
                  <a:lnTo>
                    <a:pt x="103082" y="0"/>
                  </a:lnTo>
                  <a:lnTo>
                    <a:pt x="85507" y="8996"/>
                  </a:lnTo>
                  <a:lnTo>
                    <a:pt x="66491" y="23971"/>
                  </a:lnTo>
                  <a:lnTo>
                    <a:pt x="31732" y="71464"/>
                  </a:lnTo>
                  <a:lnTo>
                    <a:pt x="9784" y="111792"/>
                  </a:lnTo>
                  <a:lnTo>
                    <a:pt x="0" y="158273"/>
                  </a:lnTo>
                  <a:lnTo>
                    <a:pt x="15" y="204153"/>
                  </a:lnTo>
                  <a:lnTo>
                    <a:pt x="7332" y="238552"/>
                  </a:lnTo>
                  <a:lnTo>
                    <a:pt x="17157" y="254103"/>
                  </a:lnTo>
                  <a:lnTo>
                    <a:pt x="29710" y="265727"/>
                  </a:lnTo>
                  <a:lnTo>
                    <a:pt x="45816" y="274816"/>
                  </a:lnTo>
                  <a:lnTo>
                    <a:pt x="55327" y="277313"/>
                  </a:lnTo>
                  <a:lnTo>
                    <a:pt x="75357" y="277033"/>
                  </a:lnTo>
                  <a:lnTo>
                    <a:pt x="88211" y="271831"/>
                  </a:lnTo>
                  <a:lnTo>
                    <a:pt x="107466" y="257490"/>
                  </a:lnTo>
                  <a:lnTo>
                    <a:pt x="129035" y="218936"/>
                  </a:lnTo>
                  <a:lnTo>
                    <a:pt x="132866" y="200470"/>
                  </a:lnTo>
                  <a:lnTo>
                    <a:pt x="132316" y="184415"/>
                  </a:lnTo>
                  <a:lnTo>
                    <a:pt x="127990" y="175164"/>
                  </a:lnTo>
                  <a:lnTo>
                    <a:pt x="118563" y="163904"/>
                  </a:lnTo>
                  <a:lnTo>
                    <a:pt x="115402" y="161098"/>
                  </a:lnTo>
                  <a:lnTo>
                    <a:pt x="94097" y="155463"/>
                  </a:lnTo>
                  <a:lnTo>
                    <a:pt x="61774" y="153639"/>
                  </a:lnTo>
                  <a:lnTo>
                    <a:pt x="50190" y="155958"/>
                  </a:lnTo>
                  <a:lnTo>
                    <a:pt x="22527" y="170801"/>
                  </a:lnTo>
                  <a:lnTo>
                    <a:pt x="11580" y="180519"/>
                  </a:lnTo>
                  <a:lnTo>
                    <a:pt x="4833" y="195422"/>
                  </a:lnTo>
                  <a:lnTo>
                    <a:pt x="1717" y="212746"/>
                  </a:lnTo>
                  <a:lnTo>
                    <a:pt x="4304" y="244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9" name="SMARTInkShape-156">
              <a:extLst>
                <a:ext uri="{FF2B5EF4-FFF2-40B4-BE49-F238E27FC236}">
                  <a16:creationId xmlns:a16="http://schemas.microsoft.com/office/drawing/2014/main" xmlns="" id="{8E6D6EBA-7D41-4C48-9012-63CE3EDB03B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67725" y="5575431"/>
              <a:ext cx="34926" cy="27500"/>
            </a:xfrm>
            <a:custGeom>
              <a:avLst/>
              <a:gdLst/>
              <a:ahLst/>
              <a:cxnLst/>
              <a:rect l="0" t="0" r="0" b="0"/>
              <a:pathLst>
                <a:path w="34926" h="27500">
                  <a:moveTo>
                    <a:pt x="34925" y="3044"/>
                  </a:moveTo>
                  <a:lnTo>
                    <a:pt x="34925" y="3044"/>
                  </a:lnTo>
                  <a:lnTo>
                    <a:pt x="28653" y="3044"/>
                  </a:lnTo>
                  <a:lnTo>
                    <a:pt x="25533" y="0"/>
                  </a:lnTo>
                  <a:lnTo>
                    <a:pt x="14516" y="7146"/>
                  </a:lnTo>
                  <a:lnTo>
                    <a:pt x="11743" y="11452"/>
                  </a:lnTo>
                  <a:lnTo>
                    <a:pt x="8496" y="19529"/>
                  </a:lnTo>
                  <a:lnTo>
                    <a:pt x="8245" y="23659"/>
                  </a:lnTo>
                  <a:lnTo>
                    <a:pt x="8672" y="25254"/>
                  </a:lnTo>
                  <a:lnTo>
                    <a:pt x="9661" y="26317"/>
                  </a:lnTo>
                  <a:lnTo>
                    <a:pt x="12643" y="27499"/>
                  </a:lnTo>
                  <a:lnTo>
                    <a:pt x="14074" y="27461"/>
                  </a:lnTo>
                  <a:lnTo>
                    <a:pt x="16603" y="26479"/>
                  </a:lnTo>
                  <a:lnTo>
                    <a:pt x="18903" y="22984"/>
                  </a:lnTo>
                  <a:lnTo>
                    <a:pt x="20010" y="20571"/>
                  </a:lnTo>
                  <a:lnTo>
                    <a:pt x="20300" y="16008"/>
                  </a:lnTo>
                  <a:lnTo>
                    <a:pt x="19883" y="13803"/>
                  </a:lnTo>
                  <a:lnTo>
                    <a:pt x="15926" y="7329"/>
                  </a:lnTo>
                  <a:lnTo>
                    <a:pt x="12253" y="4949"/>
                  </a:lnTo>
                  <a:lnTo>
                    <a:pt x="10285" y="4314"/>
                  </a:lnTo>
                  <a:lnTo>
                    <a:pt x="0" y="6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3045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D9F4DC1-A8B1-4AB1-BCE3-3CA1A8251CC4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 rot="2418933">
            <a:off x="1381221" y="79292"/>
            <a:ext cx="512722" cy="513906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BF220353-2F84-43B8-95B6-47F22D238D2A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 rot="5400000">
            <a:off x="9841750" y="96803"/>
            <a:ext cx="446703" cy="4477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7F9717E-83C3-4F53-B29D-CB21D3DA7F0F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 rot="7672222">
            <a:off x="2723341" y="71757"/>
            <a:ext cx="474780" cy="466664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FE816393-7955-4996-BB67-5A06493829E3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 rot="7672222">
            <a:off x="8415433" y="148141"/>
            <a:ext cx="543441" cy="5341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1814770-2535-4EB1-987F-C9729F230A6F}"/>
              </a:ext>
            </a:extLst>
          </p:cNvPr>
          <p:cNvPicPr>
            <a:picLocks noChangeAspect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971798" y="4914199"/>
            <a:ext cx="9420692" cy="14492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4D01EB-5436-431D-88ED-01ABD197834D}"/>
              </a:ext>
            </a:extLst>
          </p:cNvPr>
          <p:cNvSpPr/>
          <p:nvPr/>
        </p:nvSpPr>
        <p:spPr>
          <a:xfrm>
            <a:off x="557611" y="832049"/>
            <a:ext cx="113041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Pour la rencontre sportive, Noah porte cinquante-huit ballons, Mélina en porte quinze et Louise en porte treize.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portent-ils de ballons à eux trois ?</a:t>
            </a:r>
            <a:endParaRPr lang="fr-FR" sz="2800" b="1" dirty="0"/>
          </a:p>
        </p:txBody>
      </p:sp>
      <p:sp>
        <p:nvSpPr>
          <p:cNvPr id="3" name="SMARTInkShape-157">
            <a:extLst>
              <a:ext uri="{FF2B5EF4-FFF2-40B4-BE49-F238E27FC236}">
                <a16:creationId xmlns:a16="http://schemas.microsoft.com/office/drawing/2014/main" xmlns="" id="{B4E88809-8CFB-4EDE-BF3B-594DA8F4C3C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19900" y="1292236"/>
            <a:ext cx="2127251" cy="50218"/>
          </a:xfrm>
          <a:custGeom>
            <a:avLst/>
            <a:gdLst/>
            <a:ahLst/>
            <a:cxnLst/>
            <a:rect l="0" t="0" r="0" b="0"/>
            <a:pathLst>
              <a:path w="2127251" h="50218">
                <a:moveTo>
                  <a:pt x="0" y="12689"/>
                </a:moveTo>
                <a:lnTo>
                  <a:pt x="0" y="12689"/>
                </a:lnTo>
                <a:lnTo>
                  <a:pt x="3136" y="9553"/>
                </a:lnTo>
                <a:lnTo>
                  <a:pt x="47823" y="3755"/>
                </a:lnTo>
                <a:lnTo>
                  <a:pt x="92702" y="3281"/>
                </a:lnTo>
                <a:lnTo>
                  <a:pt x="137120" y="3187"/>
                </a:lnTo>
                <a:lnTo>
                  <a:pt x="172018" y="3171"/>
                </a:lnTo>
                <a:lnTo>
                  <a:pt x="211404" y="1481"/>
                </a:lnTo>
                <a:lnTo>
                  <a:pt x="253805" y="431"/>
                </a:lnTo>
                <a:lnTo>
                  <a:pt x="292591" y="120"/>
                </a:lnTo>
                <a:lnTo>
                  <a:pt x="337087" y="28"/>
                </a:lnTo>
                <a:lnTo>
                  <a:pt x="375907" y="0"/>
                </a:lnTo>
                <a:lnTo>
                  <a:pt x="409752" y="1678"/>
                </a:lnTo>
                <a:lnTo>
                  <a:pt x="449282" y="3444"/>
                </a:lnTo>
                <a:lnTo>
                  <a:pt x="494956" y="5052"/>
                </a:lnTo>
                <a:lnTo>
                  <a:pt x="529366" y="5767"/>
                </a:lnTo>
                <a:lnTo>
                  <a:pt x="574225" y="6170"/>
                </a:lnTo>
                <a:lnTo>
                  <a:pt x="616562" y="7974"/>
                </a:lnTo>
                <a:lnTo>
                  <a:pt x="656465" y="9058"/>
                </a:lnTo>
                <a:lnTo>
                  <a:pt x="690754" y="9311"/>
                </a:lnTo>
                <a:lnTo>
                  <a:pt x="728218" y="9777"/>
                </a:lnTo>
                <a:lnTo>
                  <a:pt x="761333" y="11159"/>
                </a:lnTo>
                <a:lnTo>
                  <a:pt x="806056" y="13921"/>
                </a:lnTo>
                <a:lnTo>
                  <a:pt x="848353" y="15288"/>
                </a:lnTo>
                <a:lnTo>
                  <a:pt x="891616" y="17379"/>
                </a:lnTo>
                <a:lnTo>
                  <a:pt x="926616" y="20183"/>
                </a:lnTo>
                <a:lnTo>
                  <a:pt x="963574" y="23428"/>
                </a:lnTo>
                <a:lnTo>
                  <a:pt x="996462" y="26046"/>
                </a:lnTo>
                <a:lnTo>
                  <a:pt x="1042745" y="27818"/>
                </a:lnTo>
                <a:lnTo>
                  <a:pt x="1087738" y="30028"/>
                </a:lnTo>
                <a:lnTo>
                  <a:pt x="1124083" y="31920"/>
                </a:lnTo>
                <a:lnTo>
                  <a:pt x="1162462" y="33583"/>
                </a:lnTo>
                <a:lnTo>
                  <a:pt x="1195982" y="34322"/>
                </a:lnTo>
                <a:lnTo>
                  <a:pt x="1228284" y="35592"/>
                </a:lnTo>
                <a:lnTo>
                  <a:pt x="1274338" y="37349"/>
                </a:lnTo>
                <a:lnTo>
                  <a:pt x="1317029" y="38811"/>
                </a:lnTo>
                <a:lnTo>
                  <a:pt x="1364368" y="40537"/>
                </a:lnTo>
                <a:lnTo>
                  <a:pt x="1398725" y="40941"/>
                </a:lnTo>
                <a:lnTo>
                  <a:pt x="1440236" y="41168"/>
                </a:lnTo>
                <a:lnTo>
                  <a:pt x="1479543" y="41588"/>
                </a:lnTo>
                <a:lnTo>
                  <a:pt x="1519725" y="43438"/>
                </a:lnTo>
                <a:lnTo>
                  <a:pt x="1561068" y="44142"/>
                </a:lnTo>
                <a:lnTo>
                  <a:pt x="1595979" y="44307"/>
                </a:lnTo>
                <a:lnTo>
                  <a:pt x="1641518" y="44400"/>
                </a:lnTo>
                <a:lnTo>
                  <a:pt x="1681822" y="44427"/>
                </a:lnTo>
                <a:lnTo>
                  <a:pt x="1722261" y="44436"/>
                </a:lnTo>
                <a:lnTo>
                  <a:pt x="1768344" y="44438"/>
                </a:lnTo>
                <a:lnTo>
                  <a:pt x="1811005" y="44439"/>
                </a:lnTo>
                <a:lnTo>
                  <a:pt x="1843116" y="45380"/>
                </a:lnTo>
                <a:lnTo>
                  <a:pt x="1880318" y="46974"/>
                </a:lnTo>
                <a:lnTo>
                  <a:pt x="1923899" y="48858"/>
                </a:lnTo>
                <a:lnTo>
                  <a:pt x="1968769" y="50217"/>
                </a:lnTo>
                <a:lnTo>
                  <a:pt x="2010051" y="48934"/>
                </a:lnTo>
                <a:lnTo>
                  <a:pt x="2049732" y="46816"/>
                </a:lnTo>
                <a:lnTo>
                  <a:pt x="2092692" y="37762"/>
                </a:lnTo>
                <a:lnTo>
                  <a:pt x="2127250" y="349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SMARTInkShape-Group71">
            <a:extLst>
              <a:ext uri="{FF2B5EF4-FFF2-40B4-BE49-F238E27FC236}">
                <a16:creationId xmlns:a16="http://schemas.microsoft.com/office/drawing/2014/main" xmlns="" id="{73DA0CB2-ABFF-4C98-9EEE-BC28D9D8C900}"/>
              </a:ext>
            </a:extLst>
          </p:cNvPr>
          <p:cNvGrpSpPr/>
          <p:nvPr/>
        </p:nvGrpSpPr>
        <p:grpSpPr>
          <a:xfrm>
            <a:off x="1076325" y="2461971"/>
            <a:ext cx="1875981" cy="889484"/>
            <a:chOff x="1076325" y="2461971"/>
            <a:chExt cx="1875981" cy="889484"/>
          </a:xfrm>
        </p:grpSpPr>
        <p:sp>
          <p:nvSpPr>
            <p:cNvPr id="4" name="SMARTInkShape-158">
              <a:extLst>
                <a:ext uri="{FF2B5EF4-FFF2-40B4-BE49-F238E27FC236}">
                  <a16:creationId xmlns:a16="http://schemas.microsoft.com/office/drawing/2014/main" xmlns="" id="{C218C33F-C06A-4964-BBE5-D198C6084D2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647950" y="2482850"/>
              <a:ext cx="304356" cy="809162"/>
            </a:xfrm>
            <a:custGeom>
              <a:avLst/>
              <a:gdLst/>
              <a:ahLst/>
              <a:cxnLst/>
              <a:rect l="0" t="0" r="0" b="0"/>
              <a:pathLst>
                <a:path w="304356" h="809162">
                  <a:moveTo>
                    <a:pt x="180975" y="0"/>
                  </a:moveTo>
                  <a:lnTo>
                    <a:pt x="180975" y="0"/>
                  </a:lnTo>
                  <a:lnTo>
                    <a:pt x="182661" y="0"/>
                  </a:lnTo>
                  <a:lnTo>
                    <a:pt x="184429" y="941"/>
                  </a:lnTo>
                  <a:lnTo>
                    <a:pt x="199174" y="11122"/>
                  </a:lnTo>
                  <a:lnTo>
                    <a:pt x="200516" y="11648"/>
                  </a:lnTo>
                  <a:lnTo>
                    <a:pt x="202948" y="14114"/>
                  </a:lnTo>
                  <a:lnTo>
                    <a:pt x="206300" y="20410"/>
                  </a:lnTo>
                  <a:lnTo>
                    <a:pt x="208587" y="28037"/>
                  </a:lnTo>
                  <a:lnTo>
                    <a:pt x="214275" y="73322"/>
                  </a:lnTo>
                  <a:lnTo>
                    <a:pt x="219756" y="118107"/>
                  </a:lnTo>
                  <a:lnTo>
                    <a:pt x="226523" y="160121"/>
                  </a:lnTo>
                  <a:lnTo>
                    <a:pt x="231789" y="201141"/>
                  </a:lnTo>
                  <a:lnTo>
                    <a:pt x="239560" y="244665"/>
                  </a:lnTo>
                  <a:lnTo>
                    <a:pt x="245617" y="288043"/>
                  </a:lnTo>
                  <a:lnTo>
                    <a:pt x="252939" y="331615"/>
                  </a:lnTo>
                  <a:lnTo>
                    <a:pt x="258326" y="376625"/>
                  </a:lnTo>
                  <a:lnTo>
                    <a:pt x="266050" y="418206"/>
                  </a:lnTo>
                  <a:lnTo>
                    <a:pt x="272052" y="463607"/>
                  </a:lnTo>
                  <a:lnTo>
                    <a:pt x="272992" y="507877"/>
                  </a:lnTo>
                  <a:lnTo>
                    <a:pt x="276496" y="547970"/>
                  </a:lnTo>
                  <a:lnTo>
                    <a:pt x="281658" y="592670"/>
                  </a:lnTo>
                  <a:lnTo>
                    <a:pt x="285255" y="634742"/>
                  </a:lnTo>
                  <a:lnTo>
                    <a:pt x="289650" y="682098"/>
                  </a:lnTo>
                  <a:lnTo>
                    <a:pt x="292315" y="696815"/>
                  </a:lnTo>
                  <a:lnTo>
                    <a:pt x="293959" y="703396"/>
                  </a:lnTo>
                  <a:lnTo>
                    <a:pt x="301002" y="749225"/>
                  </a:lnTo>
                  <a:lnTo>
                    <a:pt x="302443" y="763488"/>
                  </a:lnTo>
                  <a:lnTo>
                    <a:pt x="304334" y="774994"/>
                  </a:lnTo>
                  <a:lnTo>
                    <a:pt x="304355" y="785276"/>
                  </a:lnTo>
                  <a:lnTo>
                    <a:pt x="301752" y="803561"/>
                  </a:lnTo>
                  <a:lnTo>
                    <a:pt x="301004" y="804524"/>
                  </a:lnTo>
                  <a:lnTo>
                    <a:pt x="290483" y="808060"/>
                  </a:lnTo>
                  <a:lnTo>
                    <a:pt x="283782" y="809161"/>
                  </a:lnTo>
                  <a:lnTo>
                    <a:pt x="237346" y="803012"/>
                  </a:lnTo>
                  <a:lnTo>
                    <a:pt x="230370" y="801394"/>
                  </a:lnTo>
                  <a:lnTo>
                    <a:pt x="184070" y="797609"/>
                  </a:lnTo>
                  <a:lnTo>
                    <a:pt x="140843" y="793893"/>
                  </a:lnTo>
                  <a:lnTo>
                    <a:pt x="97632" y="794692"/>
                  </a:lnTo>
                  <a:lnTo>
                    <a:pt x="52657" y="796838"/>
                  </a:lnTo>
                  <a:lnTo>
                    <a:pt x="0" y="790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159">
              <a:extLst>
                <a:ext uri="{FF2B5EF4-FFF2-40B4-BE49-F238E27FC236}">
                  <a16:creationId xmlns:a16="http://schemas.microsoft.com/office/drawing/2014/main" xmlns="" id="{7FB3714B-C223-462B-988A-4E93CFB496A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76325" y="2461971"/>
              <a:ext cx="1727201" cy="55805"/>
            </a:xfrm>
            <a:custGeom>
              <a:avLst/>
              <a:gdLst/>
              <a:ahLst/>
              <a:cxnLst/>
              <a:rect l="0" t="0" r="0" b="0"/>
              <a:pathLst>
                <a:path w="1727201" h="55805">
                  <a:moveTo>
                    <a:pt x="0" y="55804"/>
                  </a:moveTo>
                  <a:lnTo>
                    <a:pt x="0" y="55804"/>
                  </a:lnTo>
                  <a:lnTo>
                    <a:pt x="6088" y="49715"/>
                  </a:lnTo>
                  <a:lnTo>
                    <a:pt x="7958" y="49532"/>
                  </a:lnTo>
                  <a:lnTo>
                    <a:pt x="54149" y="29639"/>
                  </a:lnTo>
                  <a:lnTo>
                    <a:pt x="97172" y="24412"/>
                  </a:lnTo>
                  <a:lnTo>
                    <a:pt x="135811" y="24101"/>
                  </a:lnTo>
                  <a:lnTo>
                    <a:pt x="176339" y="25004"/>
                  </a:lnTo>
                  <a:lnTo>
                    <a:pt x="215572" y="25104"/>
                  </a:lnTo>
                  <a:lnTo>
                    <a:pt x="260096" y="22679"/>
                  </a:lnTo>
                  <a:lnTo>
                    <a:pt x="304162" y="20882"/>
                  </a:lnTo>
                  <a:lnTo>
                    <a:pt x="344475" y="18450"/>
                  </a:lnTo>
                  <a:lnTo>
                    <a:pt x="385112" y="15495"/>
                  </a:lnTo>
                  <a:lnTo>
                    <a:pt x="429099" y="12738"/>
                  </a:lnTo>
                  <a:lnTo>
                    <a:pt x="473338" y="11627"/>
                  </a:lnTo>
                  <a:lnTo>
                    <a:pt x="518871" y="9723"/>
                  </a:lnTo>
                  <a:lnTo>
                    <a:pt x="561966" y="8131"/>
                  </a:lnTo>
                  <a:lnTo>
                    <a:pt x="594544" y="6629"/>
                  </a:lnTo>
                  <a:lnTo>
                    <a:pt x="642142" y="3800"/>
                  </a:lnTo>
                  <a:lnTo>
                    <a:pt x="679097" y="2413"/>
                  </a:lnTo>
                  <a:lnTo>
                    <a:pt x="711840" y="2002"/>
                  </a:lnTo>
                  <a:lnTo>
                    <a:pt x="745469" y="1906"/>
                  </a:lnTo>
                  <a:lnTo>
                    <a:pt x="782875" y="1863"/>
                  </a:lnTo>
                  <a:lnTo>
                    <a:pt x="826942" y="1839"/>
                  </a:lnTo>
                  <a:lnTo>
                    <a:pt x="862242" y="1833"/>
                  </a:lnTo>
                  <a:lnTo>
                    <a:pt x="895570" y="1831"/>
                  </a:lnTo>
                  <a:lnTo>
                    <a:pt x="943040" y="1830"/>
                  </a:lnTo>
                  <a:lnTo>
                    <a:pt x="989679" y="889"/>
                  </a:lnTo>
                  <a:lnTo>
                    <a:pt x="1023352" y="0"/>
                  </a:lnTo>
                  <a:lnTo>
                    <a:pt x="1066540" y="781"/>
                  </a:lnTo>
                  <a:lnTo>
                    <a:pt x="1108312" y="1363"/>
                  </a:lnTo>
                  <a:lnTo>
                    <a:pt x="1145222" y="1622"/>
                  </a:lnTo>
                  <a:lnTo>
                    <a:pt x="1187246" y="2120"/>
                  </a:lnTo>
                  <a:lnTo>
                    <a:pt x="1228586" y="3993"/>
                  </a:lnTo>
                  <a:lnTo>
                    <a:pt x="1272834" y="5745"/>
                  </a:lnTo>
                  <a:lnTo>
                    <a:pt x="1314231" y="8399"/>
                  </a:lnTo>
                  <a:lnTo>
                    <a:pt x="1359894" y="10478"/>
                  </a:lnTo>
                  <a:lnTo>
                    <a:pt x="1399764" y="12035"/>
                  </a:lnTo>
                  <a:lnTo>
                    <a:pt x="1433506" y="13421"/>
                  </a:lnTo>
                  <a:lnTo>
                    <a:pt x="1472021" y="14036"/>
                  </a:lnTo>
                  <a:lnTo>
                    <a:pt x="1511460" y="14383"/>
                  </a:lnTo>
                  <a:lnTo>
                    <a:pt x="1558173" y="16682"/>
                  </a:lnTo>
                  <a:lnTo>
                    <a:pt x="1597922" y="18443"/>
                  </a:lnTo>
                  <a:lnTo>
                    <a:pt x="1637673" y="18376"/>
                  </a:lnTo>
                  <a:lnTo>
                    <a:pt x="1684002" y="17410"/>
                  </a:lnTo>
                  <a:lnTo>
                    <a:pt x="1727200" y="14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160">
              <a:extLst>
                <a:ext uri="{FF2B5EF4-FFF2-40B4-BE49-F238E27FC236}">
                  <a16:creationId xmlns:a16="http://schemas.microsoft.com/office/drawing/2014/main" xmlns="" id="{3EECA1DD-AE03-450C-9F3F-0F2276220A6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03325" y="3295650"/>
              <a:ext cx="1501776" cy="55805"/>
            </a:xfrm>
            <a:custGeom>
              <a:avLst/>
              <a:gdLst/>
              <a:ahLst/>
              <a:cxnLst/>
              <a:rect l="0" t="0" r="0" b="0"/>
              <a:pathLst>
                <a:path w="1501776" h="55805">
                  <a:moveTo>
                    <a:pt x="0" y="50800"/>
                  </a:moveTo>
                  <a:lnTo>
                    <a:pt x="0" y="50800"/>
                  </a:lnTo>
                  <a:lnTo>
                    <a:pt x="1686" y="52486"/>
                  </a:lnTo>
                  <a:lnTo>
                    <a:pt x="3454" y="53313"/>
                  </a:lnTo>
                  <a:lnTo>
                    <a:pt x="17265" y="53970"/>
                  </a:lnTo>
                  <a:lnTo>
                    <a:pt x="23901" y="54325"/>
                  </a:lnTo>
                  <a:lnTo>
                    <a:pt x="31384" y="55804"/>
                  </a:lnTo>
                  <a:lnTo>
                    <a:pt x="76245" y="46439"/>
                  </a:lnTo>
                  <a:lnTo>
                    <a:pt x="113012" y="40339"/>
                  </a:lnTo>
                  <a:lnTo>
                    <a:pt x="150372" y="37078"/>
                  </a:lnTo>
                  <a:lnTo>
                    <a:pt x="190060" y="34997"/>
                  </a:lnTo>
                  <a:lnTo>
                    <a:pt x="233857" y="32496"/>
                  </a:lnTo>
                  <a:lnTo>
                    <a:pt x="277009" y="31848"/>
                  </a:lnTo>
                  <a:lnTo>
                    <a:pt x="308911" y="31793"/>
                  </a:lnTo>
                  <a:lnTo>
                    <a:pt x="346609" y="30829"/>
                  </a:lnTo>
                  <a:lnTo>
                    <a:pt x="382648" y="29576"/>
                  </a:lnTo>
                  <a:lnTo>
                    <a:pt x="422332" y="28519"/>
                  </a:lnTo>
                  <a:lnTo>
                    <a:pt x="469917" y="26481"/>
                  </a:lnTo>
                  <a:lnTo>
                    <a:pt x="509024" y="25720"/>
                  </a:lnTo>
                  <a:lnTo>
                    <a:pt x="550206" y="25495"/>
                  </a:lnTo>
                  <a:lnTo>
                    <a:pt x="590630" y="25075"/>
                  </a:lnTo>
                  <a:lnTo>
                    <a:pt x="626451" y="23727"/>
                  </a:lnTo>
                  <a:lnTo>
                    <a:pt x="671116" y="22670"/>
                  </a:lnTo>
                  <a:lnTo>
                    <a:pt x="717354" y="20671"/>
                  </a:lnTo>
                  <a:lnTo>
                    <a:pt x="758375" y="19530"/>
                  </a:lnTo>
                  <a:lnTo>
                    <a:pt x="795106" y="17507"/>
                  </a:lnTo>
                  <a:lnTo>
                    <a:pt x="840679" y="16358"/>
                  </a:lnTo>
                  <a:lnTo>
                    <a:pt x="880366" y="14333"/>
                  </a:lnTo>
                  <a:lnTo>
                    <a:pt x="915619" y="12485"/>
                  </a:lnTo>
                  <a:lnTo>
                    <a:pt x="956217" y="10488"/>
                  </a:lnTo>
                  <a:lnTo>
                    <a:pt x="994251" y="8424"/>
                  </a:lnTo>
                  <a:lnTo>
                    <a:pt x="1035850" y="7272"/>
                  </a:lnTo>
                  <a:lnTo>
                    <a:pt x="1076328" y="6407"/>
                  </a:lnTo>
                  <a:lnTo>
                    <a:pt x="1107253" y="4847"/>
                  </a:lnTo>
                  <a:lnTo>
                    <a:pt x="1146162" y="4859"/>
                  </a:lnTo>
                  <a:lnTo>
                    <a:pt x="1188150" y="5687"/>
                  </a:lnTo>
                  <a:lnTo>
                    <a:pt x="1223274" y="6055"/>
                  </a:lnTo>
                  <a:lnTo>
                    <a:pt x="1259111" y="7160"/>
                  </a:lnTo>
                  <a:lnTo>
                    <a:pt x="1305579" y="8824"/>
                  </a:lnTo>
                  <a:lnTo>
                    <a:pt x="1345688" y="9317"/>
                  </a:lnTo>
                  <a:lnTo>
                    <a:pt x="1378781" y="9080"/>
                  </a:lnTo>
                  <a:lnTo>
                    <a:pt x="1414656" y="7798"/>
                  </a:lnTo>
                  <a:lnTo>
                    <a:pt x="1460421" y="4101"/>
                  </a:lnTo>
                  <a:lnTo>
                    <a:pt x="1501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161">
              <a:extLst>
                <a:ext uri="{FF2B5EF4-FFF2-40B4-BE49-F238E27FC236}">
                  <a16:creationId xmlns:a16="http://schemas.microsoft.com/office/drawing/2014/main" xmlns="" id="{15844E72-7029-49FB-94AE-08AA20AF17A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854165" y="2735164"/>
              <a:ext cx="131494" cy="354643"/>
            </a:xfrm>
            <a:custGeom>
              <a:avLst/>
              <a:gdLst/>
              <a:ahLst/>
              <a:cxnLst/>
              <a:rect l="0" t="0" r="0" b="0"/>
              <a:pathLst>
                <a:path w="131494" h="354643">
                  <a:moveTo>
                    <a:pt x="50835" y="1686"/>
                  </a:moveTo>
                  <a:lnTo>
                    <a:pt x="50835" y="1686"/>
                  </a:lnTo>
                  <a:lnTo>
                    <a:pt x="44559" y="745"/>
                  </a:lnTo>
                  <a:lnTo>
                    <a:pt x="41359" y="0"/>
                  </a:lnTo>
                  <a:lnTo>
                    <a:pt x="28429" y="2323"/>
                  </a:lnTo>
                  <a:lnTo>
                    <a:pt x="12467" y="8921"/>
                  </a:lnTo>
                  <a:lnTo>
                    <a:pt x="5039" y="13306"/>
                  </a:lnTo>
                  <a:lnTo>
                    <a:pt x="4429" y="14372"/>
                  </a:lnTo>
                  <a:lnTo>
                    <a:pt x="0" y="43355"/>
                  </a:lnTo>
                  <a:lnTo>
                    <a:pt x="2847" y="73887"/>
                  </a:lnTo>
                  <a:lnTo>
                    <a:pt x="10393" y="92929"/>
                  </a:lnTo>
                  <a:lnTo>
                    <a:pt x="44386" y="135519"/>
                  </a:lnTo>
                  <a:lnTo>
                    <a:pt x="80447" y="177782"/>
                  </a:lnTo>
                  <a:lnTo>
                    <a:pt x="111943" y="223390"/>
                  </a:lnTo>
                  <a:lnTo>
                    <a:pt x="130835" y="262830"/>
                  </a:lnTo>
                  <a:lnTo>
                    <a:pt x="131493" y="288612"/>
                  </a:lnTo>
                  <a:lnTo>
                    <a:pt x="120477" y="316359"/>
                  </a:lnTo>
                  <a:lnTo>
                    <a:pt x="108864" y="334576"/>
                  </a:lnTo>
                  <a:lnTo>
                    <a:pt x="90293" y="348362"/>
                  </a:lnTo>
                  <a:lnTo>
                    <a:pt x="73658" y="354642"/>
                  </a:lnTo>
                  <a:lnTo>
                    <a:pt x="63331" y="353289"/>
                  </a:lnTo>
                  <a:lnTo>
                    <a:pt x="44014" y="343796"/>
                  </a:lnTo>
                  <a:lnTo>
                    <a:pt x="36161" y="333181"/>
                  </a:lnTo>
                  <a:lnTo>
                    <a:pt x="28613" y="315101"/>
                  </a:lnTo>
                  <a:lnTo>
                    <a:pt x="27317" y="292341"/>
                  </a:lnTo>
                  <a:lnTo>
                    <a:pt x="29799" y="269860"/>
                  </a:lnTo>
                  <a:lnTo>
                    <a:pt x="45574" y="222323"/>
                  </a:lnTo>
                  <a:lnTo>
                    <a:pt x="66470" y="181678"/>
                  </a:lnTo>
                  <a:lnTo>
                    <a:pt x="91458" y="138447"/>
                  </a:lnTo>
                  <a:lnTo>
                    <a:pt x="108091" y="102666"/>
                  </a:lnTo>
                  <a:lnTo>
                    <a:pt x="110800" y="80133"/>
                  </a:lnTo>
                  <a:lnTo>
                    <a:pt x="102533" y="61481"/>
                  </a:lnTo>
                  <a:lnTo>
                    <a:pt x="84733" y="37630"/>
                  </a:lnTo>
                  <a:lnTo>
                    <a:pt x="73309" y="28950"/>
                  </a:lnTo>
                  <a:lnTo>
                    <a:pt x="37724" y="14827"/>
                  </a:lnTo>
                  <a:lnTo>
                    <a:pt x="9560" y="14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162">
              <a:extLst>
                <a:ext uri="{FF2B5EF4-FFF2-40B4-BE49-F238E27FC236}">
                  <a16:creationId xmlns:a16="http://schemas.microsoft.com/office/drawing/2014/main" xmlns="" id="{FBE3CFB0-4D53-4478-BDD6-0DCEB577127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482809" y="2762250"/>
              <a:ext cx="196951" cy="308410"/>
            </a:xfrm>
            <a:custGeom>
              <a:avLst/>
              <a:gdLst/>
              <a:ahLst/>
              <a:cxnLst/>
              <a:rect l="0" t="0" r="0" b="0"/>
              <a:pathLst>
                <a:path w="196951" h="308410">
                  <a:moveTo>
                    <a:pt x="12616" y="0"/>
                  </a:moveTo>
                  <a:lnTo>
                    <a:pt x="12616" y="0"/>
                  </a:lnTo>
                  <a:lnTo>
                    <a:pt x="7149" y="0"/>
                  </a:lnTo>
                  <a:lnTo>
                    <a:pt x="3157" y="1686"/>
                  </a:lnTo>
                  <a:lnTo>
                    <a:pt x="2076" y="2535"/>
                  </a:lnTo>
                  <a:lnTo>
                    <a:pt x="876" y="4419"/>
                  </a:lnTo>
                  <a:lnTo>
                    <a:pt x="0" y="8914"/>
                  </a:lnTo>
                  <a:lnTo>
                    <a:pt x="1627" y="11029"/>
                  </a:lnTo>
                  <a:lnTo>
                    <a:pt x="7382" y="58615"/>
                  </a:lnTo>
                  <a:lnTo>
                    <a:pt x="11994" y="101257"/>
                  </a:lnTo>
                  <a:lnTo>
                    <a:pt x="20963" y="147411"/>
                  </a:lnTo>
                  <a:lnTo>
                    <a:pt x="21792" y="152646"/>
                  </a:lnTo>
                  <a:lnTo>
                    <a:pt x="21908" y="152917"/>
                  </a:lnTo>
                  <a:lnTo>
                    <a:pt x="21986" y="152745"/>
                  </a:lnTo>
                  <a:lnTo>
                    <a:pt x="24645" y="149228"/>
                  </a:lnTo>
                  <a:lnTo>
                    <a:pt x="28253" y="141935"/>
                  </a:lnTo>
                  <a:lnTo>
                    <a:pt x="38207" y="130247"/>
                  </a:lnTo>
                  <a:lnTo>
                    <a:pt x="76693" y="120132"/>
                  </a:lnTo>
                  <a:lnTo>
                    <a:pt x="113246" y="119058"/>
                  </a:lnTo>
                  <a:lnTo>
                    <a:pt x="138662" y="125235"/>
                  </a:lnTo>
                  <a:lnTo>
                    <a:pt x="150599" y="130802"/>
                  </a:lnTo>
                  <a:lnTo>
                    <a:pt x="175600" y="156796"/>
                  </a:lnTo>
                  <a:lnTo>
                    <a:pt x="186418" y="176555"/>
                  </a:lnTo>
                  <a:lnTo>
                    <a:pt x="196950" y="219063"/>
                  </a:lnTo>
                  <a:lnTo>
                    <a:pt x="195684" y="245412"/>
                  </a:lnTo>
                  <a:lnTo>
                    <a:pt x="182389" y="280291"/>
                  </a:lnTo>
                  <a:lnTo>
                    <a:pt x="176735" y="289909"/>
                  </a:lnTo>
                  <a:lnTo>
                    <a:pt x="161158" y="300976"/>
                  </a:lnTo>
                  <a:lnTo>
                    <a:pt x="145960" y="307586"/>
                  </a:lnTo>
                  <a:lnTo>
                    <a:pt x="129148" y="308409"/>
                  </a:lnTo>
                  <a:lnTo>
                    <a:pt x="117504" y="306418"/>
                  </a:lnTo>
                  <a:lnTo>
                    <a:pt x="100899" y="299046"/>
                  </a:lnTo>
                  <a:lnTo>
                    <a:pt x="91991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163">
              <a:extLst>
                <a:ext uri="{FF2B5EF4-FFF2-40B4-BE49-F238E27FC236}">
                  <a16:creationId xmlns:a16="http://schemas.microsoft.com/office/drawing/2014/main" xmlns="" id="{190077DF-8A21-4815-9E8A-5D5631FF744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501906" y="2752725"/>
              <a:ext cx="237995" cy="6325"/>
            </a:xfrm>
            <a:custGeom>
              <a:avLst/>
              <a:gdLst/>
              <a:ahLst/>
              <a:cxnLst/>
              <a:rect l="0" t="0" r="0" b="0"/>
              <a:pathLst>
                <a:path w="237995" h="6325">
                  <a:moveTo>
                    <a:pt x="3044" y="0"/>
                  </a:moveTo>
                  <a:lnTo>
                    <a:pt x="3044" y="0"/>
                  </a:lnTo>
                  <a:lnTo>
                    <a:pt x="1359" y="0"/>
                  </a:lnTo>
                  <a:lnTo>
                    <a:pt x="862" y="353"/>
                  </a:lnTo>
                  <a:lnTo>
                    <a:pt x="531" y="941"/>
                  </a:lnTo>
                  <a:lnTo>
                    <a:pt x="0" y="2734"/>
                  </a:lnTo>
                  <a:lnTo>
                    <a:pt x="309" y="2881"/>
                  </a:lnTo>
                  <a:lnTo>
                    <a:pt x="40290" y="4859"/>
                  </a:lnTo>
                  <a:lnTo>
                    <a:pt x="80033" y="6154"/>
                  </a:lnTo>
                  <a:lnTo>
                    <a:pt x="125849" y="6324"/>
                  </a:lnTo>
                  <a:lnTo>
                    <a:pt x="166727" y="5404"/>
                  </a:lnTo>
                  <a:lnTo>
                    <a:pt x="205925" y="3615"/>
                  </a:lnTo>
                  <a:lnTo>
                    <a:pt x="237994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SMARTInkShape-164">
            <a:extLst>
              <a:ext uri="{FF2B5EF4-FFF2-40B4-BE49-F238E27FC236}">
                <a16:creationId xmlns:a16="http://schemas.microsoft.com/office/drawing/2014/main" xmlns="" id="{9FAB5A4B-374A-49C7-B1D6-DA220B7C555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73150" y="2574925"/>
            <a:ext cx="142876" cy="781051"/>
          </a:xfrm>
          <a:custGeom>
            <a:avLst/>
            <a:gdLst/>
            <a:ahLst/>
            <a:cxnLst/>
            <a:rect l="0" t="0" r="0" b="0"/>
            <a:pathLst>
              <a:path w="142876" h="781051">
                <a:moveTo>
                  <a:pt x="0" y="0"/>
                </a:moveTo>
                <a:lnTo>
                  <a:pt x="0" y="0"/>
                </a:lnTo>
                <a:lnTo>
                  <a:pt x="1686" y="44897"/>
                </a:lnTo>
                <a:lnTo>
                  <a:pt x="7866" y="80153"/>
                </a:lnTo>
                <a:lnTo>
                  <a:pt x="16314" y="115234"/>
                </a:lnTo>
                <a:lnTo>
                  <a:pt x="27006" y="161635"/>
                </a:lnTo>
                <a:lnTo>
                  <a:pt x="35362" y="205035"/>
                </a:lnTo>
                <a:lnTo>
                  <a:pt x="41796" y="243019"/>
                </a:lnTo>
                <a:lnTo>
                  <a:pt x="46447" y="277675"/>
                </a:lnTo>
                <a:lnTo>
                  <a:pt x="51431" y="323261"/>
                </a:lnTo>
                <a:lnTo>
                  <a:pt x="53574" y="364676"/>
                </a:lnTo>
                <a:lnTo>
                  <a:pt x="56339" y="405789"/>
                </a:lnTo>
                <a:lnTo>
                  <a:pt x="58791" y="445142"/>
                </a:lnTo>
                <a:lnTo>
                  <a:pt x="63046" y="490199"/>
                </a:lnTo>
                <a:lnTo>
                  <a:pt x="66540" y="528008"/>
                </a:lnTo>
                <a:lnTo>
                  <a:pt x="68869" y="569902"/>
                </a:lnTo>
                <a:lnTo>
                  <a:pt x="71441" y="610067"/>
                </a:lnTo>
                <a:lnTo>
                  <a:pt x="76671" y="650073"/>
                </a:lnTo>
                <a:lnTo>
                  <a:pt x="84760" y="693089"/>
                </a:lnTo>
                <a:lnTo>
                  <a:pt x="100109" y="736536"/>
                </a:lnTo>
                <a:lnTo>
                  <a:pt x="121405" y="759589"/>
                </a:lnTo>
                <a:lnTo>
                  <a:pt x="138980" y="772799"/>
                </a:lnTo>
                <a:lnTo>
                  <a:pt x="142875" y="781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MARTInkShape-165">
            <a:extLst>
              <a:ext uri="{FF2B5EF4-FFF2-40B4-BE49-F238E27FC236}">
                <a16:creationId xmlns:a16="http://schemas.microsoft.com/office/drawing/2014/main" xmlns="" id="{40307507-4A0D-4366-8512-1D9E470B12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57400" y="1717675"/>
            <a:ext cx="1066801" cy="22226"/>
          </a:xfrm>
          <a:custGeom>
            <a:avLst/>
            <a:gdLst/>
            <a:ahLst/>
            <a:cxnLst/>
            <a:rect l="0" t="0" r="0" b="0"/>
            <a:pathLst>
              <a:path w="1066801" h="22226">
                <a:moveTo>
                  <a:pt x="0" y="0"/>
                </a:moveTo>
                <a:lnTo>
                  <a:pt x="0" y="0"/>
                </a:lnTo>
                <a:lnTo>
                  <a:pt x="43903" y="0"/>
                </a:lnTo>
                <a:lnTo>
                  <a:pt x="79262" y="0"/>
                </a:lnTo>
                <a:lnTo>
                  <a:pt x="114838" y="941"/>
                </a:lnTo>
                <a:lnTo>
                  <a:pt x="161811" y="2535"/>
                </a:lnTo>
                <a:lnTo>
                  <a:pt x="207517" y="5416"/>
                </a:lnTo>
                <a:lnTo>
                  <a:pt x="251595" y="8856"/>
                </a:lnTo>
                <a:lnTo>
                  <a:pt x="287268" y="12285"/>
                </a:lnTo>
                <a:lnTo>
                  <a:pt x="332050" y="15220"/>
                </a:lnTo>
                <a:lnTo>
                  <a:pt x="377589" y="17348"/>
                </a:lnTo>
                <a:lnTo>
                  <a:pt x="411940" y="18293"/>
                </a:lnTo>
                <a:lnTo>
                  <a:pt x="455078" y="18826"/>
                </a:lnTo>
                <a:lnTo>
                  <a:pt x="494672" y="18984"/>
                </a:lnTo>
                <a:lnTo>
                  <a:pt x="534899" y="19030"/>
                </a:lnTo>
                <a:lnTo>
                  <a:pt x="569697" y="19041"/>
                </a:lnTo>
                <a:lnTo>
                  <a:pt x="607035" y="19046"/>
                </a:lnTo>
                <a:lnTo>
                  <a:pt x="653839" y="18696"/>
                </a:lnTo>
                <a:lnTo>
                  <a:pt x="697105" y="16868"/>
                </a:lnTo>
                <a:lnTo>
                  <a:pt x="743164" y="16169"/>
                </a:lnTo>
                <a:lnTo>
                  <a:pt x="780675" y="16006"/>
                </a:lnTo>
                <a:lnTo>
                  <a:pt x="814280" y="15933"/>
                </a:lnTo>
                <a:lnTo>
                  <a:pt x="858982" y="16833"/>
                </a:lnTo>
                <a:lnTo>
                  <a:pt x="901272" y="18393"/>
                </a:lnTo>
                <a:lnTo>
                  <a:pt x="947552" y="18855"/>
                </a:lnTo>
                <a:lnTo>
                  <a:pt x="994896" y="19933"/>
                </a:lnTo>
                <a:lnTo>
                  <a:pt x="1066800" y="222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SMARTInkShape-Group74">
            <a:extLst>
              <a:ext uri="{FF2B5EF4-FFF2-40B4-BE49-F238E27FC236}">
                <a16:creationId xmlns:a16="http://schemas.microsoft.com/office/drawing/2014/main" xmlns="" id="{17667FF1-C2DD-46C8-A67C-20F212252E4C}"/>
              </a:ext>
            </a:extLst>
          </p:cNvPr>
          <p:cNvGrpSpPr/>
          <p:nvPr/>
        </p:nvGrpSpPr>
        <p:grpSpPr>
          <a:xfrm>
            <a:off x="3159125" y="2743200"/>
            <a:ext cx="496409" cy="294703"/>
            <a:chOff x="3159125" y="2743200"/>
            <a:chExt cx="496409" cy="294703"/>
          </a:xfrm>
        </p:grpSpPr>
        <p:sp>
          <p:nvSpPr>
            <p:cNvPr id="17" name="SMARTInkShape-166">
              <a:extLst>
                <a:ext uri="{FF2B5EF4-FFF2-40B4-BE49-F238E27FC236}">
                  <a16:creationId xmlns:a16="http://schemas.microsoft.com/office/drawing/2014/main" xmlns="" id="{9E1A15B9-EA60-43FA-A041-FF2D22BCE2B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445328" y="2746378"/>
              <a:ext cx="210206" cy="291525"/>
            </a:xfrm>
            <a:custGeom>
              <a:avLst/>
              <a:gdLst/>
              <a:ahLst/>
              <a:cxnLst/>
              <a:rect l="0" t="0" r="0" b="0"/>
              <a:pathLst>
                <a:path w="210206" h="291525">
                  <a:moveTo>
                    <a:pt x="12247" y="3172"/>
                  </a:moveTo>
                  <a:lnTo>
                    <a:pt x="12247" y="3172"/>
                  </a:lnTo>
                  <a:lnTo>
                    <a:pt x="12247" y="438"/>
                  </a:lnTo>
                  <a:lnTo>
                    <a:pt x="11894" y="291"/>
                  </a:lnTo>
                  <a:lnTo>
                    <a:pt x="9111" y="0"/>
                  </a:lnTo>
                  <a:lnTo>
                    <a:pt x="6339" y="45631"/>
                  </a:lnTo>
                  <a:lnTo>
                    <a:pt x="4223" y="90809"/>
                  </a:lnTo>
                  <a:lnTo>
                    <a:pt x="2457" y="111091"/>
                  </a:lnTo>
                  <a:lnTo>
                    <a:pt x="1840" y="112160"/>
                  </a:lnTo>
                  <a:lnTo>
                    <a:pt x="0" y="113875"/>
                  </a:lnTo>
                  <a:lnTo>
                    <a:pt x="202" y="114015"/>
                  </a:lnTo>
                  <a:lnTo>
                    <a:pt x="5337" y="114286"/>
                  </a:lnTo>
                  <a:lnTo>
                    <a:pt x="48837" y="100653"/>
                  </a:lnTo>
                  <a:lnTo>
                    <a:pt x="75056" y="99657"/>
                  </a:lnTo>
                  <a:lnTo>
                    <a:pt x="99325" y="104585"/>
                  </a:lnTo>
                  <a:lnTo>
                    <a:pt x="143906" y="126107"/>
                  </a:lnTo>
                  <a:lnTo>
                    <a:pt x="185293" y="163553"/>
                  </a:lnTo>
                  <a:lnTo>
                    <a:pt x="198164" y="180593"/>
                  </a:lnTo>
                  <a:lnTo>
                    <a:pt x="209172" y="209198"/>
                  </a:lnTo>
                  <a:lnTo>
                    <a:pt x="210205" y="214606"/>
                  </a:lnTo>
                  <a:lnTo>
                    <a:pt x="206603" y="234016"/>
                  </a:lnTo>
                  <a:lnTo>
                    <a:pt x="200698" y="244411"/>
                  </a:lnTo>
                  <a:lnTo>
                    <a:pt x="197147" y="248665"/>
                  </a:lnTo>
                  <a:lnTo>
                    <a:pt x="163567" y="267813"/>
                  </a:lnTo>
                  <a:lnTo>
                    <a:pt x="123329" y="281786"/>
                  </a:lnTo>
                  <a:lnTo>
                    <a:pt x="81069" y="288336"/>
                  </a:lnTo>
                  <a:lnTo>
                    <a:pt x="36108" y="291524"/>
                  </a:lnTo>
                  <a:lnTo>
                    <a:pt x="21982" y="289144"/>
                  </a:lnTo>
                  <a:lnTo>
                    <a:pt x="12247" y="282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167">
              <a:extLst>
                <a:ext uri="{FF2B5EF4-FFF2-40B4-BE49-F238E27FC236}">
                  <a16:creationId xmlns:a16="http://schemas.microsoft.com/office/drawing/2014/main" xmlns="" id="{6DD003FA-9829-4ED1-9B8A-0DBFB379FFC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460750" y="2743200"/>
              <a:ext cx="111126" cy="6351"/>
            </a:xfrm>
            <a:custGeom>
              <a:avLst/>
              <a:gdLst/>
              <a:ahLst/>
              <a:cxnLst/>
              <a:rect l="0" t="0" r="0" b="0"/>
              <a:pathLst>
                <a:path w="111126" h="6351">
                  <a:moveTo>
                    <a:pt x="0" y="0"/>
                  </a:moveTo>
                  <a:lnTo>
                    <a:pt x="0" y="0"/>
                  </a:lnTo>
                  <a:lnTo>
                    <a:pt x="5069" y="2182"/>
                  </a:lnTo>
                  <a:lnTo>
                    <a:pt x="48531" y="5349"/>
                  </a:lnTo>
                  <a:lnTo>
                    <a:pt x="93388" y="4433"/>
                  </a:lnTo>
                  <a:lnTo>
                    <a:pt x="111125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168">
              <a:extLst>
                <a:ext uri="{FF2B5EF4-FFF2-40B4-BE49-F238E27FC236}">
                  <a16:creationId xmlns:a16="http://schemas.microsoft.com/office/drawing/2014/main" xmlns="" id="{1325EC49-414D-4F7B-9D6F-F1595D1FCDD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159125" y="2744057"/>
              <a:ext cx="154578" cy="246794"/>
            </a:xfrm>
            <a:custGeom>
              <a:avLst/>
              <a:gdLst/>
              <a:ahLst/>
              <a:cxnLst/>
              <a:rect l="0" t="0" r="0" b="0"/>
              <a:pathLst>
                <a:path w="154578" h="246794">
                  <a:moveTo>
                    <a:pt x="0" y="246793"/>
                  </a:moveTo>
                  <a:lnTo>
                    <a:pt x="0" y="246793"/>
                  </a:lnTo>
                  <a:lnTo>
                    <a:pt x="23558" y="223867"/>
                  </a:lnTo>
                  <a:lnTo>
                    <a:pt x="31271" y="212570"/>
                  </a:lnTo>
                  <a:lnTo>
                    <a:pt x="76084" y="171336"/>
                  </a:lnTo>
                  <a:lnTo>
                    <a:pt x="112011" y="123980"/>
                  </a:lnTo>
                  <a:lnTo>
                    <a:pt x="129695" y="79931"/>
                  </a:lnTo>
                  <a:lnTo>
                    <a:pt x="144555" y="34672"/>
                  </a:lnTo>
                  <a:lnTo>
                    <a:pt x="151624" y="5120"/>
                  </a:lnTo>
                  <a:lnTo>
                    <a:pt x="153895" y="1071"/>
                  </a:lnTo>
                  <a:lnTo>
                    <a:pt x="153750" y="428"/>
                  </a:lnTo>
                  <a:lnTo>
                    <a:pt x="153300" y="0"/>
                  </a:lnTo>
                  <a:lnTo>
                    <a:pt x="153000" y="420"/>
                  </a:lnTo>
                  <a:lnTo>
                    <a:pt x="150575" y="40103"/>
                  </a:lnTo>
                  <a:lnTo>
                    <a:pt x="152193" y="78378"/>
                  </a:lnTo>
                  <a:lnTo>
                    <a:pt x="152359" y="118825"/>
                  </a:lnTo>
                  <a:lnTo>
                    <a:pt x="154577" y="160745"/>
                  </a:lnTo>
                  <a:lnTo>
                    <a:pt x="153305" y="205154"/>
                  </a:lnTo>
                  <a:lnTo>
                    <a:pt x="152400" y="234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SMARTInkShape-169">
            <a:extLst>
              <a:ext uri="{FF2B5EF4-FFF2-40B4-BE49-F238E27FC236}">
                <a16:creationId xmlns:a16="http://schemas.microsoft.com/office/drawing/2014/main" xmlns="" id="{0E3FF978-F513-42BE-8A7A-319A62A5FC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30414" y="2454475"/>
            <a:ext cx="954123" cy="812601"/>
          </a:xfrm>
          <a:custGeom>
            <a:avLst/>
            <a:gdLst/>
            <a:ahLst/>
            <a:cxnLst/>
            <a:rect l="0" t="0" r="0" b="0"/>
            <a:pathLst>
              <a:path w="954123" h="812601">
                <a:moveTo>
                  <a:pt x="1686" y="9325"/>
                </a:moveTo>
                <a:lnTo>
                  <a:pt x="1686" y="9325"/>
                </a:lnTo>
                <a:lnTo>
                  <a:pt x="0" y="11011"/>
                </a:lnTo>
                <a:lnTo>
                  <a:pt x="562" y="11507"/>
                </a:lnTo>
                <a:lnTo>
                  <a:pt x="11899" y="12369"/>
                </a:lnTo>
                <a:lnTo>
                  <a:pt x="51008" y="8997"/>
                </a:lnTo>
                <a:lnTo>
                  <a:pt x="96616" y="7151"/>
                </a:lnTo>
                <a:lnTo>
                  <a:pt x="136711" y="6348"/>
                </a:lnTo>
                <a:lnTo>
                  <a:pt x="176054" y="6189"/>
                </a:lnTo>
                <a:lnTo>
                  <a:pt x="220828" y="6158"/>
                </a:lnTo>
                <a:lnTo>
                  <a:pt x="262840" y="6152"/>
                </a:lnTo>
                <a:lnTo>
                  <a:pt x="304371" y="6151"/>
                </a:lnTo>
                <a:lnTo>
                  <a:pt x="344208" y="6150"/>
                </a:lnTo>
                <a:lnTo>
                  <a:pt x="382613" y="6150"/>
                </a:lnTo>
                <a:lnTo>
                  <a:pt x="426370" y="6150"/>
                </a:lnTo>
                <a:lnTo>
                  <a:pt x="468299" y="6150"/>
                </a:lnTo>
                <a:lnTo>
                  <a:pt x="515779" y="6150"/>
                </a:lnTo>
                <a:lnTo>
                  <a:pt x="556441" y="4321"/>
                </a:lnTo>
                <a:lnTo>
                  <a:pt x="594683" y="5099"/>
                </a:lnTo>
                <a:lnTo>
                  <a:pt x="632590" y="3761"/>
                </a:lnTo>
                <a:lnTo>
                  <a:pt x="674539" y="3130"/>
                </a:lnTo>
                <a:lnTo>
                  <a:pt x="713660" y="1320"/>
                </a:lnTo>
                <a:lnTo>
                  <a:pt x="754568" y="0"/>
                </a:lnTo>
                <a:lnTo>
                  <a:pt x="801121" y="758"/>
                </a:lnTo>
                <a:lnTo>
                  <a:pt x="846167" y="6371"/>
                </a:lnTo>
                <a:lnTo>
                  <a:pt x="882954" y="16201"/>
                </a:lnTo>
                <a:lnTo>
                  <a:pt x="886191" y="17672"/>
                </a:lnTo>
                <a:lnTo>
                  <a:pt x="896083" y="20381"/>
                </a:lnTo>
                <a:lnTo>
                  <a:pt x="897459" y="21634"/>
                </a:lnTo>
                <a:lnTo>
                  <a:pt x="899748" y="26064"/>
                </a:lnTo>
                <a:lnTo>
                  <a:pt x="900608" y="26835"/>
                </a:lnTo>
                <a:lnTo>
                  <a:pt x="904444" y="29800"/>
                </a:lnTo>
                <a:lnTo>
                  <a:pt x="907384" y="32889"/>
                </a:lnTo>
                <a:lnTo>
                  <a:pt x="908691" y="35438"/>
                </a:lnTo>
                <a:lnTo>
                  <a:pt x="909883" y="39948"/>
                </a:lnTo>
                <a:lnTo>
                  <a:pt x="911857" y="43524"/>
                </a:lnTo>
                <a:lnTo>
                  <a:pt x="912951" y="48543"/>
                </a:lnTo>
                <a:lnTo>
                  <a:pt x="915362" y="53578"/>
                </a:lnTo>
                <a:lnTo>
                  <a:pt x="915943" y="63026"/>
                </a:lnTo>
                <a:lnTo>
                  <a:pt x="915082" y="67647"/>
                </a:lnTo>
                <a:lnTo>
                  <a:pt x="914358" y="69373"/>
                </a:lnTo>
                <a:lnTo>
                  <a:pt x="915025" y="78544"/>
                </a:lnTo>
                <a:lnTo>
                  <a:pt x="919214" y="122637"/>
                </a:lnTo>
                <a:lnTo>
                  <a:pt x="922304" y="166117"/>
                </a:lnTo>
                <a:lnTo>
                  <a:pt x="924258" y="208067"/>
                </a:lnTo>
                <a:lnTo>
                  <a:pt x="922642" y="255347"/>
                </a:lnTo>
                <a:lnTo>
                  <a:pt x="924989" y="302555"/>
                </a:lnTo>
                <a:lnTo>
                  <a:pt x="928533" y="348703"/>
                </a:lnTo>
                <a:lnTo>
                  <a:pt x="930935" y="390384"/>
                </a:lnTo>
                <a:lnTo>
                  <a:pt x="933511" y="428964"/>
                </a:lnTo>
                <a:lnTo>
                  <a:pt x="935168" y="471414"/>
                </a:lnTo>
                <a:lnTo>
                  <a:pt x="937989" y="516780"/>
                </a:lnTo>
                <a:lnTo>
                  <a:pt x="939954" y="556499"/>
                </a:lnTo>
                <a:lnTo>
                  <a:pt x="943037" y="601897"/>
                </a:lnTo>
                <a:lnTo>
                  <a:pt x="944518" y="643945"/>
                </a:lnTo>
                <a:lnTo>
                  <a:pt x="947155" y="686077"/>
                </a:lnTo>
                <a:lnTo>
                  <a:pt x="951043" y="731526"/>
                </a:lnTo>
                <a:lnTo>
                  <a:pt x="954122" y="778829"/>
                </a:lnTo>
                <a:lnTo>
                  <a:pt x="953805" y="784185"/>
                </a:lnTo>
                <a:lnTo>
                  <a:pt x="951643" y="790814"/>
                </a:lnTo>
                <a:lnTo>
                  <a:pt x="949763" y="793863"/>
                </a:lnTo>
                <a:lnTo>
                  <a:pt x="947752" y="795453"/>
                </a:lnTo>
                <a:lnTo>
                  <a:pt x="927629" y="805421"/>
                </a:lnTo>
                <a:lnTo>
                  <a:pt x="923426" y="808082"/>
                </a:lnTo>
                <a:lnTo>
                  <a:pt x="913982" y="809160"/>
                </a:lnTo>
                <a:lnTo>
                  <a:pt x="904644" y="810287"/>
                </a:lnTo>
                <a:lnTo>
                  <a:pt x="894587" y="811915"/>
                </a:lnTo>
                <a:lnTo>
                  <a:pt x="882317" y="811456"/>
                </a:lnTo>
                <a:lnTo>
                  <a:pt x="874266" y="810680"/>
                </a:lnTo>
                <a:lnTo>
                  <a:pt x="833556" y="810819"/>
                </a:lnTo>
                <a:lnTo>
                  <a:pt x="787755" y="812387"/>
                </a:lnTo>
                <a:lnTo>
                  <a:pt x="742154" y="812581"/>
                </a:lnTo>
                <a:lnTo>
                  <a:pt x="700369" y="812598"/>
                </a:lnTo>
                <a:lnTo>
                  <a:pt x="661390" y="812600"/>
                </a:lnTo>
                <a:lnTo>
                  <a:pt x="613912" y="812600"/>
                </a:lnTo>
                <a:lnTo>
                  <a:pt x="567561" y="812600"/>
                </a:lnTo>
                <a:lnTo>
                  <a:pt x="519990" y="812600"/>
                </a:lnTo>
                <a:lnTo>
                  <a:pt x="479331" y="812600"/>
                </a:lnTo>
                <a:lnTo>
                  <a:pt x="436061" y="812600"/>
                </a:lnTo>
                <a:lnTo>
                  <a:pt x="393508" y="810914"/>
                </a:lnTo>
                <a:lnTo>
                  <a:pt x="348211" y="809621"/>
                </a:lnTo>
                <a:lnTo>
                  <a:pt x="302336" y="806929"/>
                </a:lnTo>
                <a:lnTo>
                  <a:pt x="254764" y="805369"/>
                </a:lnTo>
                <a:lnTo>
                  <a:pt x="211651" y="804217"/>
                </a:lnTo>
                <a:lnTo>
                  <a:pt x="168569" y="808584"/>
                </a:lnTo>
                <a:lnTo>
                  <a:pt x="135036" y="8126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SMARTInkShape-Group76">
            <a:extLst>
              <a:ext uri="{FF2B5EF4-FFF2-40B4-BE49-F238E27FC236}">
                <a16:creationId xmlns:a16="http://schemas.microsoft.com/office/drawing/2014/main" xmlns="" id="{FA9CCD58-560D-427D-ADC3-BF7CB445C2AA}"/>
              </a:ext>
            </a:extLst>
          </p:cNvPr>
          <p:cNvGrpSpPr/>
          <p:nvPr/>
        </p:nvGrpSpPr>
        <p:grpSpPr>
          <a:xfrm>
            <a:off x="3933825" y="2759755"/>
            <a:ext cx="302977" cy="210638"/>
            <a:chOff x="3933825" y="2759755"/>
            <a:chExt cx="302977" cy="210638"/>
          </a:xfrm>
        </p:grpSpPr>
        <p:sp>
          <p:nvSpPr>
            <p:cNvPr id="22" name="SMARTInkShape-170">
              <a:extLst>
                <a:ext uri="{FF2B5EF4-FFF2-40B4-BE49-F238E27FC236}">
                  <a16:creationId xmlns:a16="http://schemas.microsoft.com/office/drawing/2014/main" xmlns="" id="{65687495-56DB-4175-A67A-9AFCE575F44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114800" y="2759755"/>
              <a:ext cx="122002" cy="210638"/>
            </a:xfrm>
            <a:custGeom>
              <a:avLst/>
              <a:gdLst/>
              <a:ahLst/>
              <a:cxnLst/>
              <a:rect l="0" t="0" r="0" b="0"/>
              <a:pathLst>
                <a:path w="122002" h="210638">
                  <a:moveTo>
                    <a:pt x="0" y="27895"/>
                  </a:moveTo>
                  <a:lnTo>
                    <a:pt x="0" y="27895"/>
                  </a:lnTo>
                  <a:lnTo>
                    <a:pt x="2734" y="30629"/>
                  </a:lnTo>
                  <a:lnTo>
                    <a:pt x="35" y="27930"/>
                  </a:lnTo>
                  <a:lnTo>
                    <a:pt x="1696" y="27905"/>
                  </a:lnTo>
                  <a:lnTo>
                    <a:pt x="28555" y="5211"/>
                  </a:lnTo>
                  <a:lnTo>
                    <a:pt x="50802" y="340"/>
                  </a:lnTo>
                  <a:lnTo>
                    <a:pt x="53976" y="0"/>
                  </a:lnTo>
                  <a:lnTo>
                    <a:pt x="65186" y="2892"/>
                  </a:lnTo>
                  <a:lnTo>
                    <a:pt x="72363" y="9139"/>
                  </a:lnTo>
                  <a:lnTo>
                    <a:pt x="82223" y="22465"/>
                  </a:lnTo>
                  <a:lnTo>
                    <a:pt x="85264" y="44140"/>
                  </a:lnTo>
                  <a:lnTo>
                    <a:pt x="84815" y="50990"/>
                  </a:lnTo>
                  <a:lnTo>
                    <a:pt x="78777" y="67878"/>
                  </a:lnTo>
                  <a:lnTo>
                    <a:pt x="74170" y="74946"/>
                  </a:lnTo>
                  <a:lnTo>
                    <a:pt x="57010" y="91279"/>
                  </a:lnTo>
                  <a:lnTo>
                    <a:pt x="51688" y="94136"/>
                  </a:lnTo>
                  <a:lnTo>
                    <a:pt x="51745" y="94281"/>
                  </a:lnTo>
                  <a:lnTo>
                    <a:pt x="55311" y="94513"/>
                  </a:lnTo>
                  <a:lnTo>
                    <a:pt x="58802" y="94192"/>
                  </a:lnTo>
                  <a:lnTo>
                    <a:pt x="70555" y="91833"/>
                  </a:lnTo>
                  <a:lnTo>
                    <a:pt x="77898" y="91525"/>
                  </a:lnTo>
                  <a:lnTo>
                    <a:pt x="86228" y="94804"/>
                  </a:lnTo>
                  <a:lnTo>
                    <a:pt x="108601" y="111793"/>
                  </a:lnTo>
                  <a:lnTo>
                    <a:pt x="117668" y="125426"/>
                  </a:lnTo>
                  <a:lnTo>
                    <a:pt x="122001" y="137814"/>
                  </a:lnTo>
                  <a:lnTo>
                    <a:pt x="120131" y="169814"/>
                  </a:lnTo>
                  <a:lnTo>
                    <a:pt x="119245" y="174366"/>
                  </a:lnTo>
                  <a:lnTo>
                    <a:pt x="111677" y="184128"/>
                  </a:lnTo>
                  <a:lnTo>
                    <a:pt x="91753" y="199710"/>
                  </a:lnTo>
                  <a:lnTo>
                    <a:pt x="65501" y="208877"/>
                  </a:lnTo>
                  <a:lnTo>
                    <a:pt x="54747" y="210637"/>
                  </a:lnTo>
                  <a:lnTo>
                    <a:pt x="28575" y="202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171">
              <a:extLst>
                <a:ext uri="{FF2B5EF4-FFF2-40B4-BE49-F238E27FC236}">
                  <a16:creationId xmlns:a16="http://schemas.microsoft.com/office/drawing/2014/main" xmlns="" id="{EE629C37-CACE-41EF-8D63-67AF2E154FA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933825" y="2760112"/>
              <a:ext cx="127001" cy="198989"/>
            </a:xfrm>
            <a:custGeom>
              <a:avLst/>
              <a:gdLst/>
              <a:ahLst/>
              <a:cxnLst/>
              <a:rect l="0" t="0" r="0" b="0"/>
              <a:pathLst>
                <a:path w="127001" h="198989">
                  <a:moveTo>
                    <a:pt x="0" y="167238"/>
                  </a:moveTo>
                  <a:lnTo>
                    <a:pt x="0" y="167238"/>
                  </a:lnTo>
                  <a:lnTo>
                    <a:pt x="0" y="169972"/>
                  </a:lnTo>
                  <a:lnTo>
                    <a:pt x="11263" y="169973"/>
                  </a:lnTo>
                  <a:lnTo>
                    <a:pt x="17955" y="167668"/>
                  </a:lnTo>
                  <a:lnTo>
                    <a:pt x="38543" y="147687"/>
                  </a:lnTo>
                  <a:lnTo>
                    <a:pt x="68611" y="101680"/>
                  </a:lnTo>
                  <a:lnTo>
                    <a:pt x="88416" y="56805"/>
                  </a:lnTo>
                  <a:lnTo>
                    <a:pt x="96786" y="27635"/>
                  </a:lnTo>
                  <a:lnTo>
                    <a:pt x="101095" y="2462"/>
                  </a:lnTo>
                  <a:lnTo>
                    <a:pt x="101969" y="1295"/>
                  </a:lnTo>
                  <a:lnTo>
                    <a:pt x="104822" y="0"/>
                  </a:lnTo>
                  <a:lnTo>
                    <a:pt x="105864" y="7"/>
                  </a:lnTo>
                  <a:lnTo>
                    <a:pt x="106559" y="364"/>
                  </a:lnTo>
                  <a:lnTo>
                    <a:pt x="109361" y="5159"/>
                  </a:lnTo>
                  <a:lnTo>
                    <a:pt x="114035" y="52589"/>
                  </a:lnTo>
                  <a:lnTo>
                    <a:pt x="114618" y="92142"/>
                  </a:lnTo>
                  <a:lnTo>
                    <a:pt x="118714" y="135368"/>
                  </a:lnTo>
                  <a:lnTo>
                    <a:pt x="124899" y="180256"/>
                  </a:lnTo>
                  <a:lnTo>
                    <a:pt x="127000" y="198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SMARTInkShape-Group77">
            <a:extLst>
              <a:ext uri="{FF2B5EF4-FFF2-40B4-BE49-F238E27FC236}">
                <a16:creationId xmlns:a16="http://schemas.microsoft.com/office/drawing/2014/main" xmlns="" id="{6AED0686-F34E-4C44-AD21-0925D88E61DD}"/>
              </a:ext>
            </a:extLst>
          </p:cNvPr>
          <p:cNvGrpSpPr/>
          <p:nvPr/>
        </p:nvGrpSpPr>
        <p:grpSpPr>
          <a:xfrm>
            <a:off x="1024371" y="2441583"/>
            <a:ext cx="3627005" cy="1164780"/>
            <a:chOff x="1024371" y="2441583"/>
            <a:chExt cx="3627005" cy="1164780"/>
          </a:xfrm>
        </p:grpSpPr>
        <p:sp>
          <p:nvSpPr>
            <p:cNvPr id="25" name="SMARTInkShape-172">
              <a:extLst>
                <a:ext uri="{FF2B5EF4-FFF2-40B4-BE49-F238E27FC236}">
                  <a16:creationId xmlns:a16="http://schemas.microsoft.com/office/drawing/2014/main" xmlns="" id="{45CD7DAE-D0FC-4403-A6E5-6E73666511B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24371" y="3324225"/>
              <a:ext cx="3627005" cy="282138"/>
            </a:xfrm>
            <a:custGeom>
              <a:avLst/>
              <a:gdLst/>
              <a:ahLst/>
              <a:cxnLst/>
              <a:rect l="0" t="0" r="0" b="0"/>
              <a:pathLst>
                <a:path w="3627005" h="282138">
                  <a:moveTo>
                    <a:pt x="10679" y="76200"/>
                  </a:moveTo>
                  <a:lnTo>
                    <a:pt x="10679" y="76200"/>
                  </a:lnTo>
                  <a:lnTo>
                    <a:pt x="1733" y="97854"/>
                  </a:lnTo>
                  <a:lnTo>
                    <a:pt x="0" y="108049"/>
                  </a:lnTo>
                  <a:lnTo>
                    <a:pt x="1088" y="131349"/>
                  </a:lnTo>
                  <a:lnTo>
                    <a:pt x="2820" y="136128"/>
                  </a:lnTo>
                  <a:lnTo>
                    <a:pt x="25793" y="174037"/>
                  </a:lnTo>
                  <a:lnTo>
                    <a:pt x="43105" y="198479"/>
                  </a:lnTo>
                  <a:lnTo>
                    <a:pt x="78740" y="224569"/>
                  </a:lnTo>
                  <a:lnTo>
                    <a:pt x="125135" y="239785"/>
                  </a:lnTo>
                  <a:lnTo>
                    <a:pt x="163792" y="247946"/>
                  </a:lnTo>
                  <a:lnTo>
                    <a:pt x="197431" y="255185"/>
                  </a:lnTo>
                  <a:lnTo>
                    <a:pt x="242519" y="263171"/>
                  </a:lnTo>
                  <a:lnTo>
                    <a:pt x="279907" y="268437"/>
                  </a:lnTo>
                  <a:lnTo>
                    <a:pt x="315897" y="272293"/>
                  </a:lnTo>
                  <a:lnTo>
                    <a:pt x="355898" y="275060"/>
                  </a:lnTo>
                  <a:lnTo>
                    <a:pt x="402479" y="279251"/>
                  </a:lnTo>
                  <a:lnTo>
                    <a:pt x="435285" y="281098"/>
                  </a:lnTo>
                  <a:lnTo>
                    <a:pt x="477859" y="282137"/>
                  </a:lnTo>
                  <a:lnTo>
                    <a:pt x="520931" y="281505"/>
                  </a:lnTo>
                  <a:lnTo>
                    <a:pt x="557074" y="279983"/>
                  </a:lnTo>
                  <a:lnTo>
                    <a:pt x="591953" y="278130"/>
                  </a:lnTo>
                  <a:lnTo>
                    <a:pt x="633210" y="275104"/>
                  </a:lnTo>
                  <a:lnTo>
                    <a:pt x="667889" y="272081"/>
                  </a:lnTo>
                  <a:lnTo>
                    <a:pt x="705292" y="268739"/>
                  </a:lnTo>
                  <a:lnTo>
                    <a:pt x="750282" y="264168"/>
                  </a:lnTo>
                  <a:lnTo>
                    <a:pt x="783421" y="259225"/>
                  </a:lnTo>
                  <a:lnTo>
                    <a:pt x="825682" y="253862"/>
                  </a:lnTo>
                  <a:lnTo>
                    <a:pt x="873251" y="248538"/>
                  </a:lnTo>
                  <a:lnTo>
                    <a:pt x="913329" y="243052"/>
                  </a:lnTo>
                  <a:lnTo>
                    <a:pt x="959070" y="236959"/>
                  </a:lnTo>
                  <a:lnTo>
                    <a:pt x="999709" y="230685"/>
                  </a:lnTo>
                  <a:lnTo>
                    <a:pt x="1036484" y="224357"/>
                  </a:lnTo>
                  <a:lnTo>
                    <a:pt x="1074426" y="218014"/>
                  </a:lnTo>
                  <a:lnTo>
                    <a:pt x="1107167" y="213782"/>
                  </a:lnTo>
                  <a:lnTo>
                    <a:pt x="1149501" y="207433"/>
                  </a:lnTo>
                  <a:lnTo>
                    <a:pt x="1186621" y="202769"/>
                  </a:lnTo>
                  <a:lnTo>
                    <a:pt x="1220766" y="197481"/>
                  </a:lnTo>
                  <a:lnTo>
                    <a:pt x="1259696" y="191486"/>
                  </a:lnTo>
                  <a:lnTo>
                    <a:pt x="1295812" y="187646"/>
                  </a:lnTo>
                  <a:lnTo>
                    <a:pt x="1334442" y="183822"/>
                  </a:lnTo>
                  <a:lnTo>
                    <a:pt x="1371601" y="180124"/>
                  </a:lnTo>
                  <a:lnTo>
                    <a:pt x="1413766" y="176058"/>
                  </a:lnTo>
                  <a:lnTo>
                    <a:pt x="1455500" y="172972"/>
                  </a:lnTo>
                  <a:lnTo>
                    <a:pt x="1494011" y="171548"/>
                  </a:lnTo>
                  <a:lnTo>
                    <a:pt x="1528011" y="169965"/>
                  </a:lnTo>
                  <a:lnTo>
                    <a:pt x="1574723" y="168776"/>
                  </a:lnTo>
                  <a:lnTo>
                    <a:pt x="1612553" y="168423"/>
                  </a:lnTo>
                  <a:lnTo>
                    <a:pt x="1657902" y="170004"/>
                  </a:lnTo>
                  <a:lnTo>
                    <a:pt x="1700894" y="174392"/>
                  </a:lnTo>
                  <a:lnTo>
                    <a:pt x="1740673" y="180015"/>
                  </a:lnTo>
                  <a:lnTo>
                    <a:pt x="1779837" y="189435"/>
                  </a:lnTo>
                  <a:lnTo>
                    <a:pt x="1817809" y="200650"/>
                  </a:lnTo>
                  <a:lnTo>
                    <a:pt x="1861738" y="217615"/>
                  </a:lnTo>
                  <a:lnTo>
                    <a:pt x="1908339" y="247724"/>
                  </a:lnTo>
                  <a:lnTo>
                    <a:pt x="1920679" y="262594"/>
                  </a:lnTo>
                  <a:lnTo>
                    <a:pt x="1923863" y="268658"/>
                  </a:lnTo>
                  <a:lnTo>
                    <a:pt x="1925126" y="272793"/>
                  </a:lnTo>
                  <a:lnTo>
                    <a:pt x="1923495" y="271288"/>
                  </a:lnTo>
                  <a:lnTo>
                    <a:pt x="1922463" y="265237"/>
                  </a:lnTo>
                  <a:lnTo>
                    <a:pt x="1922407" y="247623"/>
                  </a:lnTo>
                  <a:lnTo>
                    <a:pt x="1925630" y="238783"/>
                  </a:lnTo>
                  <a:lnTo>
                    <a:pt x="1935757" y="222014"/>
                  </a:lnTo>
                  <a:lnTo>
                    <a:pt x="1958801" y="198212"/>
                  </a:lnTo>
                  <a:lnTo>
                    <a:pt x="2004212" y="174006"/>
                  </a:lnTo>
                  <a:lnTo>
                    <a:pt x="2044273" y="163725"/>
                  </a:lnTo>
                  <a:lnTo>
                    <a:pt x="2081290" y="159087"/>
                  </a:lnTo>
                  <a:lnTo>
                    <a:pt x="2122900" y="154087"/>
                  </a:lnTo>
                  <a:lnTo>
                    <a:pt x="2167735" y="152900"/>
                  </a:lnTo>
                  <a:lnTo>
                    <a:pt x="2214102" y="152901"/>
                  </a:lnTo>
                  <a:lnTo>
                    <a:pt x="2260246" y="155883"/>
                  </a:lnTo>
                  <a:lnTo>
                    <a:pt x="2301281" y="158184"/>
                  </a:lnTo>
                  <a:lnTo>
                    <a:pt x="2340705" y="161526"/>
                  </a:lnTo>
                  <a:lnTo>
                    <a:pt x="2383298" y="166314"/>
                  </a:lnTo>
                  <a:lnTo>
                    <a:pt x="2426492" y="170830"/>
                  </a:lnTo>
                  <a:lnTo>
                    <a:pt x="2471745" y="177852"/>
                  </a:lnTo>
                  <a:lnTo>
                    <a:pt x="2518454" y="184683"/>
                  </a:lnTo>
                  <a:lnTo>
                    <a:pt x="2557829" y="191599"/>
                  </a:lnTo>
                  <a:lnTo>
                    <a:pt x="2599482" y="199410"/>
                  </a:lnTo>
                  <a:lnTo>
                    <a:pt x="2642162" y="206193"/>
                  </a:lnTo>
                  <a:lnTo>
                    <a:pt x="2687617" y="212671"/>
                  </a:lnTo>
                  <a:lnTo>
                    <a:pt x="2731541" y="218118"/>
                  </a:lnTo>
                  <a:lnTo>
                    <a:pt x="2769368" y="222907"/>
                  </a:lnTo>
                  <a:lnTo>
                    <a:pt x="2816284" y="229161"/>
                  </a:lnTo>
                  <a:lnTo>
                    <a:pt x="2859849" y="234499"/>
                  </a:lnTo>
                  <a:lnTo>
                    <a:pt x="2896344" y="239335"/>
                  </a:lnTo>
                  <a:lnTo>
                    <a:pt x="2935612" y="244072"/>
                  </a:lnTo>
                  <a:lnTo>
                    <a:pt x="2971880" y="248176"/>
                  </a:lnTo>
                  <a:lnTo>
                    <a:pt x="3010501" y="252118"/>
                  </a:lnTo>
                  <a:lnTo>
                    <a:pt x="3045541" y="254148"/>
                  </a:lnTo>
                  <a:lnTo>
                    <a:pt x="3084812" y="258199"/>
                  </a:lnTo>
                  <a:lnTo>
                    <a:pt x="3120515" y="259712"/>
                  </a:lnTo>
                  <a:lnTo>
                    <a:pt x="3168135" y="260161"/>
                  </a:lnTo>
                  <a:lnTo>
                    <a:pt x="3213485" y="259588"/>
                  </a:lnTo>
                  <a:lnTo>
                    <a:pt x="3246956" y="256954"/>
                  </a:lnTo>
                  <a:lnTo>
                    <a:pt x="3286526" y="251550"/>
                  </a:lnTo>
                  <a:lnTo>
                    <a:pt x="3324691" y="245150"/>
                  </a:lnTo>
                  <a:lnTo>
                    <a:pt x="3369314" y="235292"/>
                  </a:lnTo>
                  <a:lnTo>
                    <a:pt x="3403543" y="223998"/>
                  </a:lnTo>
                  <a:lnTo>
                    <a:pt x="3447904" y="205011"/>
                  </a:lnTo>
                  <a:lnTo>
                    <a:pt x="3490496" y="181529"/>
                  </a:lnTo>
                  <a:lnTo>
                    <a:pt x="3536307" y="149191"/>
                  </a:lnTo>
                  <a:lnTo>
                    <a:pt x="3571054" y="107276"/>
                  </a:lnTo>
                  <a:lnTo>
                    <a:pt x="3596628" y="64582"/>
                  </a:lnTo>
                  <a:lnTo>
                    <a:pt x="3617508" y="20639"/>
                  </a:lnTo>
                  <a:lnTo>
                    <a:pt x="36270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173">
              <a:extLst>
                <a:ext uri="{FF2B5EF4-FFF2-40B4-BE49-F238E27FC236}">
                  <a16:creationId xmlns:a16="http://schemas.microsoft.com/office/drawing/2014/main" xmlns="" id="{57997FD1-E386-4A1E-BCAE-B9A27090FBE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86175" y="2441583"/>
              <a:ext cx="793310" cy="841368"/>
            </a:xfrm>
            <a:custGeom>
              <a:avLst/>
              <a:gdLst/>
              <a:ahLst/>
              <a:cxnLst/>
              <a:rect l="0" t="0" r="0" b="0"/>
              <a:pathLst>
                <a:path w="793310" h="841368">
                  <a:moveTo>
                    <a:pt x="28575" y="15867"/>
                  </a:moveTo>
                  <a:lnTo>
                    <a:pt x="28575" y="15867"/>
                  </a:lnTo>
                  <a:lnTo>
                    <a:pt x="28575" y="17553"/>
                  </a:lnTo>
                  <a:lnTo>
                    <a:pt x="28928" y="18049"/>
                  </a:lnTo>
                  <a:lnTo>
                    <a:pt x="29516" y="18380"/>
                  </a:lnTo>
                  <a:lnTo>
                    <a:pt x="32970" y="18846"/>
                  </a:lnTo>
                  <a:lnTo>
                    <a:pt x="70284" y="16218"/>
                  </a:lnTo>
                  <a:lnTo>
                    <a:pt x="114895" y="10841"/>
                  </a:lnTo>
                  <a:lnTo>
                    <a:pt x="157056" y="8751"/>
                  </a:lnTo>
                  <a:lnTo>
                    <a:pt x="194751" y="6818"/>
                  </a:lnTo>
                  <a:lnTo>
                    <a:pt x="232301" y="6083"/>
                  </a:lnTo>
                  <a:lnTo>
                    <a:pt x="276825" y="3848"/>
                  </a:lnTo>
                  <a:lnTo>
                    <a:pt x="315267" y="3301"/>
                  </a:lnTo>
                  <a:lnTo>
                    <a:pt x="360294" y="3194"/>
                  </a:lnTo>
                  <a:lnTo>
                    <a:pt x="401365" y="3170"/>
                  </a:lnTo>
                  <a:lnTo>
                    <a:pt x="441881" y="655"/>
                  </a:lnTo>
                  <a:lnTo>
                    <a:pt x="485575" y="50"/>
                  </a:lnTo>
                  <a:lnTo>
                    <a:pt x="527024" y="0"/>
                  </a:lnTo>
                  <a:lnTo>
                    <a:pt x="571220" y="2506"/>
                  </a:lnTo>
                  <a:lnTo>
                    <a:pt x="615402" y="3494"/>
                  </a:lnTo>
                  <a:lnTo>
                    <a:pt x="662050" y="8436"/>
                  </a:lnTo>
                  <a:lnTo>
                    <a:pt x="708680" y="13569"/>
                  </a:lnTo>
                  <a:lnTo>
                    <a:pt x="718917" y="15917"/>
                  </a:lnTo>
                  <a:lnTo>
                    <a:pt x="723752" y="19261"/>
                  </a:lnTo>
                  <a:lnTo>
                    <a:pt x="729172" y="24715"/>
                  </a:lnTo>
                  <a:lnTo>
                    <a:pt x="732795" y="30677"/>
                  </a:lnTo>
                  <a:lnTo>
                    <a:pt x="734283" y="40082"/>
                  </a:lnTo>
                  <a:lnTo>
                    <a:pt x="735055" y="41535"/>
                  </a:lnTo>
                  <a:lnTo>
                    <a:pt x="736464" y="54073"/>
                  </a:lnTo>
                  <a:lnTo>
                    <a:pt x="736600" y="99983"/>
                  </a:lnTo>
                  <a:lnTo>
                    <a:pt x="736600" y="145276"/>
                  </a:lnTo>
                  <a:lnTo>
                    <a:pt x="738285" y="189645"/>
                  </a:lnTo>
                  <a:lnTo>
                    <a:pt x="742230" y="237029"/>
                  </a:lnTo>
                  <a:lnTo>
                    <a:pt x="742922" y="281363"/>
                  </a:lnTo>
                  <a:lnTo>
                    <a:pt x="742949" y="323774"/>
                  </a:lnTo>
                  <a:lnTo>
                    <a:pt x="747369" y="370483"/>
                  </a:lnTo>
                  <a:lnTo>
                    <a:pt x="749187" y="413994"/>
                  </a:lnTo>
                  <a:lnTo>
                    <a:pt x="752029" y="457551"/>
                  </a:lnTo>
                  <a:lnTo>
                    <a:pt x="756855" y="499743"/>
                  </a:lnTo>
                  <a:lnTo>
                    <a:pt x="761261" y="545944"/>
                  </a:lnTo>
                  <a:lnTo>
                    <a:pt x="768414" y="592586"/>
                  </a:lnTo>
                  <a:lnTo>
                    <a:pt x="777877" y="635594"/>
                  </a:lnTo>
                  <a:lnTo>
                    <a:pt x="786773" y="681077"/>
                  </a:lnTo>
                  <a:lnTo>
                    <a:pt x="790531" y="727523"/>
                  </a:lnTo>
                  <a:lnTo>
                    <a:pt x="791496" y="733502"/>
                  </a:lnTo>
                  <a:lnTo>
                    <a:pt x="793082" y="740733"/>
                  </a:lnTo>
                  <a:lnTo>
                    <a:pt x="793309" y="755064"/>
                  </a:lnTo>
                  <a:lnTo>
                    <a:pt x="790861" y="768236"/>
                  </a:lnTo>
                  <a:lnTo>
                    <a:pt x="790702" y="771587"/>
                  </a:lnTo>
                  <a:lnTo>
                    <a:pt x="788750" y="775194"/>
                  </a:lnTo>
                  <a:lnTo>
                    <a:pt x="785883" y="778443"/>
                  </a:lnTo>
                  <a:lnTo>
                    <a:pt x="751963" y="796674"/>
                  </a:lnTo>
                  <a:lnTo>
                    <a:pt x="708242" y="810418"/>
                  </a:lnTo>
                  <a:lnTo>
                    <a:pt x="675826" y="817932"/>
                  </a:lnTo>
                  <a:lnTo>
                    <a:pt x="628326" y="825038"/>
                  </a:lnTo>
                  <a:lnTo>
                    <a:pt x="583611" y="833941"/>
                  </a:lnTo>
                  <a:lnTo>
                    <a:pt x="536580" y="840250"/>
                  </a:lnTo>
                  <a:lnTo>
                    <a:pt x="494304" y="841338"/>
                  </a:lnTo>
                  <a:lnTo>
                    <a:pt x="447967" y="841366"/>
                  </a:lnTo>
                  <a:lnTo>
                    <a:pt x="400895" y="841367"/>
                  </a:lnTo>
                  <a:lnTo>
                    <a:pt x="355705" y="838633"/>
                  </a:lnTo>
                  <a:lnTo>
                    <a:pt x="309746" y="836518"/>
                  </a:lnTo>
                  <a:lnTo>
                    <a:pt x="263283" y="831622"/>
                  </a:lnTo>
                  <a:lnTo>
                    <a:pt x="218707" y="827803"/>
                  </a:lnTo>
                  <a:lnTo>
                    <a:pt x="174542" y="824611"/>
                  </a:lnTo>
                  <a:lnTo>
                    <a:pt x="127586" y="818457"/>
                  </a:lnTo>
                  <a:lnTo>
                    <a:pt x="86675" y="812830"/>
                  </a:lnTo>
                  <a:lnTo>
                    <a:pt x="44423" y="808424"/>
                  </a:lnTo>
                  <a:lnTo>
                    <a:pt x="0" y="806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SMARTInkShape-Group78">
            <a:extLst>
              <a:ext uri="{FF2B5EF4-FFF2-40B4-BE49-F238E27FC236}">
                <a16:creationId xmlns:a16="http://schemas.microsoft.com/office/drawing/2014/main" xmlns="" id="{72C2A115-DF4E-4C79-9954-BFB0D72636EA}"/>
              </a:ext>
            </a:extLst>
          </p:cNvPr>
          <p:cNvGrpSpPr/>
          <p:nvPr/>
        </p:nvGrpSpPr>
        <p:grpSpPr>
          <a:xfrm>
            <a:off x="1794932" y="3792288"/>
            <a:ext cx="1928371" cy="371854"/>
            <a:chOff x="1794932" y="3792288"/>
            <a:chExt cx="1928371" cy="371854"/>
          </a:xfrm>
        </p:grpSpPr>
        <p:sp>
          <p:nvSpPr>
            <p:cNvPr id="28" name="SMARTInkShape-174">
              <a:extLst>
                <a:ext uri="{FF2B5EF4-FFF2-40B4-BE49-F238E27FC236}">
                  <a16:creationId xmlns:a16="http://schemas.microsoft.com/office/drawing/2014/main" xmlns="" id="{89353384-6089-4CB6-AE5C-6C9A94FC9AF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75050" y="3824970"/>
              <a:ext cx="148253" cy="260047"/>
            </a:xfrm>
            <a:custGeom>
              <a:avLst/>
              <a:gdLst/>
              <a:ahLst/>
              <a:cxnLst/>
              <a:rect l="0" t="0" r="0" b="0"/>
              <a:pathLst>
                <a:path w="148253" h="260047">
                  <a:moveTo>
                    <a:pt x="0" y="32655"/>
                  </a:moveTo>
                  <a:lnTo>
                    <a:pt x="0" y="32655"/>
                  </a:lnTo>
                  <a:lnTo>
                    <a:pt x="1686" y="32655"/>
                  </a:lnTo>
                  <a:lnTo>
                    <a:pt x="3454" y="33596"/>
                  </a:lnTo>
                  <a:lnTo>
                    <a:pt x="6181" y="35699"/>
                  </a:lnTo>
                  <a:lnTo>
                    <a:pt x="52854" y="9884"/>
                  </a:lnTo>
                  <a:lnTo>
                    <a:pt x="82495" y="0"/>
                  </a:lnTo>
                  <a:lnTo>
                    <a:pt x="95978" y="88"/>
                  </a:lnTo>
                  <a:lnTo>
                    <a:pt x="108910" y="4034"/>
                  </a:lnTo>
                  <a:lnTo>
                    <a:pt x="119994" y="11357"/>
                  </a:lnTo>
                  <a:lnTo>
                    <a:pt x="131666" y="25286"/>
                  </a:lnTo>
                  <a:lnTo>
                    <a:pt x="136129" y="36788"/>
                  </a:lnTo>
                  <a:lnTo>
                    <a:pt x="138877" y="67353"/>
                  </a:lnTo>
                  <a:lnTo>
                    <a:pt x="136673" y="83427"/>
                  </a:lnTo>
                  <a:lnTo>
                    <a:pt x="133533" y="91556"/>
                  </a:lnTo>
                  <a:lnTo>
                    <a:pt x="119223" y="106875"/>
                  </a:lnTo>
                  <a:lnTo>
                    <a:pt x="110192" y="112933"/>
                  </a:lnTo>
                  <a:lnTo>
                    <a:pt x="96738" y="117199"/>
                  </a:lnTo>
                  <a:lnTo>
                    <a:pt x="91678" y="117503"/>
                  </a:lnTo>
                  <a:lnTo>
                    <a:pt x="83891" y="115577"/>
                  </a:lnTo>
                  <a:lnTo>
                    <a:pt x="83445" y="115100"/>
                  </a:lnTo>
                  <a:lnTo>
                    <a:pt x="82948" y="113630"/>
                  </a:lnTo>
                  <a:lnTo>
                    <a:pt x="83520" y="112744"/>
                  </a:lnTo>
                  <a:lnTo>
                    <a:pt x="86039" y="110818"/>
                  </a:lnTo>
                  <a:lnTo>
                    <a:pt x="89738" y="109437"/>
                  </a:lnTo>
                  <a:lnTo>
                    <a:pt x="96439" y="109027"/>
                  </a:lnTo>
                  <a:lnTo>
                    <a:pt x="100247" y="109872"/>
                  </a:lnTo>
                  <a:lnTo>
                    <a:pt x="101756" y="110591"/>
                  </a:lnTo>
                  <a:lnTo>
                    <a:pt x="131179" y="143205"/>
                  </a:lnTo>
                  <a:lnTo>
                    <a:pt x="145942" y="178133"/>
                  </a:lnTo>
                  <a:lnTo>
                    <a:pt x="148252" y="197037"/>
                  </a:lnTo>
                  <a:lnTo>
                    <a:pt x="145566" y="214907"/>
                  </a:lnTo>
                  <a:lnTo>
                    <a:pt x="136930" y="233058"/>
                  </a:lnTo>
                  <a:lnTo>
                    <a:pt x="118693" y="248471"/>
                  </a:lnTo>
                  <a:lnTo>
                    <a:pt x="97738" y="258364"/>
                  </a:lnTo>
                  <a:lnTo>
                    <a:pt x="84346" y="260046"/>
                  </a:lnTo>
                  <a:lnTo>
                    <a:pt x="58093" y="256691"/>
                  </a:lnTo>
                  <a:lnTo>
                    <a:pt x="50513" y="253582"/>
                  </a:lnTo>
                  <a:lnTo>
                    <a:pt x="47145" y="251024"/>
                  </a:lnTo>
                  <a:lnTo>
                    <a:pt x="43563" y="240859"/>
                  </a:lnTo>
                  <a:lnTo>
                    <a:pt x="41275" y="216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175">
              <a:extLst>
                <a:ext uri="{FF2B5EF4-FFF2-40B4-BE49-F238E27FC236}">
                  <a16:creationId xmlns:a16="http://schemas.microsoft.com/office/drawing/2014/main" xmlns="" id="{F7AC75E0-DF92-4CBB-9CA7-BE93A374496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13125" y="3792288"/>
              <a:ext cx="110850" cy="280771"/>
            </a:xfrm>
            <a:custGeom>
              <a:avLst/>
              <a:gdLst/>
              <a:ahLst/>
              <a:cxnLst/>
              <a:rect l="0" t="0" r="0" b="0"/>
              <a:pathLst>
                <a:path w="110850" h="280771">
                  <a:moveTo>
                    <a:pt x="0" y="135187"/>
                  </a:moveTo>
                  <a:lnTo>
                    <a:pt x="0" y="135187"/>
                  </a:lnTo>
                  <a:lnTo>
                    <a:pt x="8157" y="134834"/>
                  </a:lnTo>
                  <a:lnTo>
                    <a:pt x="13627" y="132652"/>
                  </a:lnTo>
                  <a:lnTo>
                    <a:pt x="20503" y="127321"/>
                  </a:lnTo>
                  <a:lnTo>
                    <a:pt x="50538" y="89026"/>
                  </a:lnTo>
                  <a:lnTo>
                    <a:pt x="79258" y="45243"/>
                  </a:lnTo>
                  <a:lnTo>
                    <a:pt x="110194" y="0"/>
                  </a:lnTo>
                  <a:lnTo>
                    <a:pt x="110504" y="259"/>
                  </a:lnTo>
                  <a:lnTo>
                    <a:pt x="110849" y="2429"/>
                  </a:lnTo>
                  <a:lnTo>
                    <a:pt x="103158" y="48610"/>
                  </a:lnTo>
                  <a:lnTo>
                    <a:pt x="91374" y="94653"/>
                  </a:lnTo>
                  <a:lnTo>
                    <a:pt x="83601" y="131766"/>
                  </a:lnTo>
                  <a:lnTo>
                    <a:pt x="72605" y="174845"/>
                  </a:lnTo>
                  <a:lnTo>
                    <a:pt x="63613" y="215928"/>
                  </a:lnTo>
                  <a:lnTo>
                    <a:pt x="52824" y="260422"/>
                  </a:lnTo>
                  <a:lnTo>
                    <a:pt x="48081" y="280770"/>
                  </a:lnTo>
                  <a:lnTo>
                    <a:pt x="50800" y="265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176">
              <a:extLst>
                <a:ext uri="{FF2B5EF4-FFF2-40B4-BE49-F238E27FC236}">
                  <a16:creationId xmlns:a16="http://schemas.microsoft.com/office/drawing/2014/main" xmlns="" id="{7DAA1278-C11F-44DA-87C9-97095E363A7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73171" y="3981450"/>
              <a:ext cx="116130" cy="9526"/>
            </a:xfrm>
            <a:custGeom>
              <a:avLst/>
              <a:gdLst/>
              <a:ahLst/>
              <a:cxnLst/>
              <a:rect l="0" t="0" r="0" b="0"/>
              <a:pathLst>
                <a:path w="116130" h="9526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17226" y="6181"/>
                  </a:lnTo>
                  <a:lnTo>
                    <a:pt x="58014" y="7985"/>
                  </a:lnTo>
                  <a:lnTo>
                    <a:pt x="102089" y="9221"/>
                  </a:lnTo>
                  <a:lnTo>
                    <a:pt x="11612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177">
              <a:extLst>
                <a:ext uri="{FF2B5EF4-FFF2-40B4-BE49-F238E27FC236}">
                  <a16:creationId xmlns:a16="http://schemas.microsoft.com/office/drawing/2014/main" xmlns="" id="{85BBBE50-8E3F-4588-81F5-EDBA1321692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19450" y="3921125"/>
              <a:ext cx="19047" cy="170885"/>
            </a:xfrm>
            <a:custGeom>
              <a:avLst/>
              <a:gdLst/>
              <a:ahLst/>
              <a:cxnLst/>
              <a:rect l="0" t="0" r="0" b="0"/>
              <a:pathLst>
                <a:path w="19047" h="170885">
                  <a:moveTo>
                    <a:pt x="12700" y="0"/>
                  </a:moveTo>
                  <a:lnTo>
                    <a:pt x="12700" y="0"/>
                  </a:lnTo>
                  <a:lnTo>
                    <a:pt x="18478" y="0"/>
                  </a:lnTo>
                  <a:lnTo>
                    <a:pt x="18669" y="353"/>
                  </a:lnTo>
                  <a:lnTo>
                    <a:pt x="19046" y="7866"/>
                  </a:lnTo>
                  <a:lnTo>
                    <a:pt x="16514" y="49884"/>
                  </a:lnTo>
                  <a:lnTo>
                    <a:pt x="11587" y="93753"/>
                  </a:lnTo>
                  <a:lnTo>
                    <a:pt x="6972" y="136688"/>
                  </a:lnTo>
                  <a:lnTo>
                    <a:pt x="6034" y="167151"/>
                  </a:lnTo>
                  <a:lnTo>
                    <a:pt x="5434" y="168584"/>
                  </a:lnTo>
                  <a:lnTo>
                    <a:pt x="3621" y="170884"/>
                  </a:lnTo>
                  <a:lnTo>
                    <a:pt x="3120" y="170720"/>
                  </a:lnTo>
                  <a:lnTo>
                    <a:pt x="0" y="16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178">
              <a:extLst>
                <a:ext uri="{FF2B5EF4-FFF2-40B4-BE49-F238E27FC236}">
                  <a16:creationId xmlns:a16="http://schemas.microsoft.com/office/drawing/2014/main" xmlns="" id="{7E83E776-E677-4E11-8C3B-44812FE55D6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45551" y="3841750"/>
              <a:ext cx="97720" cy="230487"/>
            </a:xfrm>
            <a:custGeom>
              <a:avLst/>
              <a:gdLst/>
              <a:ahLst/>
              <a:cxnLst/>
              <a:rect l="0" t="0" r="0" b="0"/>
              <a:pathLst>
                <a:path w="97720" h="230487">
                  <a:moveTo>
                    <a:pt x="92924" y="0"/>
                  </a:moveTo>
                  <a:lnTo>
                    <a:pt x="92924" y="0"/>
                  </a:lnTo>
                  <a:lnTo>
                    <a:pt x="62604" y="353"/>
                  </a:lnTo>
                  <a:lnTo>
                    <a:pt x="20614" y="8929"/>
                  </a:lnTo>
                  <a:lnTo>
                    <a:pt x="11291" y="9701"/>
                  </a:lnTo>
                  <a:lnTo>
                    <a:pt x="6334" y="11302"/>
                  </a:lnTo>
                  <a:lnTo>
                    <a:pt x="5564" y="11063"/>
                  </a:lnTo>
                  <a:lnTo>
                    <a:pt x="5051" y="10550"/>
                  </a:lnTo>
                  <a:lnTo>
                    <a:pt x="3540" y="9980"/>
                  </a:lnTo>
                  <a:lnTo>
                    <a:pt x="2643" y="9828"/>
                  </a:lnTo>
                  <a:lnTo>
                    <a:pt x="2045" y="10080"/>
                  </a:lnTo>
                  <a:lnTo>
                    <a:pt x="1646" y="10601"/>
                  </a:lnTo>
                  <a:lnTo>
                    <a:pt x="1380" y="11300"/>
                  </a:lnTo>
                  <a:lnTo>
                    <a:pt x="1556" y="12120"/>
                  </a:lnTo>
                  <a:lnTo>
                    <a:pt x="3432" y="15969"/>
                  </a:lnTo>
                  <a:lnTo>
                    <a:pt x="4299" y="21179"/>
                  </a:lnTo>
                  <a:lnTo>
                    <a:pt x="5675" y="23289"/>
                  </a:lnTo>
                  <a:lnTo>
                    <a:pt x="7110" y="40392"/>
                  </a:lnTo>
                  <a:lnTo>
                    <a:pt x="7199" y="62006"/>
                  </a:lnTo>
                  <a:lnTo>
                    <a:pt x="7199" y="60616"/>
                  </a:lnTo>
                  <a:lnTo>
                    <a:pt x="8885" y="58726"/>
                  </a:lnTo>
                  <a:lnTo>
                    <a:pt x="10653" y="57850"/>
                  </a:lnTo>
                  <a:lnTo>
                    <a:pt x="17114" y="57242"/>
                  </a:lnTo>
                  <a:lnTo>
                    <a:pt x="30899" y="58109"/>
                  </a:lnTo>
                  <a:lnTo>
                    <a:pt x="41267" y="62490"/>
                  </a:lnTo>
                  <a:lnTo>
                    <a:pt x="51748" y="69551"/>
                  </a:lnTo>
                  <a:lnTo>
                    <a:pt x="90788" y="112680"/>
                  </a:lnTo>
                  <a:lnTo>
                    <a:pt x="96760" y="129499"/>
                  </a:lnTo>
                  <a:lnTo>
                    <a:pt x="97719" y="161974"/>
                  </a:lnTo>
                  <a:lnTo>
                    <a:pt x="91523" y="184596"/>
                  </a:lnTo>
                  <a:lnTo>
                    <a:pt x="81925" y="201059"/>
                  </a:lnTo>
                  <a:lnTo>
                    <a:pt x="60954" y="220796"/>
                  </a:lnTo>
                  <a:lnTo>
                    <a:pt x="44842" y="227424"/>
                  </a:lnTo>
                  <a:lnTo>
                    <a:pt x="26114" y="230486"/>
                  </a:lnTo>
                  <a:lnTo>
                    <a:pt x="17252" y="229320"/>
                  </a:lnTo>
                  <a:lnTo>
                    <a:pt x="10961" y="226098"/>
                  </a:lnTo>
                  <a:lnTo>
                    <a:pt x="634" y="215766"/>
                  </a:lnTo>
                  <a:lnTo>
                    <a:pt x="0" y="214047"/>
                  </a:lnTo>
                  <a:lnTo>
                    <a:pt x="849" y="206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179">
              <a:extLst>
                <a:ext uri="{FF2B5EF4-FFF2-40B4-BE49-F238E27FC236}">
                  <a16:creationId xmlns:a16="http://schemas.microsoft.com/office/drawing/2014/main" xmlns="" id="{A5977067-9102-4B84-AF06-9FCE9E4D51D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642041" y="3834263"/>
              <a:ext cx="167678" cy="251391"/>
            </a:xfrm>
            <a:custGeom>
              <a:avLst/>
              <a:gdLst/>
              <a:ahLst/>
              <a:cxnLst/>
              <a:rect l="0" t="0" r="0" b="0"/>
              <a:pathLst>
                <a:path w="167678" h="251391">
                  <a:moveTo>
                    <a:pt x="2734" y="245612"/>
                  </a:moveTo>
                  <a:lnTo>
                    <a:pt x="2734" y="245612"/>
                  </a:lnTo>
                  <a:lnTo>
                    <a:pt x="1048" y="245612"/>
                  </a:lnTo>
                  <a:lnTo>
                    <a:pt x="552" y="245965"/>
                  </a:lnTo>
                  <a:lnTo>
                    <a:pt x="221" y="246553"/>
                  </a:lnTo>
                  <a:lnTo>
                    <a:pt x="0" y="247298"/>
                  </a:lnTo>
                  <a:lnTo>
                    <a:pt x="206" y="248147"/>
                  </a:lnTo>
                  <a:lnTo>
                    <a:pt x="1375" y="250031"/>
                  </a:lnTo>
                  <a:lnTo>
                    <a:pt x="2534" y="250675"/>
                  </a:lnTo>
                  <a:lnTo>
                    <a:pt x="5702" y="251390"/>
                  </a:lnTo>
                  <a:lnTo>
                    <a:pt x="9462" y="250767"/>
                  </a:lnTo>
                  <a:lnTo>
                    <a:pt x="14254" y="249178"/>
                  </a:lnTo>
                  <a:lnTo>
                    <a:pt x="43234" y="218053"/>
                  </a:lnTo>
                  <a:lnTo>
                    <a:pt x="73288" y="179045"/>
                  </a:lnTo>
                  <a:lnTo>
                    <a:pt x="101063" y="138637"/>
                  </a:lnTo>
                  <a:lnTo>
                    <a:pt x="125906" y="98157"/>
                  </a:lnTo>
                  <a:lnTo>
                    <a:pt x="152867" y="52175"/>
                  </a:lnTo>
                  <a:lnTo>
                    <a:pt x="162317" y="30229"/>
                  </a:lnTo>
                  <a:lnTo>
                    <a:pt x="167598" y="0"/>
                  </a:lnTo>
                  <a:lnTo>
                    <a:pt x="167677" y="27"/>
                  </a:lnTo>
                  <a:lnTo>
                    <a:pt x="167115" y="13916"/>
                  </a:lnTo>
                  <a:lnTo>
                    <a:pt x="161366" y="57485"/>
                  </a:lnTo>
                  <a:lnTo>
                    <a:pt x="156236" y="92974"/>
                  </a:lnTo>
                  <a:lnTo>
                    <a:pt x="151038" y="130266"/>
                  </a:lnTo>
                  <a:lnTo>
                    <a:pt x="145532" y="176353"/>
                  </a:lnTo>
                  <a:lnTo>
                    <a:pt x="140329" y="220434"/>
                  </a:lnTo>
                  <a:lnTo>
                    <a:pt x="139470" y="237228"/>
                  </a:lnTo>
                  <a:lnTo>
                    <a:pt x="139400" y="237200"/>
                  </a:lnTo>
                  <a:lnTo>
                    <a:pt x="139259" y="226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180">
              <a:extLst>
                <a:ext uri="{FF2B5EF4-FFF2-40B4-BE49-F238E27FC236}">
                  <a16:creationId xmlns:a16="http://schemas.microsoft.com/office/drawing/2014/main" xmlns="" id="{44855D01-6AD7-4CB4-8CDB-3C5F420E423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406650" y="4041775"/>
              <a:ext cx="127001" cy="6235"/>
            </a:xfrm>
            <a:custGeom>
              <a:avLst/>
              <a:gdLst/>
              <a:ahLst/>
              <a:cxnLst/>
              <a:rect l="0" t="0" r="0" b="0"/>
              <a:pathLst>
                <a:path w="127001" h="6235">
                  <a:moveTo>
                    <a:pt x="0" y="0"/>
                  </a:moveTo>
                  <a:lnTo>
                    <a:pt x="0" y="0"/>
                  </a:lnTo>
                  <a:lnTo>
                    <a:pt x="45435" y="5467"/>
                  </a:lnTo>
                  <a:lnTo>
                    <a:pt x="88198" y="6234"/>
                  </a:lnTo>
                  <a:lnTo>
                    <a:pt x="12700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181">
              <a:extLst>
                <a:ext uri="{FF2B5EF4-FFF2-40B4-BE49-F238E27FC236}">
                  <a16:creationId xmlns:a16="http://schemas.microsoft.com/office/drawing/2014/main" xmlns="" id="{20B2A181-6B6E-48A4-A2C1-0DF20B97F41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088368" y="3824710"/>
              <a:ext cx="126384" cy="339432"/>
            </a:xfrm>
            <a:custGeom>
              <a:avLst/>
              <a:gdLst/>
              <a:ahLst/>
              <a:cxnLst/>
              <a:rect l="0" t="0" r="0" b="0"/>
              <a:pathLst>
                <a:path w="126384" h="339432">
                  <a:moveTo>
                    <a:pt x="54757" y="45615"/>
                  </a:moveTo>
                  <a:lnTo>
                    <a:pt x="54757" y="45615"/>
                  </a:lnTo>
                  <a:lnTo>
                    <a:pt x="54404" y="37312"/>
                  </a:lnTo>
                  <a:lnTo>
                    <a:pt x="53071" y="32047"/>
                  </a:lnTo>
                  <a:lnTo>
                    <a:pt x="49422" y="27120"/>
                  </a:lnTo>
                  <a:lnTo>
                    <a:pt x="35468" y="10886"/>
                  </a:lnTo>
                  <a:lnTo>
                    <a:pt x="32543" y="9248"/>
                  </a:lnTo>
                  <a:lnTo>
                    <a:pt x="16817" y="16456"/>
                  </a:lnTo>
                  <a:lnTo>
                    <a:pt x="8732" y="23131"/>
                  </a:lnTo>
                  <a:lnTo>
                    <a:pt x="3963" y="30683"/>
                  </a:lnTo>
                  <a:lnTo>
                    <a:pt x="0" y="46482"/>
                  </a:lnTo>
                  <a:lnTo>
                    <a:pt x="2295" y="74792"/>
                  </a:lnTo>
                  <a:lnTo>
                    <a:pt x="23554" y="117165"/>
                  </a:lnTo>
                  <a:lnTo>
                    <a:pt x="59994" y="163109"/>
                  </a:lnTo>
                  <a:lnTo>
                    <a:pt x="96981" y="209681"/>
                  </a:lnTo>
                  <a:lnTo>
                    <a:pt x="117138" y="257301"/>
                  </a:lnTo>
                  <a:lnTo>
                    <a:pt x="116789" y="280453"/>
                  </a:lnTo>
                  <a:lnTo>
                    <a:pt x="111826" y="304127"/>
                  </a:lnTo>
                  <a:lnTo>
                    <a:pt x="102515" y="320825"/>
                  </a:lnTo>
                  <a:lnTo>
                    <a:pt x="96091" y="327974"/>
                  </a:lnTo>
                  <a:lnTo>
                    <a:pt x="81468" y="335965"/>
                  </a:lnTo>
                  <a:lnTo>
                    <a:pt x="67101" y="339431"/>
                  </a:lnTo>
                  <a:lnTo>
                    <a:pt x="59185" y="337419"/>
                  </a:lnTo>
                  <a:lnTo>
                    <a:pt x="51786" y="332292"/>
                  </a:lnTo>
                  <a:lnTo>
                    <a:pt x="40745" y="320194"/>
                  </a:lnTo>
                  <a:lnTo>
                    <a:pt x="36418" y="312994"/>
                  </a:lnTo>
                  <a:lnTo>
                    <a:pt x="33683" y="301306"/>
                  </a:lnTo>
                  <a:lnTo>
                    <a:pt x="37078" y="260727"/>
                  </a:lnTo>
                  <a:lnTo>
                    <a:pt x="44642" y="221809"/>
                  </a:lnTo>
                  <a:lnTo>
                    <a:pt x="59958" y="174646"/>
                  </a:lnTo>
                  <a:lnTo>
                    <a:pt x="86798" y="130523"/>
                  </a:lnTo>
                  <a:lnTo>
                    <a:pt x="117687" y="83320"/>
                  </a:lnTo>
                  <a:lnTo>
                    <a:pt x="123060" y="73661"/>
                  </a:lnTo>
                  <a:lnTo>
                    <a:pt x="126383" y="57218"/>
                  </a:lnTo>
                  <a:lnTo>
                    <a:pt x="125682" y="43996"/>
                  </a:lnTo>
                  <a:lnTo>
                    <a:pt x="118184" y="28320"/>
                  </a:lnTo>
                  <a:lnTo>
                    <a:pt x="105339" y="15325"/>
                  </a:lnTo>
                  <a:lnTo>
                    <a:pt x="88677" y="4773"/>
                  </a:lnTo>
                  <a:lnTo>
                    <a:pt x="68649" y="0"/>
                  </a:lnTo>
                  <a:lnTo>
                    <a:pt x="53817" y="271"/>
                  </a:lnTo>
                  <a:lnTo>
                    <a:pt x="26182" y="10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182">
              <a:extLst>
                <a:ext uri="{FF2B5EF4-FFF2-40B4-BE49-F238E27FC236}">
                  <a16:creationId xmlns:a16="http://schemas.microsoft.com/office/drawing/2014/main" xmlns="" id="{3C4B29CF-1CCD-4A79-8B2B-52A0D2B4206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794932" y="3819525"/>
              <a:ext cx="166215" cy="297556"/>
            </a:xfrm>
            <a:custGeom>
              <a:avLst/>
              <a:gdLst/>
              <a:ahLst/>
              <a:cxnLst/>
              <a:rect l="0" t="0" r="0" b="0"/>
              <a:pathLst>
                <a:path w="166215" h="297556">
                  <a:moveTo>
                    <a:pt x="2118" y="0"/>
                  </a:moveTo>
                  <a:lnTo>
                    <a:pt x="2118" y="0"/>
                  </a:lnTo>
                  <a:lnTo>
                    <a:pt x="4852" y="0"/>
                  </a:lnTo>
                  <a:lnTo>
                    <a:pt x="5292" y="22243"/>
                  </a:lnTo>
                  <a:lnTo>
                    <a:pt x="267" y="67383"/>
                  </a:lnTo>
                  <a:lnTo>
                    <a:pt x="0" y="103030"/>
                  </a:lnTo>
                  <a:lnTo>
                    <a:pt x="2431" y="109667"/>
                  </a:lnTo>
                  <a:lnTo>
                    <a:pt x="4728" y="113385"/>
                  </a:lnTo>
                  <a:lnTo>
                    <a:pt x="5269" y="113337"/>
                  </a:lnTo>
                  <a:lnTo>
                    <a:pt x="6811" y="112343"/>
                  </a:lnTo>
                  <a:lnTo>
                    <a:pt x="12505" y="106649"/>
                  </a:lnTo>
                  <a:lnTo>
                    <a:pt x="19570" y="97278"/>
                  </a:lnTo>
                  <a:lnTo>
                    <a:pt x="27985" y="91931"/>
                  </a:lnTo>
                  <a:lnTo>
                    <a:pt x="42492" y="87317"/>
                  </a:lnTo>
                  <a:lnTo>
                    <a:pt x="61560" y="86980"/>
                  </a:lnTo>
                  <a:lnTo>
                    <a:pt x="76867" y="89811"/>
                  </a:lnTo>
                  <a:lnTo>
                    <a:pt x="98310" y="101321"/>
                  </a:lnTo>
                  <a:lnTo>
                    <a:pt x="128310" y="132926"/>
                  </a:lnTo>
                  <a:lnTo>
                    <a:pt x="153890" y="177680"/>
                  </a:lnTo>
                  <a:lnTo>
                    <a:pt x="165683" y="217693"/>
                  </a:lnTo>
                  <a:lnTo>
                    <a:pt x="166214" y="245829"/>
                  </a:lnTo>
                  <a:lnTo>
                    <a:pt x="159311" y="272795"/>
                  </a:lnTo>
                  <a:lnTo>
                    <a:pt x="156655" y="279230"/>
                  </a:lnTo>
                  <a:lnTo>
                    <a:pt x="152062" y="284226"/>
                  </a:lnTo>
                  <a:lnTo>
                    <a:pt x="133878" y="293922"/>
                  </a:lnTo>
                  <a:lnTo>
                    <a:pt x="116417" y="297555"/>
                  </a:lnTo>
                  <a:lnTo>
                    <a:pt x="104659" y="297244"/>
                  </a:lnTo>
                  <a:lnTo>
                    <a:pt x="97786" y="295445"/>
                  </a:lnTo>
                  <a:lnTo>
                    <a:pt x="87967" y="290112"/>
                  </a:lnTo>
                  <a:lnTo>
                    <a:pt x="75355" y="279334"/>
                  </a:lnTo>
                  <a:lnTo>
                    <a:pt x="73474" y="275725"/>
                  </a:lnTo>
                  <a:lnTo>
                    <a:pt x="71968" y="269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183">
              <a:extLst>
                <a:ext uri="{FF2B5EF4-FFF2-40B4-BE49-F238E27FC236}">
                  <a16:creationId xmlns:a16="http://schemas.microsoft.com/office/drawing/2014/main" xmlns="" id="{8D2D4B1F-F9D0-482E-8EDE-9DCD58CA5A2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819275" y="3825875"/>
              <a:ext cx="161926" cy="9147"/>
            </a:xfrm>
            <a:custGeom>
              <a:avLst/>
              <a:gdLst/>
              <a:ahLst/>
              <a:cxnLst/>
              <a:rect l="0" t="0" r="0" b="0"/>
              <a:pathLst>
                <a:path w="161926" h="9147">
                  <a:moveTo>
                    <a:pt x="0" y="6350"/>
                  </a:moveTo>
                  <a:lnTo>
                    <a:pt x="0" y="6350"/>
                  </a:lnTo>
                  <a:lnTo>
                    <a:pt x="45038" y="9146"/>
                  </a:lnTo>
                  <a:lnTo>
                    <a:pt x="85547" y="7335"/>
                  </a:lnTo>
                  <a:lnTo>
                    <a:pt x="129163" y="479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SMARTInkShape-184">
            <a:extLst>
              <a:ext uri="{FF2B5EF4-FFF2-40B4-BE49-F238E27FC236}">
                <a16:creationId xmlns:a16="http://schemas.microsoft.com/office/drawing/2014/main" xmlns="" id="{805B306E-86BE-4D06-91E1-02455D12B95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66975" y="3937000"/>
            <a:ext cx="8035" cy="184151"/>
          </a:xfrm>
          <a:custGeom>
            <a:avLst/>
            <a:gdLst/>
            <a:ahLst/>
            <a:cxnLst/>
            <a:rect l="0" t="0" r="0" b="0"/>
            <a:pathLst>
              <a:path w="8035" h="184151">
                <a:moveTo>
                  <a:pt x="0" y="0"/>
                </a:moveTo>
                <a:lnTo>
                  <a:pt x="0" y="0"/>
                </a:lnTo>
                <a:lnTo>
                  <a:pt x="1686" y="1686"/>
                </a:lnTo>
                <a:lnTo>
                  <a:pt x="2513" y="3454"/>
                </a:lnTo>
                <a:lnTo>
                  <a:pt x="6331" y="40289"/>
                </a:lnTo>
                <a:lnTo>
                  <a:pt x="6344" y="80376"/>
                </a:lnTo>
                <a:lnTo>
                  <a:pt x="8034" y="120260"/>
                </a:lnTo>
                <a:lnTo>
                  <a:pt x="7447" y="158559"/>
                </a:lnTo>
                <a:lnTo>
                  <a:pt x="0" y="184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SMARTInkShape-Group80">
            <a:extLst>
              <a:ext uri="{FF2B5EF4-FFF2-40B4-BE49-F238E27FC236}">
                <a16:creationId xmlns:a16="http://schemas.microsoft.com/office/drawing/2014/main" xmlns="" id="{B496A86C-CCB2-464F-8894-F9FAE2D4498F}"/>
              </a:ext>
            </a:extLst>
          </p:cNvPr>
          <p:cNvGrpSpPr/>
          <p:nvPr/>
        </p:nvGrpSpPr>
        <p:grpSpPr>
          <a:xfrm>
            <a:off x="6910334" y="2481781"/>
            <a:ext cx="1411342" cy="1175768"/>
            <a:chOff x="6910334" y="2481781"/>
            <a:chExt cx="1411342" cy="1175768"/>
          </a:xfrm>
        </p:grpSpPr>
        <p:sp>
          <p:nvSpPr>
            <p:cNvPr id="40" name="SMARTInkShape-185">
              <a:extLst>
                <a:ext uri="{FF2B5EF4-FFF2-40B4-BE49-F238E27FC236}">
                  <a16:creationId xmlns:a16="http://schemas.microsoft.com/office/drawing/2014/main" xmlns="" id="{353977A1-8666-4E45-806B-5B856106324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10334" y="3638550"/>
              <a:ext cx="1411342" cy="18999"/>
            </a:xfrm>
            <a:custGeom>
              <a:avLst/>
              <a:gdLst/>
              <a:ahLst/>
              <a:cxnLst/>
              <a:rect l="0" t="0" r="0" b="0"/>
              <a:pathLst>
                <a:path w="1411342" h="18999">
                  <a:moveTo>
                    <a:pt x="27041" y="6350"/>
                  </a:moveTo>
                  <a:lnTo>
                    <a:pt x="27041" y="6350"/>
                  </a:lnTo>
                  <a:lnTo>
                    <a:pt x="0" y="6350"/>
                  </a:lnTo>
                  <a:lnTo>
                    <a:pt x="43065" y="6350"/>
                  </a:lnTo>
                  <a:lnTo>
                    <a:pt x="85534" y="1931"/>
                  </a:lnTo>
                  <a:lnTo>
                    <a:pt x="130242" y="254"/>
                  </a:lnTo>
                  <a:lnTo>
                    <a:pt x="169644" y="50"/>
                  </a:lnTo>
                  <a:lnTo>
                    <a:pt x="206289" y="15"/>
                  </a:lnTo>
                  <a:lnTo>
                    <a:pt x="245604" y="1690"/>
                  </a:lnTo>
                  <a:lnTo>
                    <a:pt x="287435" y="4421"/>
                  </a:lnTo>
                  <a:lnTo>
                    <a:pt x="327943" y="8504"/>
                  </a:lnTo>
                  <a:lnTo>
                    <a:pt x="373333" y="11300"/>
                  </a:lnTo>
                  <a:lnTo>
                    <a:pt x="409870" y="12638"/>
                  </a:lnTo>
                  <a:lnTo>
                    <a:pt x="452641" y="15112"/>
                  </a:lnTo>
                  <a:lnTo>
                    <a:pt x="493009" y="17064"/>
                  </a:lnTo>
                  <a:lnTo>
                    <a:pt x="536071" y="18462"/>
                  </a:lnTo>
                  <a:lnTo>
                    <a:pt x="581874" y="18876"/>
                  </a:lnTo>
                  <a:lnTo>
                    <a:pt x="628371" y="18998"/>
                  </a:lnTo>
                  <a:lnTo>
                    <a:pt x="660364" y="18086"/>
                  </a:lnTo>
                  <a:lnTo>
                    <a:pt x="703525" y="16530"/>
                  </a:lnTo>
                  <a:lnTo>
                    <a:pt x="740184" y="16069"/>
                  </a:lnTo>
                  <a:lnTo>
                    <a:pt x="785230" y="15913"/>
                  </a:lnTo>
                  <a:lnTo>
                    <a:pt x="827736" y="14201"/>
                  </a:lnTo>
                  <a:lnTo>
                    <a:pt x="864829" y="13145"/>
                  </a:lnTo>
                  <a:lnTo>
                    <a:pt x="912001" y="12788"/>
                  </a:lnTo>
                  <a:lnTo>
                    <a:pt x="950900" y="12717"/>
                  </a:lnTo>
                  <a:lnTo>
                    <a:pt x="989870" y="12705"/>
                  </a:lnTo>
                  <a:lnTo>
                    <a:pt x="1033872" y="12702"/>
                  </a:lnTo>
                  <a:lnTo>
                    <a:pt x="1069135" y="12700"/>
                  </a:lnTo>
                  <a:lnTo>
                    <a:pt x="1114625" y="12700"/>
                  </a:lnTo>
                  <a:lnTo>
                    <a:pt x="1157973" y="12700"/>
                  </a:lnTo>
                  <a:lnTo>
                    <a:pt x="1193041" y="12700"/>
                  </a:lnTo>
                  <a:lnTo>
                    <a:pt x="1230948" y="12700"/>
                  </a:lnTo>
                  <a:lnTo>
                    <a:pt x="1275362" y="12700"/>
                  </a:lnTo>
                  <a:lnTo>
                    <a:pt x="1318282" y="12700"/>
                  </a:lnTo>
                  <a:lnTo>
                    <a:pt x="1365721" y="9246"/>
                  </a:lnTo>
                  <a:lnTo>
                    <a:pt x="14113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186">
              <a:extLst>
                <a:ext uri="{FF2B5EF4-FFF2-40B4-BE49-F238E27FC236}">
                  <a16:creationId xmlns:a16="http://schemas.microsoft.com/office/drawing/2014/main" xmlns="" id="{DAC3A8A0-E800-4A89-A827-CD2DC192ECA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76487" y="3275702"/>
              <a:ext cx="170131" cy="237912"/>
            </a:xfrm>
            <a:custGeom>
              <a:avLst/>
              <a:gdLst/>
              <a:ahLst/>
              <a:cxnLst/>
              <a:rect l="0" t="0" r="0" b="0"/>
              <a:pathLst>
                <a:path w="170131" h="237912">
                  <a:moveTo>
                    <a:pt x="21313" y="38998"/>
                  </a:moveTo>
                  <a:lnTo>
                    <a:pt x="21313" y="38998"/>
                  </a:lnTo>
                  <a:lnTo>
                    <a:pt x="24047" y="38998"/>
                  </a:lnTo>
                  <a:lnTo>
                    <a:pt x="17502" y="43362"/>
                  </a:lnTo>
                  <a:lnTo>
                    <a:pt x="5772" y="48369"/>
                  </a:lnTo>
                  <a:lnTo>
                    <a:pt x="0" y="43042"/>
                  </a:lnTo>
                  <a:lnTo>
                    <a:pt x="48" y="42047"/>
                  </a:lnTo>
                  <a:lnTo>
                    <a:pt x="1803" y="37628"/>
                  </a:lnTo>
                  <a:lnTo>
                    <a:pt x="3587" y="35096"/>
                  </a:lnTo>
                  <a:lnTo>
                    <a:pt x="31873" y="13693"/>
                  </a:lnTo>
                  <a:lnTo>
                    <a:pt x="76673" y="0"/>
                  </a:lnTo>
                  <a:lnTo>
                    <a:pt x="89692" y="83"/>
                  </a:lnTo>
                  <a:lnTo>
                    <a:pt x="107231" y="3625"/>
                  </a:lnTo>
                  <a:lnTo>
                    <a:pt x="112180" y="6931"/>
                  </a:lnTo>
                  <a:lnTo>
                    <a:pt x="118635" y="16130"/>
                  </a:lnTo>
                  <a:lnTo>
                    <a:pt x="120071" y="26600"/>
                  </a:lnTo>
                  <a:lnTo>
                    <a:pt x="118118" y="45016"/>
                  </a:lnTo>
                  <a:lnTo>
                    <a:pt x="90672" y="88945"/>
                  </a:lnTo>
                  <a:lnTo>
                    <a:pt x="86353" y="93857"/>
                  </a:lnTo>
                  <a:lnTo>
                    <a:pt x="81843" y="96058"/>
                  </a:lnTo>
                  <a:lnTo>
                    <a:pt x="81640" y="87233"/>
                  </a:lnTo>
                  <a:lnTo>
                    <a:pt x="85009" y="86804"/>
                  </a:lnTo>
                  <a:lnTo>
                    <a:pt x="109990" y="85579"/>
                  </a:lnTo>
                  <a:lnTo>
                    <a:pt x="122869" y="91486"/>
                  </a:lnTo>
                  <a:lnTo>
                    <a:pt x="137097" y="101522"/>
                  </a:lnTo>
                  <a:lnTo>
                    <a:pt x="158575" y="126767"/>
                  </a:lnTo>
                  <a:lnTo>
                    <a:pt x="165896" y="142144"/>
                  </a:lnTo>
                  <a:lnTo>
                    <a:pt x="170130" y="178196"/>
                  </a:lnTo>
                  <a:lnTo>
                    <a:pt x="165361" y="193680"/>
                  </a:lnTo>
                  <a:lnTo>
                    <a:pt x="149823" y="217489"/>
                  </a:lnTo>
                  <a:lnTo>
                    <a:pt x="138099" y="228213"/>
                  </a:lnTo>
                  <a:lnTo>
                    <a:pt x="115026" y="235271"/>
                  </a:lnTo>
                  <a:lnTo>
                    <a:pt x="97646" y="237911"/>
                  </a:lnTo>
                  <a:lnTo>
                    <a:pt x="68537" y="231969"/>
                  </a:lnTo>
                  <a:lnTo>
                    <a:pt x="51886" y="225753"/>
                  </a:lnTo>
                  <a:lnTo>
                    <a:pt x="48072" y="222424"/>
                  </a:lnTo>
                  <a:lnTo>
                    <a:pt x="45553" y="218593"/>
                  </a:lnTo>
                  <a:lnTo>
                    <a:pt x="42995" y="211325"/>
                  </a:lnTo>
                  <a:lnTo>
                    <a:pt x="40363" y="207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187">
              <a:extLst>
                <a:ext uri="{FF2B5EF4-FFF2-40B4-BE49-F238E27FC236}">
                  <a16:creationId xmlns:a16="http://schemas.microsoft.com/office/drawing/2014/main" xmlns="" id="{80AE1764-9CCD-489B-93BE-39DD56DE390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518400" y="3254079"/>
              <a:ext cx="114161" cy="255829"/>
            </a:xfrm>
            <a:custGeom>
              <a:avLst/>
              <a:gdLst/>
              <a:ahLst/>
              <a:cxnLst/>
              <a:rect l="0" t="0" r="0" b="0"/>
              <a:pathLst>
                <a:path w="114161" h="255829">
                  <a:moveTo>
                    <a:pt x="0" y="162221"/>
                  </a:moveTo>
                  <a:lnTo>
                    <a:pt x="0" y="162221"/>
                  </a:lnTo>
                  <a:lnTo>
                    <a:pt x="0" y="170825"/>
                  </a:lnTo>
                  <a:lnTo>
                    <a:pt x="705" y="170779"/>
                  </a:lnTo>
                  <a:lnTo>
                    <a:pt x="3371" y="169788"/>
                  </a:lnTo>
                  <a:lnTo>
                    <a:pt x="4364" y="169029"/>
                  </a:lnTo>
                  <a:lnTo>
                    <a:pt x="6089" y="165944"/>
                  </a:lnTo>
                  <a:lnTo>
                    <a:pt x="7175" y="165640"/>
                  </a:lnTo>
                  <a:lnTo>
                    <a:pt x="7958" y="165558"/>
                  </a:lnTo>
                  <a:lnTo>
                    <a:pt x="43466" y="120808"/>
                  </a:lnTo>
                  <a:lnTo>
                    <a:pt x="65899" y="78663"/>
                  </a:lnTo>
                  <a:lnTo>
                    <a:pt x="94021" y="33594"/>
                  </a:lnTo>
                  <a:lnTo>
                    <a:pt x="112707" y="382"/>
                  </a:lnTo>
                  <a:lnTo>
                    <a:pt x="113238" y="0"/>
                  </a:lnTo>
                  <a:lnTo>
                    <a:pt x="113592" y="99"/>
                  </a:lnTo>
                  <a:lnTo>
                    <a:pt x="113828" y="517"/>
                  </a:lnTo>
                  <a:lnTo>
                    <a:pt x="114160" y="3850"/>
                  </a:lnTo>
                  <a:lnTo>
                    <a:pt x="111063" y="45062"/>
                  </a:lnTo>
                  <a:lnTo>
                    <a:pt x="108269" y="85306"/>
                  </a:lnTo>
                  <a:lnTo>
                    <a:pt x="108013" y="128474"/>
                  </a:lnTo>
                  <a:lnTo>
                    <a:pt x="106277" y="169078"/>
                  </a:lnTo>
                  <a:lnTo>
                    <a:pt x="104973" y="216019"/>
                  </a:lnTo>
                  <a:lnTo>
                    <a:pt x="104778" y="255828"/>
                  </a:lnTo>
                  <a:lnTo>
                    <a:pt x="107950" y="244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188">
              <a:extLst>
                <a:ext uri="{FF2B5EF4-FFF2-40B4-BE49-F238E27FC236}">
                  <a16:creationId xmlns:a16="http://schemas.microsoft.com/office/drawing/2014/main" xmlns="" id="{8790D7F0-72EC-4146-92D3-07949F5B293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07289" y="3346581"/>
              <a:ext cx="111087" cy="9395"/>
            </a:xfrm>
            <a:custGeom>
              <a:avLst/>
              <a:gdLst/>
              <a:ahLst/>
              <a:cxnLst/>
              <a:rect l="0" t="0" r="0" b="0"/>
              <a:pathLst>
                <a:path w="111087" h="9395">
                  <a:moveTo>
                    <a:pt x="3136" y="3044"/>
                  </a:moveTo>
                  <a:lnTo>
                    <a:pt x="3136" y="3044"/>
                  </a:lnTo>
                  <a:lnTo>
                    <a:pt x="92" y="0"/>
                  </a:lnTo>
                  <a:lnTo>
                    <a:pt x="0" y="1593"/>
                  </a:lnTo>
                  <a:lnTo>
                    <a:pt x="340" y="2077"/>
                  </a:lnTo>
                  <a:lnTo>
                    <a:pt x="919" y="2399"/>
                  </a:lnTo>
                  <a:lnTo>
                    <a:pt x="19861" y="4692"/>
                  </a:lnTo>
                  <a:lnTo>
                    <a:pt x="64313" y="6018"/>
                  </a:lnTo>
                  <a:lnTo>
                    <a:pt x="111086" y="9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189">
              <a:extLst>
                <a:ext uri="{FF2B5EF4-FFF2-40B4-BE49-F238E27FC236}">
                  <a16:creationId xmlns:a16="http://schemas.microsoft.com/office/drawing/2014/main" xmlns="" id="{FE10E2B7-5A53-483B-8A8D-9CDCD972AD5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35825" y="3267075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1829" y="2887"/>
                  </a:lnTo>
                  <a:lnTo>
                    <a:pt x="1051" y="8303"/>
                  </a:lnTo>
                  <a:lnTo>
                    <a:pt x="4852" y="51955"/>
                  </a:lnTo>
                  <a:lnTo>
                    <a:pt x="8236" y="95008"/>
                  </a:lnTo>
                  <a:lnTo>
                    <a:pt x="9492" y="141950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190">
              <a:extLst>
                <a:ext uri="{FF2B5EF4-FFF2-40B4-BE49-F238E27FC236}">
                  <a16:creationId xmlns:a16="http://schemas.microsoft.com/office/drawing/2014/main" xmlns="" id="{D307A7F6-6798-4786-8E42-3B2D05B3D37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73257" y="2861686"/>
              <a:ext cx="152477" cy="298559"/>
            </a:xfrm>
            <a:custGeom>
              <a:avLst/>
              <a:gdLst/>
              <a:ahLst/>
              <a:cxnLst/>
              <a:rect l="0" t="0" r="0" b="0"/>
              <a:pathLst>
                <a:path w="152477" h="298559">
                  <a:moveTo>
                    <a:pt x="116618" y="5339"/>
                  </a:moveTo>
                  <a:lnTo>
                    <a:pt x="116618" y="5339"/>
                  </a:lnTo>
                  <a:lnTo>
                    <a:pt x="113455" y="2175"/>
                  </a:lnTo>
                  <a:lnTo>
                    <a:pt x="113446" y="3853"/>
                  </a:lnTo>
                  <a:lnTo>
                    <a:pt x="109681" y="3738"/>
                  </a:lnTo>
                  <a:lnTo>
                    <a:pt x="65343" y="0"/>
                  </a:lnTo>
                  <a:lnTo>
                    <a:pt x="39062" y="808"/>
                  </a:lnTo>
                  <a:lnTo>
                    <a:pt x="14571" y="6464"/>
                  </a:lnTo>
                  <a:lnTo>
                    <a:pt x="9410" y="10425"/>
                  </a:lnTo>
                  <a:lnTo>
                    <a:pt x="1070" y="19571"/>
                  </a:lnTo>
                  <a:lnTo>
                    <a:pt x="0" y="22013"/>
                  </a:lnTo>
                  <a:lnTo>
                    <a:pt x="2314" y="68216"/>
                  </a:lnTo>
                  <a:lnTo>
                    <a:pt x="6737" y="114130"/>
                  </a:lnTo>
                  <a:lnTo>
                    <a:pt x="8908" y="133130"/>
                  </a:lnTo>
                  <a:lnTo>
                    <a:pt x="9534" y="133925"/>
                  </a:lnTo>
                  <a:lnTo>
                    <a:pt x="11387" y="135200"/>
                  </a:lnTo>
                  <a:lnTo>
                    <a:pt x="11539" y="134952"/>
                  </a:lnTo>
                  <a:lnTo>
                    <a:pt x="12169" y="131909"/>
                  </a:lnTo>
                  <a:lnTo>
                    <a:pt x="17256" y="122238"/>
                  </a:lnTo>
                  <a:lnTo>
                    <a:pt x="19305" y="120794"/>
                  </a:lnTo>
                  <a:lnTo>
                    <a:pt x="28212" y="117685"/>
                  </a:lnTo>
                  <a:lnTo>
                    <a:pt x="60047" y="115019"/>
                  </a:lnTo>
                  <a:lnTo>
                    <a:pt x="80110" y="118891"/>
                  </a:lnTo>
                  <a:lnTo>
                    <a:pt x="95257" y="126159"/>
                  </a:lnTo>
                  <a:lnTo>
                    <a:pt x="114189" y="143087"/>
                  </a:lnTo>
                  <a:lnTo>
                    <a:pt x="134434" y="175180"/>
                  </a:lnTo>
                  <a:lnTo>
                    <a:pt x="148873" y="214889"/>
                  </a:lnTo>
                  <a:lnTo>
                    <a:pt x="152476" y="232018"/>
                  </a:lnTo>
                  <a:lnTo>
                    <a:pt x="152193" y="244021"/>
                  </a:lnTo>
                  <a:lnTo>
                    <a:pt x="146188" y="257352"/>
                  </a:lnTo>
                  <a:lnTo>
                    <a:pt x="132788" y="274038"/>
                  </a:lnTo>
                  <a:lnTo>
                    <a:pt x="116117" y="284390"/>
                  </a:lnTo>
                  <a:lnTo>
                    <a:pt x="87180" y="295499"/>
                  </a:lnTo>
                  <a:lnTo>
                    <a:pt x="58069" y="298558"/>
                  </a:lnTo>
                  <a:lnTo>
                    <a:pt x="41396" y="295975"/>
                  </a:lnTo>
                  <a:lnTo>
                    <a:pt x="38600" y="293641"/>
                  </a:lnTo>
                  <a:lnTo>
                    <a:pt x="34554" y="286343"/>
                  </a:lnTo>
                  <a:lnTo>
                    <a:pt x="30893" y="262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191">
              <a:extLst>
                <a:ext uri="{FF2B5EF4-FFF2-40B4-BE49-F238E27FC236}">
                  <a16:creationId xmlns:a16="http://schemas.microsoft.com/office/drawing/2014/main" xmlns="" id="{2A7E243D-E684-445D-AD63-084853DB0FF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89825" y="2858200"/>
              <a:ext cx="101156" cy="243776"/>
            </a:xfrm>
            <a:custGeom>
              <a:avLst/>
              <a:gdLst/>
              <a:ahLst/>
              <a:cxnLst/>
              <a:rect l="0" t="0" r="0" b="0"/>
              <a:pathLst>
                <a:path w="101156" h="243776">
                  <a:moveTo>
                    <a:pt x="0" y="186625"/>
                  </a:moveTo>
                  <a:lnTo>
                    <a:pt x="0" y="186625"/>
                  </a:lnTo>
                  <a:lnTo>
                    <a:pt x="5467" y="186625"/>
                  </a:lnTo>
                  <a:lnTo>
                    <a:pt x="7774" y="188311"/>
                  </a:lnTo>
                  <a:lnTo>
                    <a:pt x="8358" y="188454"/>
                  </a:lnTo>
                  <a:lnTo>
                    <a:pt x="8747" y="188197"/>
                  </a:lnTo>
                  <a:lnTo>
                    <a:pt x="9006" y="187673"/>
                  </a:lnTo>
                  <a:lnTo>
                    <a:pt x="11176" y="187091"/>
                  </a:lnTo>
                  <a:lnTo>
                    <a:pt x="17286" y="186652"/>
                  </a:lnTo>
                  <a:lnTo>
                    <a:pt x="50837" y="142289"/>
                  </a:lnTo>
                  <a:lnTo>
                    <a:pt x="71185" y="101177"/>
                  </a:lnTo>
                  <a:lnTo>
                    <a:pt x="83588" y="57610"/>
                  </a:lnTo>
                  <a:lnTo>
                    <a:pt x="91877" y="10548"/>
                  </a:lnTo>
                  <a:lnTo>
                    <a:pt x="92928" y="6886"/>
                  </a:lnTo>
                  <a:lnTo>
                    <a:pt x="93702" y="5416"/>
                  </a:lnTo>
                  <a:lnTo>
                    <a:pt x="93865" y="4083"/>
                  </a:lnTo>
                  <a:lnTo>
                    <a:pt x="92380" y="0"/>
                  </a:lnTo>
                  <a:lnTo>
                    <a:pt x="92166" y="2878"/>
                  </a:lnTo>
                  <a:lnTo>
                    <a:pt x="95121" y="45855"/>
                  </a:lnTo>
                  <a:lnTo>
                    <a:pt x="96924" y="87416"/>
                  </a:lnTo>
                  <a:lnTo>
                    <a:pt x="98227" y="126676"/>
                  </a:lnTo>
                  <a:lnTo>
                    <a:pt x="98386" y="171255"/>
                  </a:lnTo>
                  <a:lnTo>
                    <a:pt x="101155" y="214212"/>
                  </a:lnTo>
                  <a:lnTo>
                    <a:pt x="100601" y="237787"/>
                  </a:lnTo>
                  <a:lnTo>
                    <a:pt x="98425" y="243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192">
              <a:extLst>
                <a:ext uri="{FF2B5EF4-FFF2-40B4-BE49-F238E27FC236}">
                  <a16:creationId xmlns:a16="http://schemas.microsoft.com/office/drawing/2014/main" xmlns="" id="{8FBC97BB-F7F7-40A3-80AB-F6455DCA950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69150" y="2965450"/>
              <a:ext cx="149226" cy="34926"/>
            </a:xfrm>
            <a:custGeom>
              <a:avLst/>
              <a:gdLst/>
              <a:ahLst/>
              <a:cxnLst/>
              <a:rect l="0" t="0" r="0" b="0"/>
              <a:pathLst>
                <a:path w="149226" h="3492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45578" y="11356"/>
                  </a:lnTo>
                  <a:lnTo>
                    <a:pt x="93163" y="21665"/>
                  </a:lnTo>
                  <a:lnTo>
                    <a:pt x="149225" y="34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193">
              <a:extLst>
                <a:ext uri="{FF2B5EF4-FFF2-40B4-BE49-F238E27FC236}">
                  <a16:creationId xmlns:a16="http://schemas.microsoft.com/office/drawing/2014/main" xmlns="" id="{37353C07-04FA-4165-A4CB-E4D34107FF4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05149" y="2488647"/>
              <a:ext cx="109196" cy="272021"/>
            </a:xfrm>
            <a:custGeom>
              <a:avLst/>
              <a:gdLst/>
              <a:ahLst/>
              <a:cxnLst/>
              <a:rect l="0" t="0" r="0" b="0"/>
              <a:pathLst>
                <a:path w="109196" h="272021">
                  <a:moveTo>
                    <a:pt x="43451" y="10078"/>
                  </a:moveTo>
                  <a:lnTo>
                    <a:pt x="43451" y="10078"/>
                  </a:lnTo>
                  <a:lnTo>
                    <a:pt x="43451" y="8392"/>
                  </a:lnTo>
                  <a:lnTo>
                    <a:pt x="42511" y="6624"/>
                  </a:lnTo>
                  <a:lnTo>
                    <a:pt x="41766" y="5659"/>
                  </a:lnTo>
                  <a:lnTo>
                    <a:pt x="39998" y="4586"/>
                  </a:lnTo>
                  <a:lnTo>
                    <a:pt x="39032" y="4300"/>
                  </a:lnTo>
                  <a:lnTo>
                    <a:pt x="22909" y="7257"/>
                  </a:lnTo>
                  <a:lnTo>
                    <a:pt x="15347" y="9913"/>
                  </a:lnTo>
                  <a:lnTo>
                    <a:pt x="2373" y="29529"/>
                  </a:lnTo>
                  <a:lnTo>
                    <a:pt x="0" y="39712"/>
                  </a:lnTo>
                  <a:lnTo>
                    <a:pt x="151" y="47943"/>
                  </a:lnTo>
                  <a:lnTo>
                    <a:pt x="4202" y="61436"/>
                  </a:lnTo>
                  <a:lnTo>
                    <a:pt x="19049" y="83167"/>
                  </a:lnTo>
                  <a:lnTo>
                    <a:pt x="62538" y="122491"/>
                  </a:lnTo>
                  <a:lnTo>
                    <a:pt x="82425" y="143614"/>
                  </a:lnTo>
                  <a:lnTo>
                    <a:pt x="103583" y="188265"/>
                  </a:lnTo>
                  <a:lnTo>
                    <a:pt x="109195" y="217310"/>
                  </a:lnTo>
                  <a:lnTo>
                    <a:pt x="101523" y="244309"/>
                  </a:lnTo>
                  <a:lnTo>
                    <a:pt x="100158" y="247724"/>
                  </a:lnTo>
                  <a:lnTo>
                    <a:pt x="89808" y="259271"/>
                  </a:lnTo>
                  <a:lnTo>
                    <a:pt x="77256" y="268259"/>
                  </a:lnTo>
                  <a:lnTo>
                    <a:pt x="61228" y="272020"/>
                  </a:lnTo>
                  <a:lnTo>
                    <a:pt x="43074" y="269763"/>
                  </a:lnTo>
                  <a:lnTo>
                    <a:pt x="27660" y="262940"/>
                  </a:lnTo>
                  <a:lnTo>
                    <a:pt x="15842" y="252530"/>
                  </a:lnTo>
                  <a:lnTo>
                    <a:pt x="9008" y="242194"/>
                  </a:lnTo>
                  <a:lnTo>
                    <a:pt x="7918" y="235655"/>
                  </a:lnTo>
                  <a:lnTo>
                    <a:pt x="11777" y="212720"/>
                  </a:lnTo>
                  <a:lnTo>
                    <a:pt x="31105" y="166455"/>
                  </a:lnTo>
                  <a:lnTo>
                    <a:pt x="58830" y="119183"/>
                  </a:lnTo>
                  <a:lnTo>
                    <a:pt x="85697" y="73679"/>
                  </a:lnTo>
                  <a:lnTo>
                    <a:pt x="92561" y="49021"/>
                  </a:lnTo>
                  <a:lnTo>
                    <a:pt x="90574" y="17092"/>
                  </a:lnTo>
                  <a:lnTo>
                    <a:pt x="89684" y="12637"/>
                  </a:lnTo>
                  <a:lnTo>
                    <a:pt x="83990" y="4865"/>
                  </a:lnTo>
                  <a:lnTo>
                    <a:pt x="80001" y="1311"/>
                  </a:lnTo>
                  <a:lnTo>
                    <a:pt x="74874" y="0"/>
                  </a:lnTo>
                  <a:lnTo>
                    <a:pt x="62591" y="1366"/>
                  </a:lnTo>
                  <a:lnTo>
                    <a:pt x="37101" y="10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194">
              <a:extLst>
                <a:ext uri="{FF2B5EF4-FFF2-40B4-BE49-F238E27FC236}">
                  <a16:creationId xmlns:a16="http://schemas.microsoft.com/office/drawing/2014/main" xmlns="" id="{9A5CB0DA-BA03-4C12-92C5-7016D045083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523597" y="2492375"/>
              <a:ext cx="128711" cy="227010"/>
            </a:xfrm>
            <a:custGeom>
              <a:avLst/>
              <a:gdLst/>
              <a:ahLst/>
              <a:cxnLst/>
              <a:rect l="0" t="0" r="0" b="0"/>
              <a:pathLst>
                <a:path w="128711" h="227010">
                  <a:moveTo>
                    <a:pt x="48778" y="0"/>
                  </a:moveTo>
                  <a:lnTo>
                    <a:pt x="48778" y="0"/>
                  </a:lnTo>
                  <a:lnTo>
                    <a:pt x="47093" y="0"/>
                  </a:lnTo>
                  <a:lnTo>
                    <a:pt x="45325" y="941"/>
                  </a:lnTo>
                  <a:lnTo>
                    <a:pt x="43363" y="2888"/>
                  </a:lnTo>
                  <a:lnTo>
                    <a:pt x="39434" y="9225"/>
                  </a:lnTo>
                  <a:lnTo>
                    <a:pt x="29845" y="52862"/>
                  </a:lnTo>
                  <a:lnTo>
                    <a:pt x="27056" y="70705"/>
                  </a:lnTo>
                  <a:lnTo>
                    <a:pt x="29610" y="87924"/>
                  </a:lnTo>
                  <a:lnTo>
                    <a:pt x="29297" y="88249"/>
                  </a:lnTo>
                  <a:lnTo>
                    <a:pt x="26984" y="88814"/>
                  </a:lnTo>
                  <a:lnTo>
                    <a:pt x="26841" y="88490"/>
                  </a:lnTo>
                  <a:lnTo>
                    <a:pt x="26591" y="86159"/>
                  </a:lnTo>
                  <a:lnTo>
                    <a:pt x="29935" y="84168"/>
                  </a:lnTo>
                  <a:lnTo>
                    <a:pt x="48630" y="78634"/>
                  </a:lnTo>
                  <a:lnTo>
                    <a:pt x="69188" y="77787"/>
                  </a:lnTo>
                  <a:lnTo>
                    <a:pt x="81558" y="81531"/>
                  </a:lnTo>
                  <a:lnTo>
                    <a:pt x="87571" y="85154"/>
                  </a:lnTo>
                  <a:lnTo>
                    <a:pt x="105989" y="106248"/>
                  </a:lnTo>
                  <a:lnTo>
                    <a:pt x="124346" y="144938"/>
                  </a:lnTo>
                  <a:lnTo>
                    <a:pt x="128710" y="169278"/>
                  </a:lnTo>
                  <a:lnTo>
                    <a:pt x="127342" y="184949"/>
                  </a:lnTo>
                  <a:lnTo>
                    <a:pt x="121563" y="201908"/>
                  </a:lnTo>
                  <a:lnTo>
                    <a:pt x="116405" y="208976"/>
                  </a:lnTo>
                  <a:lnTo>
                    <a:pt x="98721" y="221196"/>
                  </a:lnTo>
                  <a:lnTo>
                    <a:pt x="86850" y="225309"/>
                  </a:lnTo>
                  <a:lnTo>
                    <a:pt x="57069" y="227009"/>
                  </a:lnTo>
                  <a:lnTo>
                    <a:pt x="10655" y="222013"/>
                  </a:lnTo>
                  <a:lnTo>
                    <a:pt x="482" y="219655"/>
                  </a:lnTo>
                  <a:lnTo>
                    <a:pt x="0" y="219109"/>
                  </a:lnTo>
                  <a:lnTo>
                    <a:pt x="1153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195">
              <a:extLst>
                <a:ext uri="{FF2B5EF4-FFF2-40B4-BE49-F238E27FC236}">
                  <a16:creationId xmlns:a16="http://schemas.microsoft.com/office/drawing/2014/main" xmlns="" id="{6878E733-D221-417A-837B-7FC50A5DAA9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61165" y="2481781"/>
              <a:ext cx="169961" cy="32820"/>
            </a:xfrm>
            <a:custGeom>
              <a:avLst/>
              <a:gdLst/>
              <a:ahLst/>
              <a:cxnLst/>
              <a:rect l="0" t="0" r="0" b="0"/>
              <a:pathLst>
                <a:path w="169961" h="32820">
                  <a:moveTo>
                    <a:pt x="1685" y="32819"/>
                  </a:moveTo>
                  <a:lnTo>
                    <a:pt x="1685" y="32819"/>
                  </a:lnTo>
                  <a:lnTo>
                    <a:pt x="0" y="32819"/>
                  </a:lnTo>
                  <a:lnTo>
                    <a:pt x="208" y="32466"/>
                  </a:lnTo>
                  <a:lnTo>
                    <a:pt x="3874" y="29579"/>
                  </a:lnTo>
                  <a:lnTo>
                    <a:pt x="8723" y="22687"/>
                  </a:lnTo>
                  <a:lnTo>
                    <a:pt x="10473" y="16019"/>
                  </a:lnTo>
                  <a:lnTo>
                    <a:pt x="11113" y="8691"/>
                  </a:lnTo>
                  <a:lnTo>
                    <a:pt x="17923" y="1054"/>
                  </a:lnTo>
                  <a:lnTo>
                    <a:pt x="19919" y="0"/>
                  </a:lnTo>
                  <a:lnTo>
                    <a:pt x="21249" y="357"/>
                  </a:lnTo>
                  <a:lnTo>
                    <a:pt x="25070" y="5162"/>
                  </a:lnTo>
                  <a:lnTo>
                    <a:pt x="35746" y="11640"/>
                  </a:lnTo>
                  <a:lnTo>
                    <a:pt x="55421" y="13582"/>
                  </a:lnTo>
                  <a:lnTo>
                    <a:pt x="102087" y="8270"/>
                  </a:lnTo>
                  <a:lnTo>
                    <a:pt x="148612" y="3049"/>
                  </a:lnTo>
                  <a:lnTo>
                    <a:pt x="169960" y="4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SMARTInkShape-196">
            <a:extLst>
              <a:ext uri="{FF2B5EF4-FFF2-40B4-BE49-F238E27FC236}">
                <a16:creationId xmlns:a16="http://schemas.microsoft.com/office/drawing/2014/main" xmlns="" id="{E86F38E5-5618-4BF5-8D8C-0B1205A25E8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223137" y="2901950"/>
            <a:ext cx="8900" cy="180976"/>
          </a:xfrm>
          <a:custGeom>
            <a:avLst/>
            <a:gdLst/>
            <a:ahLst/>
            <a:cxnLst/>
            <a:rect l="0" t="0" r="0" b="0"/>
            <a:pathLst>
              <a:path w="8900" h="180976">
                <a:moveTo>
                  <a:pt x="3163" y="0"/>
                </a:moveTo>
                <a:lnTo>
                  <a:pt x="3163" y="0"/>
                </a:lnTo>
                <a:lnTo>
                  <a:pt x="981" y="5069"/>
                </a:lnTo>
                <a:lnTo>
                  <a:pt x="0" y="35711"/>
                </a:lnTo>
                <a:lnTo>
                  <a:pt x="4849" y="83031"/>
                </a:lnTo>
                <a:lnTo>
                  <a:pt x="8899" y="128239"/>
                </a:lnTo>
                <a:lnTo>
                  <a:pt x="7804" y="169485"/>
                </a:lnTo>
                <a:lnTo>
                  <a:pt x="3163" y="1809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SMARTInkShape-197">
            <a:extLst>
              <a:ext uri="{FF2B5EF4-FFF2-40B4-BE49-F238E27FC236}">
                <a16:creationId xmlns:a16="http://schemas.microsoft.com/office/drawing/2014/main" xmlns="" id="{ECB2D110-2425-4C01-AA8C-847C90E081C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86139" y="3753736"/>
            <a:ext cx="140262" cy="328810"/>
          </a:xfrm>
          <a:custGeom>
            <a:avLst/>
            <a:gdLst/>
            <a:ahLst/>
            <a:cxnLst/>
            <a:rect l="0" t="0" r="0" b="0"/>
            <a:pathLst>
              <a:path w="140262" h="328810">
                <a:moveTo>
                  <a:pt x="140261" y="11814"/>
                </a:moveTo>
                <a:lnTo>
                  <a:pt x="140261" y="11814"/>
                </a:lnTo>
                <a:lnTo>
                  <a:pt x="140261" y="9080"/>
                </a:lnTo>
                <a:lnTo>
                  <a:pt x="137125" y="5506"/>
                </a:lnTo>
                <a:lnTo>
                  <a:pt x="119002" y="0"/>
                </a:lnTo>
                <a:lnTo>
                  <a:pt x="99078" y="172"/>
                </a:lnTo>
                <a:lnTo>
                  <a:pt x="82071" y="5242"/>
                </a:lnTo>
                <a:lnTo>
                  <a:pt x="60026" y="19913"/>
                </a:lnTo>
                <a:lnTo>
                  <a:pt x="46540" y="35573"/>
                </a:lnTo>
                <a:lnTo>
                  <a:pt x="25168" y="77283"/>
                </a:lnTo>
                <a:lnTo>
                  <a:pt x="11042" y="121897"/>
                </a:lnTo>
                <a:lnTo>
                  <a:pt x="0" y="163702"/>
                </a:lnTo>
                <a:lnTo>
                  <a:pt x="349" y="202517"/>
                </a:lnTo>
                <a:lnTo>
                  <a:pt x="10905" y="245045"/>
                </a:lnTo>
                <a:lnTo>
                  <a:pt x="24950" y="280334"/>
                </a:lnTo>
                <a:lnTo>
                  <a:pt x="53597" y="311422"/>
                </a:lnTo>
                <a:lnTo>
                  <a:pt x="69033" y="323979"/>
                </a:lnTo>
                <a:lnTo>
                  <a:pt x="80429" y="327577"/>
                </a:lnTo>
                <a:lnTo>
                  <a:pt x="105396" y="328809"/>
                </a:lnTo>
                <a:lnTo>
                  <a:pt x="114173" y="326734"/>
                </a:lnTo>
                <a:lnTo>
                  <a:pt x="117848" y="324875"/>
                </a:lnTo>
                <a:lnTo>
                  <a:pt x="125271" y="318474"/>
                </a:lnTo>
                <a:lnTo>
                  <a:pt x="128307" y="313795"/>
                </a:lnTo>
                <a:lnTo>
                  <a:pt x="136061" y="293176"/>
                </a:lnTo>
                <a:lnTo>
                  <a:pt x="136996" y="272499"/>
                </a:lnTo>
                <a:lnTo>
                  <a:pt x="133689" y="261053"/>
                </a:lnTo>
                <a:lnTo>
                  <a:pt x="112201" y="219833"/>
                </a:lnTo>
                <a:lnTo>
                  <a:pt x="101283" y="208714"/>
                </a:lnTo>
                <a:lnTo>
                  <a:pt x="65779" y="189065"/>
                </a:lnTo>
                <a:lnTo>
                  <a:pt x="55594" y="187217"/>
                </a:lnTo>
                <a:lnTo>
                  <a:pt x="50538" y="187725"/>
                </a:lnTo>
                <a:lnTo>
                  <a:pt x="41046" y="192612"/>
                </a:lnTo>
                <a:lnTo>
                  <a:pt x="35448" y="196656"/>
                </a:lnTo>
                <a:lnTo>
                  <a:pt x="22369" y="212706"/>
                </a:lnTo>
                <a:lnTo>
                  <a:pt x="14620" y="235881"/>
                </a:lnTo>
                <a:lnTo>
                  <a:pt x="13261" y="2531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8" name="SMARTInkShape-Group83">
            <a:extLst>
              <a:ext uri="{FF2B5EF4-FFF2-40B4-BE49-F238E27FC236}">
                <a16:creationId xmlns:a16="http://schemas.microsoft.com/office/drawing/2014/main" xmlns="" id="{9C0DE5ED-A0A8-4BD4-BE2D-914CF3206758}"/>
              </a:ext>
            </a:extLst>
          </p:cNvPr>
          <p:cNvGrpSpPr/>
          <p:nvPr/>
        </p:nvGrpSpPr>
        <p:grpSpPr>
          <a:xfrm>
            <a:off x="7429593" y="2137422"/>
            <a:ext cx="275574" cy="232423"/>
            <a:chOff x="7429593" y="2137422"/>
            <a:chExt cx="275574" cy="232423"/>
          </a:xfrm>
        </p:grpSpPr>
        <p:sp>
          <p:nvSpPr>
            <p:cNvPr id="56" name="SMARTInkShape-198">
              <a:extLst>
                <a:ext uri="{FF2B5EF4-FFF2-40B4-BE49-F238E27FC236}">
                  <a16:creationId xmlns:a16="http://schemas.microsoft.com/office/drawing/2014/main" xmlns="" id="{8C1682BF-A766-4B84-8449-AC042D7A876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29593" y="2137422"/>
              <a:ext cx="275574" cy="232423"/>
            </a:xfrm>
            <a:custGeom>
              <a:avLst/>
              <a:gdLst/>
              <a:ahLst/>
              <a:cxnLst/>
              <a:rect l="0" t="0" r="0" b="0"/>
              <a:pathLst>
                <a:path w="275574" h="232423">
                  <a:moveTo>
                    <a:pt x="206282" y="31103"/>
                  </a:moveTo>
                  <a:lnTo>
                    <a:pt x="206282" y="31103"/>
                  </a:lnTo>
                  <a:lnTo>
                    <a:pt x="204597" y="31103"/>
                  </a:lnTo>
                  <a:lnTo>
                    <a:pt x="204100" y="31456"/>
                  </a:lnTo>
                  <a:lnTo>
                    <a:pt x="203769" y="32044"/>
                  </a:lnTo>
                  <a:lnTo>
                    <a:pt x="203548" y="32789"/>
                  </a:lnTo>
                  <a:lnTo>
                    <a:pt x="203402" y="32932"/>
                  </a:lnTo>
                  <a:lnTo>
                    <a:pt x="203303" y="32675"/>
                  </a:lnTo>
                  <a:lnTo>
                    <a:pt x="203107" y="27969"/>
                  </a:lnTo>
                  <a:lnTo>
                    <a:pt x="189375" y="18503"/>
                  </a:lnTo>
                  <a:lnTo>
                    <a:pt x="146423" y="6049"/>
                  </a:lnTo>
                  <a:lnTo>
                    <a:pt x="107894" y="0"/>
                  </a:lnTo>
                  <a:lnTo>
                    <a:pt x="62632" y="5811"/>
                  </a:lnTo>
                  <a:lnTo>
                    <a:pt x="38716" y="13329"/>
                  </a:lnTo>
                  <a:lnTo>
                    <a:pt x="25909" y="20271"/>
                  </a:lnTo>
                  <a:lnTo>
                    <a:pt x="5262" y="44132"/>
                  </a:lnTo>
                  <a:lnTo>
                    <a:pt x="2287" y="55944"/>
                  </a:lnTo>
                  <a:lnTo>
                    <a:pt x="0" y="98031"/>
                  </a:lnTo>
                  <a:lnTo>
                    <a:pt x="1698" y="120588"/>
                  </a:lnTo>
                  <a:lnTo>
                    <a:pt x="20321" y="166951"/>
                  </a:lnTo>
                  <a:lnTo>
                    <a:pt x="29435" y="183655"/>
                  </a:lnTo>
                  <a:lnTo>
                    <a:pt x="58551" y="209244"/>
                  </a:lnTo>
                  <a:lnTo>
                    <a:pt x="90069" y="224612"/>
                  </a:lnTo>
                  <a:lnTo>
                    <a:pt x="132733" y="232079"/>
                  </a:lnTo>
                  <a:lnTo>
                    <a:pt x="172834" y="232422"/>
                  </a:lnTo>
                  <a:lnTo>
                    <a:pt x="219939" y="223805"/>
                  </a:lnTo>
                  <a:lnTo>
                    <a:pt x="240338" y="214434"/>
                  </a:lnTo>
                  <a:lnTo>
                    <a:pt x="261392" y="197816"/>
                  </a:lnTo>
                  <a:lnTo>
                    <a:pt x="270294" y="174754"/>
                  </a:lnTo>
                  <a:lnTo>
                    <a:pt x="275573" y="135490"/>
                  </a:lnTo>
                  <a:lnTo>
                    <a:pt x="274373" y="109382"/>
                  </a:lnTo>
                  <a:lnTo>
                    <a:pt x="262558" y="72282"/>
                  </a:lnTo>
                  <a:lnTo>
                    <a:pt x="255333" y="58356"/>
                  </a:lnTo>
                  <a:lnTo>
                    <a:pt x="240297" y="45841"/>
                  </a:lnTo>
                  <a:lnTo>
                    <a:pt x="196141" y="25052"/>
                  </a:lnTo>
                  <a:lnTo>
                    <a:pt x="142782" y="120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199">
              <a:extLst>
                <a:ext uri="{FF2B5EF4-FFF2-40B4-BE49-F238E27FC236}">
                  <a16:creationId xmlns:a16="http://schemas.microsoft.com/office/drawing/2014/main" xmlns="" id="{23CE3BE0-E0EE-41C7-9A37-BE1B6CE93CC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521575" y="2181787"/>
              <a:ext cx="72352" cy="104214"/>
            </a:xfrm>
            <a:custGeom>
              <a:avLst/>
              <a:gdLst/>
              <a:ahLst/>
              <a:cxnLst/>
              <a:rect l="0" t="0" r="0" b="0"/>
              <a:pathLst>
                <a:path w="72352" h="104214">
                  <a:moveTo>
                    <a:pt x="0" y="97863"/>
                  </a:moveTo>
                  <a:lnTo>
                    <a:pt x="0" y="97863"/>
                  </a:lnTo>
                  <a:lnTo>
                    <a:pt x="1685" y="96177"/>
                  </a:lnTo>
                  <a:lnTo>
                    <a:pt x="2513" y="94409"/>
                  </a:lnTo>
                  <a:lnTo>
                    <a:pt x="2734" y="93444"/>
                  </a:lnTo>
                  <a:lnTo>
                    <a:pt x="4860" y="91430"/>
                  </a:lnTo>
                  <a:lnTo>
                    <a:pt x="24613" y="73222"/>
                  </a:lnTo>
                  <a:lnTo>
                    <a:pt x="40718" y="52746"/>
                  </a:lnTo>
                  <a:lnTo>
                    <a:pt x="51080" y="32511"/>
                  </a:lnTo>
                  <a:lnTo>
                    <a:pt x="60237" y="0"/>
                  </a:lnTo>
                  <a:lnTo>
                    <a:pt x="60620" y="165"/>
                  </a:lnTo>
                  <a:lnTo>
                    <a:pt x="61985" y="1290"/>
                  </a:lnTo>
                  <a:lnTo>
                    <a:pt x="62826" y="2966"/>
                  </a:lnTo>
                  <a:lnTo>
                    <a:pt x="68829" y="50145"/>
                  </a:lnTo>
                  <a:lnTo>
                    <a:pt x="72351" y="88547"/>
                  </a:lnTo>
                  <a:lnTo>
                    <a:pt x="69850" y="104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SMARTInkShape-200">
            <a:extLst>
              <a:ext uri="{FF2B5EF4-FFF2-40B4-BE49-F238E27FC236}">
                <a16:creationId xmlns:a16="http://schemas.microsoft.com/office/drawing/2014/main" xmlns="" id="{F19F7C85-8156-4522-92EF-C51289DDC2E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620000" y="3695473"/>
            <a:ext cx="104133" cy="327536"/>
          </a:xfrm>
          <a:custGeom>
            <a:avLst/>
            <a:gdLst/>
            <a:ahLst/>
            <a:cxnLst/>
            <a:rect l="0" t="0" r="0" b="0"/>
            <a:pathLst>
              <a:path w="104133" h="327536">
                <a:moveTo>
                  <a:pt x="44450" y="22452"/>
                </a:moveTo>
                <a:lnTo>
                  <a:pt x="44450" y="22452"/>
                </a:lnTo>
                <a:lnTo>
                  <a:pt x="39381" y="22099"/>
                </a:lnTo>
                <a:lnTo>
                  <a:pt x="31851" y="19316"/>
                </a:lnTo>
                <a:lnTo>
                  <a:pt x="9778" y="28702"/>
                </a:lnTo>
                <a:lnTo>
                  <a:pt x="4345" y="32991"/>
                </a:lnTo>
                <a:lnTo>
                  <a:pt x="1932" y="37249"/>
                </a:lnTo>
                <a:lnTo>
                  <a:pt x="170" y="52701"/>
                </a:lnTo>
                <a:lnTo>
                  <a:pt x="1736" y="64419"/>
                </a:lnTo>
                <a:lnTo>
                  <a:pt x="7805" y="77377"/>
                </a:lnTo>
                <a:lnTo>
                  <a:pt x="40741" y="124094"/>
                </a:lnTo>
                <a:lnTo>
                  <a:pt x="76562" y="169910"/>
                </a:lnTo>
                <a:lnTo>
                  <a:pt x="88913" y="189445"/>
                </a:lnTo>
                <a:lnTo>
                  <a:pt x="98147" y="220409"/>
                </a:lnTo>
                <a:lnTo>
                  <a:pt x="104132" y="263590"/>
                </a:lnTo>
                <a:lnTo>
                  <a:pt x="101236" y="291230"/>
                </a:lnTo>
                <a:lnTo>
                  <a:pt x="93725" y="313898"/>
                </a:lnTo>
                <a:lnTo>
                  <a:pt x="89751" y="319318"/>
                </a:lnTo>
                <a:lnTo>
                  <a:pt x="81862" y="326038"/>
                </a:lnTo>
                <a:lnTo>
                  <a:pt x="74953" y="327535"/>
                </a:lnTo>
                <a:lnTo>
                  <a:pt x="59020" y="325622"/>
                </a:lnTo>
                <a:lnTo>
                  <a:pt x="51632" y="320060"/>
                </a:lnTo>
                <a:lnTo>
                  <a:pt x="33043" y="296687"/>
                </a:lnTo>
                <a:lnTo>
                  <a:pt x="28213" y="286328"/>
                </a:lnTo>
                <a:lnTo>
                  <a:pt x="26234" y="269814"/>
                </a:lnTo>
                <a:lnTo>
                  <a:pt x="27652" y="260096"/>
                </a:lnTo>
                <a:lnTo>
                  <a:pt x="51769" y="214110"/>
                </a:lnTo>
                <a:lnTo>
                  <a:pt x="76796" y="169160"/>
                </a:lnTo>
                <a:lnTo>
                  <a:pt x="85000" y="152273"/>
                </a:lnTo>
                <a:lnTo>
                  <a:pt x="93697" y="104652"/>
                </a:lnTo>
                <a:lnTo>
                  <a:pt x="96686" y="64223"/>
                </a:lnTo>
                <a:lnTo>
                  <a:pt x="92163" y="35877"/>
                </a:lnTo>
                <a:lnTo>
                  <a:pt x="86495" y="21373"/>
                </a:lnTo>
                <a:lnTo>
                  <a:pt x="66864" y="7002"/>
                </a:lnTo>
                <a:lnTo>
                  <a:pt x="47132" y="0"/>
                </a:lnTo>
                <a:lnTo>
                  <a:pt x="0" y="975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SMARTInkShape-Group85">
            <a:extLst>
              <a:ext uri="{FF2B5EF4-FFF2-40B4-BE49-F238E27FC236}">
                <a16:creationId xmlns:a16="http://schemas.microsoft.com/office/drawing/2014/main" xmlns="" id="{E2A03169-738C-4542-B465-47EB7638F674}"/>
              </a:ext>
            </a:extLst>
          </p:cNvPr>
          <p:cNvGrpSpPr/>
          <p:nvPr/>
        </p:nvGrpSpPr>
        <p:grpSpPr>
          <a:xfrm>
            <a:off x="3873500" y="3867331"/>
            <a:ext cx="711201" cy="339173"/>
            <a:chOff x="3873500" y="3867331"/>
            <a:chExt cx="711201" cy="339173"/>
          </a:xfrm>
        </p:grpSpPr>
        <p:sp>
          <p:nvSpPr>
            <p:cNvPr id="60" name="SMARTInkShape-201">
              <a:extLst>
                <a:ext uri="{FF2B5EF4-FFF2-40B4-BE49-F238E27FC236}">
                  <a16:creationId xmlns:a16="http://schemas.microsoft.com/office/drawing/2014/main" xmlns="" id="{0333DD30-E58E-4ED4-A16E-9D2C437DA69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25950" y="3900401"/>
              <a:ext cx="158751" cy="306103"/>
            </a:xfrm>
            <a:custGeom>
              <a:avLst/>
              <a:gdLst/>
              <a:ahLst/>
              <a:cxnLst/>
              <a:rect l="0" t="0" r="0" b="0"/>
              <a:pathLst>
                <a:path w="158751" h="306103">
                  <a:moveTo>
                    <a:pt x="158750" y="4849"/>
                  </a:moveTo>
                  <a:lnTo>
                    <a:pt x="158750" y="4849"/>
                  </a:lnTo>
                  <a:lnTo>
                    <a:pt x="158750" y="3163"/>
                  </a:lnTo>
                  <a:lnTo>
                    <a:pt x="158045" y="2667"/>
                  </a:lnTo>
                  <a:lnTo>
                    <a:pt x="152662" y="1713"/>
                  </a:lnTo>
                  <a:lnTo>
                    <a:pt x="150792" y="0"/>
                  </a:lnTo>
                  <a:lnTo>
                    <a:pt x="136205" y="4000"/>
                  </a:lnTo>
                  <a:lnTo>
                    <a:pt x="102529" y="22881"/>
                  </a:lnTo>
                  <a:lnTo>
                    <a:pt x="62772" y="64152"/>
                  </a:lnTo>
                  <a:lnTo>
                    <a:pt x="43175" y="108489"/>
                  </a:lnTo>
                  <a:lnTo>
                    <a:pt x="32204" y="151838"/>
                  </a:lnTo>
                  <a:lnTo>
                    <a:pt x="27789" y="195678"/>
                  </a:lnTo>
                  <a:lnTo>
                    <a:pt x="33476" y="235199"/>
                  </a:lnTo>
                  <a:lnTo>
                    <a:pt x="48218" y="274924"/>
                  </a:lnTo>
                  <a:lnTo>
                    <a:pt x="65753" y="292148"/>
                  </a:lnTo>
                  <a:lnTo>
                    <a:pt x="92194" y="303366"/>
                  </a:lnTo>
                  <a:lnTo>
                    <a:pt x="112258" y="306102"/>
                  </a:lnTo>
                  <a:lnTo>
                    <a:pt x="124328" y="301605"/>
                  </a:lnTo>
                  <a:lnTo>
                    <a:pt x="130511" y="297936"/>
                  </a:lnTo>
                  <a:lnTo>
                    <a:pt x="139261" y="286334"/>
                  </a:lnTo>
                  <a:lnTo>
                    <a:pt x="148942" y="257575"/>
                  </a:lnTo>
                  <a:lnTo>
                    <a:pt x="148005" y="232131"/>
                  </a:lnTo>
                  <a:lnTo>
                    <a:pt x="141573" y="211225"/>
                  </a:lnTo>
                  <a:lnTo>
                    <a:pt x="129361" y="199465"/>
                  </a:lnTo>
                  <a:lnTo>
                    <a:pt x="106415" y="186691"/>
                  </a:lnTo>
                  <a:lnTo>
                    <a:pt x="99518" y="184285"/>
                  </a:lnTo>
                  <a:lnTo>
                    <a:pt x="62844" y="185956"/>
                  </a:lnTo>
                  <a:lnTo>
                    <a:pt x="16438" y="203672"/>
                  </a:lnTo>
                  <a:lnTo>
                    <a:pt x="0" y="211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202">
              <a:extLst>
                <a:ext uri="{FF2B5EF4-FFF2-40B4-BE49-F238E27FC236}">
                  <a16:creationId xmlns:a16="http://schemas.microsoft.com/office/drawing/2014/main" xmlns="" id="{095C137B-F619-45C9-9639-1357AE23421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245090" y="3867331"/>
              <a:ext cx="102548" cy="322955"/>
            </a:xfrm>
            <a:custGeom>
              <a:avLst/>
              <a:gdLst/>
              <a:ahLst/>
              <a:cxnLst/>
              <a:rect l="0" t="0" r="0" b="0"/>
              <a:pathLst>
                <a:path w="102548" h="322955">
                  <a:moveTo>
                    <a:pt x="60210" y="9344"/>
                  </a:moveTo>
                  <a:lnTo>
                    <a:pt x="60210" y="9344"/>
                  </a:lnTo>
                  <a:lnTo>
                    <a:pt x="58524" y="9344"/>
                  </a:lnTo>
                  <a:lnTo>
                    <a:pt x="56756" y="8403"/>
                  </a:lnTo>
                  <a:lnTo>
                    <a:pt x="48132" y="430"/>
                  </a:lnTo>
                  <a:lnTo>
                    <a:pt x="44323" y="0"/>
                  </a:lnTo>
                  <a:lnTo>
                    <a:pt x="25806" y="7106"/>
                  </a:lnTo>
                  <a:lnTo>
                    <a:pt x="18931" y="11407"/>
                  </a:lnTo>
                  <a:lnTo>
                    <a:pt x="9409" y="24536"/>
                  </a:lnTo>
                  <a:lnTo>
                    <a:pt x="4941" y="35090"/>
                  </a:lnTo>
                  <a:lnTo>
                    <a:pt x="3225" y="65396"/>
                  </a:lnTo>
                  <a:lnTo>
                    <a:pt x="10344" y="90253"/>
                  </a:lnTo>
                  <a:lnTo>
                    <a:pt x="38152" y="135853"/>
                  </a:lnTo>
                  <a:lnTo>
                    <a:pt x="68177" y="178238"/>
                  </a:lnTo>
                  <a:lnTo>
                    <a:pt x="81385" y="198146"/>
                  </a:lnTo>
                  <a:lnTo>
                    <a:pt x="100701" y="240556"/>
                  </a:lnTo>
                  <a:lnTo>
                    <a:pt x="102547" y="252511"/>
                  </a:lnTo>
                  <a:lnTo>
                    <a:pt x="100546" y="274755"/>
                  </a:lnTo>
                  <a:lnTo>
                    <a:pt x="88927" y="303569"/>
                  </a:lnTo>
                  <a:lnTo>
                    <a:pt x="73109" y="315519"/>
                  </a:lnTo>
                  <a:lnTo>
                    <a:pt x="57290" y="321254"/>
                  </a:lnTo>
                  <a:lnTo>
                    <a:pt x="41980" y="322954"/>
                  </a:lnTo>
                  <a:lnTo>
                    <a:pt x="22063" y="318811"/>
                  </a:lnTo>
                  <a:lnTo>
                    <a:pt x="12414" y="314625"/>
                  </a:lnTo>
                  <a:lnTo>
                    <a:pt x="6159" y="309772"/>
                  </a:lnTo>
                  <a:lnTo>
                    <a:pt x="1733" y="298442"/>
                  </a:lnTo>
                  <a:lnTo>
                    <a:pt x="0" y="283529"/>
                  </a:lnTo>
                  <a:lnTo>
                    <a:pt x="6571" y="256656"/>
                  </a:lnTo>
                  <a:lnTo>
                    <a:pt x="31530" y="213590"/>
                  </a:lnTo>
                  <a:lnTo>
                    <a:pt x="59787" y="169262"/>
                  </a:lnTo>
                  <a:lnTo>
                    <a:pt x="85821" y="122322"/>
                  </a:lnTo>
                  <a:lnTo>
                    <a:pt x="93295" y="86929"/>
                  </a:lnTo>
                  <a:lnTo>
                    <a:pt x="89702" y="54224"/>
                  </a:lnTo>
                  <a:lnTo>
                    <a:pt x="83138" y="34715"/>
                  </a:lnTo>
                  <a:lnTo>
                    <a:pt x="70845" y="17449"/>
                  </a:lnTo>
                  <a:lnTo>
                    <a:pt x="62349" y="11418"/>
                  </a:lnTo>
                  <a:lnTo>
                    <a:pt x="37985" y="6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203">
              <a:extLst>
                <a:ext uri="{FF2B5EF4-FFF2-40B4-BE49-F238E27FC236}">
                  <a16:creationId xmlns:a16="http://schemas.microsoft.com/office/drawing/2014/main" xmlns="" id="{4AB3624D-CFC7-4E35-8A39-7C288A1FBF4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86200" y="4127500"/>
              <a:ext cx="161926" cy="25401"/>
            </a:xfrm>
            <a:custGeom>
              <a:avLst/>
              <a:gdLst/>
              <a:ahLst/>
              <a:cxnLst/>
              <a:rect l="0" t="0" r="0" b="0"/>
              <a:pathLst>
                <a:path w="161926" h="2540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1882" y="3454"/>
                  </a:lnTo>
                  <a:lnTo>
                    <a:pt x="5069" y="5063"/>
                  </a:lnTo>
                  <a:lnTo>
                    <a:pt x="45529" y="14057"/>
                  </a:lnTo>
                  <a:lnTo>
                    <a:pt x="87574" y="21412"/>
                  </a:lnTo>
                  <a:lnTo>
                    <a:pt x="133122" y="25050"/>
                  </a:lnTo>
                  <a:lnTo>
                    <a:pt x="161925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204">
              <a:extLst>
                <a:ext uri="{FF2B5EF4-FFF2-40B4-BE49-F238E27FC236}">
                  <a16:creationId xmlns:a16="http://schemas.microsoft.com/office/drawing/2014/main" xmlns="" id="{49843771-6E60-43D5-BD2E-CDE86F97205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73500" y="40132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0"/>
                  </a:moveTo>
                  <a:lnTo>
                    <a:pt x="0" y="0"/>
                  </a:lnTo>
                  <a:lnTo>
                    <a:pt x="4419" y="0"/>
                  </a:lnTo>
                  <a:lnTo>
                    <a:pt x="6433" y="941"/>
                  </a:lnTo>
                  <a:lnTo>
                    <a:pt x="7463" y="1686"/>
                  </a:lnTo>
                  <a:lnTo>
                    <a:pt x="49752" y="14163"/>
                  </a:lnTo>
                  <a:lnTo>
                    <a:pt x="93128" y="26469"/>
                  </a:lnTo>
                  <a:lnTo>
                    <a:pt x="137767" y="35123"/>
                  </a:lnTo>
                  <a:lnTo>
                    <a:pt x="1587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SMARTInkShape-Group86">
            <a:extLst>
              <a:ext uri="{FF2B5EF4-FFF2-40B4-BE49-F238E27FC236}">
                <a16:creationId xmlns:a16="http://schemas.microsoft.com/office/drawing/2014/main" xmlns="" id="{7D995769-E7D8-42CA-8171-A27F204C5675}"/>
              </a:ext>
            </a:extLst>
          </p:cNvPr>
          <p:cNvGrpSpPr/>
          <p:nvPr/>
        </p:nvGrpSpPr>
        <p:grpSpPr>
          <a:xfrm>
            <a:off x="3159125" y="5230615"/>
            <a:ext cx="835026" cy="555089"/>
            <a:chOff x="3159125" y="5230615"/>
            <a:chExt cx="835026" cy="555089"/>
          </a:xfrm>
        </p:grpSpPr>
        <p:sp>
          <p:nvSpPr>
            <p:cNvPr id="65" name="SMARTInkShape-205">
              <a:extLst>
                <a:ext uri="{FF2B5EF4-FFF2-40B4-BE49-F238E27FC236}">
                  <a16:creationId xmlns:a16="http://schemas.microsoft.com/office/drawing/2014/main" xmlns="" id="{6581B6B8-4F91-4EBD-807F-206FF15A4F1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87775" y="5416155"/>
              <a:ext cx="206376" cy="369549"/>
            </a:xfrm>
            <a:custGeom>
              <a:avLst/>
              <a:gdLst/>
              <a:ahLst/>
              <a:cxnLst/>
              <a:rect l="0" t="0" r="0" b="0"/>
              <a:pathLst>
                <a:path w="206376" h="369549">
                  <a:moveTo>
                    <a:pt x="0" y="159145"/>
                  </a:moveTo>
                  <a:lnTo>
                    <a:pt x="0" y="159145"/>
                  </a:lnTo>
                  <a:lnTo>
                    <a:pt x="1686" y="159145"/>
                  </a:lnTo>
                  <a:lnTo>
                    <a:pt x="15003" y="147279"/>
                  </a:lnTo>
                  <a:lnTo>
                    <a:pt x="45666" y="102372"/>
                  </a:lnTo>
                  <a:lnTo>
                    <a:pt x="60577" y="72032"/>
                  </a:lnTo>
                  <a:lnTo>
                    <a:pt x="68853" y="25256"/>
                  </a:lnTo>
                  <a:lnTo>
                    <a:pt x="67118" y="4221"/>
                  </a:lnTo>
                  <a:lnTo>
                    <a:pt x="65343" y="331"/>
                  </a:lnTo>
                  <a:lnTo>
                    <a:pt x="64376" y="0"/>
                  </a:lnTo>
                  <a:lnTo>
                    <a:pt x="63379" y="485"/>
                  </a:lnTo>
                  <a:lnTo>
                    <a:pt x="60977" y="3610"/>
                  </a:lnTo>
                  <a:lnTo>
                    <a:pt x="53685" y="20877"/>
                  </a:lnTo>
                  <a:lnTo>
                    <a:pt x="48822" y="45990"/>
                  </a:lnTo>
                  <a:lnTo>
                    <a:pt x="50396" y="92579"/>
                  </a:lnTo>
                  <a:lnTo>
                    <a:pt x="52758" y="130916"/>
                  </a:lnTo>
                  <a:lnTo>
                    <a:pt x="53735" y="178355"/>
                  </a:lnTo>
                  <a:lnTo>
                    <a:pt x="53904" y="220576"/>
                  </a:lnTo>
                  <a:lnTo>
                    <a:pt x="52072" y="255311"/>
                  </a:lnTo>
                  <a:lnTo>
                    <a:pt x="45133" y="302867"/>
                  </a:lnTo>
                  <a:lnTo>
                    <a:pt x="38329" y="345296"/>
                  </a:lnTo>
                  <a:lnTo>
                    <a:pt x="35124" y="369548"/>
                  </a:lnTo>
                  <a:lnTo>
                    <a:pt x="34984" y="366126"/>
                  </a:lnTo>
                  <a:lnTo>
                    <a:pt x="34930" y="323542"/>
                  </a:lnTo>
                  <a:lnTo>
                    <a:pt x="34926" y="280534"/>
                  </a:lnTo>
                  <a:lnTo>
                    <a:pt x="36611" y="241057"/>
                  </a:lnTo>
                  <a:lnTo>
                    <a:pt x="41030" y="203406"/>
                  </a:lnTo>
                  <a:lnTo>
                    <a:pt x="52789" y="156720"/>
                  </a:lnTo>
                  <a:lnTo>
                    <a:pt x="67864" y="112011"/>
                  </a:lnTo>
                  <a:lnTo>
                    <a:pt x="83962" y="78255"/>
                  </a:lnTo>
                  <a:lnTo>
                    <a:pt x="87999" y="74041"/>
                  </a:lnTo>
                  <a:lnTo>
                    <a:pt x="89710" y="73128"/>
                  </a:lnTo>
                  <a:lnTo>
                    <a:pt x="91204" y="72873"/>
                  </a:lnTo>
                  <a:lnTo>
                    <a:pt x="92553" y="73055"/>
                  </a:lnTo>
                  <a:lnTo>
                    <a:pt x="97822" y="76683"/>
                  </a:lnTo>
                  <a:lnTo>
                    <a:pt x="107752" y="86765"/>
                  </a:lnTo>
                  <a:lnTo>
                    <a:pt x="121177" y="117012"/>
                  </a:lnTo>
                  <a:lnTo>
                    <a:pt x="128582" y="164407"/>
                  </a:lnTo>
                  <a:lnTo>
                    <a:pt x="134760" y="182341"/>
                  </a:lnTo>
                  <a:lnTo>
                    <a:pt x="140326" y="190974"/>
                  </a:lnTo>
                  <a:lnTo>
                    <a:pt x="146328" y="195987"/>
                  </a:lnTo>
                  <a:lnTo>
                    <a:pt x="154405" y="197509"/>
                  </a:lnTo>
                  <a:lnTo>
                    <a:pt x="169810" y="195442"/>
                  </a:lnTo>
                  <a:lnTo>
                    <a:pt x="175648" y="193926"/>
                  </a:lnTo>
                  <a:lnTo>
                    <a:pt x="185898" y="187539"/>
                  </a:lnTo>
                  <a:lnTo>
                    <a:pt x="206375" y="165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206">
              <a:extLst>
                <a:ext uri="{FF2B5EF4-FFF2-40B4-BE49-F238E27FC236}">
                  <a16:creationId xmlns:a16="http://schemas.microsoft.com/office/drawing/2014/main" xmlns="" id="{D91B0B58-8B1F-47D7-B9B7-1CD7A57448C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30575" y="5251496"/>
              <a:ext cx="265877" cy="328022"/>
            </a:xfrm>
            <a:custGeom>
              <a:avLst/>
              <a:gdLst/>
              <a:ahLst/>
              <a:cxnLst/>
              <a:rect l="0" t="0" r="0" b="0"/>
              <a:pathLst>
                <a:path w="265877" h="328022">
                  <a:moveTo>
                    <a:pt x="0" y="298404"/>
                  </a:moveTo>
                  <a:lnTo>
                    <a:pt x="0" y="298404"/>
                  </a:lnTo>
                  <a:lnTo>
                    <a:pt x="1686" y="296718"/>
                  </a:lnTo>
                  <a:lnTo>
                    <a:pt x="3454" y="295891"/>
                  </a:lnTo>
                  <a:lnTo>
                    <a:pt x="11648" y="295268"/>
                  </a:lnTo>
                  <a:lnTo>
                    <a:pt x="58346" y="264622"/>
                  </a:lnTo>
                  <a:lnTo>
                    <a:pt x="85373" y="240813"/>
                  </a:lnTo>
                  <a:lnTo>
                    <a:pt x="103086" y="200924"/>
                  </a:lnTo>
                  <a:lnTo>
                    <a:pt x="115260" y="157558"/>
                  </a:lnTo>
                  <a:lnTo>
                    <a:pt x="126327" y="112813"/>
                  </a:lnTo>
                  <a:lnTo>
                    <a:pt x="133792" y="72302"/>
                  </a:lnTo>
                  <a:lnTo>
                    <a:pt x="131874" y="32954"/>
                  </a:lnTo>
                  <a:lnTo>
                    <a:pt x="125051" y="14267"/>
                  </a:lnTo>
                  <a:lnTo>
                    <a:pt x="120409" y="8438"/>
                  </a:lnTo>
                  <a:lnTo>
                    <a:pt x="109606" y="1961"/>
                  </a:lnTo>
                  <a:lnTo>
                    <a:pt x="99632" y="23"/>
                  </a:lnTo>
                  <a:lnTo>
                    <a:pt x="94996" y="0"/>
                  </a:lnTo>
                  <a:lnTo>
                    <a:pt x="85142" y="4678"/>
                  </a:lnTo>
                  <a:lnTo>
                    <a:pt x="69500" y="18683"/>
                  </a:lnTo>
                  <a:lnTo>
                    <a:pt x="58139" y="49802"/>
                  </a:lnTo>
                  <a:lnTo>
                    <a:pt x="54523" y="95932"/>
                  </a:lnTo>
                  <a:lnTo>
                    <a:pt x="56618" y="134885"/>
                  </a:lnTo>
                  <a:lnTo>
                    <a:pt x="60429" y="181307"/>
                  </a:lnTo>
                  <a:lnTo>
                    <a:pt x="66264" y="222553"/>
                  </a:lnTo>
                  <a:lnTo>
                    <a:pt x="79739" y="266499"/>
                  </a:lnTo>
                  <a:lnTo>
                    <a:pt x="95651" y="294215"/>
                  </a:lnTo>
                  <a:lnTo>
                    <a:pt x="107677" y="304258"/>
                  </a:lnTo>
                  <a:lnTo>
                    <a:pt x="133562" y="318657"/>
                  </a:lnTo>
                  <a:lnTo>
                    <a:pt x="136666" y="319314"/>
                  </a:lnTo>
                  <a:lnTo>
                    <a:pt x="152834" y="316868"/>
                  </a:lnTo>
                  <a:lnTo>
                    <a:pt x="164836" y="311675"/>
                  </a:lnTo>
                  <a:lnTo>
                    <a:pt x="186123" y="291984"/>
                  </a:lnTo>
                  <a:lnTo>
                    <a:pt x="213596" y="247859"/>
                  </a:lnTo>
                  <a:lnTo>
                    <a:pt x="220626" y="230864"/>
                  </a:lnTo>
                  <a:lnTo>
                    <a:pt x="225144" y="195656"/>
                  </a:lnTo>
                  <a:lnTo>
                    <a:pt x="222667" y="185443"/>
                  </a:lnTo>
                  <a:lnTo>
                    <a:pt x="222528" y="185350"/>
                  </a:lnTo>
                  <a:lnTo>
                    <a:pt x="222374" y="186186"/>
                  </a:lnTo>
                  <a:lnTo>
                    <a:pt x="222286" y="188641"/>
                  </a:lnTo>
                  <a:lnTo>
                    <a:pt x="237178" y="230457"/>
                  </a:lnTo>
                  <a:lnTo>
                    <a:pt x="254770" y="273037"/>
                  </a:lnTo>
                  <a:lnTo>
                    <a:pt x="265876" y="315243"/>
                  </a:lnTo>
                  <a:lnTo>
                    <a:pt x="265393" y="320940"/>
                  </a:lnTo>
                  <a:lnTo>
                    <a:pt x="264770" y="322953"/>
                  </a:lnTo>
                  <a:lnTo>
                    <a:pt x="263297" y="324648"/>
                  </a:lnTo>
                  <a:lnTo>
                    <a:pt x="258837" y="327472"/>
                  </a:lnTo>
                  <a:lnTo>
                    <a:pt x="252387" y="328021"/>
                  </a:lnTo>
                  <a:lnTo>
                    <a:pt x="227518" y="322676"/>
                  </a:lnTo>
                  <a:lnTo>
                    <a:pt x="190500" y="311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SMARTInkShape-207">
              <a:extLst>
                <a:ext uri="{FF2B5EF4-FFF2-40B4-BE49-F238E27FC236}">
                  <a16:creationId xmlns:a16="http://schemas.microsoft.com/office/drawing/2014/main" xmlns="" id="{FA981428-684B-486E-A333-3E39B62AA17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59125" y="5230615"/>
              <a:ext cx="164749" cy="338133"/>
            </a:xfrm>
            <a:custGeom>
              <a:avLst/>
              <a:gdLst/>
              <a:ahLst/>
              <a:cxnLst/>
              <a:rect l="0" t="0" r="0" b="0"/>
              <a:pathLst>
                <a:path w="164749" h="338133">
                  <a:moveTo>
                    <a:pt x="130175" y="65285"/>
                  </a:moveTo>
                  <a:lnTo>
                    <a:pt x="130175" y="65285"/>
                  </a:lnTo>
                  <a:lnTo>
                    <a:pt x="130175" y="63599"/>
                  </a:lnTo>
                  <a:lnTo>
                    <a:pt x="129822" y="63456"/>
                  </a:lnTo>
                  <a:lnTo>
                    <a:pt x="128489" y="64237"/>
                  </a:lnTo>
                  <a:lnTo>
                    <a:pt x="127993" y="64939"/>
                  </a:lnTo>
                  <a:lnTo>
                    <a:pt x="127441" y="66660"/>
                  </a:lnTo>
                  <a:lnTo>
                    <a:pt x="127003" y="74627"/>
                  </a:lnTo>
                  <a:lnTo>
                    <a:pt x="115203" y="79812"/>
                  </a:lnTo>
                  <a:lnTo>
                    <a:pt x="103765" y="80443"/>
                  </a:lnTo>
                  <a:lnTo>
                    <a:pt x="85917" y="76785"/>
                  </a:lnTo>
                  <a:lnTo>
                    <a:pt x="64335" y="65061"/>
                  </a:lnTo>
                  <a:lnTo>
                    <a:pt x="46663" y="50064"/>
                  </a:lnTo>
                  <a:lnTo>
                    <a:pt x="45220" y="47377"/>
                  </a:lnTo>
                  <a:lnTo>
                    <a:pt x="44557" y="40628"/>
                  </a:lnTo>
                  <a:lnTo>
                    <a:pt x="45438" y="35747"/>
                  </a:lnTo>
                  <a:lnTo>
                    <a:pt x="46167" y="33951"/>
                  </a:lnTo>
                  <a:lnTo>
                    <a:pt x="51681" y="30075"/>
                  </a:lnTo>
                  <a:lnTo>
                    <a:pt x="59658" y="26706"/>
                  </a:lnTo>
                  <a:lnTo>
                    <a:pt x="80485" y="24365"/>
                  </a:lnTo>
                  <a:lnTo>
                    <a:pt x="127046" y="27063"/>
                  </a:lnTo>
                  <a:lnTo>
                    <a:pt x="148950" y="22755"/>
                  </a:lnTo>
                  <a:lnTo>
                    <a:pt x="155297" y="19718"/>
                  </a:lnTo>
                  <a:lnTo>
                    <a:pt x="162432" y="13350"/>
                  </a:lnTo>
                  <a:lnTo>
                    <a:pt x="164748" y="8892"/>
                  </a:lnTo>
                  <a:lnTo>
                    <a:pt x="163311" y="3302"/>
                  </a:lnTo>
                  <a:lnTo>
                    <a:pt x="162496" y="1738"/>
                  </a:lnTo>
                  <a:lnTo>
                    <a:pt x="161600" y="696"/>
                  </a:lnTo>
                  <a:lnTo>
                    <a:pt x="160650" y="0"/>
                  </a:lnTo>
                  <a:lnTo>
                    <a:pt x="158959" y="242"/>
                  </a:lnTo>
                  <a:lnTo>
                    <a:pt x="154256" y="2393"/>
                  </a:lnTo>
                  <a:lnTo>
                    <a:pt x="150521" y="5701"/>
                  </a:lnTo>
                  <a:lnTo>
                    <a:pt x="143562" y="15258"/>
                  </a:lnTo>
                  <a:lnTo>
                    <a:pt x="140844" y="27610"/>
                  </a:lnTo>
                  <a:lnTo>
                    <a:pt x="142654" y="69657"/>
                  </a:lnTo>
                  <a:lnTo>
                    <a:pt x="149599" y="113355"/>
                  </a:lnTo>
                  <a:lnTo>
                    <a:pt x="156080" y="156194"/>
                  </a:lnTo>
                  <a:lnTo>
                    <a:pt x="157959" y="194017"/>
                  </a:lnTo>
                  <a:lnTo>
                    <a:pt x="160070" y="233941"/>
                  </a:lnTo>
                  <a:lnTo>
                    <a:pt x="155731" y="279144"/>
                  </a:lnTo>
                  <a:lnTo>
                    <a:pt x="148001" y="309553"/>
                  </a:lnTo>
                  <a:lnTo>
                    <a:pt x="139337" y="325926"/>
                  </a:lnTo>
                  <a:lnTo>
                    <a:pt x="130367" y="332938"/>
                  </a:lnTo>
                  <a:lnTo>
                    <a:pt x="119677" y="337347"/>
                  </a:lnTo>
                  <a:lnTo>
                    <a:pt x="109046" y="338132"/>
                  </a:lnTo>
                  <a:lnTo>
                    <a:pt x="67168" y="329829"/>
                  </a:lnTo>
                  <a:lnTo>
                    <a:pt x="26280" y="324431"/>
                  </a:lnTo>
                  <a:lnTo>
                    <a:pt x="0" y="328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SMARTInkShape-Group87">
            <a:extLst>
              <a:ext uri="{FF2B5EF4-FFF2-40B4-BE49-F238E27FC236}">
                <a16:creationId xmlns:a16="http://schemas.microsoft.com/office/drawing/2014/main" xmlns="" id="{844ED7B8-2DC3-4CF8-8210-C984E4005B8B}"/>
              </a:ext>
            </a:extLst>
          </p:cNvPr>
          <p:cNvGrpSpPr/>
          <p:nvPr/>
        </p:nvGrpSpPr>
        <p:grpSpPr>
          <a:xfrm>
            <a:off x="3982164" y="5306490"/>
            <a:ext cx="748587" cy="302040"/>
            <a:chOff x="3982164" y="5306490"/>
            <a:chExt cx="748587" cy="302040"/>
          </a:xfrm>
        </p:grpSpPr>
        <p:sp>
          <p:nvSpPr>
            <p:cNvPr id="69" name="SMARTInkShape-208">
              <a:extLst>
                <a:ext uri="{FF2B5EF4-FFF2-40B4-BE49-F238E27FC236}">
                  <a16:creationId xmlns:a16="http://schemas.microsoft.com/office/drawing/2014/main" xmlns="" id="{E9580570-83EE-415E-AC63-C998F6F8910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72391" y="5384800"/>
              <a:ext cx="136085" cy="15876"/>
            </a:xfrm>
            <a:custGeom>
              <a:avLst/>
              <a:gdLst/>
              <a:ahLst/>
              <a:cxnLst/>
              <a:rect l="0" t="0" r="0" b="0"/>
              <a:pathLst>
                <a:path w="136085" h="15876">
                  <a:moveTo>
                    <a:pt x="2734" y="15875"/>
                  </a:moveTo>
                  <a:lnTo>
                    <a:pt x="2734" y="15875"/>
                  </a:lnTo>
                  <a:lnTo>
                    <a:pt x="0" y="15875"/>
                  </a:lnTo>
                  <a:lnTo>
                    <a:pt x="44000" y="8027"/>
                  </a:lnTo>
                  <a:lnTo>
                    <a:pt x="88066" y="1057"/>
                  </a:lnTo>
                  <a:lnTo>
                    <a:pt x="1360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209">
              <a:extLst>
                <a:ext uri="{FF2B5EF4-FFF2-40B4-BE49-F238E27FC236}">
                  <a16:creationId xmlns:a16="http://schemas.microsoft.com/office/drawing/2014/main" xmlns="" id="{FF1FE3A9-64D6-4CE3-B741-70264B85FAB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562916" y="5426075"/>
              <a:ext cx="97985" cy="9312"/>
            </a:xfrm>
            <a:custGeom>
              <a:avLst/>
              <a:gdLst/>
              <a:ahLst/>
              <a:cxnLst/>
              <a:rect l="0" t="0" r="0" b="0"/>
              <a:pathLst>
                <a:path w="97985" h="9312">
                  <a:moveTo>
                    <a:pt x="2734" y="3175"/>
                  </a:moveTo>
                  <a:lnTo>
                    <a:pt x="2734" y="3175"/>
                  </a:lnTo>
                  <a:lnTo>
                    <a:pt x="0" y="5909"/>
                  </a:lnTo>
                  <a:lnTo>
                    <a:pt x="4746" y="7905"/>
                  </a:lnTo>
                  <a:lnTo>
                    <a:pt x="17302" y="9311"/>
                  </a:lnTo>
                  <a:lnTo>
                    <a:pt x="63752" y="4465"/>
                  </a:lnTo>
                  <a:lnTo>
                    <a:pt x="979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210">
              <a:extLst>
                <a:ext uri="{FF2B5EF4-FFF2-40B4-BE49-F238E27FC236}">
                  <a16:creationId xmlns:a16="http://schemas.microsoft.com/office/drawing/2014/main" xmlns="" id="{D8552051-7CF1-4039-A7C0-BB7E9FB02F8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82164" y="5306490"/>
              <a:ext cx="748587" cy="302040"/>
            </a:xfrm>
            <a:custGeom>
              <a:avLst/>
              <a:gdLst/>
              <a:ahLst/>
              <a:cxnLst/>
              <a:rect l="0" t="0" r="0" b="0"/>
              <a:pathLst>
                <a:path w="748587" h="302040">
                  <a:moveTo>
                    <a:pt x="65961" y="198960"/>
                  </a:moveTo>
                  <a:lnTo>
                    <a:pt x="65961" y="198960"/>
                  </a:lnTo>
                  <a:lnTo>
                    <a:pt x="65961" y="194541"/>
                  </a:lnTo>
                  <a:lnTo>
                    <a:pt x="65020" y="192527"/>
                  </a:lnTo>
                  <a:lnTo>
                    <a:pt x="52320" y="176026"/>
                  </a:lnTo>
                  <a:lnTo>
                    <a:pt x="43435" y="171363"/>
                  </a:lnTo>
                  <a:lnTo>
                    <a:pt x="36429" y="169997"/>
                  </a:lnTo>
                  <a:lnTo>
                    <a:pt x="30611" y="170918"/>
                  </a:lnTo>
                  <a:lnTo>
                    <a:pt x="24497" y="173679"/>
                  </a:lnTo>
                  <a:lnTo>
                    <a:pt x="20134" y="177259"/>
                  </a:lnTo>
                  <a:lnTo>
                    <a:pt x="16313" y="183318"/>
                  </a:lnTo>
                  <a:lnTo>
                    <a:pt x="4178" y="218160"/>
                  </a:lnTo>
                  <a:lnTo>
                    <a:pt x="0" y="251030"/>
                  </a:lnTo>
                  <a:lnTo>
                    <a:pt x="3366" y="261260"/>
                  </a:lnTo>
                  <a:lnTo>
                    <a:pt x="6239" y="266952"/>
                  </a:lnTo>
                  <a:lnTo>
                    <a:pt x="15077" y="276098"/>
                  </a:lnTo>
                  <a:lnTo>
                    <a:pt x="25001" y="282280"/>
                  </a:lnTo>
                  <a:lnTo>
                    <a:pt x="32940" y="283851"/>
                  </a:lnTo>
                  <a:lnTo>
                    <a:pt x="43359" y="282753"/>
                  </a:lnTo>
                  <a:lnTo>
                    <a:pt x="50859" y="276418"/>
                  </a:lnTo>
                  <a:lnTo>
                    <a:pt x="57838" y="266547"/>
                  </a:lnTo>
                  <a:lnTo>
                    <a:pt x="62115" y="255104"/>
                  </a:lnTo>
                  <a:lnTo>
                    <a:pt x="63136" y="236762"/>
                  </a:lnTo>
                  <a:lnTo>
                    <a:pt x="55251" y="211601"/>
                  </a:lnTo>
                  <a:lnTo>
                    <a:pt x="32332" y="169256"/>
                  </a:lnTo>
                  <a:lnTo>
                    <a:pt x="31547" y="168927"/>
                  </a:lnTo>
                  <a:lnTo>
                    <a:pt x="30671" y="169060"/>
                  </a:lnTo>
                  <a:lnTo>
                    <a:pt x="29735" y="169502"/>
                  </a:lnTo>
                  <a:lnTo>
                    <a:pt x="29110" y="170149"/>
                  </a:lnTo>
                  <a:lnTo>
                    <a:pt x="28416" y="171809"/>
                  </a:lnTo>
                  <a:lnTo>
                    <a:pt x="28323" y="182295"/>
                  </a:lnTo>
                  <a:lnTo>
                    <a:pt x="29595" y="186026"/>
                  </a:lnTo>
                  <a:lnTo>
                    <a:pt x="34159" y="188861"/>
                  </a:lnTo>
                  <a:lnTo>
                    <a:pt x="37351" y="190111"/>
                  </a:lnTo>
                  <a:lnTo>
                    <a:pt x="53642" y="190184"/>
                  </a:lnTo>
                  <a:lnTo>
                    <a:pt x="94873" y="179257"/>
                  </a:lnTo>
                  <a:lnTo>
                    <a:pt x="113114" y="170876"/>
                  </a:lnTo>
                  <a:lnTo>
                    <a:pt x="116041" y="170482"/>
                  </a:lnTo>
                  <a:lnTo>
                    <a:pt x="123850" y="167660"/>
                  </a:lnTo>
                  <a:lnTo>
                    <a:pt x="127250" y="167343"/>
                  </a:lnTo>
                  <a:lnTo>
                    <a:pt x="132177" y="168935"/>
                  </a:lnTo>
                  <a:lnTo>
                    <a:pt x="136420" y="171641"/>
                  </a:lnTo>
                  <a:lnTo>
                    <a:pt x="139911" y="179733"/>
                  </a:lnTo>
                  <a:lnTo>
                    <a:pt x="143014" y="220059"/>
                  </a:lnTo>
                  <a:lnTo>
                    <a:pt x="148133" y="264939"/>
                  </a:lnTo>
                  <a:lnTo>
                    <a:pt x="153260" y="274758"/>
                  </a:lnTo>
                  <a:lnTo>
                    <a:pt x="161710" y="284924"/>
                  </a:lnTo>
                  <a:lnTo>
                    <a:pt x="164366" y="285197"/>
                  </a:lnTo>
                  <a:lnTo>
                    <a:pt x="178480" y="281507"/>
                  </a:lnTo>
                  <a:lnTo>
                    <a:pt x="184408" y="278333"/>
                  </a:lnTo>
                  <a:lnTo>
                    <a:pt x="195326" y="268261"/>
                  </a:lnTo>
                  <a:lnTo>
                    <a:pt x="208533" y="247488"/>
                  </a:lnTo>
                  <a:lnTo>
                    <a:pt x="221287" y="204601"/>
                  </a:lnTo>
                  <a:lnTo>
                    <a:pt x="224260" y="162334"/>
                  </a:lnTo>
                  <a:lnTo>
                    <a:pt x="224652" y="120807"/>
                  </a:lnTo>
                  <a:lnTo>
                    <a:pt x="224706" y="78307"/>
                  </a:lnTo>
                  <a:lnTo>
                    <a:pt x="224711" y="36514"/>
                  </a:lnTo>
                  <a:lnTo>
                    <a:pt x="220292" y="9251"/>
                  </a:lnTo>
                  <a:lnTo>
                    <a:pt x="215797" y="3"/>
                  </a:lnTo>
                  <a:lnTo>
                    <a:pt x="215240" y="0"/>
                  </a:lnTo>
                  <a:lnTo>
                    <a:pt x="213681" y="937"/>
                  </a:lnTo>
                  <a:lnTo>
                    <a:pt x="212753" y="3470"/>
                  </a:lnTo>
                  <a:lnTo>
                    <a:pt x="212694" y="9065"/>
                  </a:lnTo>
                  <a:lnTo>
                    <a:pt x="217522" y="54765"/>
                  </a:lnTo>
                  <a:lnTo>
                    <a:pt x="218287" y="100097"/>
                  </a:lnTo>
                  <a:lnTo>
                    <a:pt x="216661" y="142782"/>
                  </a:lnTo>
                  <a:lnTo>
                    <a:pt x="213808" y="187294"/>
                  </a:lnTo>
                  <a:lnTo>
                    <a:pt x="217887" y="229995"/>
                  </a:lnTo>
                  <a:lnTo>
                    <a:pt x="227405" y="256042"/>
                  </a:lnTo>
                  <a:lnTo>
                    <a:pt x="239446" y="271802"/>
                  </a:lnTo>
                  <a:lnTo>
                    <a:pt x="247539" y="277340"/>
                  </a:lnTo>
                  <a:lnTo>
                    <a:pt x="261441" y="282372"/>
                  </a:lnTo>
                  <a:lnTo>
                    <a:pt x="267611" y="282716"/>
                  </a:lnTo>
                  <a:lnTo>
                    <a:pt x="286439" y="278781"/>
                  </a:lnTo>
                  <a:lnTo>
                    <a:pt x="312494" y="264501"/>
                  </a:lnTo>
                  <a:lnTo>
                    <a:pt x="338299" y="243344"/>
                  </a:lnTo>
                  <a:lnTo>
                    <a:pt x="345542" y="233513"/>
                  </a:lnTo>
                  <a:lnTo>
                    <a:pt x="350388" y="219609"/>
                  </a:lnTo>
                  <a:lnTo>
                    <a:pt x="351450" y="204803"/>
                  </a:lnTo>
                  <a:lnTo>
                    <a:pt x="347269" y="184367"/>
                  </a:lnTo>
                  <a:lnTo>
                    <a:pt x="343387" y="178245"/>
                  </a:lnTo>
                  <a:lnTo>
                    <a:pt x="337132" y="172714"/>
                  </a:lnTo>
                  <a:lnTo>
                    <a:pt x="335642" y="171938"/>
                  </a:lnTo>
                  <a:lnTo>
                    <a:pt x="325117" y="170845"/>
                  </a:lnTo>
                  <a:lnTo>
                    <a:pt x="319548" y="171530"/>
                  </a:lnTo>
                  <a:lnTo>
                    <a:pt x="309727" y="176530"/>
                  </a:lnTo>
                  <a:lnTo>
                    <a:pt x="304072" y="182280"/>
                  </a:lnTo>
                  <a:lnTo>
                    <a:pt x="300162" y="190137"/>
                  </a:lnTo>
                  <a:lnTo>
                    <a:pt x="298455" y="199168"/>
                  </a:lnTo>
                  <a:lnTo>
                    <a:pt x="302225" y="225224"/>
                  </a:lnTo>
                  <a:lnTo>
                    <a:pt x="317490" y="260660"/>
                  </a:lnTo>
                  <a:lnTo>
                    <a:pt x="335819" y="286164"/>
                  </a:lnTo>
                  <a:lnTo>
                    <a:pt x="340650" y="290399"/>
                  </a:lnTo>
                  <a:lnTo>
                    <a:pt x="346089" y="292516"/>
                  </a:lnTo>
                  <a:lnTo>
                    <a:pt x="352740" y="293104"/>
                  </a:lnTo>
                  <a:lnTo>
                    <a:pt x="368560" y="290608"/>
                  </a:lnTo>
                  <a:lnTo>
                    <a:pt x="375075" y="287670"/>
                  </a:lnTo>
                  <a:lnTo>
                    <a:pt x="389866" y="276168"/>
                  </a:lnTo>
                  <a:lnTo>
                    <a:pt x="391964" y="273715"/>
                  </a:lnTo>
                  <a:lnTo>
                    <a:pt x="406249" y="226891"/>
                  </a:lnTo>
                  <a:lnTo>
                    <a:pt x="413778" y="197811"/>
                  </a:lnTo>
                  <a:lnTo>
                    <a:pt x="422082" y="183548"/>
                  </a:lnTo>
                  <a:lnTo>
                    <a:pt x="431110" y="176264"/>
                  </a:lnTo>
                  <a:lnTo>
                    <a:pt x="434390" y="174762"/>
                  </a:lnTo>
                  <a:lnTo>
                    <a:pt x="436110" y="175067"/>
                  </a:lnTo>
                  <a:lnTo>
                    <a:pt x="439904" y="177287"/>
                  </a:lnTo>
                  <a:lnTo>
                    <a:pt x="444321" y="182504"/>
                  </a:lnTo>
                  <a:lnTo>
                    <a:pt x="453291" y="227853"/>
                  </a:lnTo>
                  <a:lnTo>
                    <a:pt x="459595" y="271625"/>
                  </a:lnTo>
                  <a:lnTo>
                    <a:pt x="462340" y="288814"/>
                  </a:lnTo>
                  <a:lnTo>
                    <a:pt x="461675" y="292753"/>
                  </a:lnTo>
                  <a:lnTo>
                    <a:pt x="460059" y="296470"/>
                  </a:lnTo>
                  <a:lnTo>
                    <a:pt x="458094" y="292057"/>
                  </a:lnTo>
                  <a:lnTo>
                    <a:pt x="449064" y="257168"/>
                  </a:lnTo>
                  <a:lnTo>
                    <a:pt x="454299" y="215121"/>
                  </a:lnTo>
                  <a:lnTo>
                    <a:pt x="462580" y="199789"/>
                  </a:lnTo>
                  <a:lnTo>
                    <a:pt x="485645" y="176039"/>
                  </a:lnTo>
                  <a:lnTo>
                    <a:pt x="490730" y="172898"/>
                  </a:lnTo>
                  <a:lnTo>
                    <a:pt x="493074" y="172060"/>
                  </a:lnTo>
                  <a:lnTo>
                    <a:pt x="494989" y="172207"/>
                  </a:lnTo>
                  <a:lnTo>
                    <a:pt x="496618" y="173011"/>
                  </a:lnTo>
                  <a:lnTo>
                    <a:pt x="499723" y="176491"/>
                  </a:lnTo>
                  <a:lnTo>
                    <a:pt x="507836" y="190823"/>
                  </a:lnTo>
                  <a:lnTo>
                    <a:pt x="516076" y="232619"/>
                  </a:lnTo>
                  <a:lnTo>
                    <a:pt x="527516" y="270063"/>
                  </a:lnTo>
                  <a:lnTo>
                    <a:pt x="539679" y="284990"/>
                  </a:lnTo>
                  <a:lnTo>
                    <a:pt x="547066" y="290929"/>
                  </a:lnTo>
                  <a:lnTo>
                    <a:pt x="554364" y="291811"/>
                  </a:lnTo>
                  <a:lnTo>
                    <a:pt x="562782" y="290675"/>
                  </a:lnTo>
                  <a:lnTo>
                    <a:pt x="574928" y="285136"/>
                  </a:lnTo>
                  <a:lnTo>
                    <a:pt x="576722" y="283927"/>
                  </a:lnTo>
                  <a:lnTo>
                    <a:pt x="585990" y="270428"/>
                  </a:lnTo>
                  <a:lnTo>
                    <a:pt x="598994" y="230609"/>
                  </a:lnTo>
                  <a:lnTo>
                    <a:pt x="605179" y="188011"/>
                  </a:lnTo>
                  <a:lnTo>
                    <a:pt x="608328" y="148364"/>
                  </a:lnTo>
                  <a:lnTo>
                    <a:pt x="611326" y="105753"/>
                  </a:lnTo>
                  <a:lnTo>
                    <a:pt x="615450" y="61778"/>
                  </a:lnTo>
                  <a:lnTo>
                    <a:pt x="618238" y="25226"/>
                  </a:lnTo>
                  <a:lnTo>
                    <a:pt x="617394" y="21203"/>
                  </a:lnTo>
                  <a:lnTo>
                    <a:pt x="616674" y="20130"/>
                  </a:lnTo>
                  <a:lnTo>
                    <a:pt x="615842" y="19768"/>
                  </a:lnTo>
                  <a:lnTo>
                    <a:pt x="614935" y="19879"/>
                  </a:lnTo>
                  <a:lnTo>
                    <a:pt x="613977" y="20306"/>
                  </a:lnTo>
                  <a:lnTo>
                    <a:pt x="613338" y="21296"/>
                  </a:lnTo>
                  <a:lnTo>
                    <a:pt x="606644" y="50370"/>
                  </a:lnTo>
                  <a:lnTo>
                    <a:pt x="605834" y="95140"/>
                  </a:lnTo>
                  <a:lnTo>
                    <a:pt x="608262" y="141034"/>
                  </a:lnTo>
                  <a:lnTo>
                    <a:pt x="611491" y="185209"/>
                  </a:lnTo>
                  <a:lnTo>
                    <a:pt x="614499" y="231068"/>
                  </a:lnTo>
                  <a:lnTo>
                    <a:pt x="618461" y="257866"/>
                  </a:lnTo>
                  <a:lnTo>
                    <a:pt x="628220" y="282994"/>
                  </a:lnTo>
                  <a:lnTo>
                    <a:pt x="632883" y="290518"/>
                  </a:lnTo>
                  <a:lnTo>
                    <a:pt x="642011" y="296215"/>
                  </a:lnTo>
                  <a:lnTo>
                    <a:pt x="658212" y="301507"/>
                  </a:lnTo>
                  <a:lnTo>
                    <a:pt x="668556" y="302039"/>
                  </a:lnTo>
                  <a:lnTo>
                    <a:pt x="694377" y="295691"/>
                  </a:lnTo>
                  <a:lnTo>
                    <a:pt x="713592" y="285477"/>
                  </a:lnTo>
                  <a:lnTo>
                    <a:pt x="725977" y="275159"/>
                  </a:lnTo>
                  <a:lnTo>
                    <a:pt x="748586" y="246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SMARTInkShape-Group88">
            <a:extLst>
              <a:ext uri="{FF2B5EF4-FFF2-40B4-BE49-F238E27FC236}">
                <a16:creationId xmlns:a16="http://schemas.microsoft.com/office/drawing/2014/main" xmlns="" id="{4A65E114-4BC0-441F-B491-FC74A352B6DD}"/>
              </a:ext>
            </a:extLst>
          </p:cNvPr>
          <p:cNvGrpSpPr/>
          <p:nvPr/>
        </p:nvGrpSpPr>
        <p:grpSpPr>
          <a:xfrm>
            <a:off x="4989083" y="5433306"/>
            <a:ext cx="363968" cy="289161"/>
            <a:chOff x="4989083" y="5433306"/>
            <a:chExt cx="363968" cy="289161"/>
          </a:xfrm>
        </p:grpSpPr>
        <p:sp>
          <p:nvSpPr>
            <p:cNvPr id="73" name="SMARTInkShape-211">
              <a:extLst>
                <a:ext uri="{FF2B5EF4-FFF2-40B4-BE49-F238E27FC236}">
                  <a16:creationId xmlns:a16="http://schemas.microsoft.com/office/drawing/2014/main" xmlns="" id="{9953A3E1-E530-4825-BDBD-69E0DC066A7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91165" y="5465329"/>
              <a:ext cx="261886" cy="135950"/>
            </a:xfrm>
            <a:custGeom>
              <a:avLst/>
              <a:gdLst/>
              <a:ahLst/>
              <a:cxnLst/>
              <a:rect l="0" t="0" r="0" b="0"/>
              <a:pathLst>
                <a:path w="261886" h="135950">
                  <a:moveTo>
                    <a:pt x="4710" y="113146"/>
                  </a:moveTo>
                  <a:lnTo>
                    <a:pt x="4710" y="113146"/>
                  </a:lnTo>
                  <a:lnTo>
                    <a:pt x="4710" y="107679"/>
                  </a:lnTo>
                  <a:lnTo>
                    <a:pt x="3025" y="105372"/>
                  </a:lnTo>
                  <a:lnTo>
                    <a:pt x="2175" y="105141"/>
                  </a:lnTo>
                  <a:lnTo>
                    <a:pt x="1256" y="105340"/>
                  </a:lnTo>
                  <a:lnTo>
                    <a:pt x="291" y="105826"/>
                  </a:lnTo>
                  <a:lnTo>
                    <a:pt x="0" y="106149"/>
                  </a:lnTo>
                  <a:lnTo>
                    <a:pt x="159" y="106365"/>
                  </a:lnTo>
                  <a:lnTo>
                    <a:pt x="618" y="106508"/>
                  </a:lnTo>
                  <a:lnTo>
                    <a:pt x="4241" y="113638"/>
                  </a:lnTo>
                  <a:lnTo>
                    <a:pt x="7559" y="116657"/>
                  </a:lnTo>
                  <a:lnTo>
                    <a:pt x="16765" y="120341"/>
                  </a:lnTo>
                  <a:lnTo>
                    <a:pt x="26744" y="121981"/>
                  </a:lnTo>
                  <a:lnTo>
                    <a:pt x="41460" y="117410"/>
                  </a:lnTo>
                  <a:lnTo>
                    <a:pt x="55855" y="105982"/>
                  </a:lnTo>
                  <a:lnTo>
                    <a:pt x="70826" y="85259"/>
                  </a:lnTo>
                  <a:lnTo>
                    <a:pt x="88551" y="42891"/>
                  </a:lnTo>
                  <a:lnTo>
                    <a:pt x="97989" y="10139"/>
                  </a:lnTo>
                  <a:lnTo>
                    <a:pt x="98143" y="4688"/>
                  </a:lnTo>
                  <a:lnTo>
                    <a:pt x="97053" y="0"/>
                  </a:lnTo>
                  <a:lnTo>
                    <a:pt x="93920" y="25566"/>
                  </a:lnTo>
                  <a:lnTo>
                    <a:pt x="96525" y="66324"/>
                  </a:lnTo>
                  <a:lnTo>
                    <a:pt x="103811" y="102067"/>
                  </a:lnTo>
                  <a:lnTo>
                    <a:pt x="113997" y="118291"/>
                  </a:lnTo>
                  <a:lnTo>
                    <a:pt x="124815" y="130898"/>
                  </a:lnTo>
                  <a:lnTo>
                    <a:pt x="128172" y="132742"/>
                  </a:lnTo>
                  <a:lnTo>
                    <a:pt x="131468" y="133266"/>
                  </a:lnTo>
                  <a:lnTo>
                    <a:pt x="134724" y="132909"/>
                  </a:lnTo>
                  <a:lnTo>
                    <a:pt x="141163" y="129691"/>
                  </a:lnTo>
                  <a:lnTo>
                    <a:pt x="146847" y="124733"/>
                  </a:lnTo>
                  <a:lnTo>
                    <a:pt x="153089" y="113169"/>
                  </a:lnTo>
                  <a:lnTo>
                    <a:pt x="168147" y="70250"/>
                  </a:lnTo>
                  <a:lnTo>
                    <a:pt x="178516" y="23300"/>
                  </a:lnTo>
                  <a:lnTo>
                    <a:pt x="178789" y="21499"/>
                  </a:lnTo>
                  <a:lnTo>
                    <a:pt x="178618" y="20650"/>
                  </a:lnTo>
                  <a:lnTo>
                    <a:pt x="178152" y="20438"/>
                  </a:lnTo>
                  <a:lnTo>
                    <a:pt x="177488" y="20649"/>
                  </a:lnTo>
                  <a:lnTo>
                    <a:pt x="176750" y="23705"/>
                  </a:lnTo>
                  <a:lnTo>
                    <a:pt x="178718" y="63951"/>
                  </a:lnTo>
                  <a:lnTo>
                    <a:pt x="189029" y="106121"/>
                  </a:lnTo>
                  <a:lnTo>
                    <a:pt x="194633" y="120942"/>
                  </a:lnTo>
                  <a:lnTo>
                    <a:pt x="201069" y="129781"/>
                  </a:lnTo>
                  <a:lnTo>
                    <a:pt x="211454" y="134651"/>
                  </a:lnTo>
                  <a:lnTo>
                    <a:pt x="217681" y="135949"/>
                  </a:lnTo>
                  <a:lnTo>
                    <a:pt x="228363" y="134569"/>
                  </a:lnTo>
                  <a:lnTo>
                    <a:pt x="233187" y="132720"/>
                  </a:lnTo>
                  <a:lnTo>
                    <a:pt x="248404" y="118319"/>
                  </a:lnTo>
                  <a:lnTo>
                    <a:pt x="261885" y="90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212">
              <a:extLst>
                <a:ext uri="{FF2B5EF4-FFF2-40B4-BE49-F238E27FC236}">
                  <a16:creationId xmlns:a16="http://schemas.microsoft.com/office/drawing/2014/main" xmlns="" id="{D03FCCDC-5B64-451C-B54C-BF5F0C8E19A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989083" y="5433306"/>
              <a:ext cx="111218" cy="289161"/>
            </a:xfrm>
            <a:custGeom>
              <a:avLst/>
              <a:gdLst/>
              <a:ahLst/>
              <a:cxnLst/>
              <a:rect l="0" t="0" r="0" b="0"/>
              <a:pathLst>
                <a:path w="111218" h="289161">
                  <a:moveTo>
                    <a:pt x="75042" y="68969"/>
                  </a:moveTo>
                  <a:lnTo>
                    <a:pt x="75042" y="68969"/>
                  </a:lnTo>
                  <a:lnTo>
                    <a:pt x="81475" y="61596"/>
                  </a:lnTo>
                  <a:lnTo>
                    <a:pt x="83545" y="56872"/>
                  </a:lnTo>
                  <a:lnTo>
                    <a:pt x="87120" y="37856"/>
                  </a:lnTo>
                  <a:lnTo>
                    <a:pt x="80535" y="15491"/>
                  </a:lnTo>
                  <a:lnTo>
                    <a:pt x="74543" y="9806"/>
                  </a:lnTo>
                  <a:lnTo>
                    <a:pt x="61381" y="2092"/>
                  </a:lnTo>
                  <a:lnTo>
                    <a:pt x="49161" y="0"/>
                  </a:lnTo>
                  <a:lnTo>
                    <a:pt x="39433" y="3273"/>
                  </a:lnTo>
                  <a:lnTo>
                    <a:pt x="29935" y="9785"/>
                  </a:lnTo>
                  <a:lnTo>
                    <a:pt x="18285" y="24426"/>
                  </a:lnTo>
                  <a:lnTo>
                    <a:pt x="4708" y="52239"/>
                  </a:lnTo>
                  <a:lnTo>
                    <a:pt x="0" y="81696"/>
                  </a:lnTo>
                  <a:lnTo>
                    <a:pt x="2311" y="108498"/>
                  </a:lnTo>
                  <a:lnTo>
                    <a:pt x="9395" y="131364"/>
                  </a:lnTo>
                  <a:lnTo>
                    <a:pt x="15174" y="140327"/>
                  </a:lnTo>
                  <a:lnTo>
                    <a:pt x="31119" y="151025"/>
                  </a:lnTo>
                  <a:lnTo>
                    <a:pt x="51484" y="155841"/>
                  </a:lnTo>
                  <a:lnTo>
                    <a:pt x="66415" y="155583"/>
                  </a:lnTo>
                  <a:lnTo>
                    <a:pt x="82599" y="146530"/>
                  </a:lnTo>
                  <a:lnTo>
                    <a:pt x="94058" y="136047"/>
                  </a:lnTo>
                  <a:lnTo>
                    <a:pt x="103898" y="111408"/>
                  </a:lnTo>
                  <a:lnTo>
                    <a:pt x="111217" y="73267"/>
                  </a:lnTo>
                  <a:lnTo>
                    <a:pt x="109378" y="53172"/>
                  </a:lnTo>
                  <a:lnTo>
                    <a:pt x="106617" y="45474"/>
                  </a:lnTo>
                  <a:lnTo>
                    <a:pt x="105617" y="43781"/>
                  </a:lnTo>
                  <a:lnTo>
                    <a:pt x="104598" y="43004"/>
                  </a:lnTo>
                  <a:lnTo>
                    <a:pt x="103565" y="42840"/>
                  </a:lnTo>
                  <a:lnTo>
                    <a:pt x="102524" y="43083"/>
                  </a:lnTo>
                  <a:lnTo>
                    <a:pt x="100426" y="48057"/>
                  </a:lnTo>
                  <a:lnTo>
                    <a:pt x="99024" y="55441"/>
                  </a:lnTo>
                  <a:lnTo>
                    <a:pt x="104785" y="101410"/>
                  </a:lnTo>
                  <a:lnTo>
                    <a:pt x="106396" y="137453"/>
                  </a:lnTo>
                  <a:lnTo>
                    <a:pt x="107654" y="181052"/>
                  </a:lnTo>
                  <a:lnTo>
                    <a:pt x="107825" y="224263"/>
                  </a:lnTo>
                  <a:lnTo>
                    <a:pt x="106883" y="271471"/>
                  </a:lnTo>
                  <a:lnTo>
                    <a:pt x="106800" y="289160"/>
                  </a:lnTo>
                  <a:lnTo>
                    <a:pt x="106792" y="284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SMARTInkShape-Group89">
            <a:extLst>
              <a:ext uri="{FF2B5EF4-FFF2-40B4-BE49-F238E27FC236}">
                <a16:creationId xmlns:a16="http://schemas.microsoft.com/office/drawing/2014/main" xmlns="" id="{6C730E02-1F16-49B2-A3B4-5C46DE26644E}"/>
              </a:ext>
            </a:extLst>
          </p:cNvPr>
          <p:cNvGrpSpPr/>
          <p:nvPr/>
        </p:nvGrpSpPr>
        <p:grpSpPr>
          <a:xfrm>
            <a:off x="5356674" y="5215589"/>
            <a:ext cx="3488877" cy="581443"/>
            <a:chOff x="5356674" y="5215589"/>
            <a:chExt cx="3488877" cy="581443"/>
          </a:xfrm>
        </p:grpSpPr>
        <p:sp>
          <p:nvSpPr>
            <p:cNvPr id="76" name="SMARTInkShape-213">
              <a:extLst>
                <a:ext uri="{FF2B5EF4-FFF2-40B4-BE49-F238E27FC236}">
                  <a16:creationId xmlns:a16="http://schemas.microsoft.com/office/drawing/2014/main" xmlns="" id="{7EFDEEBF-5D75-43AA-8F47-20E04AC9F6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98946" y="5362575"/>
              <a:ext cx="5005" cy="1"/>
            </a:xfrm>
            <a:custGeom>
              <a:avLst/>
              <a:gdLst/>
              <a:ahLst/>
              <a:cxnLst/>
              <a:rect l="0" t="0" r="0" b="0"/>
              <a:pathLst>
                <a:path w="5005" h="1">
                  <a:moveTo>
                    <a:pt x="1829" y="0"/>
                  </a:moveTo>
                  <a:lnTo>
                    <a:pt x="1829" y="0"/>
                  </a:lnTo>
                  <a:lnTo>
                    <a:pt x="0" y="0"/>
                  </a:lnTo>
                  <a:lnTo>
                    <a:pt x="50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214">
              <a:extLst>
                <a:ext uri="{FF2B5EF4-FFF2-40B4-BE49-F238E27FC236}">
                  <a16:creationId xmlns:a16="http://schemas.microsoft.com/office/drawing/2014/main" xmlns="" id="{2F2D16AE-3011-4C2E-B79F-EB8AA93B602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86221" y="5466347"/>
              <a:ext cx="427280" cy="135252"/>
            </a:xfrm>
            <a:custGeom>
              <a:avLst/>
              <a:gdLst/>
              <a:ahLst/>
              <a:cxnLst/>
              <a:rect l="0" t="0" r="0" b="0"/>
              <a:pathLst>
                <a:path w="427280" h="135252">
                  <a:moveTo>
                    <a:pt x="1829" y="70853"/>
                  </a:moveTo>
                  <a:lnTo>
                    <a:pt x="1829" y="70853"/>
                  </a:lnTo>
                  <a:lnTo>
                    <a:pt x="144" y="70853"/>
                  </a:lnTo>
                  <a:lnTo>
                    <a:pt x="0" y="70500"/>
                  </a:lnTo>
                  <a:lnTo>
                    <a:pt x="6830" y="56581"/>
                  </a:lnTo>
                  <a:lnTo>
                    <a:pt x="13594" y="27224"/>
                  </a:lnTo>
                  <a:lnTo>
                    <a:pt x="20994" y="13750"/>
                  </a:lnTo>
                  <a:lnTo>
                    <a:pt x="28753" y="5329"/>
                  </a:lnTo>
                  <a:lnTo>
                    <a:pt x="38891" y="599"/>
                  </a:lnTo>
                  <a:lnTo>
                    <a:pt x="45817" y="0"/>
                  </a:lnTo>
                  <a:lnTo>
                    <a:pt x="49146" y="334"/>
                  </a:lnTo>
                  <a:lnTo>
                    <a:pt x="54727" y="3528"/>
                  </a:lnTo>
                  <a:lnTo>
                    <a:pt x="57202" y="5862"/>
                  </a:lnTo>
                  <a:lnTo>
                    <a:pt x="59953" y="13158"/>
                  </a:lnTo>
                  <a:lnTo>
                    <a:pt x="64610" y="59328"/>
                  </a:lnTo>
                  <a:lnTo>
                    <a:pt x="69706" y="100093"/>
                  </a:lnTo>
                  <a:lnTo>
                    <a:pt x="79522" y="114755"/>
                  </a:lnTo>
                  <a:lnTo>
                    <a:pt x="93602" y="125214"/>
                  </a:lnTo>
                  <a:lnTo>
                    <a:pt x="103888" y="129411"/>
                  </a:lnTo>
                  <a:lnTo>
                    <a:pt x="119832" y="125598"/>
                  </a:lnTo>
                  <a:lnTo>
                    <a:pt x="133454" y="119451"/>
                  </a:lnTo>
                  <a:lnTo>
                    <a:pt x="145878" y="108105"/>
                  </a:lnTo>
                  <a:lnTo>
                    <a:pt x="151459" y="97640"/>
                  </a:lnTo>
                  <a:lnTo>
                    <a:pt x="155642" y="78907"/>
                  </a:lnTo>
                  <a:lnTo>
                    <a:pt x="157056" y="55511"/>
                  </a:lnTo>
                  <a:lnTo>
                    <a:pt x="153486" y="44278"/>
                  </a:lnTo>
                  <a:lnTo>
                    <a:pt x="141382" y="24878"/>
                  </a:lnTo>
                  <a:lnTo>
                    <a:pt x="131961" y="15877"/>
                  </a:lnTo>
                  <a:lnTo>
                    <a:pt x="117819" y="9402"/>
                  </a:lnTo>
                  <a:lnTo>
                    <a:pt x="113588" y="8264"/>
                  </a:lnTo>
                  <a:lnTo>
                    <a:pt x="111965" y="8313"/>
                  </a:lnTo>
                  <a:lnTo>
                    <a:pt x="109222" y="9308"/>
                  </a:lnTo>
                  <a:lnTo>
                    <a:pt x="108349" y="10421"/>
                  </a:lnTo>
                  <a:lnTo>
                    <a:pt x="107380" y="13538"/>
                  </a:lnTo>
                  <a:lnTo>
                    <a:pt x="109406" y="28156"/>
                  </a:lnTo>
                  <a:lnTo>
                    <a:pt x="116198" y="33532"/>
                  </a:lnTo>
                  <a:lnTo>
                    <a:pt x="127096" y="38391"/>
                  </a:lnTo>
                  <a:lnTo>
                    <a:pt x="143720" y="40773"/>
                  </a:lnTo>
                  <a:lnTo>
                    <a:pt x="168946" y="36022"/>
                  </a:lnTo>
                  <a:lnTo>
                    <a:pt x="202409" y="20420"/>
                  </a:lnTo>
                  <a:lnTo>
                    <a:pt x="210895" y="12319"/>
                  </a:lnTo>
                  <a:lnTo>
                    <a:pt x="212115" y="11722"/>
                  </a:lnTo>
                  <a:lnTo>
                    <a:pt x="212575" y="11324"/>
                  </a:lnTo>
                  <a:lnTo>
                    <a:pt x="212529" y="11059"/>
                  </a:lnTo>
                  <a:lnTo>
                    <a:pt x="212146" y="10882"/>
                  </a:lnTo>
                  <a:lnTo>
                    <a:pt x="208996" y="18202"/>
                  </a:lnTo>
                  <a:lnTo>
                    <a:pt x="206361" y="28206"/>
                  </a:lnTo>
                  <a:lnTo>
                    <a:pt x="202347" y="75793"/>
                  </a:lnTo>
                  <a:lnTo>
                    <a:pt x="206317" y="108189"/>
                  </a:lnTo>
                  <a:lnTo>
                    <a:pt x="211128" y="117668"/>
                  </a:lnTo>
                  <a:lnTo>
                    <a:pt x="217265" y="125174"/>
                  </a:lnTo>
                  <a:lnTo>
                    <a:pt x="222344" y="128510"/>
                  </a:lnTo>
                  <a:lnTo>
                    <a:pt x="229775" y="129051"/>
                  </a:lnTo>
                  <a:lnTo>
                    <a:pt x="237899" y="127763"/>
                  </a:lnTo>
                  <a:lnTo>
                    <a:pt x="243862" y="124839"/>
                  </a:lnTo>
                  <a:lnTo>
                    <a:pt x="252871" y="114169"/>
                  </a:lnTo>
                  <a:lnTo>
                    <a:pt x="258872" y="103208"/>
                  </a:lnTo>
                  <a:lnTo>
                    <a:pt x="267993" y="61921"/>
                  </a:lnTo>
                  <a:lnTo>
                    <a:pt x="277483" y="29059"/>
                  </a:lnTo>
                  <a:lnTo>
                    <a:pt x="281805" y="21036"/>
                  </a:lnTo>
                  <a:lnTo>
                    <a:pt x="284190" y="18726"/>
                  </a:lnTo>
                  <a:lnTo>
                    <a:pt x="285319" y="18110"/>
                  </a:lnTo>
                  <a:lnTo>
                    <a:pt x="286425" y="18052"/>
                  </a:lnTo>
                  <a:lnTo>
                    <a:pt x="288595" y="18929"/>
                  </a:lnTo>
                  <a:lnTo>
                    <a:pt x="291800" y="26462"/>
                  </a:lnTo>
                  <a:lnTo>
                    <a:pt x="300279" y="71112"/>
                  </a:lnTo>
                  <a:lnTo>
                    <a:pt x="306546" y="117766"/>
                  </a:lnTo>
                  <a:lnTo>
                    <a:pt x="306592" y="119573"/>
                  </a:lnTo>
                  <a:lnTo>
                    <a:pt x="306605" y="119560"/>
                  </a:lnTo>
                  <a:lnTo>
                    <a:pt x="309516" y="83134"/>
                  </a:lnTo>
                  <a:lnTo>
                    <a:pt x="324025" y="36208"/>
                  </a:lnTo>
                  <a:lnTo>
                    <a:pt x="325352" y="30888"/>
                  </a:lnTo>
                  <a:lnTo>
                    <a:pt x="325814" y="30804"/>
                  </a:lnTo>
                  <a:lnTo>
                    <a:pt x="327268" y="31652"/>
                  </a:lnTo>
                  <a:lnTo>
                    <a:pt x="330069" y="35798"/>
                  </a:lnTo>
                  <a:lnTo>
                    <a:pt x="342680" y="80365"/>
                  </a:lnTo>
                  <a:lnTo>
                    <a:pt x="354475" y="114703"/>
                  </a:lnTo>
                  <a:lnTo>
                    <a:pt x="359997" y="121739"/>
                  </a:lnTo>
                  <a:lnTo>
                    <a:pt x="369506" y="129570"/>
                  </a:lnTo>
                  <a:lnTo>
                    <a:pt x="379848" y="133991"/>
                  </a:lnTo>
                  <a:lnTo>
                    <a:pt x="389618" y="135251"/>
                  </a:lnTo>
                  <a:lnTo>
                    <a:pt x="397488" y="133458"/>
                  </a:lnTo>
                  <a:lnTo>
                    <a:pt x="427279" y="115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215">
              <a:extLst>
                <a:ext uri="{FF2B5EF4-FFF2-40B4-BE49-F238E27FC236}">
                  <a16:creationId xmlns:a16="http://schemas.microsoft.com/office/drawing/2014/main" xmlns="" id="{D2F2E8F5-46EA-4E05-A7FA-44264CBC52E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48350" y="5565775"/>
              <a:ext cx="34926" cy="2735"/>
            </a:xfrm>
            <a:custGeom>
              <a:avLst/>
              <a:gdLst/>
              <a:ahLst/>
              <a:cxnLst/>
              <a:rect l="0" t="0" r="0" b="0"/>
              <a:pathLst>
                <a:path w="34926" h="2735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13568" y="2734"/>
                  </a:lnTo>
                  <a:lnTo>
                    <a:pt x="34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216">
              <a:extLst>
                <a:ext uri="{FF2B5EF4-FFF2-40B4-BE49-F238E27FC236}">
                  <a16:creationId xmlns:a16="http://schemas.microsoft.com/office/drawing/2014/main" xmlns="" id="{3C6EB21F-C5EE-4225-99CF-7452E0842EF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21325" y="5422900"/>
              <a:ext cx="95251" cy="3176"/>
            </a:xfrm>
            <a:custGeom>
              <a:avLst/>
              <a:gdLst/>
              <a:ahLst/>
              <a:cxnLst/>
              <a:rect l="0" t="0" r="0" b="0"/>
              <a:pathLst>
                <a:path w="95251" h="3176">
                  <a:moveTo>
                    <a:pt x="0" y="3175"/>
                  </a:moveTo>
                  <a:lnTo>
                    <a:pt x="0" y="3175"/>
                  </a:lnTo>
                  <a:lnTo>
                    <a:pt x="45991" y="22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217">
              <a:extLst>
                <a:ext uri="{FF2B5EF4-FFF2-40B4-BE49-F238E27FC236}">
                  <a16:creationId xmlns:a16="http://schemas.microsoft.com/office/drawing/2014/main" xmlns="" id="{A70D154E-05FA-42D3-81AF-EDB14142E7E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356674" y="5313871"/>
              <a:ext cx="440877" cy="280820"/>
            </a:xfrm>
            <a:custGeom>
              <a:avLst/>
              <a:gdLst/>
              <a:ahLst/>
              <a:cxnLst/>
              <a:rect l="0" t="0" r="0" b="0"/>
              <a:pathLst>
                <a:path w="440877" h="280820">
                  <a:moveTo>
                    <a:pt x="63051" y="182054"/>
                  </a:moveTo>
                  <a:lnTo>
                    <a:pt x="63051" y="182054"/>
                  </a:lnTo>
                  <a:lnTo>
                    <a:pt x="63051" y="183739"/>
                  </a:lnTo>
                  <a:lnTo>
                    <a:pt x="64109" y="184236"/>
                  </a:lnTo>
                  <a:lnTo>
                    <a:pt x="68107" y="184788"/>
                  </a:lnTo>
                  <a:lnTo>
                    <a:pt x="71531" y="184092"/>
                  </a:lnTo>
                  <a:lnTo>
                    <a:pt x="75504" y="182173"/>
                  </a:lnTo>
                  <a:lnTo>
                    <a:pt x="77363" y="180404"/>
                  </a:lnTo>
                  <a:lnTo>
                    <a:pt x="71636" y="154821"/>
                  </a:lnTo>
                  <a:lnTo>
                    <a:pt x="66631" y="148667"/>
                  </a:lnTo>
                  <a:lnTo>
                    <a:pt x="63321" y="146037"/>
                  </a:lnTo>
                  <a:lnTo>
                    <a:pt x="54939" y="144057"/>
                  </a:lnTo>
                  <a:lnTo>
                    <a:pt x="38558" y="145660"/>
                  </a:lnTo>
                  <a:lnTo>
                    <a:pt x="30763" y="151180"/>
                  </a:lnTo>
                  <a:lnTo>
                    <a:pt x="13304" y="173062"/>
                  </a:lnTo>
                  <a:lnTo>
                    <a:pt x="1889" y="198657"/>
                  </a:lnTo>
                  <a:lnTo>
                    <a:pt x="0" y="238054"/>
                  </a:lnTo>
                  <a:lnTo>
                    <a:pt x="1279" y="250335"/>
                  </a:lnTo>
                  <a:lnTo>
                    <a:pt x="5846" y="260261"/>
                  </a:lnTo>
                  <a:lnTo>
                    <a:pt x="9039" y="264884"/>
                  </a:lnTo>
                  <a:lnTo>
                    <a:pt x="13285" y="267965"/>
                  </a:lnTo>
                  <a:lnTo>
                    <a:pt x="23647" y="271390"/>
                  </a:lnTo>
                  <a:lnTo>
                    <a:pt x="36324" y="271632"/>
                  </a:lnTo>
                  <a:lnTo>
                    <a:pt x="45293" y="266552"/>
                  </a:lnTo>
                  <a:lnTo>
                    <a:pt x="60366" y="252289"/>
                  </a:lnTo>
                  <a:lnTo>
                    <a:pt x="67861" y="239122"/>
                  </a:lnTo>
                  <a:lnTo>
                    <a:pt x="71179" y="224049"/>
                  </a:lnTo>
                  <a:lnTo>
                    <a:pt x="69496" y="187915"/>
                  </a:lnTo>
                  <a:lnTo>
                    <a:pt x="69111" y="187372"/>
                  </a:lnTo>
                  <a:lnTo>
                    <a:pt x="68502" y="187363"/>
                  </a:lnTo>
                  <a:lnTo>
                    <a:pt x="67744" y="187710"/>
                  </a:lnTo>
                  <a:lnTo>
                    <a:pt x="67238" y="188294"/>
                  </a:lnTo>
                  <a:lnTo>
                    <a:pt x="64674" y="197819"/>
                  </a:lnTo>
                  <a:lnTo>
                    <a:pt x="63724" y="212371"/>
                  </a:lnTo>
                  <a:lnTo>
                    <a:pt x="69479" y="256306"/>
                  </a:lnTo>
                  <a:lnTo>
                    <a:pt x="78400" y="271121"/>
                  </a:lnTo>
                  <a:lnTo>
                    <a:pt x="86610" y="279392"/>
                  </a:lnTo>
                  <a:lnTo>
                    <a:pt x="95982" y="280819"/>
                  </a:lnTo>
                  <a:lnTo>
                    <a:pt x="106615" y="279924"/>
                  </a:lnTo>
                  <a:lnTo>
                    <a:pt x="113692" y="277175"/>
                  </a:lnTo>
                  <a:lnTo>
                    <a:pt x="125015" y="264918"/>
                  </a:lnTo>
                  <a:lnTo>
                    <a:pt x="133935" y="247881"/>
                  </a:lnTo>
                  <a:lnTo>
                    <a:pt x="142918" y="208724"/>
                  </a:lnTo>
                  <a:lnTo>
                    <a:pt x="146883" y="168006"/>
                  </a:lnTo>
                  <a:lnTo>
                    <a:pt x="148402" y="127851"/>
                  </a:lnTo>
                  <a:lnTo>
                    <a:pt x="148727" y="82227"/>
                  </a:lnTo>
                  <a:lnTo>
                    <a:pt x="148769" y="37940"/>
                  </a:lnTo>
                  <a:lnTo>
                    <a:pt x="145542" y="2620"/>
                  </a:lnTo>
                  <a:lnTo>
                    <a:pt x="144856" y="1048"/>
                  </a:lnTo>
                  <a:lnTo>
                    <a:pt x="144046" y="0"/>
                  </a:lnTo>
                  <a:lnTo>
                    <a:pt x="143506" y="1065"/>
                  </a:lnTo>
                  <a:lnTo>
                    <a:pt x="144154" y="44340"/>
                  </a:lnTo>
                  <a:lnTo>
                    <a:pt x="146351" y="88280"/>
                  </a:lnTo>
                  <a:lnTo>
                    <a:pt x="149983" y="130291"/>
                  </a:lnTo>
                  <a:lnTo>
                    <a:pt x="151915" y="176063"/>
                  </a:lnTo>
                  <a:lnTo>
                    <a:pt x="155328" y="216044"/>
                  </a:lnTo>
                  <a:lnTo>
                    <a:pt x="165280" y="260355"/>
                  </a:lnTo>
                  <a:lnTo>
                    <a:pt x="168598" y="262830"/>
                  </a:lnTo>
                  <a:lnTo>
                    <a:pt x="186963" y="266801"/>
                  </a:lnTo>
                  <a:lnTo>
                    <a:pt x="190109" y="267127"/>
                  </a:lnTo>
                  <a:lnTo>
                    <a:pt x="199249" y="261845"/>
                  </a:lnTo>
                  <a:lnTo>
                    <a:pt x="208250" y="253500"/>
                  </a:lnTo>
                  <a:lnTo>
                    <a:pt x="214023" y="241441"/>
                  </a:lnTo>
                  <a:lnTo>
                    <a:pt x="222323" y="207204"/>
                  </a:lnTo>
                  <a:lnTo>
                    <a:pt x="221587" y="174065"/>
                  </a:lnTo>
                  <a:lnTo>
                    <a:pt x="217400" y="158541"/>
                  </a:lnTo>
                  <a:lnTo>
                    <a:pt x="216398" y="157207"/>
                  </a:lnTo>
                  <a:lnTo>
                    <a:pt x="215377" y="156670"/>
                  </a:lnTo>
                  <a:lnTo>
                    <a:pt x="214343" y="156664"/>
                  </a:lnTo>
                  <a:lnTo>
                    <a:pt x="207832" y="160028"/>
                  </a:lnTo>
                  <a:lnTo>
                    <a:pt x="200886" y="168864"/>
                  </a:lnTo>
                  <a:lnTo>
                    <a:pt x="196044" y="177048"/>
                  </a:lnTo>
                  <a:lnTo>
                    <a:pt x="195458" y="179070"/>
                  </a:lnTo>
                  <a:lnTo>
                    <a:pt x="195419" y="180770"/>
                  </a:lnTo>
                  <a:lnTo>
                    <a:pt x="195746" y="182256"/>
                  </a:lnTo>
                  <a:lnTo>
                    <a:pt x="197992" y="184849"/>
                  </a:lnTo>
                  <a:lnTo>
                    <a:pt x="199578" y="186034"/>
                  </a:lnTo>
                  <a:lnTo>
                    <a:pt x="214093" y="187936"/>
                  </a:lnTo>
                  <a:lnTo>
                    <a:pt x="225984" y="187560"/>
                  </a:lnTo>
                  <a:lnTo>
                    <a:pt x="255514" y="179743"/>
                  </a:lnTo>
                  <a:lnTo>
                    <a:pt x="268246" y="172281"/>
                  </a:lnTo>
                  <a:lnTo>
                    <a:pt x="274486" y="167987"/>
                  </a:lnTo>
                  <a:lnTo>
                    <a:pt x="278069" y="166536"/>
                  </a:lnTo>
                  <a:lnTo>
                    <a:pt x="278010" y="166770"/>
                  </a:lnTo>
                  <a:lnTo>
                    <a:pt x="269971" y="179533"/>
                  </a:lnTo>
                  <a:lnTo>
                    <a:pt x="262050" y="213762"/>
                  </a:lnTo>
                  <a:lnTo>
                    <a:pt x="263213" y="240659"/>
                  </a:lnTo>
                  <a:lnTo>
                    <a:pt x="268330" y="257431"/>
                  </a:lnTo>
                  <a:lnTo>
                    <a:pt x="273525" y="264473"/>
                  </a:lnTo>
                  <a:lnTo>
                    <a:pt x="289141" y="272405"/>
                  </a:lnTo>
                  <a:lnTo>
                    <a:pt x="302667" y="275852"/>
                  </a:lnTo>
                  <a:lnTo>
                    <a:pt x="310893" y="274777"/>
                  </a:lnTo>
                  <a:lnTo>
                    <a:pt x="323458" y="269265"/>
                  </a:lnTo>
                  <a:lnTo>
                    <a:pt x="331540" y="263147"/>
                  </a:lnTo>
                  <a:lnTo>
                    <a:pt x="343471" y="246730"/>
                  </a:lnTo>
                  <a:lnTo>
                    <a:pt x="346432" y="238668"/>
                  </a:lnTo>
                  <a:lnTo>
                    <a:pt x="347746" y="223641"/>
                  </a:lnTo>
                  <a:lnTo>
                    <a:pt x="345506" y="209329"/>
                  </a:lnTo>
                  <a:lnTo>
                    <a:pt x="342923" y="205014"/>
                  </a:lnTo>
                  <a:lnTo>
                    <a:pt x="342766" y="205122"/>
                  </a:lnTo>
                  <a:lnTo>
                    <a:pt x="342591" y="206182"/>
                  </a:lnTo>
                  <a:lnTo>
                    <a:pt x="342897" y="206606"/>
                  </a:lnTo>
                  <a:lnTo>
                    <a:pt x="344178" y="207077"/>
                  </a:lnTo>
                  <a:lnTo>
                    <a:pt x="356603" y="209209"/>
                  </a:lnTo>
                  <a:lnTo>
                    <a:pt x="360853" y="208469"/>
                  </a:lnTo>
                  <a:lnTo>
                    <a:pt x="370285" y="204384"/>
                  </a:lnTo>
                  <a:lnTo>
                    <a:pt x="378646" y="197019"/>
                  </a:lnTo>
                  <a:lnTo>
                    <a:pt x="390433" y="180484"/>
                  </a:lnTo>
                  <a:lnTo>
                    <a:pt x="391058" y="174066"/>
                  </a:lnTo>
                  <a:lnTo>
                    <a:pt x="389807" y="167215"/>
                  </a:lnTo>
                  <a:lnTo>
                    <a:pt x="386899" y="161818"/>
                  </a:lnTo>
                  <a:lnTo>
                    <a:pt x="381295" y="156499"/>
                  </a:lnTo>
                  <a:lnTo>
                    <a:pt x="378931" y="155845"/>
                  </a:lnTo>
                  <a:lnTo>
                    <a:pt x="373481" y="156059"/>
                  </a:lnTo>
                  <a:lnTo>
                    <a:pt x="368472" y="158271"/>
                  </a:lnTo>
                  <a:lnTo>
                    <a:pt x="366148" y="159849"/>
                  </a:lnTo>
                  <a:lnTo>
                    <a:pt x="362625" y="167246"/>
                  </a:lnTo>
                  <a:lnTo>
                    <a:pt x="351249" y="210815"/>
                  </a:lnTo>
                  <a:lnTo>
                    <a:pt x="350225" y="231284"/>
                  </a:lnTo>
                  <a:lnTo>
                    <a:pt x="352256" y="242386"/>
                  </a:lnTo>
                  <a:lnTo>
                    <a:pt x="356687" y="252025"/>
                  </a:lnTo>
                  <a:lnTo>
                    <a:pt x="362184" y="258190"/>
                  </a:lnTo>
                  <a:lnTo>
                    <a:pt x="365131" y="260328"/>
                  </a:lnTo>
                  <a:lnTo>
                    <a:pt x="384449" y="263337"/>
                  </a:lnTo>
                  <a:lnTo>
                    <a:pt x="400168" y="262543"/>
                  </a:lnTo>
                  <a:lnTo>
                    <a:pt x="423689" y="254045"/>
                  </a:lnTo>
                  <a:lnTo>
                    <a:pt x="435313" y="245601"/>
                  </a:lnTo>
                  <a:lnTo>
                    <a:pt x="440876" y="236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218">
              <a:extLst>
                <a:ext uri="{FF2B5EF4-FFF2-40B4-BE49-F238E27FC236}">
                  <a16:creationId xmlns:a16="http://schemas.microsoft.com/office/drawing/2014/main" xmlns="" id="{08BC7224-8591-4815-8191-387783439FD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36025" y="5584825"/>
              <a:ext cx="9526" cy="2735"/>
            </a:xfrm>
            <a:custGeom>
              <a:avLst/>
              <a:gdLst/>
              <a:ahLst/>
              <a:cxnLst/>
              <a:rect l="0" t="0" r="0" b="0"/>
              <a:pathLst>
                <a:path w="9526" h="2735">
                  <a:moveTo>
                    <a:pt x="0" y="0"/>
                  </a:moveTo>
                  <a:lnTo>
                    <a:pt x="0" y="0"/>
                  </a:lnTo>
                  <a:lnTo>
                    <a:pt x="2733" y="273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SMARTInkShape-219">
              <a:extLst>
                <a:ext uri="{FF2B5EF4-FFF2-40B4-BE49-F238E27FC236}">
                  <a16:creationId xmlns:a16="http://schemas.microsoft.com/office/drawing/2014/main" xmlns="" id="{BD347BB7-6243-4D1A-B8C9-2E275E992E1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19813" y="5479040"/>
              <a:ext cx="453439" cy="145655"/>
            </a:xfrm>
            <a:custGeom>
              <a:avLst/>
              <a:gdLst/>
              <a:ahLst/>
              <a:cxnLst/>
              <a:rect l="0" t="0" r="0" b="0"/>
              <a:pathLst>
                <a:path w="453439" h="145655">
                  <a:moveTo>
                    <a:pt x="68537" y="74035"/>
                  </a:moveTo>
                  <a:lnTo>
                    <a:pt x="68537" y="74035"/>
                  </a:lnTo>
                  <a:lnTo>
                    <a:pt x="95179" y="58565"/>
                  </a:lnTo>
                  <a:lnTo>
                    <a:pt x="105163" y="47383"/>
                  </a:lnTo>
                  <a:lnTo>
                    <a:pt x="107745" y="43022"/>
                  </a:lnTo>
                  <a:lnTo>
                    <a:pt x="109200" y="33527"/>
                  </a:lnTo>
                  <a:lnTo>
                    <a:pt x="107945" y="25148"/>
                  </a:lnTo>
                  <a:lnTo>
                    <a:pt x="103455" y="19499"/>
                  </a:lnTo>
                  <a:lnTo>
                    <a:pt x="92446" y="10620"/>
                  </a:lnTo>
                  <a:lnTo>
                    <a:pt x="68241" y="493"/>
                  </a:lnTo>
                  <a:lnTo>
                    <a:pt x="59233" y="898"/>
                  </a:lnTo>
                  <a:lnTo>
                    <a:pt x="37299" y="6993"/>
                  </a:lnTo>
                  <a:lnTo>
                    <a:pt x="29136" y="11783"/>
                  </a:lnTo>
                  <a:lnTo>
                    <a:pt x="13236" y="30543"/>
                  </a:lnTo>
                  <a:lnTo>
                    <a:pt x="3546" y="49468"/>
                  </a:lnTo>
                  <a:lnTo>
                    <a:pt x="0" y="78211"/>
                  </a:lnTo>
                  <a:lnTo>
                    <a:pt x="799" y="90590"/>
                  </a:lnTo>
                  <a:lnTo>
                    <a:pt x="9975" y="114218"/>
                  </a:lnTo>
                  <a:lnTo>
                    <a:pt x="20872" y="127407"/>
                  </a:lnTo>
                  <a:lnTo>
                    <a:pt x="33241" y="136914"/>
                  </a:lnTo>
                  <a:lnTo>
                    <a:pt x="44619" y="142315"/>
                  </a:lnTo>
                  <a:lnTo>
                    <a:pt x="67683" y="145654"/>
                  </a:lnTo>
                  <a:lnTo>
                    <a:pt x="79799" y="144554"/>
                  </a:lnTo>
                  <a:lnTo>
                    <a:pt x="84511" y="143272"/>
                  </a:lnTo>
                  <a:lnTo>
                    <a:pt x="94452" y="135264"/>
                  </a:lnTo>
                  <a:lnTo>
                    <a:pt x="107142" y="118753"/>
                  </a:lnTo>
                  <a:lnTo>
                    <a:pt x="117751" y="92315"/>
                  </a:lnTo>
                  <a:lnTo>
                    <a:pt x="121101" y="76629"/>
                  </a:lnTo>
                  <a:lnTo>
                    <a:pt x="117037" y="58536"/>
                  </a:lnTo>
                  <a:lnTo>
                    <a:pt x="109131" y="42593"/>
                  </a:lnTo>
                  <a:lnTo>
                    <a:pt x="100085" y="32302"/>
                  </a:lnTo>
                  <a:lnTo>
                    <a:pt x="76990" y="23210"/>
                  </a:lnTo>
                  <a:lnTo>
                    <a:pt x="65122" y="21346"/>
                  </a:lnTo>
                  <a:lnTo>
                    <a:pt x="51611" y="23224"/>
                  </a:lnTo>
                  <a:lnTo>
                    <a:pt x="33892" y="31979"/>
                  </a:lnTo>
                  <a:lnTo>
                    <a:pt x="27541" y="38134"/>
                  </a:lnTo>
                  <a:lnTo>
                    <a:pt x="27448" y="41282"/>
                  </a:lnTo>
                  <a:lnTo>
                    <a:pt x="30167" y="49483"/>
                  </a:lnTo>
                  <a:lnTo>
                    <a:pt x="37726" y="56185"/>
                  </a:lnTo>
                  <a:lnTo>
                    <a:pt x="51058" y="62043"/>
                  </a:lnTo>
                  <a:lnTo>
                    <a:pt x="71787" y="64023"/>
                  </a:lnTo>
                  <a:lnTo>
                    <a:pt x="89099" y="60995"/>
                  </a:lnTo>
                  <a:lnTo>
                    <a:pt x="124009" y="37566"/>
                  </a:lnTo>
                  <a:lnTo>
                    <a:pt x="162649" y="3817"/>
                  </a:lnTo>
                  <a:lnTo>
                    <a:pt x="170741" y="1842"/>
                  </a:lnTo>
                  <a:lnTo>
                    <a:pt x="175815" y="3261"/>
                  </a:lnTo>
                  <a:lnTo>
                    <a:pt x="189878" y="11607"/>
                  </a:lnTo>
                  <a:lnTo>
                    <a:pt x="197607" y="21125"/>
                  </a:lnTo>
                  <a:lnTo>
                    <a:pt x="207823" y="42299"/>
                  </a:lnTo>
                  <a:lnTo>
                    <a:pt x="216764" y="87987"/>
                  </a:lnTo>
                  <a:lnTo>
                    <a:pt x="214671" y="129291"/>
                  </a:lnTo>
                  <a:lnTo>
                    <a:pt x="214643" y="129217"/>
                  </a:lnTo>
                  <a:lnTo>
                    <a:pt x="215533" y="116814"/>
                  </a:lnTo>
                  <a:lnTo>
                    <a:pt x="224876" y="71293"/>
                  </a:lnTo>
                  <a:lnTo>
                    <a:pt x="239542" y="27112"/>
                  </a:lnTo>
                  <a:lnTo>
                    <a:pt x="254804" y="1913"/>
                  </a:lnTo>
                  <a:lnTo>
                    <a:pt x="255157" y="554"/>
                  </a:lnTo>
                  <a:lnTo>
                    <a:pt x="256097" y="0"/>
                  </a:lnTo>
                  <a:lnTo>
                    <a:pt x="259024" y="326"/>
                  </a:lnTo>
                  <a:lnTo>
                    <a:pt x="262953" y="2493"/>
                  </a:lnTo>
                  <a:lnTo>
                    <a:pt x="271408" y="8740"/>
                  </a:lnTo>
                  <a:lnTo>
                    <a:pt x="286339" y="31998"/>
                  </a:lnTo>
                  <a:lnTo>
                    <a:pt x="297549" y="59944"/>
                  </a:lnTo>
                  <a:lnTo>
                    <a:pt x="303734" y="105760"/>
                  </a:lnTo>
                  <a:lnTo>
                    <a:pt x="304710" y="107885"/>
                  </a:lnTo>
                  <a:lnTo>
                    <a:pt x="314511" y="117618"/>
                  </a:lnTo>
                  <a:lnTo>
                    <a:pt x="328586" y="124382"/>
                  </a:lnTo>
                  <a:lnTo>
                    <a:pt x="340558" y="126935"/>
                  </a:lnTo>
                  <a:lnTo>
                    <a:pt x="349361" y="124710"/>
                  </a:lnTo>
                  <a:lnTo>
                    <a:pt x="364328" y="118029"/>
                  </a:lnTo>
                  <a:lnTo>
                    <a:pt x="378443" y="96980"/>
                  </a:lnTo>
                  <a:lnTo>
                    <a:pt x="389340" y="71665"/>
                  </a:lnTo>
                  <a:lnTo>
                    <a:pt x="392209" y="24829"/>
                  </a:lnTo>
                  <a:lnTo>
                    <a:pt x="392380" y="8421"/>
                  </a:lnTo>
                  <a:lnTo>
                    <a:pt x="392382" y="8420"/>
                  </a:lnTo>
                  <a:lnTo>
                    <a:pt x="392385" y="9360"/>
                  </a:lnTo>
                  <a:lnTo>
                    <a:pt x="418148" y="56233"/>
                  </a:lnTo>
                  <a:lnTo>
                    <a:pt x="446281" y="101969"/>
                  </a:lnTo>
                  <a:lnTo>
                    <a:pt x="452492" y="117550"/>
                  </a:lnTo>
                  <a:lnTo>
                    <a:pt x="453438" y="126183"/>
                  </a:lnTo>
                  <a:lnTo>
                    <a:pt x="453196" y="129967"/>
                  </a:lnTo>
                  <a:lnTo>
                    <a:pt x="450104" y="136053"/>
                  </a:lnTo>
                  <a:lnTo>
                    <a:pt x="443355" y="142505"/>
                  </a:lnTo>
                  <a:lnTo>
                    <a:pt x="441182" y="144023"/>
                  </a:lnTo>
                  <a:lnTo>
                    <a:pt x="438676" y="144683"/>
                  </a:lnTo>
                  <a:lnTo>
                    <a:pt x="412683" y="143022"/>
                  </a:lnTo>
                  <a:lnTo>
                    <a:pt x="409092" y="142251"/>
                  </a:lnTo>
                  <a:lnTo>
                    <a:pt x="403221" y="137632"/>
                  </a:lnTo>
                  <a:lnTo>
                    <a:pt x="398966" y="131228"/>
                  </a:lnTo>
                  <a:lnTo>
                    <a:pt x="395562" y="118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SMARTInkShape-220">
              <a:extLst>
                <a:ext uri="{FF2B5EF4-FFF2-40B4-BE49-F238E27FC236}">
                  <a16:creationId xmlns:a16="http://schemas.microsoft.com/office/drawing/2014/main" xmlns="" id="{E61BADE2-0708-4F7D-8762-EECEED9A07F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58282" y="5227407"/>
              <a:ext cx="469744" cy="387433"/>
            </a:xfrm>
            <a:custGeom>
              <a:avLst/>
              <a:gdLst/>
              <a:ahLst/>
              <a:cxnLst/>
              <a:rect l="0" t="0" r="0" b="0"/>
              <a:pathLst>
                <a:path w="469744" h="387433">
                  <a:moveTo>
                    <a:pt x="63343" y="271693"/>
                  </a:moveTo>
                  <a:lnTo>
                    <a:pt x="63343" y="271693"/>
                  </a:lnTo>
                  <a:lnTo>
                    <a:pt x="60299" y="271693"/>
                  </a:lnTo>
                  <a:lnTo>
                    <a:pt x="63216" y="268649"/>
                  </a:lnTo>
                  <a:lnTo>
                    <a:pt x="65147" y="256928"/>
                  </a:lnTo>
                  <a:lnTo>
                    <a:pt x="64380" y="251490"/>
                  </a:lnTo>
                  <a:lnTo>
                    <a:pt x="61965" y="246147"/>
                  </a:lnTo>
                  <a:lnTo>
                    <a:pt x="57203" y="243524"/>
                  </a:lnTo>
                  <a:lnTo>
                    <a:pt x="46590" y="241004"/>
                  </a:lnTo>
                  <a:lnTo>
                    <a:pt x="39317" y="240767"/>
                  </a:lnTo>
                  <a:lnTo>
                    <a:pt x="33732" y="241838"/>
                  </a:lnTo>
                  <a:lnTo>
                    <a:pt x="23251" y="247795"/>
                  </a:lnTo>
                  <a:lnTo>
                    <a:pt x="14579" y="256263"/>
                  </a:lnTo>
                  <a:lnTo>
                    <a:pt x="3851" y="277687"/>
                  </a:lnTo>
                  <a:lnTo>
                    <a:pt x="634" y="303190"/>
                  </a:lnTo>
                  <a:lnTo>
                    <a:pt x="0" y="333066"/>
                  </a:lnTo>
                  <a:lnTo>
                    <a:pt x="6631" y="353064"/>
                  </a:lnTo>
                  <a:lnTo>
                    <a:pt x="18274" y="370747"/>
                  </a:lnTo>
                  <a:lnTo>
                    <a:pt x="21911" y="373926"/>
                  </a:lnTo>
                  <a:lnTo>
                    <a:pt x="30347" y="369694"/>
                  </a:lnTo>
                  <a:lnTo>
                    <a:pt x="36054" y="365602"/>
                  </a:lnTo>
                  <a:lnTo>
                    <a:pt x="44277" y="352589"/>
                  </a:lnTo>
                  <a:lnTo>
                    <a:pt x="58508" y="307330"/>
                  </a:lnTo>
                  <a:lnTo>
                    <a:pt x="60375" y="290824"/>
                  </a:lnTo>
                  <a:lnTo>
                    <a:pt x="61012" y="289739"/>
                  </a:lnTo>
                  <a:lnTo>
                    <a:pt x="61789" y="289015"/>
                  </a:lnTo>
                  <a:lnTo>
                    <a:pt x="62660" y="288886"/>
                  </a:lnTo>
                  <a:lnTo>
                    <a:pt x="64568" y="289682"/>
                  </a:lnTo>
                  <a:lnTo>
                    <a:pt x="70766" y="302222"/>
                  </a:lnTo>
                  <a:lnTo>
                    <a:pt x="79229" y="346127"/>
                  </a:lnTo>
                  <a:lnTo>
                    <a:pt x="90848" y="368280"/>
                  </a:lnTo>
                  <a:lnTo>
                    <a:pt x="94736" y="372829"/>
                  </a:lnTo>
                  <a:lnTo>
                    <a:pt x="109020" y="378760"/>
                  </a:lnTo>
                  <a:lnTo>
                    <a:pt x="123835" y="379930"/>
                  </a:lnTo>
                  <a:lnTo>
                    <a:pt x="150212" y="367731"/>
                  </a:lnTo>
                  <a:lnTo>
                    <a:pt x="160983" y="360943"/>
                  </a:lnTo>
                  <a:lnTo>
                    <a:pt x="195684" y="317134"/>
                  </a:lnTo>
                  <a:lnTo>
                    <a:pt x="221058" y="271379"/>
                  </a:lnTo>
                  <a:lnTo>
                    <a:pt x="238833" y="223778"/>
                  </a:lnTo>
                  <a:lnTo>
                    <a:pt x="250133" y="184447"/>
                  </a:lnTo>
                  <a:lnTo>
                    <a:pt x="256495" y="144641"/>
                  </a:lnTo>
                  <a:lnTo>
                    <a:pt x="259353" y="98864"/>
                  </a:lnTo>
                  <a:lnTo>
                    <a:pt x="254762" y="55586"/>
                  </a:lnTo>
                  <a:lnTo>
                    <a:pt x="245558" y="27765"/>
                  </a:lnTo>
                  <a:lnTo>
                    <a:pt x="234024" y="12250"/>
                  </a:lnTo>
                  <a:lnTo>
                    <a:pt x="222806" y="3223"/>
                  </a:lnTo>
                  <a:lnTo>
                    <a:pt x="209409" y="0"/>
                  </a:lnTo>
                  <a:lnTo>
                    <a:pt x="201286" y="1128"/>
                  </a:lnTo>
                  <a:lnTo>
                    <a:pt x="191703" y="5729"/>
                  </a:lnTo>
                  <a:lnTo>
                    <a:pt x="189134" y="7601"/>
                  </a:lnTo>
                  <a:lnTo>
                    <a:pt x="171564" y="39610"/>
                  </a:lnTo>
                  <a:lnTo>
                    <a:pt x="162866" y="78336"/>
                  </a:lnTo>
                  <a:lnTo>
                    <a:pt x="161123" y="116220"/>
                  </a:lnTo>
                  <a:lnTo>
                    <a:pt x="164948" y="154287"/>
                  </a:lnTo>
                  <a:lnTo>
                    <a:pt x="170379" y="196670"/>
                  </a:lnTo>
                  <a:lnTo>
                    <a:pt x="177881" y="240215"/>
                  </a:lnTo>
                  <a:lnTo>
                    <a:pt x="186156" y="279782"/>
                  </a:lnTo>
                  <a:lnTo>
                    <a:pt x="196699" y="325522"/>
                  </a:lnTo>
                  <a:lnTo>
                    <a:pt x="201987" y="336186"/>
                  </a:lnTo>
                  <a:lnTo>
                    <a:pt x="214528" y="351049"/>
                  </a:lnTo>
                  <a:lnTo>
                    <a:pt x="223082" y="357645"/>
                  </a:lnTo>
                  <a:lnTo>
                    <a:pt x="244258" y="361954"/>
                  </a:lnTo>
                  <a:lnTo>
                    <a:pt x="263899" y="361545"/>
                  </a:lnTo>
                  <a:lnTo>
                    <a:pt x="287632" y="352447"/>
                  </a:lnTo>
                  <a:lnTo>
                    <a:pt x="317615" y="329560"/>
                  </a:lnTo>
                  <a:lnTo>
                    <a:pt x="353825" y="285596"/>
                  </a:lnTo>
                  <a:lnTo>
                    <a:pt x="370172" y="263465"/>
                  </a:lnTo>
                  <a:lnTo>
                    <a:pt x="386110" y="223847"/>
                  </a:lnTo>
                  <a:lnTo>
                    <a:pt x="396959" y="182703"/>
                  </a:lnTo>
                  <a:lnTo>
                    <a:pt x="401861" y="144636"/>
                  </a:lnTo>
                  <a:lnTo>
                    <a:pt x="394872" y="100755"/>
                  </a:lnTo>
                  <a:lnTo>
                    <a:pt x="381283" y="62729"/>
                  </a:lnTo>
                  <a:lnTo>
                    <a:pt x="374571" y="54289"/>
                  </a:lnTo>
                  <a:lnTo>
                    <a:pt x="367119" y="48422"/>
                  </a:lnTo>
                  <a:lnTo>
                    <a:pt x="364639" y="47351"/>
                  </a:lnTo>
                  <a:lnTo>
                    <a:pt x="362632" y="46990"/>
                  </a:lnTo>
                  <a:lnTo>
                    <a:pt x="351380" y="51538"/>
                  </a:lnTo>
                  <a:lnTo>
                    <a:pt x="340245" y="62960"/>
                  </a:lnTo>
                  <a:lnTo>
                    <a:pt x="328808" y="102546"/>
                  </a:lnTo>
                  <a:lnTo>
                    <a:pt x="316187" y="149804"/>
                  </a:lnTo>
                  <a:lnTo>
                    <a:pt x="305355" y="190858"/>
                  </a:lnTo>
                  <a:lnTo>
                    <a:pt x="300385" y="222577"/>
                  </a:lnTo>
                  <a:lnTo>
                    <a:pt x="302077" y="268694"/>
                  </a:lnTo>
                  <a:lnTo>
                    <a:pt x="316457" y="310664"/>
                  </a:lnTo>
                  <a:lnTo>
                    <a:pt x="337015" y="348169"/>
                  </a:lnTo>
                  <a:lnTo>
                    <a:pt x="351839" y="365302"/>
                  </a:lnTo>
                  <a:lnTo>
                    <a:pt x="375346" y="381822"/>
                  </a:lnTo>
                  <a:lnTo>
                    <a:pt x="389336" y="387432"/>
                  </a:lnTo>
                  <a:lnTo>
                    <a:pt x="404490" y="387338"/>
                  </a:lnTo>
                  <a:lnTo>
                    <a:pt x="425126" y="381335"/>
                  </a:lnTo>
                  <a:lnTo>
                    <a:pt x="437213" y="373692"/>
                  </a:lnTo>
                  <a:lnTo>
                    <a:pt x="469743" y="344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221">
              <a:extLst>
                <a:ext uri="{FF2B5EF4-FFF2-40B4-BE49-F238E27FC236}">
                  <a16:creationId xmlns:a16="http://schemas.microsoft.com/office/drawing/2014/main" xmlns="" id="{58239DBD-96B0-49C7-A9F9-1477269C810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72375" y="5215589"/>
              <a:ext cx="282576" cy="375258"/>
            </a:xfrm>
            <a:custGeom>
              <a:avLst/>
              <a:gdLst/>
              <a:ahLst/>
              <a:cxnLst/>
              <a:rect l="0" t="0" r="0" b="0"/>
              <a:pathLst>
                <a:path w="282576" h="375258">
                  <a:moveTo>
                    <a:pt x="0" y="359711"/>
                  </a:moveTo>
                  <a:lnTo>
                    <a:pt x="0" y="359711"/>
                  </a:lnTo>
                  <a:lnTo>
                    <a:pt x="0" y="362847"/>
                  </a:lnTo>
                  <a:lnTo>
                    <a:pt x="0" y="359841"/>
                  </a:lnTo>
                  <a:lnTo>
                    <a:pt x="3371" y="356379"/>
                  </a:lnTo>
                  <a:lnTo>
                    <a:pt x="6907" y="354702"/>
                  </a:lnTo>
                  <a:lnTo>
                    <a:pt x="16612" y="351940"/>
                  </a:lnTo>
                  <a:lnTo>
                    <a:pt x="56368" y="323095"/>
                  </a:lnTo>
                  <a:lnTo>
                    <a:pt x="91399" y="285263"/>
                  </a:lnTo>
                  <a:lnTo>
                    <a:pt x="120229" y="238660"/>
                  </a:lnTo>
                  <a:lnTo>
                    <a:pt x="135462" y="200176"/>
                  </a:lnTo>
                  <a:lnTo>
                    <a:pt x="146202" y="152915"/>
                  </a:lnTo>
                  <a:lnTo>
                    <a:pt x="152639" y="108620"/>
                  </a:lnTo>
                  <a:lnTo>
                    <a:pt x="150816" y="64209"/>
                  </a:lnTo>
                  <a:lnTo>
                    <a:pt x="140526" y="17704"/>
                  </a:lnTo>
                  <a:lnTo>
                    <a:pt x="132654" y="5316"/>
                  </a:lnTo>
                  <a:lnTo>
                    <a:pt x="126691" y="1119"/>
                  </a:lnTo>
                  <a:lnTo>
                    <a:pt x="123619" y="0"/>
                  </a:lnTo>
                  <a:lnTo>
                    <a:pt x="120865" y="1017"/>
                  </a:lnTo>
                  <a:lnTo>
                    <a:pt x="115925" y="6852"/>
                  </a:lnTo>
                  <a:lnTo>
                    <a:pt x="105174" y="30039"/>
                  </a:lnTo>
                  <a:lnTo>
                    <a:pt x="96176" y="76700"/>
                  </a:lnTo>
                  <a:lnTo>
                    <a:pt x="83255" y="120697"/>
                  </a:lnTo>
                  <a:lnTo>
                    <a:pt x="71162" y="164621"/>
                  </a:lnTo>
                  <a:lnTo>
                    <a:pt x="67562" y="203033"/>
                  </a:lnTo>
                  <a:lnTo>
                    <a:pt x="70245" y="249181"/>
                  </a:lnTo>
                  <a:lnTo>
                    <a:pt x="80616" y="290554"/>
                  </a:lnTo>
                  <a:lnTo>
                    <a:pt x="93044" y="331837"/>
                  </a:lnTo>
                  <a:lnTo>
                    <a:pt x="103024" y="352079"/>
                  </a:lnTo>
                  <a:lnTo>
                    <a:pt x="110347" y="360787"/>
                  </a:lnTo>
                  <a:lnTo>
                    <a:pt x="124182" y="369555"/>
                  </a:lnTo>
                  <a:lnTo>
                    <a:pt x="135273" y="374317"/>
                  </a:lnTo>
                  <a:lnTo>
                    <a:pt x="142553" y="375257"/>
                  </a:lnTo>
                  <a:lnTo>
                    <a:pt x="157361" y="370432"/>
                  </a:lnTo>
                  <a:lnTo>
                    <a:pt x="168128" y="359537"/>
                  </a:lnTo>
                  <a:lnTo>
                    <a:pt x="184356" y="335100"/>
                  </a:lnTo>
                  <a:lnTo>
                    <a:pt x="191468" y="307956"/>
                  </a:lnTo>
                  <a:lnTo>
                    <a:pt x="192315" y="291499"/>
                  </a:lnTo>
                  <a:lnTo>
                    <a:pt x="186436" y="267826"/>
                  </a:lnTo>
                  <a:lnTo>
                    <a:pt x="183910" y="265293"/>
                  </a:lnTo>
                  <a:lnTo>
                    <a:pt x="176400" y="261538"/>
                  </a:lnTo>
                  <a:lnTo>
                    <a:pt x="168123" y="260575"/>
                  </a:lnTo>
                  <a:lnTo>
                    <a:pt x="158352" y="262016"/>
                  </a:lnTo>
                  <a:lnTo>
                    <a:pt x="156368" y="262831"/>
                  </a:lnTo>
                  <a:lnTo>
                    <a:pt x="155046" y="264433"/>
                  </a:lnTo>
                  <a:lnTo>
                    <a:pt x="153576" y="269035"/>
                  </a:lnTo>
                  <a:lnTo>
                    <a:pt x="153863" y="272726"/>
                  </a:lnTo>
                  <a:lnTo>
                    <a:pt x="154434" y="274204"/>
                  </a:lnTo>
                  <a:lnTo>
                    <a:pt x="156949" y="276788"/>
                  </a:lnTo>
                  <a:lnTo>
                    <a:pt x="158608" y="277971"/>
                  </a:lnTo>
                  <a:lnTo>
                    <a:pt x="195394" y="283478"/>
                  </a:lnTo>
                  <a:lnTo>
                    <a:pt x="239371" y="286264"/>
                  </a:lnTo>
                  <a:lnTo>
                    <a:pt x="282575" y="286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222">
              <a:extLst>
                <a:ext uri="{FF2B5EF4-FFF2-40B4-BE49-F238E27FC236}">
                  <a16:creationId xmlns:a16="http://schemas.microsoft.com/office/drawing/2014/main" xmlns="" id="{68A0DEFD-AB51-4129-9ED7-1BA0380FB7C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61200" y="5375275"/>
              <a:ext cx="12701" cy="9526"/>
            </a:xfrm>
            <a:custGeom>
              <a:avLst/>
              <a:gdLst/>
              <a:ahLst/>
              <a:cxnLst/>
              <a:rect l="0" t="0" r="0" b="0"/>
              <a:pathLst>
                <a:path w="12701" h="9526">
                  <a:moveTo>
                    <a:pt x="0" y="9525"/>
                  </a:moveTo>
                  <a:lnTo>
                    <a:pt x="0" y="9525"/>
                  </a:lnTo>
                  <a:lnTo>
                    <a:pt x="2887" y="699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223">
              <a:extLst>
                <a:ext uri="{FF2B5EF4-FFF2-40B4-BE49-F238E27FC236}">
                  <a16:creationId xmlns:a16="http://schemas.microsoft.com/office/drawing/2014/main" xmlns="" id="{3C799C85-39E4-456A-9A2B-09184895FFF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55087" y="5483916"/>
              <a:ext cx="136314" cy="131963"/>
            </a:xfrm>
            <a:custGeom>
              <a:avLst/>
              <a:gdLst/>
              <a:ahLst/>
              <a:cxnLst/>
              <a:rect l="0" t="0" r="0" b="0"/>
              <a:pathLst>
                <a:path w="136314" h="131963">
                  <a:moveTo>
                    <a:pt x="12488" y="40584"/>
                  </a:moveTo>
                  <a:lnTo>
                    <a:pt x="12488" y="40584"/>
                  </a:lnTo>
                  <a:lnTo>
                    <a:pt x="20439" y="31928"/>
                  </a:lnTo>
                  <a:lnTo>
                    <a:pt x="26589" y="20517"/>
                  </a:lnTo>
                  <a:lnTo>
                    <a:pt x="28259" y="15496"/>
                  </a:lnTo>
                  <a:lnTo>
                    <a:pt x="28354" y="5325"/>
                  </a:lnTo>
                  <a:lnTo>
                    <a:pt x="27651" y="4025"/>
                  </a:lnTo>
                  <a:lnTo>
                    <a:pt x="24990" y="1640"/>
                  </a:lnTo>
                  <a:lnTo>
                    <a:pt x="21454" y="345"/>
                  </a:lnTo>
                  <a:lnTo>
                    <a:pt x="19524" y="0"/>
                  </a:lnTo>
                  <a:lnTo>
                    <a:pt x="14557" y="2438"/>
                  </a:lnTo>
                  <a:lnTo>
                    <a:pt x="7692" y="8820"/>
                  </a:lnTo>
                  <a:lnTo>
                    <a:pt x="6116" y="10942"/>
                  </a:lnTo>
                  <a:lnTo>
                    <a:pt x="2212" y="24040"/>
                  </a:lnTo>
                  <a:lnTo>
                    <a:pt x="0" y="66370"/>
                  </a:lnTo>
                  <a:lnTo>
                    <a:pt x="7081" y="92584"/>
                  </a:lnTo>
                  <a:lnTo>
                    <a:pt x="17764" y="112931"/>
                  </a:lnTo>
                  <a:lnTo>
                    <a:pt x="29182" y="124618"/>
                  </a:lnTo>
                  <a:lnTo>
                    <a:pt x="40603" y="130026"/>
                  </a:lnTo>
                  <a:lnTo>
                    <a:pt x="47107" y="131962"/>
                  </a:lnTo>
                  <a:lnTo>
                    <a:pt x="78171" y="127945"/>
                  </a:lnTo>
                  <a:lnTo>
                    <a:pt x="111658" y="116127"/>
                  </a:lnTo>
                  <a:lnTo>
                    <a:pt x="136313" y="100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224">
              <a:extLst>
                <a:ext uri="{FF2B5EF4-FFF2-40B4-BE49-F238E27FC236}">
                  <a16:creationId xmlns:a16="http://schemas.microsoft.com/office/drawing/2014/main" xmlns="" id="{EEB517C0-6956-4B07-AFF3-869DCEF0C42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903796" y="5465770"/>
              <a:ext cx="342240" cy="143803"/>
            </a:xfrm>
            <a:custGeom>
              <a:avLst/>
              <a:gdLst/>
              <a:ahLst/>
              <a:cxnLst/>
              <a:rect l="0" t="0" r="0" b="0"/>
              <a:pathLst>
                <a:path w="342240" h="143803">
                  <a:moveTo>
                    <a:pt x="1829" y="141280"/>
                  </a:moveTo>
                  <a:lnTo>
                    <a:pt x="1829" y="141280"/>
                  </a:lnTo>
                  <a:lnTo>
                    <a:pt x="144" y="139594"/>
                  </a:lnTo>
                  <a:lnTo>
                    <a:pt x="0" y="139098"/>
                  </a:lnTo>
                  <a:lnTo>
                    <a:pt x="257" y="138767"/>
                  </a:lnTo>
                  <a:lnTo>
                    <a:pt x="781" y="138546"/>
                  </a:lnTo>
                  <a:lnTo>
                    <a:pt x="14306" y="138116"/>
                  </a:lnTo>
                  <a:lnTo>
                    <a:pt x="58000" y="118333"/>
                  </a:lnTo>
                  <a:lnTo>
                    <a:pt x="70448" y="105945"/>
                  </a:lnTo>
                  <a:lnTo>
                    <a:pt x="84136" y="82011"/>
                  </a:lnTo>
                  <a:lnTo>
                    <a:pt x="96509" y="38809"/>
                  </a:lnTo>
                  <a:lnTo>
                    <a:pt x="109115" y="0"/>
                  </a:lnTo>
                  <a:lnTo>
                    <a:pt x="109336" y="174"/>
                  </a:lnTo>
                  <a:lnTo>
                    <a:pt x="121373" y="46543"/>
                  </a:lnTo>
                  <a:lnTo>
                    <a:pt x="141387" y="91042"/>
                  </a:lnTo>
                  <a:lnTo>
                    <a:pt x="151918" y="115983"/>
                  </a:lnTo>
                  <a:lnTo>
                    <a:pt x="152261" y="120394"/>
                  </a:lnTo>
                  <a:lnTo>
                    <a:pt x="151859" y="122064"/>
                  </a:lnTo>
                  <a:lnTo>
                    <a:pt x="151238" y="123178"/>
                  </a:lnTo>
                  <a:lnTo>
                    <a:pt x="150471" y="123920"/>
                  </a:lnTo>
                  <a:lnTo>
                    <a:pt x="149607" y="124415"/>
                  </a:lnTo>
                  <a:lnTo>
                    <a:pt x="141649" y="121741"/>
                  </a:lnTo>
                  <a:lnTo>
                    <a:pt x="105171" y="107499"/>
                  </a:lnTo>
                  <a:lnTo>
                    <a:pt x="102474" y="107117"/>
                  </a:lnTo>
                  <a:lnTo>
                    <a:pt x="100676" y="107569"/>
                  </a:lnTo>
                  <a:lnTo>
                    <a:pt x="99477" y="108575"/>
                  </a:lnTo>
                  <a:lnTo>
                    <a:pt x="98145" y="111223"/>
                  </a:lnTo>
                  <a:lnTo>
                    <a:pt x="97553" y="113575"/>
                  </a:lnTo>
                  <a:lnTo>
                    <a:pt x="103962" y="121939"/>
                  </a:lnTo>
                  <a:lnTo>
                    <a:pt x="111426" y="128298"/>
                  </a:lnTo>
                  <a:lnTo>
                    <a:pt x="129351" y="137618"/>
                  </a:lnTo>
                  <a:lnTo>
                    <a:pt x="137175" y="139653"/>
                  </a:lnTo>
                  <a:lnTo>
                    <a:pt x="145120" y="138675"/>
                  </a:lnTo>
                  <a:lnTo>
                    <a:pt x="152297" y="135889"/>
                  </a:lnTo>
                  <a:lnTo>
                    <a:pt x="156663" y="132299"/>
                  </a:lnTo>
                  <a:lnTo>
                    <a:pt x="164475" y="121254"/>
                  </a:lnTo>
                  <a:lnTo>
                    <a:pt x="176901" y="84938"/>
                  </a:lnTo>
                  <a:lnTo>
                    <a:pt x="179828" y="73200"/>
                  </a:lnTo>
                  <a:lnTo>
                    <a:pt x="197102" y="26636"/>
                  </a:lnTo>
                  <a:lnTo>
                    <a:pt x="198367" y="21816"/>
                  </a:lnTo>
                  <a:lnTo>
                    <a:pt x="198119" y="21421"/>
                  </a:lnTo>
                  <a:lnTo>
                    <a:pt x="196901" y="20982"/>
                  </a:lnTo>
                  <a:lnTo>
                    <a:pt x="196435" y="21217"/>
                  </a:lnTo>
                  <a:lnTo>
                    <a:pt x="196125" y="21727"/>
                  </a:lnTo>
                  <a:lnTo>
                    <a:pt x="192806" y="42408"/>
                  </a:lnTo>
                  <a:lnTo>
                    <a:pt x="194229" y="85963"/>
                  </a:lnTo>
                  <a:lnTo>
                    <a:pt x="199505" y="111979"/>
                  </a:lnTo>
                  <a:lnTo>
                    <a:pt x="212908" y="132174"/>
                  </a:lnTo>
                  <a:lnTo>
                    <a:pt x="221357" y="138033"/>
                  </a:lnTo>
                  <a:lnTo>
                    <a:pt x="228396" y="138896"/>
                  </a:lnTo>
                  <a:lnTo>
                    <a:pt x="232249" y="138632"/>
                  </a:lnTo>
                  <a:lnTo>
                    <a:pt x="239352" y="135517"/>
                  </a:lnTo>
                  <a:lnTo>
                    <a:pt x="257932" y="119355"/>
                  </a:lnTo>
                  <a:lnTo>
                    <a:pt x="276423" y="95476"/>
                  </a:lnTo>
                  <a:lnTo>
                    <a:pt x="283725" y="75693"/>
                  </a:lnTo>
                  <a:lnTo>
                    <a:pt x="290594" y="28233"/>
                  </a:lnTo>
                  <a:lnTo>
                    <a:pt x="291623" y="24832"/>
                  </a:lnTo>
                  <a:lnTo>
                    <a:pt x="292392" y="23431"/>
                  </a:lnTo>
                  <a:lnTo>
                    <a:pt x="293257" y="22850"/>
                  </a:lnTo>
                  <a:lnTo>
                    <a:pt x="294186" y="22816"/>
                  </a:lnTo>
                  <a:lnTo>
                    <a:pt x="299061" y="25394"/>
                  </a:lnTo>
                  <a:lnTo>
                    <a:pt x="311876" y="35957"/>
                  </a:lnTo>
                  <a:lnTo>
                    <a:pt x="329340" y="62360"/>
                  </a:lnTo>
                  <a:lnTo>
                    <a:pt x="342014" y="97032"/>
                  </a:lnTo>
                  <a:lnTo>
                    <a:pt x="342239" y="110335"/>
                  </a:lnTo>
                  <a:lnTo>
                    <a:pt x="338386" y="124898"/>
                  </a:lnTo>
                  <a:lnTo>
                    <a:pt x="331090" y="137014"/>
                  </a:lnTo>
                  <a:lnTo>
                    <a:pt x="327522" y="139494"/>
                  </a:lnTo>
                  <a:lnTo>
                    <a:pt x="315132" y="142985"/>
                  </a:lnTo>
                  <a:lnTo>
                    <a:pt x="309115" y="143802"/>
                  </a:lnTo>
                  <a:lnTo>
                    <a:pt x="296704" y="139205"/>
                  </a:lnTo>
                  <a:lnTo>
                    <a:pt x="274879" y="128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225">
              <a:extLst>
                <a:ext uri="{FF2B5EF4-FFF2-40B4-BE49-F238E27FC236}">
                  <a16:creationId xmlns:a16="http://schemas.microsoft.com/office/drawing/2014/main" xmlns="" id="{99C39A1A-219C-4B20-995D-2912B911D24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37350" y="5588000"/>
              <a:ext cx="31751" cy="3176"/>
            </a:xfrm>
            <a:custGeom>
              <a:avLst/>
              <a:gdLst/>
              <a:ahLst/>
              <a:cxnLst/>
              <a:rect l="0" t="0" r="0" b="0"/>
              <a:pathLst>
                <a:path w="31751" h="3176">
                  <a:moveTo>
                    <a:pt x="0" y="3175"/>
                  </a:moveTo>
                  <a:lnTo>
                    <a:pt x="0" y="3175"/>
                  </a:lnTo>
                  <a:lnTo>
                    <a:pt x="1685" y="1489"/>
                  </a:lnTo>
                  <a:lnTo>
                    <a:pt x="2182" y="1346"/>
                  </a:lnTo>
                  <a:lnTo>
                    <a:pt x="2513" y="1603"/>
                  </a:lnTo>
                  <a:lnTo>
                    <a:pt x="2734" y="2127"/>
                  </a:lnTo>
                  <a:lnTo>
                    <a:pt x="5801" y="1768"/>
                  </a:lnTo>
                  <a:lnTo>
                    <a:pt x="19396" y="23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SMARTInkShape-226">
              <a:extLst>
                <a:ext uri="{FF2B5EF4-FFF2-40B4-BE49-F238E27FC236}">
                  <a16:creationId xmlns:a16="http://schemas.microsoft.com/office/drawing/2014/main" xmlns="" id="{9E4F9E71-18B6-48F5-A6AB-639F6240F42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51371" y="5438775"/>
              <a:ext cx="55805" cy="9526"/>
            </a:xfrm>
            <a:custGeom>
              <a:avLst/>
              <a:gdLst/>
              <a:ahLst/>
              <a:cxnLst/>
              <a:rect l="0" t="0" r="0" b="0"/>
              <a:pathLst>
                <a:path w="55805" h="9526">
                  <a:moveTo>
                    <a:pt x="1829" y="0"/>
                  </a:moveTo>
                  <a:lnTo>
                    <a:pt x="1829" y="0"/>
                  </a:lnTo>
                  <a:lnTo>
                    <a:pt x="144" y="3371"/>
                  </a:lnTo>
                  <a:lnTo>
                    <a:pt x="0" y="4717"/>
                  </a:lnTo>
                  <a:lnTo>
                    <a:pt x="781" y="7153"/>
                  </a:lnTo>
                  <a:lnTo>
                    <a:pt x="7008" y="8471"/>
                  </a:lnTo>
                  <a:lnTo>
                    <a:pt x="5580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227">
              <a:extLst>
                <a:ext uri="{FF2B5EF4-FFF2-40B4-BE49-F238E27FC236}">
                  <a16:creationId xmlns:a16="http://schemas.microsoft.com/office/drawing/2014/main" xmlns="" id="{85B832C5-61CB-4D22-8932-CE41CDFB869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415957" y="5324971"/>
              <a:ext cx="273769" cy="472061"/>
            </a:xfrm>
            <a:custGeom>
              <a:avLst/>
              <a:gdLst/>
              <a:ahLst/>
              <a:cxnLst/>
              <a:rect l="0" t="0" r="0" b="0"/>
              <a:pathLst>
                <a:path w="273769" h="472061">
                  <a:moveTo>
                    <a:pt x="73743" y="202704"/>
                  </a:moveTo>
                  <a:lnTo>
                    <a:pt x="73743" y="202704"/>
                  </a:lnTo>
                  <a:lnTo>
                    <a:pt x="71009" y="202704"/>
                  </a:lnTo>
                  <a:lnTo>
                    <a:pt x="70699" y="199333"/>
                  </a:lnTo>
                  <a:lnTo>
                    <a:pt x="71567" y="196737"/>
                  </a:lnTo>
                  <a:lnTo>
                    <a:pt x="73615" y="193387"/>
                  </a:lnTo>
                  <a:lnTo>
                    <a:pt x="73732" y="165223"/>
                  </a:lnTo>
                  <a:lnTo>
                    <a:pt x="69975" y="157589"/>
                  </a:lnTo>
                  <a:lnTo>
                    <a:pt x="63601" y="150550"/>
                  </a:lnTo>
                  <a:lnTo>
                    <a:pt x="56065" y="146246"/>
                  </a:lnTo>
                  <a:lnTo>
                    <a:pt x="48953" y="145038"/>
                  </a:lnTo>
                  <a:lnTo>
                    <a:pt x="45575" y="145210"/>
                  </a:lnTo>
                  <a:lnTo>
                    <a:pt x="32392" y="152194"/>
                  </a:lnTo>
                  <a:lnTo>
                    <a:pt x="22372" y="159829"/>
                  </a:lnTo>
                  <a:lnTo>
                    <a:pt x="8654" y="184710"/>
                  </a:lnTo>
                  <a:lnTo>
                    <a:pt x="147" y="209554"/>
                  </a:lnTo>
                  <a:lnTo>
                    <a:pt x="0" y="224333"/>
                  </a:lnTo>
                  <a:lnTo>
                    <a:pt x="8933" y="246625"/>
                  </a:lnTo>
                  <a:lnTo>
                    <a:pt x="19774" y="258561"/>
                  </a:lnTo>
                  <a:lnTo>
                    <a:pt x="38427" y="271475"/>
                  </a:lnTo>
                  <a:lnTo>
                    <a:pt x="45935" y="272898"/>
                  </a:lnTo>
                  <a:lnTo>
                    <a:pt x="52917" y="272354"/>
                  </a:lnTo>
                  <a:lnTo>
                    <a:pt x="57196" y="270937"/>
                  </a:lnTo>
                  <a:lnTo>
                    <a:pt x="61215" y="266308"/>
                  </a:lnTo>
                  <a:lnTo>
                    <a:pt x="65000" y="258842"/>
                  </a:lnTo>
                  <a:lnTo>
                    <a:pt x="72724" y="220847"/>
                  </a:lnTo>
                  <a:lnTo>
                    <a:pt x="73726" y="191463"/>
                  </a:lnTo>
                  <a:lnTo>
                    <a:pt x="76256" y="234237"/>
                  </a:lnTo>
                  <a:lnTo>
                    <a:pt x="79366" y="278810"/>
                  </a:lnTo>
                  <a:lnTo>
                    <a:pt x="86055" y="323511"/>
                  </a:lnTo>
                  <a:lnTo>
                    <a:pt x="88562" y="364323"/>
                  </a:lnTo>
                  <a:lnTo>
                    <a:pt x="88704" y="404119"/>
                  </a:lnTo>
                  <a:lnTo>
                    <a:pt x="84134" y="432029"/>
                  </a:lnTo>
                  <a:lnTo>
                    <a:pt x="79067" y="444797"/>
                  </a:lnTo>
                  <a:lnTo>
                    <a:pt x="65207" y="463289"/>
                  </a:lnTo>
                  <a:lnTo>
                    <a:pt x="53721" y="470214"/>
                  </a:lnTo>
                  <a:lnTo>
                    <a:pt x="47695" y="472060"/>
                  </a:lnTo>
                  <a:lnTo>
                    <a:pt x="36296" y="471290"/>
                  </a:lnTo>
                  <a:lnTo>
                    <a:pt x="30786" y="469603"/>
                  </a:lnTo>
                  <a:lnTo>
                    <a:pt x="20902" y="459262"/>
                  </a:lnTo>
                  <a:lnTo>
                    <a:pt x="8115" y="433495"/>
                  </a:lnTo>
                  <a:lnTo>
                    <a:pt x="2876" y="391916"/>
                  </a:lnTo>
                  <a:lnTo>
                    <a:pt x="8829" y="357273"/>
                  </a:lnTo>
                  <a:lnTo>
                    <a:pt x="15743" y="339127"/>
                  </a:lnTo>
                  <a:lnTo>
                    <a:pt x="45270" y="305028"/>
                  </a:lnTo>
                  <a:lnTo>
                    <a:pt x="86129" y="270825"/>
                  </a:lnTo>
                  <a:lnTo>
                    <a:pt x="123241" y="229472"/>
                  </a:lnTo>
                  <a:lnTo>
                    <a:pt x="142760" y="189561"/>
                  </a:lnTo>
                  <a:lnTo>
                    <a:pt x="153936" y="147586"/>
                  </a:lnTo>
                  <a:lnTo>
                    <a:pt x="155827" y="108064"/>
                  </a:lnTo>
                  <a:lnTo>
                    <a:pt x="151868" y="61673"/>
                  </a:lnTo>
                  <a:lnTo>
                    <a:pt x="145029" y="17151"/>
                  </a:lnTo>
                  <a:lnTo>
                    <a:pt x="143877" y="3029"/>
                  </a:lnTo>
                  <a:lnTo>
                    <a:pt x="144135" y="1148"/>
                  </a:lnTo>
                  <a:lnTo>
                    <a:pt x="144660" y="248"/>
                  </a:lnTo>
                  <a:lnTo>
                    <a:pt x="145363" y="0"/>
                  </a:lnTo>
                  <a:lnTo>
                    <a:pt x="145831" y="540"/>
                  </a:lnTo>
                  <a:lnTo>
                    <a:pt x="155223" y="45589"/>
                  </a:lnTo>
                  <a:lnTo>
                    <a:pt x="156152" y="85183"/>
                  </a:lnTo>
                  <a:lnTo>
                    <a:pt x="155898" y="123198"/>
                  </a:lnTo>
                  <a:lnTo>
                    <a:pt x="154099" y="161351"/>
                  </a:lnTo>
                  <a:lnTo>
                    <a:pt x="153312" y="201042"/>
                  </a:lnTo>
                  <a:lnTo>
                    <a:pt x="156031" y="246543"/>
                  </a:lnTo>
                  <a:lnTo>
                    <a:pt x="163010" y="273557"/>
                  </a:lnTo>
                  <a:lnTo>
                    <a:pt x="165004" y="277456"/>
                  </a:lnTo>
                  <a:lnTo>
                    <a:pt x="173805" y="284611"/>
                  </a:lnTo>
                  <a:lnTo>
                    <a:pt x="184890" y="290260"/>
                  </a:lnTo>
                  <a:lnTo>
                    <a:pt x="194520" y="292771"/>
                  </a:lnTo>
                  <a:lnTo>
                    <a:pt x="225998" y="288960"/>
                  </a:lnTo>
                  <a:lnTo>
                    <a:pt x="246679" y="280943"/>
                  </a:lnTo>
                  <a:lnTo>
                    <a:pt x="273768" y="256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0973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6890" y="118885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Troisième situation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784035-EC25-4FEF-98D7-EB38DA5F8C48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971798" y="4914199"/>
            <a:ext cx="9420692" cy="1449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25E7211-4DBA-45BD-9BF3-295ED15CCF99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 rot="274843">
            <a:off x="1606215" y="170686"/>
            <a:ext cx="826919" cy="6041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B50254D-3E36-4A42-A77B-C87849F57C98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 rot="21269989" flipH="1">
            <a:off x="9101146" y="153793"/>
            <a:ext cx="754276" cy="5378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29021F-4C76-4528-8173-F07C473F75CD}"/>
              </a:ext>
            </a:extLst>
          </p:cNvPr>
          <p:cNvSpPr/>
          <p:nvPr/>
        </p:nvSpPr>
        <p:spPr>
          <a:xfrm>
            <a:off x="380999" y="806875"/>
            <a:ext cx="11567159" cy="138499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Il y a cinquante-huit petits oiseaux posés sur les branches du grand platane. Il s’en pose quinze autres puis encore treize autres.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d’oiseaux y a-t-il dans le platane ? </a:t>
            </a:r>
            <a:endParaRPr lang="fr-FR" sz="2800" b="1" dirty="0"/>
          </a:p>
        </p:txBody>
      </p:sp>
      <p:grpSp>
        <p:nvGrpSpPr>
          <p:cNvPr id="13" name="SMARTInkShape-Group90">
            <a:extLst>
              <a:ext uri="{FF2B5EF4-FFF2-40B4-BE49-F238E27FC236}">
                <a16:creationId xmlns:a16="http://schemas.microsoft.com/office/drawing/2014/main" xmlns="" id="{3B0FD72B-0694-4D6A-9707-995D7E3C022F}"/>
              </a:ext>
            </a:extLst>
          </p:cNvPr>
          <p:cNvGrpSpPr/>
          <p:nvPr/>
        </p:nvGrpSpPr>
        <p:grpSpPr>
          <a:xfrm>
            <a:off x="1216156" y="2333625"/>
            <a:ext cx="2092501" cy="996951"/>
            <a:chOff x="1216156" y="2333625"/>
            <a:chExt cx="2092501" cy="996951"/>
          </a:xfrm>
        </p:grpSpPr>
        <p:sp>
          <p:nvSpPr>
            <p:cNvPr id="4" name="SMARTInkShape-228">
              <a:extLst>
                <a:ext uri="{FF2B5EF4-FFF2-40B4-BE49-F238E27FC236}">
                  <a16:creationId xmlns:a16="http://schemas.microsoft.com/office/drawing/2014/main" xmlns="" id="{0473D1C8-8325-4E1C-B9D8-22B3FD6C797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898650" y="2686050"/>
              <a:ext cx="288926" cy="3175"/>
            </a:xfrm>
            <a:custGeom>
              <a:avLst/>
              <a:gdLst/>
              <a:ahLst/>
              <a:cxnLst/>
              <a:rect l="0" t="0" r="0" b="0"/>
              <a:pathLst>
                <a:path w="288926" h="3175">
                  <a:moveTo>
                    <a:pt x="0" y="0"/>
                  </a:moveTo>
                  <a:lnTo>
                    <a:pt x="0" y="0"/>
                  </a:lnTo>
                  <a:lnTo>
                    <a:pt x="7251" y="353"/>
                  </a:lnTo>
                  <a:lnTo>
                    <a:pt x="17183" y="3044"/>
                  </a:lnTo>
                  <a:lnTo>
                    <a:pt x="64085" y="1320"/>
                  </a:lnTo>
                  <a:lnTo>
                    <a:pt x="111380" y="2966"/>
                  </a:lnTo>
                  <a:lnTo>
                    <a:pt x="156958" y="3134"/>
                  </a:lnTo>
                  <a:lnTo>
                    <a:pt x="204061" y="3167"/>
                  </a:lnTo>
                  <a:lnTo>
                    <a:pt x="249157" y="3174"/>
                  </a:lnTo>
                  <a:lnTo>
                    <a:pt x="288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229">
              <a:extLst>
                <a:ext uri="{FF2B5EF4-FFF2-40B4-BE49-F238E27FC236}">
                  <a16:creationId xmlns:a16="http://schemas.microsoft.com/office/drawing/2014/main" xmlns="" id="{60CCADFA-4482-481C-9F40-782F9B5959F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03441" y="2682875"/>
              <a:ext cx="223123" cy="351113"/>
            </a:xfrm>
            <a:custGeom>
              <a:avLst/>
              <a:gdLst/>
              <a:ahLst/>
              <a:cxnLst/>
              <a:rect l="0" t="0" r="0" b="0"/>
              <a:pathLst>
                <a:path w="223123" h="351113">
                  <a:moveTo>
                    <a:pt x="14259" y="0"/>
                  </a:moveTo>
                  <a:lnTo>
                    <a:pt x="14259" y="0"/>
                  </a:lnTo>
                  <a:lnTo>
                    <a:pt x="14259" y="2734"/>
                  </a:lnTo>
                  <a:lnTo>
                    <a:pt x="4133" y="8565"/>
                  </a:lnTo>
                  <a:lnTo>
                    <a:pt x="1659" y="12518"/>
                  </a:lnTo>
                  <a:lnTo>
                    <a:pt x="0" y="39688"/>
                  </a:lnTo>
                  <a:lnTo>
                    <a:pt x="420" y="81495"/>
                  </a:lnTo>
                  <a:lnTo>
                    <a:pt x="1459" y="125862"/>
                  </a:lnTo>
                  <a:lnTo>
                    <a:pt x="4602" y="160868"/>
                  </a:lnTo>
                  <a:lnTo>
                    <a:pt x="4646" y="160868"/>
                  </a:lnTo>
                  <a:lnTo>
                    <a:pt x="4695" y="159926"/>
                  </a:lnTo>
                  <a:lnTo>
                    <a:pt x="3776" y="158332"/>
                  </a:lnTo>
                  <a:lnTo>
                    <a:pt x="3037" y="157413"/>
                  </a:lnTo>
                  <a:lnTo>
                    <a:pt x="1689" y="141431"/>
                  </a:lnTo>
                  <a:lnTo>
                    <a:pt x="4439" y="135883"/>
                  </a:lnTo>
                  <a:lnTo>
                    <a:pt x="6654" y="132922"/>
                  </a:lnTo>
                  <a:lnTo>
                    <a:pt x="12878" y="128691"/>
                  </a:lnTo>
                  <a:lnTo>
                    <a:pt x="47483" y="112838"/>
                  </a:lnTo>
                  <a:lnTo>
                    <a:pt x="86233" y="108778"/>
                  </a:lnTo>
                  <a:lnTo>
                    <a:pt x="118578" y="114320"/>
                  </a:lnTo>
                  <a:lnTo>
                    <a:pt x="148616" y="127004"/>
                  </a:lnTo>
                  <a:lnTo>
                    <a:pt x="180525" y="149134"/>
                  </a:lnTo>
                  <a:lnTo>
                    <a:pt x="194560" y="167582"/>
                  </a:lnTo>
                  <a:lnTo>
                    <a:pt x="217390" y="211511"/>
                  </a:lnTo>
                  <a:lnTo>
                    <a:pt x="223122" y="237530"/>
                  </a:lnTo>
                  <a:lnTo>
                    <a:pt x="219921" y="271580"/>
                  </a:lnTo>
                  <a:lnTo>
                    <a:pt x="204514" y="313486"/>
                  </a:lnTo>
                  <a:lnTo>
                    <a:pt x="195125" y="326299"/>
                  </a:lnTo>
                  <a:lnTo>
                    <a:pt x="177014" y="342019"/>
                  </a:lnTo>
                  <a:lnTo>
                    <a:pt x="166910" y="347565"/>
                  </a:lnTo>
                  <a:lnTo>
                    <a:pt x="135834" y="351112"/>
                  </a:lnTo>
                  <a:lnTo>
                    <a:pt x="117348" y="348547"/>
                  </a:lnTo>
                  <a:lnTo>
                    <a:pt x="72332" y="330468"/>
                  </a:lnTo>
                  <a:lnTo>
                    <a:pt x="54532" y="317823"/>
                  </a:lnTo>
                  <a:lnTo>
                    <a:pt x="51561" y="314351"/>
                  </a:lnTo>
                  <a:lnTo>
                    <a:pt x="50240" y="311632"/>
                  </a:lnTo>
                  <a:lnTo>
                    <a:pt x="49184" y="307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230">
              <a:extLst>
                <a:ext uri="{FF2B5EF4-FFF2-40B4-BE49-F238E27FC236}">
                  <a16:creationId xmlns:a16="http://schemas.microsoft.com/office/drawing/2014/main" xmlns="" id="{7B45F4A3-C269-4E64-AE6E-601833FAAEF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280817" y="2682875"/>
              <a:ext cx="154849" cy="386154"/>
            </a:xfrm>
            <a:custGeom>
              <a:avLst/>
              <a:gdLst/>
              <a:ahLst/>
              <a:cxnLst/>
              <a:rect l="0" t="0" r="0" b="0"/>
              <a:pathLst>
                <a:path w="154849" h="386154">
                  <a:moveTo>
                    <a:pt x="97258" y="25400"/>
                  </a:moveTo>
                  <a:lnTo>
                    <a:pt x="97258" y="25400"/>
                  </a:lnTo>
                  <a:lnTo>
                    <a:pt x="95572" y="25400"/>
                  </a:lnTo>
                  <a:lnTo>
                    <a:pt x="56775" y="16029"/>
                  </a:lnTo>
                  <a:lnTo>
                    <a:pt x="55394" y="16884"/>
                  </a:lnTo>
                  <a:lnTo>
                    <a:pt x="54532" y="17606"/>
                  </a:lnTo>
                  <a:lnTo>
                    <a:pt x="10269" y="38696"/>
                  </a:lnTo>
                  <a:lnTo>
                    <a:pt x="4739" y="45656"/>
                  </a:lnTo>
                  <a:lnTo>
                    <a:pt x="1458" y="53100"/>
                  </a:lnTo>
                  <a:lnTo>
                    <a:pt x="0" y="59936"/>
                  </a:lnTo>
                  <a:lnTo>
                    <a:pt x="5921" y="76477"/>
                  </a:lnTo>
                  <a:lnTo>
                    <a:pt x="37144" y="111180"/>
                  </a:lnTo>
                  <a:lnTo>
                    <a:pt x="80271" y="153401"/>
                  </a:lnTo>
                  <a:lnTo>
                    <a:pt x="113230" y="198585"/>
                  </a:lnTo>
                  <a:lnTo>
                    <a:pt x="138552" y="244583"/>
                  </a:lnTo>
                  <a:lnTo>
                    <a:pt x="153017" y="290089"/>
                  </a:lnTo>
                  <a:lnTo>
                    <a:pt x="154848" y="307787"/>
                  </a:lnTo>
                  <a:lnTo>
                    <a:pt x="151207" y="331634"/>
                  </a:lnTo>
                  <a:lnTo>
                    <a:pt x="141504" y="352928"/>
                  </a:lnTo>
                  <a:lnTo>
                    <a:pt x="133739" y="362526"/>
                  </a:lnTo>
                  <a:lnTo>
                    <a:pt x="113006" y="375565"/>
                  </a:lnTo>
                  <a:lnTo>
                    <a:pt x="81502" y="384656"/>
                  </a:lnTo>
                  <a:lnTo>
                    <a:pt x="70029" y="386153"/>
                  </a:lnTo>
                  <a:lnTo>
                    <a:pt x="64642" y="384435"/>
                  </a:lnTo>
                  <a:lnTo>
                    <a:pt x="53952" y="376882"/>
                  </a:lnTo>
                  <a:lnTo>
                    <a:pt x="44758" y="365786"/>
                  </a:lnTo>
                  <a:lnTo>
                    <a:pt x="39800" y="343998"/>
                  </a:lnTo>
                  <a:lnTo>
                    <a:pt x="41604" y="299677"/>
                  </a:lnTo>
                  <a:lnTo>
                    <a:pt x="49240" y="254190"/>
                  </a:lnTo>
                  <a:lnTo>
                    <a:pt x="62595" y="219544"/>
                  </a:lnTo>
                  <a:lnTo>
                    <a:pt x="95834" y="174109"/>
                  </a:lnTo>
                  <a:lnTo>
                    <a:pt x="124130" y="134310"/>
                  </a:lnTo>
                  <a:lnTo>
                    <a:pt x="135951" y="111802"/>
                  </a:lnTo>
                  <a:lnTo>
                    <a:pt x="141688" y="83848"/>
                  </a:lnTo>
                  <a:lnTo>
                    <a:pt x="139700" y="66899"/>
                  </a:lnTo>
                  <a:lnTo>
                    <a:pt x="128611" y="42142"/>
                  </a:lnTo>
                  <a:lnTo>
                    <a:pt x="98895" y="10004"/>
                  </a:lnTo>
                  <a:lnTo>
                    <a:pt x="86650" y="3278"/>
                  </a:lnTo>
                  <a:lnTo>
                    <a:pt x="750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231">
              <a:extLst>
                <a:ext uri="{FF2B5EF4-FFF2-40B4-BE49-F238E27FC236}">
                  <a16:creationId xmlns:a16="http://schemas.microsoft.com/office/drawing/2014/main" xmlns="" id="{22CAE500-D74F-4987-9F1D-400F55F5DF1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16156" y="2457450"/>
              <a:ext cx="2073145" cy="873126"/>
            </a:xfrm>
            <a:custGeom>
              <a:avLst/>
              <a:gdLst/>
              <a:ahLst/>
              <a:cxnLst/>
              <a:rect l="0" t="0" r="0" b="0"/>
              <a:pathLst>
                <a:path w="2073145" h="873126">
                  <a:moveTo>
                    <a:pt x="3044" y="0"/>
                  </a:moveTo>
                  <a:lnTo>
                    <a:pt x="3044" y="0"/>
                  </a:lnTo>
                  <a:lnTo>
                    <a:pt x="531" y="5967"/>
                  </a:lnTo>
                  <a:lnTo>
                    <a:pt x="0" y="20621"/>
                  </a:lnTo>
                  <a:lnTo>
                    <a:pt x="8632" y="67608"/>
                  </a:lnTo>
                  <a:lnTo>
                    <a:pt x="16816" y="102720"/>
                  </a:lnTo>
                  <a:lnTo>
                    <a:pt x="25744" y="144304"/>
                  </a:lnTo>
                  <a:lnTo>
                    <a:pt x="34935" y="182614"/>
                  </a:lnTo>
                  <a:lnTo>
                    <a:pt x="43655" y="224029"/>
                  </a:lnTo>
                  <a:lnTo>
                    <a:pt x="50120" y="266281"/>
                  </a:lnTo>
                  <a:lnTo>
                    <a:pt x="54794" y="306442"/>
                  </a:lnTo>
                  <a:lnTo>
                    <a:pt x="59731" y="345660"/>
                  </a:lnTo>
                  <a:lnTo>
                    <a:pt x="63977" y="386286"/>
                  </a:lnTo>
                  <a:lnTo>
                    <a:pt x="67469" y="433562"/>
                  </a:lnTo>
                  <a:lnTo>
                    <a:pt x="69052" y="470383"/>
                  </a:lnTo>
                  <a:lnTo>
                    <a:pt x="68482" y="502217"/>
                  </a:lnTo>
                  <a:lnTo>
                    <a:pt x="67118" y="549561"/>
                  </a:lnTo>
                  <a:lnTo>
                    <a:pt x="66714" y="589929"/>
                  </a:lnTo>
                  <a:lnTo>
                    <a:pt x="65654" y="635169"/>
                  </a:lnTo>
                  <a:lnTo>
                    <a:pt x="63820" y="679954"/>
                  </a:lnTo>
                  <a:lnTo>
                    <a:pt x="63811" y="715402"/>
                  </a:lnTo>
                  <a:lnTo>
                    <a:pt x="66840" y="761027"/>
                  </a:lnTo>
                  <a:lnTo>
                    <a:pt x="73861" y="803542"/>
                  </a:lnTo>
                  <a:lnTo>
                    <a:pt x="78263" y="813272"/>
                  </a:lnTo>
                  <a:lnTo>
                    <a:pt x="88321" y="823994"/>
                  </a:lnTo>
                  <a:lnTo>
                    <a:pt x="102900" y="832431"/>
                  </a:lnTo>
                  <a:lnTo>
                    <a:pt x="145361" y="843875"/>
                  </a:lnTo>
                  <a:lnTo>
                    <a:pt x="189911" y="855575"/>
                  </a:lnTo>
                  <a:lnTo>
                    <a:pt x="232115" y="860303"/>
                  </a:lnTo>
                  <a:lnTo>
                    <a:pt x="278265" y="864634"/>
                  </a:lnTo>
                  <a:lnTo>
                    <a:pt x="309867" y="866765"/>
                  </a:lnTo>
                  <a:lnTo>
                    <a:pt x="354892" y="869006"/>
                  </a:lnTo>
                  <a:lnTo>
                    <a:pt x="396808" y="870611"/>
                  </a:lnTo>
                  <a:lnTo>
                    <a:pt x="430287" y="872008"/>
                  </a:lnTo>
                  <a:lnTo>
                    <a:pt x="462805" y="872629"/>
                  </a:lnTo>
                  <a:lnTo>
                    <a:pt x="499600" y="872904"/>
                  </a:lnTo>
                  <a:lnTo>
                    <a:pt x="536297" y="873027"/>
                  </a:lnTo>
                  <a:lnTo>
                    <a:pt x="580890" y="873096"/>
                  </a:lnTo>
                  <a:lnTo>
                    <a:pt x="613936" y="873112"/>
                  </a:lnTo>
                  <a:lnTo>
                    <a:pt x="657829" y="873121"/>
                  </a:lnTo>
                  <a:lnTo>
                    <a:pt x="697646" y="873124"/>
                  </a:lnTo>
                  <a:lnTo>
                    <a:pt x="736255" y="873125"/>
                  </a:lnTo>
                  <a:lnTo>
                    <a:pt x="767418" y="873125"/>
                  </a:lnTo>
                  <a:lnTo>
                    <a:pt x="815019" y="873125"/>
                  </a:lnTo>
                  <a:lnTo>
                    <a:pt x="854993" y="873125"/>
                  </a:lnTo>
                  <a:lnTo>
                    <a:pt x="892355" y="873125"/>
                  </a:lnTo>
                  <a:lnTo>
                    <a:pt x="935881" y="872184"/>
                  </a:lnTo>
                  <a:lnTo>
                    <a:pt x="969030" y="870943"/>
                  </a:lnTo>
                  <a:lnTo>
                    <a:pt x="1013476" y="870244"/>
                  </a:lnTo>
                  <a:lnTo>
                    <a:pt x="1055690" y="870037"/>
                  </a:lnTo>
                  <a:lnTo>
                    <a:pt x="1096891" y="869976"/>
                  </a:lnTo>
                  <a:lnTo>
                    <a:pt x="1138536" y="869605"/>
                  </a:lnTo>
                  <a:lnTo>
                    <a:pt x="1173516" y="868268"/>
                  </a:lnTo>
                  <a:lnTo>
                    <a:pt x="1216109" y="866498"/>
                  </a:lnTo>
                  <a:lnTo>
                    <a:pt x="1259381" y="864535"/>
                  </a:lnTo>
                  <a:lnTo>
                    <a:pt x="1293900" y="862487"/>
                  </a:lnTo>
                  <a:lnTo>
                    <a:pt x="1329233" y="860401"/>
                  </a:lnTo>
                  <a:lnTo>
                    <a:pt x="1363986" y="858298"/>
                  </a:lnTo>
                  <a:lnTo>
                    <a:pt x="1407352" y="855130"/>
                  </a:lnTo>
                  <a:lnTo>
                    <a:pt x="1447012" y="851957"/>
                  </a:lnTo>
                  <a:lnTo>
                    <a:pt x="1486985" y="848783"/>
                  </a:lnTo>
                  <a:lnTo>
                    <a:pt x="1517824" y="846667"/>
                  </a:lnTo>
                  <a:lnTo>
                    <a:pt x="1555990" y="843609"/>
                  </a:lnTo>
                  <a:lnTo>
                    <a:pt x="1594942" y="840251"/>
                  </a:lnTo>
                  <a:lnTo>
                    <a:pt x="1640452" y="836378"/>
                  </a:lnTo>
                  <a:lnTo>
                    <a:pt x="1686784" y="832995"/>
                  </a:lnTo>
                  <a:lnTo>
                    <a:pt x="1723795" y="829759"/>
                  </a:lnTo>
                  <a:lnTo>
                    <a:pt x="1759926" y="826213"/>
                  </a:lnTo>
                  <a:lnTo>
                    <a:pt x="1792119" y="822759"/>
                  </a:lnTo>
                  <a:lnTo>
                    <a:pt x="1837517" y="816849"/>
                  </a:lnTo>
                  <a:lnTo>
                    <a:pt x="1879087" y="813247"/>
                  </a:lnTo>
                  <a:lnTo>
                    <a:pt x="1920985" y="808486"/>
                  </a:lnTo>
                  <a:lnTo>
                    <a:pt x="1960640" y="805368"/>
                  </a:lnTo>
                  <a:lnTo>
                    <a:pt x="2000259" y="803895"/>
                  </a:lnTo>
                  <a:lnTo>
                    <a:pt x="2040455" y="803397"/>
                  </a:lnTo>
                  <a:lnTo>
                    <a:pt x="2073144" y="803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232">
              <a:extLst>
                <a:ext uri="{FF2B5EF4-FFF2-40B4-BE49-F238E27FC236}">
                  <a16:creationId xmlns:a16="http://schemas.microsoft.com/office/drawing/2014/main" xmlns="" id="{858584EA-0DBC-444B-9F5B-99885CFBD5D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32472" y="2333625"/>
              <a:ext cx="1942529" cy="55531"/>
            </a:xfrm>
            <a:custGeom>
              <a:avLst/>
              <a:gdLst/>
              <a:ahLst/>
              <a:cxnLst/>
              <a:rect l="0" t="0" r="0" b="0"/>
              <a:pathLst>
                <a:path w="1942529" h="55531">
                  <a:moveTo>
                    <a:pt x="5778" y="50800"/>
                  </a:moveTo>
                  <a:lnTo>
                    <a:pt x="5778" y="50800"/>
                  </a:lnTo>
                  <a:lnTo>
                    <a:pt x="0" y="50800"/>
                  </a:lnTo>
                  <a:lnTo>
                    <a:pt x="162" y="51153"/>
                  </a:lnTo>
                  <a:lnTo>
                    <a:pt x="2212" y="53534"/>
                  </a:lnTo>
                  <a:lnTo>
                    <a:pt x="2487" y="55530"/>
                  </a:lnTo>
                  <a:lnTo>
                    <a:pt x="28336" y="50029"/>
                  </a:lnTo>
                  <a:lnTo>
                    <a:pt x="69965" y="43091"/>
                  </a:lnTo>
                  <a:lnTo>
                    <a:pt x="111645" y="40573"/>
                  </a:lnTo>
                  <a:lnTo>
                    <a:pt x="153141" y="36903"/>
                  </a:lnTo>
                  <a:lnTo>
                    <a:pt x="187534" y="35511"/>
                  </a:lnTo>
                  <a:lnTo>
                    <a:pt x="219085" y="35185"/>
                  </a:lnTo>
                  <a:lnTo>
                    <a:pt x="263243" y="35002"/>
                  </a:lnTo>
                  <a:lnTo>
                    <a:pt x="303658" y="33255"/>
                  </a:lnTo>
                  <a:lnTo>
                    <a:pt x="351175" y="32196"/>
                  </a:lnTo>
                  <a:lnTo>
                    <a:pt x="386006" y="31948"/>
                  </a:lnTo>
                  <a:lnTo>
                    <a:pt x="430764" y="31809"/>
                  </a:lnTo>
                  <a:lnTo>
                    <a:pt x="476364" y="31767"/>
                  </a:lnTo>
                  <a:lnTo>
                    <a:pt x="516200" y="31758"/>
                  </a:lnTo>
                  <a:lnTo>
                    <a:pt x="556247" y="31753"/>
                  </a:lnTo>
                  <a:lnTo>
                    <a:pt x="599622" y="31751"/>
                  </a:lnTo>
                  <a:lnTo>
                    <a:pt x="642695" y="31750"/>
                  </a:lnTo>
                  <a:lnTo>
                    <a:pt x="689448" y="31750"/>
                  </a:lnTo>
                  <a:lnTo>
                    <a:pt x="725166" y="31750"/>
                  </a:lnTo>
                  <a:lnTo>
                    <a:pt x="765891" y="31750"/>
                  </a:lnTo>
                  <a:lnTo>
                    <a:pt x="813119" y="31750"/>
                  </a:lnTo>
                  <a:lnTo>
                    <a:pt x="848255" y="31750"/>
                  </a:lnTo>
                  <a:lnTo>
                    <a:pt x="884684" y="31750"/>
                  </a:lnTo>
                  <a:lnTo>
                    <a:pt x="926791" y="31750"/>
                  </a:lnTo>
                  <a:lnTo>
                    <a:pt x="970233" y="31750"/>
                  </a:lnTo>
                  <a:lnTo>
                    <a:pt x="1017411" y="30809"/>
                  </a:lnTo>
                  <a:lnTo>
                    <a:pt x="1064111" y="29237"/>
                  </a:lnTo>
                  <a:lnTo>
                    <a:pt x="1107620" y="28516"/>
                  </a:lnTo>
                  <a:lnTo>
                    <a:pt x="1150477" y="27020"/>
                  </a:lnTo>
                  <a:lnTo>
                    <a:pt x="1194045" y="25880"/>
                  </a:lnTo>
                  <a:lnTo>
                    <a:pt x="1234941" y="25542"/>
                  </a:lnTo>
                  <a:lnTo>
                    <a:pt x="1280024" y="25442"/>
                  </a:lnTo>
                  <a:lnTo>
                    <a:pt x="1325210" y="25413"/>
                  </a:lnTo>
                  <a:lnTo>
                    <a:pt x="1361450" y="25404"/>
                  </a:lnTo>
                  <a:lnTo>
                    <a:pt x="1400724" y="25401"/>
                  </a:lnTo>
                  <a:lnTo>
                    <a:pt x="1431969" y="25401"/>
                  </a:lnTo>
                  <a:lnTo>
                    <a:pt x="1467610" y="25048"/>
                  </a:lnTo>
                  <a:lnTo>
                    <a:pt x="1509321" y="23715"/>
                  </a:lnTo>
                  <a:lnTo>
                    <a:pt x="1552841" y="22666"/>
                  </a:lnTo>
                  <a:lnTo>
                    <a:pt x="1595408" y="20670"/>
                  </a:lnTo>
                  <a:lnTo>
                    <a:pt x="1634792" y="19530"/>
                  </a:lnTo>
                  <a:lnTo>
                    <a:pt x="1676095" y="19192"/>
                  </a:lnTo>
                  <a:lnTo>
                    <a:pt x="1716842" y="16896"/>
                  </a:lnTo>
                  <a:lnTo>
                    <a:pt x="1754459" y="15825"/>
                  </a:lnTo>
                  <a:lnTo>
                    <a:pt x="1796828" y="13422"/>
                  </a:lnTo>
                  <a:lnTo>
                    <a:pt x="1836293" y="11157"/>
                  </a:lnTo>
                  <a:lnTo>
                    <a:pt x="1874746" y="8799"/>
                  </a:lnTo>
                  <a:lnTo>
                    <a:pt x="1918271" y="4808"/>
                  </a:lnTo>
                  <a:lnTo>
                    <a:pt x="19425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233">
              <a:extLst>
                <a:ext uri="{FF2B5EF4-FFF2-40B4-BE49-F238E27FC236}">
                  <a16:creationId xmlns:a16="http://schemas.microsoft.com/office/drawing/2014/main" xmlns="" id="{BEEE4D50-3FB8-48A9-85BD-A0F91E0FBCA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203575" y="2333625"/>
              <a:ext cx="105082" cy="930276"/>
            </a:xfrm>
            <a:custGeom>
              <a:avLst/>
              <a:gdLst/>
              <a:ahLst/>
              <a:cxnLst/>
              <a:rect l="0" t="0" r="0" b="0"/>
              <a:pathLst>
                <a:path w="105082" h="930276">
                  <a:moveTo>
                    <a:pt x="0" y="0"/>
                  </a:moveTo>
                  <a:lnTo>
                    <a:pt x="0" y="0"/>
                  </a:lnTo>
                  <a:lnTo>
                    <a:pt x="2734" y="0"/>
                  </a:lnTo>
                  <a:lnTo>
                    <a:pt x="5623" y="2182"/>
                  </a:lnTo>
                  <a:lnTo>
                    <a:pt x="19888" y="8565"/>
                  </a:lnTo>
                  <a:lnTo>
                    <a:pt x="27975" y="15457"/>
                  </a:lnTo>
                  <a:lnTo>
                    <a:pt x="30072" y="19334"/>
                  </a:lnTo>
                  <a:lnTo>
                    <a:pt x="34565" y="42814"/>
                  </a:lnTo>
                  <a:lnTo>
                    <a:pt x="39632" y="86539"/>
                  </a:lnTo>
                  <a:lnTo>
                    <a:pt x="49709" y="132505"/>
                  </a:lnTo>
                  <a:lnTo>
                    <a:pt x="56623" y="178072"/>
                  </a:lnTo>
                  <a:lnTo>
                    <a:pt x="62725" y="219842"/>
                  </a:lnTo>
                  <a:lnTo>
                    <a:pt x="69174" y="258163"/>
                  </a:lnTo>
                  <a:lnTo>
                    <a:pt x="72871" y="300017"/>
                  </a:lnTo>
                  <a:lnTo>
                    <a:pt x="77377" y="346530"/>
                  </a:lnTo>
                  <a:lnTo>
                    <a:pt x="80053" y="389121"/>
                  </a:lnTo>
                  <a:lnTo>
                    <a:pt x="82927" y="433510"/>
                  </a:lnTo>
                  <a:lnTo>
                    <a:pt x="87974" y="480970"/>
                  </a:lnTo>
                  <a:lnTo>
                    <a:pt x="92232" y="524187"/>
                  </a:lnTo>
                  <a:lnTo>
                    <a:pt x="97034" y="566445"/>
                  </a:lnTo>
                  <a:lnTo>
                    <a:pt x="98242" y="605637"/>
                  </a:lnTo>
                  <a:lnTo>
                    <a:pt x="100056" y="643194"/>
                  </a:lnTo>
                  <a:lnTo>
                    <a:pt x="103477" y="685341"/>
                  </a:lnTo>
                  <a:lnTo>
                    <a:pt x="105014" y="726943"/>
                  </a:lnTo>
                  <a:lnTo>
                    <a:pt x="105081" y="774223"/>
                  </a:lnTo>
                  <a:lnTo>
                    <a:pt x="99730" y="819439"/>
                  </a:lnTo>
                  <a:lnTo>
                    <a:pt x="95935" y="864353"/>
                  </a:lnTo>
                  <a:lnTo>
                    <a:pt x="95253" y="905022"/>
                  </a:lnTo>
                  <a:lnTo>
                    <a:pt x="94900" y="906031"/>
                  </a:lnTo>
                  <a:lnTo>
                    <a:pt x="94311" y="906704"/>
                  </a:lnTo>
                  <a:lnTo>
                    <a:pt x="91330" y="908873"/>
                  </a:lnTo>
                  <a:lnTo>
                    <a:pt x="89627" y="910885"/>
                  </a:lnTo>
                  <a:lnTo>
                    <a:pt x="76200" y="930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SMARTInkShape-234">
            <a:extLst>
              <a:ext uri="{FF2B5EF4-FFF2-40B4-BE49-F238E27FC236}">
                <a16:creationId xmlns:a16="http://schemas.microsoft.com/office/drawing/2014/main" xmlns="" id="{7A4CE54A-9B1E-49C4-93E0-20F996DD65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55725" y="1244600"/>
            <a:ext cx="2219326" cy="76199"/>
          </a:xfrm>
          <a:custGeom>
            <a:avLst/>
            <a:gdLst/>
            <a:ahLst/>
            <a:cxnLst/>
            <a:rect l="0" t="0" r="0" b="0"/>
            <a:pathLst>
              <a:path w="2219326" h="76199">
                <a:moveTo>
                  <a:pt x="0" y="0"/>
                </a:moveTo>
                <a:lnTo>
                  <a:pt x="0" y="0"/>
                </a:lnTo>
                <a:lnTo>
                  <a:pt x="27145" y="8914"/>
                </a:lnTo>
                <a:lnTo>
                  <a:pt x="29837" y="11029"/>
                </a:lnTo>
                <a:lnTo>
                  <a:pt x="74241" y="18916"/>
                </a:lnTo>
                <a:lnTo>
                  <a:pt x="113959" y="23475"/>
                </a:lnTo>
                <a:lnTo>
                  <a:pt x="154920" y="27202"/>
                </a:lnTo>
                <a:lnTo>
                  <a:pt x="193846" y="30185"/>
                </a:lnTo>
                <a:lnTo>
                  <a:pt x="237235" y="34461"/>
                </a:lnTo>
                <a:lnTo>
                  <a:pt x="284555" y="39067"/>
                </a:lnTo>
                <a:lnTo>
                  <a:pt x="329807" y="40839"/>
                </a:lnTo>
                <a:lnTo>
                  <a:pt x="368327" y="40248"/>
                </a:lnTo>
                <a:lnTo>
                  <a:pt x="409113" y="37796"/>
                </a:lnTo>
                <a:lnTo>
                  <a:pt x="444295" y="36201"/>
                </a:lnTo>
                <a:lnTo>
                  <a:pt x="485126" y="35303"/>
                </a:lnTo>
                <a:lnTo>
                  <a:pt x="518295" y="35093"/>
                </a:lnTo>
                <a:lnTo>
                  <a:pt x="559185" y="34975"/>
                </a:lnTo>
                <a:lnTo>
                  <a:pt x="600385" y="36625"/>
                </a:lnTo>
                <a:lnTo>
                  <a:pt x="646233" y="38162"/>
                </a:lnTo>
                <a:lnTo>
                  <a:pt x="683562" y="40548"/>
                </a:lnTo>
                <a:lnTo>
                  <a:pt x="724787" y="42481"/>
                </a:lnTo>
                <a:lnTo>
                  <a:pt x="768744" y="44515"/>
                </a:lnTo>
                <a:lnTo>
                  <a:pt x="809095" y="46596"/>
                </a:lnTo>
                <a:lnTo>
                  <a:pt x="853761" y="49750"/>
                </a:lnTo>
                <a:lnTo>
                  <a:pt x="899686" y="52566"/>
                </a:lnTo>
                <a:lnTo>
                  <a:pt x="936577" y="53910"/>
                </a:lnTo>
                <a:lnTo>
                  <a:pt x="982529" y="57346"/>
                </a:lnTo>
                <a:lnTo>
                  <a:pt x="1028791" y="59737"/>
                </a:lnTo>
                <a:lnTo>
                  <a:pt x="1073020" y="61836"/>
                </a:lnTo>
                <a:lnTo>
                  <a:pt x="1112368" y="62761"/>
                </a:lnTo>
                <a:lnTo>
                  <a:pt x="1153022" y="63524"/>
                </a:lnTo>
                <a:lnTo>
                  <a:pt x="1185201" y="65039"/>
                </a:lnTo>
                <a:lnTo>
                  <a:pt x="1218318" y="65948"/>
                </a:lnTo>
                <a:lnTo>
                  <a:pt x="1251616" y="66352"/>
                </a:lnTo>
                <a:lnTo>
                  <a:pt x="1295793" y="66579"/>
                </a:lnTo>
                <a:lnTo>
                  <a:pt x="1335851" y="66999"/>
                </a:lnTo>
                <a:lnTo>
                  <a:pt x="1376295" y="69201"/>
                </a:lnTo>
                <a:lnTo>
                  <a:pt x="1423713" y="71735"/>
                </a:lnTo>
                <a:lnTo>
                  <a:pt x="1465005" y="72643"/>
                </a:lnTo>
                <a:lnTo>
                  <a:pt x="1502679" y="72912"/>
                </a:lnTo>
                <a:lnTo>
                  <a:pt x="1544337" y="72991"/>
                </a:lnTo>
                <a:lnTo>
                  <a:pt x="1578194" y="73010"/>
                </a:lnTo>
                <a:lnTo>
                  <a:pt x="1622843" y="73021"/>
                </a:lnTo>
                <a:lnTo>
                  <a:pt x="1664569" y="74709"/>
                </a:lnTo>
                <a:lnTo>
                  <a:pt x="1704292" y="75758"/>
                </a:lnTo>
                <a:lnTo>
                  <a:pt x="1742873" y="76069"/>
                </a:lnTo>
                <a:lnTo>
                  <a:pt x="1784378" y="76142"/>
                </a:lnTo>
                <a:lnTo>
                  <a:pt x="1830929" y="76174"/>
                </a:lnTo>
                <a:lnTo>
                  <a:pt x="1865730" y="76189"/>
                </a:lnTo>
                <a:lnTo>
                  <a:pt x="1909122" y="76197"/>
                </a:lnTo>
                <a:lnTo>
                  <a:pt x="1941404" y="76198"/>
                </a:lnTo>
                <a:lnTo>
                  <a:pt x="1988694" y="75259"/>
                </a:lnTo>
                <a:lnTo>
                  <a:pt x="2018397" y="74018"/>
                </a:lnTo>
                <a:lnTo>
                  <a:pt x="2056293" y="73466"/>
                </a:lnTo>
                <a:lnTo>
                  <a:pt x="2099052" y="71470"/>
                </a:lnTo>
                <a:lnTo>
                  <a:pt x="2140258" y="68645"/>
                </a:lnTo>
                <a:lnTo>
                  <a:pt x="2181390" y="64177"/>
                </a:lnTo>
                <a:lnTo>
                  <a:pt x="2219325" y="57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MARTInkShape-235">
            <a:extLst>
              <a:ext uri="{FF2B5EF4-FFF2-40B4-BE49-F238E27FC236}">
                <a16:creationId xmlns:a16="http://schemas.microsoft.com/office/drawing/2014/main" xmlns="" id="{9F42D012-220F-43A5-B11D-25091F02995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23034" y="1685925"/>
            <a:ext cx="1087092" cy="36560"/>
          </a:xfrm>
          <a:custGeom>
            <a:avLst/>
            <a:gdLst/>
            <a:ahLst/>
            <a:cxnLst/>
            <a:rect l="0" t="0" r="0" b="0"/>
            <a:pathLst>
              <a:path w="1087092" h="36560">
                <a:moveTo>
                  <a:pt x="7591" y="12700"/>
                </a:moveTo>
                <a:lnTo>
                  <a:pt x="7591" y="12700"/>
                </a:lnTo>
                <a:lnTo>
                  <a:pt x="4220" y="12700"/>
                </a:lnTo>
                <a:lnTo>
                  <a:pt x="1624" y="11759"/>
                </a:lnTo>
                <a:lnTo>
                  <a:pt x="438" y="11014"/>
                </a:lnTo>
                <a:lnTo>
                  <a:pt x="0" y="10518"/>
                </a:lnTo>
                <a:lnTo>
                  <a:pt x="61" y="10187"/>
                </a:lnTo>
                <a:lnTo>
                  <a:pt x="1832" y="8780"/>
                </a:lnTo>
                <a:lnTo>
                  <a:pt x="4265" y="6492"/>
                </a:lnTo>
                <a:lnTo>
                  <a:pt x="50867" y="5737"/>
                </a:lnTo>
                <a:lnTo>
                  <a:pt x="96650" y="9379"/>
                </a:lnTo>
                <a:lnTo>
                  <a:pt x="136399" y="12880"/>
                </a:lnTo>
                <a:lnTo>
                  <a:pt x="173815" y="15928"/>
                </a:lnTo>
                <a:lnTo>
                  <a:pt x="211829" y="18125"/>
                </a:lnTo>
                <a:lnTo>
                  <a:pt x="254138" y="19717"/>
                </a:lnTo>
                <a:lnTo>
                  <a:pt x="293203" y="21463"/>
                </a:lnTo>
                <a:lnTo>
                  <a:pt x="332908" y="23415"/>
                </a:lnTo>
                <a:lnTo>
                  <a:pt x="377776" y="26497"/>
                </a:lnTo>
                <a:lnTo>
                  <a:pt x="423526" y="27959"/>
                </a:lnTo>
                <a:lnTo>
                  <a:pt x="464402" y="30078"/>
                </a:lnTo>
                <a:lnTo>
                  <a:pt x="511150" y="33602"/>
                </a:lnTo>
                <a:lnTo>
                  <a:pt x="547554" y="34533"/>
                </a:lnTo>
                <a:lnTo>
                  <a:pt x="585543" y="35162"/>
                </a:lnTo>
                <a:lnTo>
                  <a:pt x="618295" y="36559"/>
                </a:lnTo>
                <a:lnTo>
                  <a:pt x="657781" y="36474"/>
                </a:lnTo>
                <a:lnTo>
                  <a:pt x="697320" y="35614"/>
                </a:lnTo>
                <a:lnTo>
                  <a:pt x="743865" y="34776"/>
                </a:lnTo>
                <a:lnTo>
                  <a:pt x="778618" y="33330"/>
                </a:lnTo>
                <a:lnTo>
                  <a:pt x="822086" y="30533"/>
                </a:lnTo>
                <a:lnTo>
                  <a:pt x="856775" y="26623"/>
                </a:lnTo>
                <a:lnTo>
                  <a:pt x="894770" y="21710"/>
                </a:lnTo>
                <a:lnTo>
                  <a:pt x="929296" y="17175"/>
                </a:lnTo>
                <a:lnTo>
                  <a:pt x="968370" y="12340"/>
                </a:lnTo>
                <a:lnTo>
                  <a:pt x="1015226" y="6988"/>
                </a:lnTo>
                <a:lnTo>
                  <a:pt x="1059212" y="2619"/>
                </a:lnTo>
                <a:lnTo>
                  <a:pt x="108709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SMARTInkShape-Group93">
            <a:extLst>
              <a:ext uri="{FF2B5EF4-FFF2-40B4-BE49-F238E27FC236}">
                <a16:creationId xmlns:a16="http://schemas.microsoft.com/office/drawing/2014/main" xmlns="" id="{CEFEC449-2317-40F6-BC40-FBD0663FC32F}"/>
              </a:ext>
            </a:extLst>
          </p:cNvPr>
          <p:cNvGrpSpPr/>
          <p:nvPr/>
        </p:nvGrpSpPr>
        <p:grpSpPr>
          <a:xfrm>
            <a:off x="3473450" y="2640383"/>
            <a:ext cx="450851" cy="311110"/>
            <a:chOff x="3473450" y="2640383"/>
            <a:chExt cx="450851" cy="311110"/>
          </a:xfrm>
        </p:grpSpPr>
        <p:sp>
          <p:nvSpPr>
            <p:cNvPr id="16" name="SMARTInkShape-236">
              <a:extLst>
                <a:ext uri="{FF2B5EF4-FFF2-40B4-BE49-F238E27FC236}">
                  <a16:creationId xmlns:a16="http://schemas.microsoft.com/office/drawing/2014/main" xmlns="" id="{B791E916-F7D0-493A-9F21-CB5E14034C0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473450" y="2640383"/>
              <a:ext cx="145225" cy="309193"/>
            </a:xfrm>
            <a:custGeom>
              <a:avLst/>
              <a:gdLst/>
              <a:ahLst/>
              <a:cxnLst/>
              <a:rect l="0" t="0" r="0" b="0"/>
              <a:pathLst>
                <a:path w="145225" h="309193">
                  <a:moveTo>
                    <a:pt x="0" y="223467"/>
                  </a:moveTo>
                  <a:lnTo>
                    <a:pt x="0" y="223467"/>
                  </a:lnTo>
                  <a:lnTo>
                    <a:pt x="1686" y="225153"/>
                  </a:lnTo>
                  <a:lnTo>
                    <a:pt x="2535" y="225296"/>
                  </a:lnTo>
                  <a:lnTo>
                    <a:pt x="3454" y="225039"/>
                  </a:lnTo>
                  <a:lnTo>
                    <a:pt x="30873" y="208162"/>
                  </a:lnTo>
                  <a:lnTo>
                    <a:pt x="61829" y="167309"/>
                  </a:lnTo>
                  <a:lnTo>
                    <a:pt x="91863" y="124402"/>
                  </a:lnTo>
                  <a:lnTo>
                    <a:pt x="116053" y="84075"/>
                  </a:lnTo>
                  <a:lnTo>
                    <a:pt x="138497" y="38130"/>
                  </a:lnTo>
                  <a:lnTo>
                    <a:pt x="145224" y="6169"/>
                  </a:lnTo>
                  <a:lnTo>
                    <a:pt x="144742" y="1654"/>
                  </a:lnTo>
                  <a:lnTo>
                    <a:pt x="144120" y="450"/>
                  </a:lnTo>
                  <a:lnTo>
                    <a:pt x="143705" y="0"/>
                  </a:lnTo>
                  <a:lnTo>
                    <a:pt x="143428" y="53"/>
                  </a:lnTo>
                  <a:lnTo>
                    <a:pt x="141299" y="4358"/>
                  </a:lnTo>
                  <a:lnTo>
                    <a:pt x="139794" y="50625"/>
                  </a:lnTo>
                  <a:lnTo>
                    <a:pt x="139718" y="93775"/>
                  </a:lnTo>
                  <a:lnTo>
                    <a:pt x="138018" y="140856"/>
                  </a:lnTo>
                  <a:lnTo>
                    <a:pt x="134285" y="188086"/>
                  </a:lnTo>
                  <a:lnTo>
                    <a:pt x="131092" y="234365"/>
                  </a:lnTo>
                  <a:lnTo>
                    <a:pt x="130296" y="277100"/>
                  </a:lnTo>
                  <a:lnTo>
                    <a:pt x="131140" y="298071"/>
                  </a:lnTo>
                  <a:lnTo>
                    <a:pt x="133350" y="3091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237">
              <a:extLst>
                <a:ext uri="{FF2B5EF4-FFF2-40B4-BE49-F238E27FC236}">
                  <a16:creationId xmlns:a16="http://schemas.microsoft.com/office/drawing/2014/main" xmlns="" id="{0D3228C1-05BC-4248-831D-ACEB30F2BCC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62375" y="2648769"/>
              <a:ext cx="161926" cy="302724"/>
            </a:xfrm>
            <a:custGeom>
              <a:avLst/>
              <a:gdLst/>
              <a:ahLst/>
              <a:cxnLst/>
              <a:rect l="0" t="0" r="0" b="0"/>
              <a:pathLst>
                <a:path w="161926" h="302724">
                  <a:moveTo>
                    <a:pt x="161925" y="5531"/>
                  </a:moveTo>
                  <a:lnTo>
                    <a:pt x="161925" y="5531"/>
                  </a:lnTo>
                  <a:lnTo>
                    <a:pt x="159191" y="8265"/>
                  </a:lnTo>
                  <a:lnTo>
                    <a:pt x="157195" y="8575"/>
                  </a:lnTo>
                  <a:lnTo>
                    <a:pt x="110155" y="0"/>
                  </a:lnTo>
                  <a:lnTo>
                    <a:pt x="65077" y="5641"/>
                  </a:lnTo>
                  <a:lnTo>
                    <a:pt x="49974" y="9679"/>
                  </a:lnTo>
                  <a:lnTo>
                    <a:pt x="16778" y="24564"/>
                  </a:lnTo>
                  <a:lnTo>
                    <a:pt x="15419" y="25628"/>
                  </a:lnTo>
                  <a:lnTo>
                    <a:pt x="13908" y="29632"/>
                  </a:lnTo>
                  <a:lnTo>
                    <a:pt x="12939" y="37456"/>
                  </a:lnTo>
                  <a:lnTo>
                    <a:pt x="14748" y="64963"/>
                  </a:lnTo>
                  <a:lnTo>
                    <a:pt x="14248" y="78291"/>
                  </a:lnTo>
                  <a:lnTo>
                    <a:pt x="15866" y="97370"/>
                  </a:lnTo>
                  <a:lnTo>
                    <a:pt x="17558" y="95850"/>
                  </a:lnTo>
                  <a:lnTo>
                    <a:pt x="18387" y="94121"/>
                  </a:lnTo>
                  <a:lnTo>
                    <a:pt x="18608" y="93166"/>
                  </a:lnTo>
                  <a:lnTo>
                    <a:pt x="20605" y="90136"/>
                  </a:lnTo>
                  <a:lnTo>
                    <a:pt x="32373" y="84898"/>
                  </a:lnTo>
                  <a:lnTo>
                    <a:pt x="41459" y="82670"/>
                  </a:lnTo>
                  <a:lnTo>
                    <a:pt x="63163" y="82754"/>
                  </a:lnTo>
                  <a:lnTo>
                    <a:pt x="81229" y="86166"/>
                  </a:lnTo>
                  <a:lnTo>
                    <a:pt x="95055" y="94256"/>
                  </a:lnTo>
                  <a:lnTo>
                    <a:pt x="123695" y="121667"/>
                  </a:lnTo>
                  <a:lnTo>
                    <a:pt x="140314" y="152210"/>
                  </a:lnTo>
                  <a:lnTo>
                    <a:pt x="145292" y="174228"/>
                  </a:lnTo>
                  <a:lnTo>
                    <a:pt x="145426" y="221324"/>
                  </a:lnTo>
                  <a:lnTo>
                    <a:pt x="144576" y="229826"/>
                  </a:lnTo>
                  <a:lnTo>
                    <a:pt x="129895" y="258648"/>
                  </a:lnTo>
                  <a:lnTo>
                    <a:pt x="102615" y="281102"/>
                  </a:lnTo>
                  <a:lnTo>
                    <a:pt x="80033" y="294353"/>
                  </a:lnTo>
                  <a:lnTo>
                    <a:pt x="40356" y="301572"/>
                  </a:lnTo>
                  <a:lnTo>
                    <a:pt x="9922" y="302723"/>
                  </a:lnTo>
                  <a:lnTo>
                    <a:pt x="0" y="300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SMARTInkShape-238">
            <a:extLst>
              <a:ext uri="{FF2B5EF4-FFF2-40B4-BE49-F238E27FC236}">
                <a16:creationId xmlns:a16="http://schemas.microsoft.com/office/drawing/2014/main" xmlns="" id="{01485594-7CD9-453F-8DF1-4BE809AEA7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38500" y="2327275"/>
            <a:ext cx="906697" cy="930276"/>
          </a:xfrm>
          <a:custGeom>
            <a:avLst/>
            <a:gdLst/>
            <a:ahLst/>
            <a:cxnLst/>
            <a:rect l="0" t="0" r="0" b="0"/>
            <a:pathLst>
              <a:path w="906697" h="930276">
                <a:moveTo>
                  <a:pt x="0" y="6350"/>
                </a:moveTo>
                <a:lnTo>
                  <a:pt x="0" y="6350"/>
                </a:lnTo>
                <a:lnTo>
                  <a:pt x="0" y="9084"/>
                </a:lnTo>
                <a:lnTo>
                  <a:pt x="3454" y="6954"/>
                </a:lnTo>
                <a:lnTo>
                  <a:pt x="45699" y="6351"/>
                </a:lnTo>
                <a:lnTo>
                  <a:pt x="90531" y="6350"/>
                </a:lnTo>
                <a:lnTo>
                  <a:pt x="128158" y="6350"/>
                </a:lnTo>
                <a:lnTo>
                  <a:pt x="172752" y="6350"/>
                </a:lnTo>
                <a:lnTo>
                  <a:pt x="215713" y="6350"/>
                </a:lnTo>
                <a:lnTo>
                  <a:pt x="255609" y="6350"/>
                </a:lnTo>
                <a:lnTo>
                  <a:pt x="296743" y="5997"/>
                </a:lnTo>
                <a:lnTo>
                  <a:pt x="334006" y="4168"/>
                </a:lnTo>
                <a:lnTo>
                  <a:pt x="373387" y="3469"/>
                </a:lnTo>
                <a:lnTo>
                  <a:pt x="410651" y="3262"/>
                </a:lnTo>
                <a:lnTo>
                  <a:pt x="457386" y="3192"/>
                </a:lnTo>
                <a:lnTo>
                  <a:pt x="504587" y="3178"/>
                </a:lnTo>
                <a:lnTo>
                  <a:pt x="547569" y="3176"/>
                </a:lnTo>
                <a:lnTo>
                  <a:pt x="592382" y="3175"/>
                </a:lnTo>
                <a:lnTo>
                  <a:pt x="639125" y="1489"/>
                </a:lnTo>
                <a:lnTo>
                  <a:pt x="680476" y="441"/>
                </a:lnTo>
                <a:lnTo>
                  <a:pt x="717726" y="87"/>
                </a:lnTo>
                <a:lnTo>
                  <a:pt x="763761" y="11"/>
                </a:lnTo>
                <a:lnTo>
                  <a:pt x="805850" y="2"/>
                </a:lnTo>
                <a:lnTo>
                  <a:pt x="852863" y="0"/>
                </a:lnTo>
                <a:lnTo>
                  <a:pt x="889665" y="353"/>
                </a:lnTo>
                <a:lnTo>
                  <a:pt x="894532" y="2734"/>
                </a:lnTo>
                <a:lnTo>
                  <a:pt x="896793" y="4730"/>
                </a:lnTo>
                <a:lnTo>
                  <a:pt x="897755" y="6571"/>
                </a:lnTo>
                <a:lnTo>
                  <a:pt x="898536" y="8565"/>
                </a:lnTo>
                <a:lnTo>
                  <a:pt x="900605" y="11671"/>
                </a:lnTo>
                <a:lnTo>
                  <a:pt x="903786" y="23417"/>
                </a:lnTo>
                <a:lnTo>
                  <a:pt x="906696" y="64830"/>
                </a:lnTo>
                <a:lnTo>
                  <a:pt x="904966" y="110846"/>
                </a:lnTo>
                <a:lnTo>
                  <a:pt x="904883" y="156764"/>
                </a:lnTo>
                <a:lnTo>
                  <a:pt x="901642" y="200016"/>
                </a:lnTo>
                <a:lnTo>
                  <a:pt x="896226" y="245520"/>
                </a:lnTo>
                <a:lnTo>
                  <a:pt x="892152" y="284388"/>
                </a:lnTo>
                <a:lnTo>
                  <a:pt x="888474" y="329598"/>
                </a:lnTo>
                <a:lnTo>
                  <a:pt x="885821" y="367894"/>
                </a:lnTo>
                <a:lnTo>
                  <a:pt x="881452" y="409992"/>
                </a:lnTo>
                <a:lnTo>
                  <a:pt x="875502" y="446255"/>
                </a:lnTo>
                <a:lnTo>
                  <a:pt x="873594" y="488957"/>
                </a:lnTo>
                <a:lnTo>
                  <a:pt x="873187" y="532891"/>
                </a:lnTo>
                <a:lnTo>
                  <a:pt x="873133" y="578271"/>
                </a:lnTo>
                <a:lnTo>
                  <a:pt x="872185" y="620813"/>
                </a:lnTo>
                <a:lnTo>
                  <a:pt x="872779" y="664111"/>
                </a:lnTo>
                <a:lnTo>
                  <a:pt x="875767" y="711201"/>
                </a:lnTo>
                <a:lnTo>
                  <a:pt x="878743" y="752859"/>
                </a:lnTo>
                <a:lnTo>
                  <a:pt x="882864" y="795138"/>
                </a:lnTo>
                <a:lnTo>
                  <a:pt x="891532" y="836575"/>
                </a:lnTo>
                <a:lnTo>
                  <a:pt x="898082" y="879589"/>
                </a:lnTo>
                <a:lnTo>
                  <a:pt x="899378" y="896248"/>
                </a:lnTo>
                <a:lnTo>
                  <a:pt x="901564" y="911523"/>
                </a:lnTo>
                <a:lnTo>
                  <a:pt x="901660" y="916918"/>
                </a:lnTo>
                <a:lnTo>
                  <a:pt x="901320" y="918196"/>
                </a:lnTo>
                <a:lnTo>
                  <a:pt x="900742" y="919047"/>
                </a:lnTo>
                <a:lnTo>
                  <a:pt x="900002" y="919615"/>
                </a:lnTo>
                <a:lnTo>
                  <a:pt x="899863" y="920346"/>
                </a:lnTo>
                <a:lnTo>
                  <a:pt x="900649" y="922099"/>
                </a:lnTo>
                <a:lnTo>
                  <a:pt x="900646" y="922708"/>
                </a:lnTo>
                <a:lnTo>
                  <a:pt x="900292" y="923113"/>
                </a:lnTo>
                <a:lnTo>
                  <a:pt x="898958" y="923564"/>
                </a:lnTo>
                <a:lnTo>
                  <a:pt x="852342" y="926453"/>
                </a:lnTo>
                <a:lnTo>
                  <a:pt x="807228" y="924104"/>
                </a:lnTo>
                <a:lnTo>
                  <a:pt x="764794" y="923949"/>
                </a:lnTo>
                <a:lnTo>
                  <a:pt x="720187" y="922243"/>
                </a:lnTo>
                <a:lnTo>
                  <a:pt x="679318" y="921887"/>
                </a:lnTo>
                <a:lnTo>
                  <a:pt x="634543" y="923523"/>
                </a:lnTo>
                <a:lnTo>
                  <a:pt x="592590" y="923890"/>
                </a:lnTo>
                <a:lnTo>
                  <a:pt x="545188" y="926433"/>
                </a:lnTo>
                <a:lnTo>
                  <a:pt x="497754" y="926659"/>
                </a:lnTo>
                <a:lnTo>
                  <a:pt x="452193" y="924355"/>
                </a:lnTo>
                <a:lnTo>
                  <a:pt x="410671" y="926132"/>
                </a:lnTo>
                <a:lnTo>
                  <a:pt x="369446" y="924833"/>
                </a:lnTo>
                <a:lnTo>
                  <a:pt x="324398" y="924005"/>
                </a:lnTo>
                <a:lnTo>
                  <a:pt x="278104" y="926114"/>
                </a:lnTo>
                <a:lnTo>
                  <a:pt x="232734" y="927042"/>
                </a:lnTo>
                <a:lnTo>
                  <a:pt x="186459" y="927097"/>
                </a:lnTo>
                <a:lnTo>
                  <a:pt x="143717" y="927453"/>
                </a:lnTo>
                <a:lnTo>
                  <a:pt x="96947" y="930217"/>
                </a:lnTo>
                <a:lnTo>
                  <a:pt x="84934" y="929317"/>
                </a:lnTo>
                <a:lnTo>
                  <a:pt x="62405" y="927230"/>
                </a:lnTo>
                <a:lnTo>
                  <a:pt x="3175" y="9302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239">
            <a:extLst>
              <a:ext uri="{FF2B5EF4-FFF2-40B4-BE49-F238E27FC236}">
                <a16:creationId xmlns:a16="http://schemas.microsoft.com/office/drawing/2014/main" xmlns="" id="{4887CC30-48CB-4D58-AA29-351E6914EF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34325" y="1714274"/>
            <a:ext cx="825501" cy="25627"/>
          </a:xfrm>
          <a:custGeom>
            <a:avLst/>
            <a:gdLst/>
            <a:ahLst/>
            <a:cxnLst/>
            <a:rect l="0" t="0" r="0" b="0"/>
            <a:pathLst>
              <a:path w="825501" h="25627">
                <a:moveTo>
                  <a:pt x="0" y="12926"/>
                </a:moveTo>
                <a:lnTo>
                  <a:pt x="0" y="12926"/>
                </a:lnTo>
                <a:lnTo>
                  <a:pt x="0" y="11240"/>
                </a:lnTo>
                <a:lnTo>
                  <a:pt x="1881" y="9472"/>
                </a:lnTo>
                <a:lnTo>
                  <a:pt x="18071" y="1570"/>
                </a:lnTo>
                <a:lnTo>
                  <a:pt x="27670" y="0"/>
                </a:lnTo>
                <a:lnTo>
                  <a:pt x="53281" y="2731"/>
                </a:lnTo>
                <a:lnTo>
                  <a:pt x="92165" y="8727"/>
                </a:lnTo>
                <a:lnTo>
                  <a:pt x="137039" y="11992"/>
                </a:lnTo>
                <a:lnTo>
                  <a:pt x="183977" y="12742"/>
                </a:lnTo>
                <a:lnTo>
                  <a:pt x="226119" y="14557"/>
                </a:lnTo>
                <a:lnTo>
                  <a:pt x="258542" y="15415"/>
                </a:lnTo>
                <a:lnTo>
                  <a:pt x="305911" y="15898"/>
                </a:lnTo>
                <a:lnTo>
                  <a:pt x="335632" y="16011"/>
                </a:lnTo>
                <a:lnTo>
                  <a:pt x="373537" y="16061"/>
                </a:lnTo>
                <a:lnTo>
                  <a:pt x="411314" y="16083"/>
                </a:lnTo>
                <a:lnTo>
                  <a:pt x="448448" y="16093"/>
                </a:lnTo>
                <a:lnTo>
                  <a:pt x="486118" y="16098"/>
                </a:lnTo>
                <a:lnTo>
                  <a:pt x="523087" y="16099"/>
                </a:lnTo>
                <a:lnTo>
                  <a:pt x="557744" y="16100"/>
                </a:lnTo>
                <a:lnTo>
                  <a:pt x="603172" y="16101"/>
                </a:lnTo>
                <a:lnTo>
                  <a:pt x="649559" y="16101"/>
                </a:lnTo>
                <a:lnTo>
                  <a:pt x="677061" y="16807"/>
                </a:lnTo>
                <a:lnTo>
                  <a:pt x="722250" y="19472"/>
                </a:lnTo>
                <a:lnTo>
                  <a:pt x="765618" y="22068"/>
                </a:lnTo>
                <a:lnTo>
                  <a:pt x="825500" y="2562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SMARTInkShape-Group96">
            <a:extLst>
              <a:ext uri="{FF2B5EF4-FFF2-40B4-BE49-F238E27FC236}">
                <a16:creationId xmlns:a16="http://schemas.microsoft.com/office/drawing/2014/main" xmlns="" id="{EBE0FE2E-E3E7-4098-91C7-50052A70E94B}"/>
              </a:ext>
            </a:extLst>
          </p:cNvPr>
          <p:cNvGrpSpPr/>
          <p:nvPr/>
        </p:nvGrpSpPr>
        <p:grpSpPr>
          <a:xfrm>
            <a:off x="4194175" y="2688236"/>
            <a:ext cx="431050" cy="232928"/>
            <a:chOff x="4194175" y="2688236"/>
            <a:chExt cx="431050" cy="232928"/>
          </a:xfrm>
        </p:grpSpPr>
        <p:sp>
          <p:nvSpPr>
            <p:cNvPr id="21" name="SMARTInkShape-240">
              <a:extLst>
                <a:ext uri="{FF2B5EF4-FFF2-40B4-BE49-F238E27FC236}">
                  <a16:creationId xmlns:a16="http://schemas.microsoft.com/office/drawing/2014/main" xmlns="" id="{894DC90B-222B-463F-A976-F01A434DB69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194175" y="2688236"/>
              <a:ext cx="184151" cy="210540"/>
            </a:xfrm>
            <a:custGeom>
              <a:avLst/>
              <a:gdLst/>
              <a:ahLst/>
              <a:cxnLst/>
              <a:rect l="0" t="0" r="0" b="0"/>
              <a:pathLst>
                <a:path w="184151" h="210540">
                  <a:moveTo>
                    <a:pt x="0" y="207364"/>
                  </a:moveTo>
                  <a:lnTo>
                    <a:pt x="0" y="207364"/>
                  </a:lnTo>
                  <a:lnTo>
                    <a:pt x="11337" y="207364"/>
                  </a:lnTo>
                  <a:lnTo>
                    <a:pt x="15667" y="205678"/>
                  </a:lnTo>
                  <a:lnTo>
                    <a:pt x="59618" y="168302"/>
                  </a:lnTo>
                  <a:lnTo>
                    <a:pt x="80908" y="142929"/>
                  </a:lnTo>
                  <a:lnTo>
                    <a:pt x="104428" y="100528"/>
                  </a:lnTo>
                  <a:lnTo>
                    <a:pt x="135899" y="53318"/>
                  </a:lnTo>
                  <a:lnTo>
                    <a:pt x="162239" y="6539"/>
                  </a:lnTo>
                  <a:lnTo>
                    <a:pt x="164252" y="2281"/>
                  </a:lnTo>
                  <a:lnTo>
                    <a:pt x="164723" y="34"/>
                  </a:lnTo>
                  <a:lnTo>
                    <a:pt x="165202" y="0"/>
                  </a:lnTo>
                  <a:lnTo>
                    <a:pt x="166674" y="1843"/>
                  </a:lnTo>
                  <a:lnTo>
                    <a:pt x="169486" y="8533"/>
                  </a:lnTo>
                  <a:lnTo>
                    <a:pt x="172314" y="48782"/>
                  </a:lnTo>
                  <a:lnTo>
                    <a:pt x="174321" y="86762"/>
                  </a:lnTo>
                  <a:lnTo>
                    <a:pt x="174585" y="132839"/>
                  </a:lnTo>
                  <a:lnTo>
                    <a:pt x="179041" y="175452"/>
                  </a:lnTo>
                  <a:lnTo>
                    <a:pt x="184150" y="210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241">
              <a:extLst>
                <a:ext uri="{FF2B5EF4-FFF2-40B4-BE49-F238E27FC236}">
                  <a16:creationId xmlns:a16="http://schemas.microsoft.com/office/drawing/2014/main" xmlns="" id="{DE7DF009-8F58-4C3C-A88E-086BB42D4FC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448178" y="2690489"/>
              <a:ext cx="177047" cy="230675"/>
            </a:xfrm>
            <a:custGeom>
              <a:avLst/>
              <a:gdLst/>
              <a:ahLst/>
              <a:cxnLst/>
              <a:rect l="0" t="0" r="0" b="0"/>
              <a:pathLst>
                <a:path w="177047" h="230675">
                  <a:moveTo>
                    <a:pt x="3172" y="30486"/>
                  </a:moveTo>
                  <a:lnTo>
                    <a:pt x="3172" y="30486"/>
                  </a:lnTo>
                  <a:lnTo>
                    <a:pt x="0" y="30486"/>
                  </a:lnTo>
                  <a:lnTo>
                    <a:pt x="29531" y="11013"/>
                  </a:lnTo>
                  <a:lnTo>
                    <a:pt x="63366" y="621"/>
                  </a:lnTo>
                  <a:lnTo>
                    <a:pt x="81646" y="0"/>
                  </a:lnTo>
                  <a:lnTo>
                    <a:pt x="91789" y="2355"/>
                  </a:lnTo>
                  <a:lnTo>
                    <a:pt x="98179" y="5754"/>
                  </a:lnTo>
                  <a:lnTo>
                    <a:pt x="100377" y="7648"/>
                  </a:lnTo>
                  <a:lnTo>
                    <a:pt x="108268" y="28849"/>
                  </a:lnTo>
                  <a:lnTo>
                    <a:pt x="109924" y="41094"/>
                  </a:lnTo>
                  <a:lnTo>
                    <a:pt x="106591" y="65092"/>
                  </a:lnTo>
                  <a:lnTo>
                    <a:pt x="100254" y="76527"/>
                  </a:lnTo>
                  <a:lnTo>
                    <a:pt x="83066" y="93651"/>
                  </a:lnTo>
                  <a:lnTo>
                    <a:pt x="79133" y="95601"/>
                  </a:lnTo>
                  <a:lnTo>
                    <a:pt x="67912" y="97070"/>
                  </a:lnTo>
                  <a:lnTo>
                    <a:pt x="67499" y="96747"/>
                  </a:lnTo>
                  <a:lnTo>
                    <a:pt x="67039" y="95449"/>
                  </a:lnTo>
                  <a:lnTo>
                    <a:pt x="69657" y="92754"/>
                  </a:lnTo>
                  <a:lnTo>
                    <a:pt x="76591" y="86962"/>
                  </a:lnTo>
                  <a:lnTo>
                    <a:pt x="92202" y="82420"/>
                  </a:lnTo>
                  <a:lnTo>
                    <a:pt x="113630" y="80008"/>
                  </a:lnTo>
                  <a:lnTo>
                    <a:pt x="121056" y="81776"/>
                  </a:lnTo>
                  <a:lnTo>
                    <a:pt x="138315" y="91535"/>
                  </a:lnTo>
                  <a:lnTo>
                    <a:pt x="153809" y="107025"/>
                  </a:lnTo>
                  <a:lnTo>
                    <a:pt x="164575" y="121917"/>
                  </a:lnTo>
                  <a:lnTo>
                    <a:pt x="175263" y="159804"/>
                  </a:lnTo>
                  <a:lnTo>
                    <a:pt x="177046" y="177223"/>
                  </a:lnTo>
                  <a:lnTo>
                    <a:pt x="172518" y="199160"/>
                  </a:lnTo>
                  <a:lnTo>
                    <a:pt x="166396" y="210580"/>
                  </a:lnTo>
                  <a:lnTo>
                    <a:pt x="162788" y="215107"/>
                  </a:lnTo>
                  <a:lnTo>
                    <a:pt x="151253" y="222018"/>
                  </a:lnTo>
                  <a:lnTo>
                    <a:pt x="129280" y="230519"/>
                  </a:lnTo>
                  <a:lnTo>
                    <a:pt x="86278" y="230674"/>
                  </a:lnTo>
                  <a:lnTo>
                    <a:pt x="58969" y="222939"/>
                  </a:lnTo>
                  <a:lnTo>
                    <a:pt x="34922" y="211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SMARTInkShape-242">
            <a:extLst>
              <a:ext uri="{FF2B5EF4-FFF2-40B4-BE49-F238E27FC236}">
                <a16:creationId xmlns:a16="http://schemas.microsoft.com/office/drawing/2014/main" xmlns="" id="{73033E06-9CD7-4FB7-876A-8ED5B269E7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98925" y="2301883"/>
            <a:ext cx="758821" cy="946142"/>
          </a:xfrm>
          <a:custGeom>
            <a:avLst/>
            <a:gdLst/>
            <a:ahLst/>
            <a:cxnLst/>
            <a:rect l="0" t="0" r="0" b="0"/>
            <a:pathLst>
              <a:path w="758821" h="946142">
                <a:moveTo>
                  <a:pt x="34925" y="15867"/>
                </a:moveTo>
                <a:lnTo>
                  <a:pt x="34925" y="15867"/>
                </a:lnTo>
                <a:lnTo>
                  <a:pt x="38296" y="17553"/>
                </a:lnTo>
                <a:lnTo>
                  <a:pt x="55165" y="18955"/>
                </a:lnTo>
                <a:lnTo>
                  <a:pt x="100007" y="19041"/>
                </a:lnTo>
                <a:lnTo>
                  <a:pt x="136994" y="19042"/>
                </a:lnTo>
                <a:lnTo>
                  <a:pt x="183450" y="19042"/>
                </a:lnTo>
                <a:lnTo>
                  <a:pt x="224536" y="16860"/>
                </a:lnTo>
                <a:lnTo>
                  <a:pt x="269928" y="14312"/>
                </a:lnTo>
                <a:lnTo>
                  <a:pt x="312093" y="12905"/>
                </a:lnTo>
                <a:lnTo>
                  <a:pt x="352928" y="10538"/>
                </a:lnTo>
                <a:lnTo>
                  <a:pt x="390899" y="9719"/>
                </a:lnTo>
                <a:lnTo>
                  <a:pt x="432803" y="7009"/>
                </a:lnTo>
                <a:lnTo>
                  <a:pt x="477061" y="3551"/>
                </a:lnTo>
                <a:lnTo>
                  <a:pt x="521638" y="676"/>
                </a:lnTo>
                <a:lnTo>
                  <a:pt x="568692" y="0"/>
                </a:lnTo>
                <a:lnTo>
                  <a:pt x="606870" y="3494"/>
                </a:lnTo>
                <a:lnTo>
                  <a:pt x="614392" y="6398"/>
                </a:lnTo>
                <a:lnTo>
                  <a:pt x="614911" y="7085"/>
                </a:lnTo>
                <a:lnTo>
                  <a:pt x="615488" y="8789"/>
                </a:lnTo>
                <a:lnTo>
                  <a:pt x="615945" y="15374"/>
                </a:lnTo>
                <a:lnTo>
                  <a:pt x="623413" y="23318"/>
                </a:lnTo>
                <a:lnTo>
                  <a:pt x="631966" y="27164"/>
                </a:lnTo>
                <a:lnTo>
                  <a:pt x="657658" y="33972"/>
                </a:lnTo>
                <a:lnTo>
                  <a:pt x="660710" y="36026"/>
                </a:lnTo>
                <a:lnTo>
                  <a:pt x="661665" y="37420"/>
                </a:lnTo>
                <a:lnTo>
                  <a:pt x="664138" y="43786"/>
                </a:lnTo>
                <a:lnTo>
                  <a:pt x="667920" y="48546"/>
                </a:lnTo>
                <a:lnTo>
                  <a:pt x="669034" y="52616"/>
                </a:lnTo>
                <a:lnTo>
                  <a:pt x="674108" y="98328"/>
                </a:lnTo>
                <a:lnTo>
                  <a:pt x="673816" y="145521"/>
                </a:lnTo>
                <a:lnTo>
                  <a:pt x="673142" y="192312"/>
                </a:lnTo>
                <a:lnTo>
                  <a:pt x="674788" y="237882"/>
                </a:lnTo>
                <a:lnTo>
                  <a:pt x="679533" y="283263"/>
                </a:lnTo>
                <a:lnTo>
                  <a:pt x="682923" y="327775"/>
                </a:lnTo>
                <a:lnTo>
                  <a:pt x="688039" y="368932"/>
                </a:lnTo>
                <a:lnTo>
                  <a:pt x="694998" y="414238"/>
                </a:lnTo>
                <a:lnTo>
                  <a:pt x="699878" y="456355"/>
                </a:lnTo>
                <a:lnTo>
                  <a:pt x="704105" y="498468"/>
                </a:lnTo>
                <a:lnTo>
                  <a:pt x="711219" y="543413"/>
                </a:lnTo>
                <a:lnTo>
                  <a:pt x="720295" y="587651"/>
                </a:lnTo>
                <a:lnTo>
                  <a:pt x="728053" y="631560"/>
                </a:lnTo>
                <a:lnTo>
                  <a:pt x="735480" y="672551"/>
                </a:lnTo>
                <a:lnTo>
                  <a:pt x="744649" y="713424"/>
                </a:lnTo>
                <a:lnTo>
                  <a:pt x="752345" y="755415"/>
                </a:lnTo>
                <a:lnTo>
                  <a:pt x="758402" y="799431"/>
                </a:lnTo>
                <a:lnTo>
                  <a:pt x="758820" y="846882"/>
                </a:lnTo>
                <a:lnTo>
                  <a:pt x="756091" y="863323"/>
                </a:lnTo>
                <a:lnTo>
                  <a:pt x="751020" y="872985"/>
                </a:lnTo>
                <a:lnTo>
                  <a:pt x="741532" y="885750"/>
                </a:lnTo>
                <a:lnTo>
                  <a:pt x="706169" y="914701"/>
                </a:lnTo>
                <a:lnTo>
                  <a:pt x="693787" y="919703"/>
                </a:lnTo>
                <a:lnTo>
                  <a:pt x="690056" y="920986"/>
                </a:lnTo>
                <a:lnTo>
                  <a:pt x="658881" y="938114"/>
                </a:lnTo>
                <a:lnTo>
                  <a:pt x="613603" y="945928"/>
                </a:lnTo>
                <a:lnTo>
                  <a:pt x="567673" y="946141"/>
                </a:lnTo>
                <a:lnTo>
                  <a:pt x="535670" y="944261"/>
                </a:lnTo>
                <a:lnTo>
                  <a:pt x="503112" y="940184"/>
                </a:lnTo>
                <a:lnTo>
                  <a:pt x="461860" y="938129"/>
                </a:lnTo>
                <a:lnTo>
                  <a:pt x="419034" y="935064"/>
                </a:lnTo>
                <a:lnTo>
                  <a:pt x="376414" y="932715"/>
                </a:lnTo>
                <a:lnTo>
                  <a:pt x="333003" y="927969"/>
                </a:lnTo>
                <a:lnTo>
                  <a:pt x="289585" y="926228"/>
                </a:lnTo>
                <a:lnTo>
                  <a:pt x="243096" y="924120"/>
                </a:lnTo>
                <a:lnTo>
                  <a:pt x="201550" y="921422"/>
                </a:lnTo>
                <a:lnTo>
                  <a:pt x="156514" y="920802"/>
                </a:lnTo>
                <a:lnTo>
                  <a:pt x="111973" y="920745"/>
                </a:lnTo>
                <a:lnTo>
                  <a:pt x="65142" y="923476"/>
                </a:lnTo>
                <a:lnTo>
                  <a:pt x="20368" y="926639"/>
                </a:lnTo>
                <a:lnTo>
                  <a:pt x="0" y="9239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MARTInkShape-243">
            <a:extLst>
              <a:ext uri="{FF2B5EF4-FFF2-40B4-BE49-F238E27FC236}">
                <a16:creationId xmlns:a16="http://schemas.microsoft.com/office/drawing/2014/main" xmlns="" id="{5F43959A-D511-4279-8849-A7BA485C968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43045" y="3340100"/>
            <a:ext cx="3633784" cy="256455"/>
          </a:xfrm>
          <a:custGeom>
            <a:avLst/>
            <a:gdLst/>
            <a:ahLst/>
            <a:cxnLst/>
            <a:rect l="0" t="0" r="0" b="0"/>
            <a:pathLst>
              <a:path w="3633784" h="256455">
                <a:moveTo>
                  <a:pt x="4730" y="31750"/>
                </a:moveTo>
                <a:lnTo>
                  <a:pt x="4730" y="31750"/>
                </a:lnTo>
                <a:lnTo>
                  <a:pt x="3045" y="33436"/>
                </a:lnTo>
                <a:lnTo>
                  <a:pt x="2217" y="35204"/>
                </a:lnTo>
                <a:lnTo>
                  <a:pt x="1996" y="36169"/>
                </a:lnTo>
                <a:lnTo>
                  <a:pt x="0" y="39213"/>
                </a:lnTo>
                <a:lnTo>
                  <a:pt x="982" y="45062"/>
                </a:lnTo>
                <a:lnTo>
                  <a:pt x="6351" y="60311"/>
                </a:lnTo>
                <a:lnTo>
                  <a:pt x="47206" y="97877"/>
                </a:lnTo>
                <a:lnTo>
                  <a:pt x="87416" y="124160"/>
                </a:lnTo>
                <a:lnTo>
                  <a:pt x="131395" y="142854"/>
                </a:lnTo>
                <a:lnTo>
                  <a:pt x="175108" y="157073"/>
                </a:lnTo>
                <a:lnTo>
                  <a:pt x="211610" y="165544"/>
                </a:lnTo>
                <a:lnTo>
                  <a:pt x="245549" y="171647"/>
                </a:lnTo>
                <a:lnTo>
                  <a:pt x="280624" y="177888"/>
                </a:lnTo>
                <a:lnTo>
                  <a:pt x="318918" y="182294"/>
                </a:lnTo>
                <a:lnTo>
                  <a:pt x="356566" y="186971"/>
                </a:lnTo>
                <a:lnTo>
                  <a:pt x="402416" y="191985"/>
                </a:lnTo>
                <a:lnTo>
                  <a:pt x="438299" y="193880"/>
                </a:lnTo>
                <a:lnTo>
                  <a:pt x="479062" y="196823"/>
                </a:lnTo>
                <a:lnTo>
                  <a:pt x="522813" y="198602"/>
                </a:lnTo>
                <a:lnTo>
                  <a:pt x="563073" y="199392"/>
                </a:lnTo>
                <a:lnTo>
                  <a:pt x="607335" y="199837"/>
                </a:lnTo>
                <a:lnTo>
                  <a:pt x="652121" y="199616"/>
                </a:lnTo>
                <a:lnTo>
                  <a:pt x="692320" y="197827"/>
                </a:lnTo>
                <a:lnTo>
                  <a:pt x="732845" y="196434"/>
                </a:lnTo>
                <a:lnTo>
                  <a:pt x="771190" y="193608"/>
                </a:lnTo>
                <a:lnTo>
                  <a:pt x="804696" y="190941"/>
                </a:lnTo>
                <a:lnTo>
                  <a:pt x="851122" y="186515"/>
                </a:lnTo>
                <a:lnTo>
                  <a:pt x="896863" y="181676"/>
                </a:lnTo>
                <a:lnTo>
                  <a:pt x="936286" y="177067"/>
                </a:lnTo>
                <a:lnTo>
                  <a:pt x="979129" y="171233"/>
                </a:lnTo>
                <a:lnTo>
                  <a:pt x="1025455" y="165976"/>
                </a:lnTo>
                <a:lnTo>
                  <a:pt x="1064698" y="163125"/>
                </a:lnTo>
                <a:lnTo>
                  <a:pt x="1102197" y="160399"/>
                </a:lnTo>
                <a:lnTo>
                  <a:pt x="1142588" y="156064"/>
                </a:lnTo>
                <a:lnTo>
                  <a:pt x="1176136" y="153323"/>
                </a:lnTo>
                <a:lnTo>
                  <a:pt x="1216917" y="149752"/>
                </a:lnTo>
                <a:lnTo>
                  <a:pt x="1250564" y="146755"/>
                </a:lnTo>
                <a:lnTo>
                  <a:pt x="1296027" y="144025"/>
                </a:lnTo>
                <a:lnTo>
                  <a:pt x="1339601" y="142275"/>
                </a:lnTo>
                <a:lnTo>
                  <a:pt x="1375796" y="141403"/>
                </a:lnTo>
                <a:lnTo>
                  <a:pt x="1423326" y="143380"/>
                </a:lnTo>
                <a:lnTo>
                  <a:pt x="1462128" y="145216"/>
                </a:lnTo>
                <a:lnTo>
                  <a:pt x="1504293" y="148939"/>
                </a:lnTo>
                <a:lnTo>
                  <a:pt x="1551789" y="157137"/>
                </a:lnTo>
                <a:lnTo>
                  <a:pt x="1586133" y="165676"/>
                </a:lnTo>
                <a:lnTo>
                  <a:pt x="1633111" y="178633"/>
                </a:lnTo>
                <a:lnTo>
                  <a:pt x="1675473" y="193108"/>
                </a:lnTo>
                <a:lnTo>
                  <a:pt x="1693080" y="200831"/>
                </a:lnTo>
                <a:lnTo>
                  <a:pt x="1716926" y="219273"/>
                </a:lnTo>
                <a:lnTo>
                  <a:pt x="1734960" y="245093"/>
                </a:lnTo>
                <a:lnTo>
                  <a:pt x="1737296" y="250812"/>
                </a:lnTo>
                <a:lnTo>
                  <a:pt x="1738194" y="256454"/>
                </a:lnTo>
                <a:lnTo>
                  <a:pt x="1738981" y="244192"/>
                </a:lnTo>
                <a:lnTo>
                  <a:pt x="1750473" y="209653"/>
                </a:lnTo>
                <a:lnTo>
                  <a:pt x="1772557" y="179412"/>
                </a:lnTo>
                <a:lnTo>
                  <a:pt x="1800986" y="161055"/>
                </a:lnTo>
                <a:lnTo>
                  <a:pt x="1839057" y="145564"/>
                </a:lnTo>
                <a:lnTo>
                  <a:pt x="1876994" y="134077"/>
                </a:lnTo>
                <a:lnTo>
                  <a:pt x="1917513" y="124589"/>
                </a:lnTo>
                <a:lnTo>
                  <a:pt x="1954017" y="117897"/>
                </a:lnTo>
                <a:lnTo>
                  <a:pt x="1998425" y="111995"/>
                </a:lnTo>
                <a:lnTo>
                  <a:pt x="2042823" y="107463"/>
                </a:lnTo>
                <a:lnTo>
                  <a:pt x="2076715" y="106911"/>
                </a:lnTo>
                <a:lnTo>
                  <a:pt x="2115532" y="107841"/>
                </a:lnTo>
                <a:lnTo>
                  <a:pt x="2159830" y="109430"/>
                </a:lnTo>
                <a:lnTo>
                  <a:pt x="2206789" y="112308"/>
                </a:lnTo>
                <a:lnTo>
                  <a:pt x="2238606" y="116237"/>
                </a:lnTo>
                <a:lnTo>
                  <a:pt x="2272503" y="121158"/>
                </a:lnTo>
                <a:lnTo>
                  <a:pt x="2304031" y="125697"/>
                </a:lnTo>
                <a:lnTo>
                  <a:pt x="2340151" y="131948"/>
                </a:lnTo>
                <a:lnTo>
                  <a:pt x="2381134" y="139782"/>
                </a:lnTo>
                <a:lnTo>
                  <a:pt x="2427570" y="149144"/>
                </a:lnTo>
                <a:lnTo>
                  <a:pt x="2464202" y="156362"/>
                </a:lnTo>
                <a:lnTo>
                  <a:pt x="2496593" y="162980"/>
                </a:lnTo>
                <a:lnTo>
                  <a:pt x="2534507" y="171802"/>
                </a:lnTo>
                <a:lnTo>
                  <a:pt x="2580350" y="181628"/>
                </a:lnTo>
                <a:lnTo>
                  <a:pt x="2626937" y="190693"/>
                </a:lnTo>
                <a:lnTo>
                  <a:pt x="2668062" y="198397"/>
                </a:lnTo>
                <a:lnTo>
                  <a:pt x="2703138" y="206833"/>
                </a:lnTo>
                <a:lnTo>
                  <a:pt x="2739194" y="213870"/>
                </a:lnTo>
                <a:lnTo>
                  <a:pt x="2783558" y="221347"/>
                </a:lnTo>
                <a:lnTo>
                  <a:pt x="2829146" y="228199"/>
                </a:lnTo>
                <a:lnTo>
                  <a:pt x="2863989" y="232890"/>
                </a:lnTo>
                <a:lnTo>
                  <a:pt x="2909083" y="238456"/>
                </a:lnTo>
                <a:lnTo>
                  <a:pt x="2954429" y="243632"/>
                </a:lnTo>
                <a:lnTo>
                  <a:pt x="2993735" y="246460"/>
                </a:lnTo>
                <a:lnTo>
                  <a:pt x="3024041" y="247826"/>
                </a:lnTo>
                <a:lnTo>
                  <a:pt x="3070436" y="250786"/>
                </a:lnTo>
                <a:lnTo>
                  <a:pt x="3107989" y="252571"/>
                </a:lnTo>
                <a:lnTo>
                  <a:pt x="3141495" y="253012"/>
                </a:lnTo>
                <a:lnTo>
                  <a:pt x="3182257" y="252032"/>
                </a:lnTo>
                <a:lnTo>
                  <a:pt x="3228613" y="247812"/>
                </a:lnTo>
                <a:lnTo>
                  <a:pt x="3274804" y="240407"/>
                </a:lnTo>
                <a:lnTo>
                  <a:pt x="3314125" y="231510"/>
                </a:lnTo>
                <a:lnTo>
                  <a:pt x="3356482" y="220852"/>
                </a:lnTo>
                <a:lnTo>
                  <a:pt x="3398245" y="204008"/>
                </a:lnTo>
                <a:lnTo>
                  <a:pt x="3441890" y="183878"/>
                </a:lnTo>
                <a:lnTo>
                  <a:pt x="3483792" y="158575"/>
                </a:lnTo>
                <a:lnTo>
                  <a:pt x="3528021" y="129734"/>
                </a:lnTo>
                <a:lnTo>
                  <a:pt x="3570495" y="95342"/>
                </a:lnTo>
                <a:lnTo>
                  <a:pt x="3615680" y="55516"/>
                </a:lnTo>
                <a:lnTo>
                  <a:pt x="3629850" y="36597"/>
                </a:lnTo>
                <a:lnTo>
                  <a:pt x="3633783" y="27554"/>
                </a:lnTo>
                <a:lnTo>
                  <a:pt x="3633774" y="23308"/>
                </a:lnTo>
                <a:lnTo>
                  <a:pt x="3630941" y="14828"/>
                </a:lnTo>
                <a:lnTo>
                  <a:pt x="362105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SMARTInkShape-Group99">
            <a:extLst>
              <a:ext uri="{FF2B5EF4-FFF2-40B4-BE49-F238E27FC236}">
                <a16:creationId xmlns:a16="http://schemas.microsoft.com/office/drawing/2014/main" xmlns="" id="{BDB874D1-6789-42EE-AB9D-201E0BA2830B}"/>
              </a:ext>
            </a:extLst>
          </p:cNvPr>
          <p:cNvGrpSpPr/>
          <p:nvPr/>
        </p:nvGrpSpPr>
        <p:grpSpPr>
          <a:xfrm>
            <a:off x="2244725" y="3902075"/>
            <a:ext cx="462626" cy="348391"/>
            <a:chOff x="2244725" y="3902075"/>
            <a:chExt cx="462626" cy="348391"/>
          </a:xfrm>
        </p:grpSpPr>
        <p:sp>
          <p:nvSpPr>
            <p:cNvPr id="26" name="SMARTInkShape-244">
              <a:extLst>
                <a:ext uri="{FF2B5EF4-FFF2-40B4-BE49-F238E27FC236}">
                  <a16:creationId xmlns:a16="http://schemas.microsoft.com/office/drawing/2014/main" xmlns="" id="{9525A543-6EAA-4F25-867D-8789407A16E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44725" y="3905250"/>
              <a:ext cx="184151" cy="3176"/>
            </a:xfrm>
            <a:custGeom>
              <a:avLst/>
              <a:gdLst/>
              <a:ahLst/>
              <a:cxnLst/>
              <a:rect l="0" t="0" r="0" b="0"/>
              <a:pathLst>
                <a:path w="184151" h="3176">
                  <a:moveTo>
                    <a:pt x="0" y="3175"/>
                  </a:moveTo>
                  <a:lnTo>
                    <a:pt x="0" y="3175"/>
                  </a:lnTo>
                  <a:lnTo>
                    <a:pt x="1686" y="3175"/>
                  </a:lnTo>
                  <a:lnTo>
                    <a:pt x="7950" y="1346"/>
                  </a:lnTo>
                  <a:lnTo>
                    <a:pt x="47424" y="2817"/>
                  </a:lnTo>
                  <a:lnTo>
                    <a:pt x="83519" y="1487"/>
                  </a:lnTo>
                  <a:lnTo>
                    <a:pt x="127052" y="441"/>
                  </a:lnTo>
                  <a:lnTo>
                    <a:pt x="171873" y="2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245">
              <a:extLst>
                <a:ext uri="{FF2B5EF4-FFF2-40B4-BE49-F238E27FC236}">
                  <a16:creationId xmlns:a16="http://schemas.microsoft.com/office/drawing/2014/main" xmlns="" id="{BD2E4F29-B677-4FC7-88D1-92AC6414561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264173" y="3902075"/>
              <a:ext cx="174430" cy="331877"/>
            </a:xfrm>
            <a:custGeom>
              <a:avLst/>
              <a:gdLst/>
              <a:ahLst/>
              <a:cxnLst/>
              <a:rect l="0" t="0" r="0" b="0"/>
              <a:pathLst>
                <a:path w="174430" h="331877">
                  <a:moveTo>
                    <a:pt x="15477" y="0"/>
                  </a:moveTo>
                  <a:lnTo>
                    <a:pt x="15477" y="0"/>
                  </a:lnTo>
                  <a:lnTo>
                    <a:pt x="12106" y="1686"/>
                  </a:lnTo>
                  <a:lnTo>
                    <a:pt x="11113" y="2535"/>
                  </a:lnTo>
                  <a:lnTo>
                    <a:pt x="10010" y="4419"/>
                  </a:lnTo>
                  <a:lnTo>
                    <a:pt x="4132" y="40260"/>
                  </a:lnTo>
                  <a:lnTo>
                    <a:pt x="0" y="86228"/>
                  </a:lnTo>
                  <a:lnTo>
                    <a:pt x="1366" y="107853"/>
                  </a:lnTo>
                  <a:lnTo>
                    <a:pt x="4045" y="116310"/>
                  </a:lnTo>
                  <a:lnTo>
                    <a:pt x="6045" y="118721"/>
                  </a:lnTo>
                  <a:lnTo>
                    <a:pt x="7072" y="119364"/>
                  </a:lnTo>
                  <a:lnTo>
                    <a:pt x="7404" y="119793"/>
                  </a:lnTo>
                  <a:lnTo>
                    <a:pt x="7273" y="120078"/>
                  </a:lnTo>
                  <a:lnTo>
                    <a:pt x="6029" y="120617"/>
                  </a:lnTo>
                  <a:lnTo>
                    <a:pt x="9346" y="117269"/>
                  </a:lnTo>
                  <a:lnTo>
                    <a:pt x="12870" y="115620"/>
                  </a:lnTo>
                  <a:lnTo>
                    <a:pt x="14797" y="115180"/>
                  </a:lnTo>
                  <a:lnTo>
                    <a:pt x="31328" y="105936"/>
                  </a:lnTo>
                  <a:lnTo>
                    <a:pt x="53443" y="102171"/>
                  </a:lnTo>
                  <a:lnTo>
                    <a:pt x="71137" y="102653"/>
                  </a:lnTo>
                  <a:lnTo>
                    <a:pt x="105683" y="115582"/>
                  </a:lnTo>
                  <a:lnTo>
                    <a:pt x="114483" y="120867"/>
                  </a:lnTo>
                  <a:lnTo>
                    <a:pt x="148766" y="155826"/>
                  </a:lnTo>
                  <a:lnTo>
                    <a:pt x="167451" y="192415"/>
                  </a:lnTo>
                  <a:lnTo>
                    <a:pt x="173905" y="211215"/>
                  </a:lnTo>
                  <a:lnTo>
                    <a:pt x="174429" y="254716"/>
                  </a:lnTo>
                  <a:lnTo>
                    <a:pt x="173258" y="267724"/>
                  </a:lnTo>
                  <a:lnTo>
                    <a:pt x="166296" y="289856"/>
                  </a:lnTo>
                  <a:lnTo>
                    <a:pt x="159296" y="302274"/>
                  </a:lnTo>
                  <a:lnTo>
                    <a:pt x="142365" y="317496"/>
                  </a:lnTo>
                  <a:lnTo>
                    <a:pt x="109032" y="329507"/>
                  </a:lnTo>
                  <a:lnTo>
                    <a:pt x="90509" y="331876"/>
                  </a:lnTo>
                  <a:lnTo>
                    <a:pt x="60457" y="328805"/>
                  </a:lnTo>
                  <a:lnTo>
                    <a:pt x="40773" y="320125"/>
                  </a:lnTo>
                  <a:lnTo>
                    <a:pt x="34245" y="315609"/>
                  </a:lnTo>
                  <a:lnTo>
                    <a:pt x="26604" y="305729"/>
                  </a:lnTo>
                  <a:lnTo>
                    <a:pt x="21827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246">
              <a:extLst>
                <a:ext uri="{FF2B5EF4-FFF2-40B4-BE49-F238E27FC236}">
                  <a16:creationId xmlns:a16="http://schemas.microsoft.com/office/drawing/2014/main" xmlns="" id="{2573402D-EF56-4CA2-9B26-56F072BEF9F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553012" y="3904367"/>
              <a:ext cx="154339" cy="346099"/>
            </a:xfrm>
            <a:custGeom>
              <a:avLst/>
              <a:gdLst/>
              <a:ahLst/>
              <a:cxnLst/>
              <a:rect l="0" t="0" r="0" b="0"/>
              <a:pathLst>
                <a:path w="154339" h="346099">
                  <a:moveTo>
                    <a:pt x="69538" y="45333"/>
                  </a:moveTo>
                  <a:lnTo>
                    <a:pt x="69538" y="45333"/>
                  </a:lnTo>
                  <a:lnTo>
                    <a:pt x="71720" y="40264"/>
                  </a:lnTo>
                  <a:lnTo>
                    <a:pt x="72272" y="36494"/>
                  </a:lnTo>
                  <a:lnTo>
                    <a:pt x="70091" y="26144"/>
                  </a:lnTo>
                  <a:lnTo>
                    <a:pt x="68255" y="21400"/>
                  </a:lnTo>
                  <a:lnTo>
                    <a:pt x="54235" y="7746"/>
                  </a:lnTo>
                  <a:lnTo>
                    <a:pt x="50462" y="7385"/>
                  </a:lnTo>
                  <a:lnTo>
                    <a:pt x="25409" y="19231"/>
                  </a:lnTo>
                  <a:lnTo>
                    <a:pt x="13267" y="29956"/>
                  </a:lnTo>
                  <a:lnTo>
                    <a:pt x="3829" y="44344"/>
                  </a:lnTo>
                  <a:lnTo>
                    <a:pt x="0" y="55829"/>
                  </a:lnTo>
                  <a:lnTo>
                    <a:pt x="2603" y="79252"/>
                  </a:lnTo>
                  <a:lnTo>
                    <a:pt x="10077" y="97873"/>
                  </a:lnTo>
                  <a:lnTo>
                    <a:pt x="40491" y="139202"/>
                  </a:lnTo>
                  <a:lnTo>
                    <a:pt x="75025" y="181763"/>
                  </a:lnTo>
                  <a:lnTo>
                    <a:pt x="109355" y="228844"/>
                  </a:lnTo>
                  <a:lnTo>
                    <a:pt x="132872" y="267525"/>
                  </a:lnTo>
                  <a:lnTo>
                    <a:pt x="141550" y="314290"/>
                  </a:lnTo>
                  <a:lnTo>
                    <a:pt x="137409" y="325736"/>
                  </a:lnTo>
                  <a:lnTo>
                    <a:pt x="128924" y="338436"/>
                  </a:lnTo>
                  <a:lnTo>
                    <a:pt x="127120" y="340218"/>
                  </a:lnTo>
                  <a:lnTo>
                    <a:pt x="109413" y="346098"/>
                  </a:lnTo>
                  <a:lnTo>
                    <a:pt x="84057" y="343881"/>
                  </a:lnTo>
                  <a:lnTo>
                    <a:pt x="64864" y="336521"/>
                  </a:lnTo>
                  <a:lnTo>
                    <a:pt x="48554" y="322581"/>
                  </a:lnTo>
                  <a:lnTo>
                    <a:pt x="37607" y="306731"/>
                  </a:lnTo>
                  <a:lnTo>
                    <a:pt x="29895" y="285807"/>
                  </a:lnTo>
                  <a:lnTo>
                    <a:pt x="28198" y="266789"/>
                  </a:lnTo>
                  <a:lnTo>
                    <a:pt x="34986" y="246612"/>
                  </a:lnTo>
                  <a:lnTo>
                    <a:pt x="61890" y="200215"/>
                  </a:lnTo>
                  <a:lnTo>
                    <a:pt x="91716" y="161521"/>
                  </a:lnTo>
                  <a:lnTo>
                    <a:pt x="124434" y="119926"/>
                  </a:lnTo>
                  <a:lnTo>
                    <a:pt x="151330" y="76819"/>
                  </a:lnTo>
                  <a:lnTo>
                    <a:pt x="154338" y="62384"/>
                  </a:lnTo>
                  <a:lnTo>
                    <a:pt x="153794" y="47620"/>
                  </a:lnTo>
                  <a:lnTo>
                    <a:pt x="150024" y="35178"/>
                  </a:lnTo>
                  <a:lnTo>
                    <a:pt x="140117" y="23769"/>
                  </a:lnTo>
                  <a:lnTo>
                    <a:pt x="124543" y="13524"/>
                  </a:lnTo>
                  <a:lnTo>
                    <a:pt x="79216" y="0"/>
                  </a:lnTo>
                  <a:lnTo>
                    <a:pt x="47853" y="3230"/>
                  </a:lnTo>
                  <a:lnTo>
                    <a:pt x="36146" y="6747"/>
                  </a:lnTo>
                  <a:lnTo>
                    <a:pt x="28121" y="13485"/>
                  </a:lnTo>
                  <a:lnTo>
                    <a:pt x="18738" y="26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SMARTInkShape-Group100">
            <a:extLst>
              <a:ext uri="{FF2B5EF4-FFF2-40B4-BE49-F238E27FC236}">
                <a16:creationId xmlns:a16="http://schemas.microsoft.com/office/drawing/2014/main" xmlns="" id="{DBFB9A29-B284-484C-BD61-FBEE8BCC7B38}"/>
              </a:ext>
            </a:extLst>
          </p:cNvPr>
          <p:cNvGrpSpPr/>
          <p:nvPr/>
        </p:nvGrpSpPr>
        <p:grpSpPr>
          <a:xfrm>
            <a:off x="2981340" y="3812151"/>
            <a:ext cx="1440113" cy="397900"/>
            <a:chOff x="2981340" y="3812151"/>
            <a:chExt cx="1440113" cy="397900"/>
          </a:xfrm>
        </p:grpSpPr>
        <p:sp>
          <p:nvSpPr>
            <p:cNvPr id="30" name="SMARTInkShape-247">
              <a:extLst>
                <a:ext uri="{FF2B5EF4-FFF2-40B4-BE49-F238E27FC236}">
                  <a16:creationId xmlns:a16="http://schemas.microsoft.com/office/drawing/2014/main" xmlns="" id="{E4564E8B-48D4-482D-89B4-F50327468B5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28950" y="3968750"/>
              <a:ext cx="15876" cy="241301"/>
            </a:xfrm>
            <a:custGeom>
              <a:avLst/>
              <a:gdLst/>
              <a:ahLst/>
              <a:cxnLst/>
              <a:rect l="0" t="0" r="0" b="0"/>
              <a:pathLst>
                <a:path w="15876" h="241301">
                  <a:moveTo>
                    <a:pt x="15875" y="0"/>
                  </a:moveTo>
                  <a:lnTo>
                    <a:pt x="15875" y="0"/>
                  </a:lnTo>
                  <a:lnTo>
                    <a:pt x="14934" y="45022"/>
                  </a:lnTo>
                  <a:lnTo>
                    <a:pt x="12726" y="86507"/>
                  </a:lnTo>
                  <a:lnTo>
                    <a:pt x="12712" y="124055"/>
                  </a:lnTo>
                  <a:lnTo>
                    <a:pt x="12703" y="166422"/>
                  </a:lnTo>
                  <a:lnTo>
                    <a:pt x="10188" y="212768"/>
                  </a:lnTo>
                  <a:lnTo>
                    <a:pt x="7840" y="227672"/>
                  </a:lnTo>
                  <a:lnTo>
                    <a:pt x="4895" y="23524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248">
              <a:extLst>
                <a:ext uri="{FF2B5EF4-FFF2-40B4-BE49-F238E27FC236}">
                  <a16:creationId xmlns:a16="http://schemas.microsoft.com/office/drawing/2014/main" xmlns="" id="{409E32BA-D1AB-40E4-B182-F2599720DAA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81340" y="4076846"/>
              <a:ext cx="184136" cy="12455"/>
            </a:xfrm>
            <a:custGeom>
              <a:avLst/>
              <a:gdLst/>
              <a:ahLst/>
              <a:cxnLst/>
              <a:rect l="0" t="0" r="0" b="0"/>
              <a:pathLst>
                <a:path w="184136" h="12455">
                  <a:moveTo>
                    <a:pt x="6335" y="9379"/>
                  </a:moveTo>
                  <a:lnTo>
                    <a:pt x="6335" y="9379"/>
                  </a:lnTo>
                  <a:lnTo>
                    <a:pt x="557" y="3601"/>
                  </a:lnTo>
                  <a:lnTo>
                    <a:pt x="239" y="2343"/>
                  </a:lnTo>
                  <a:lnTo>
                    <a:pt x="0" y="0"/>
                  </a:lnTo>
                  <a:lnTo>
                    <a:pt x="41395" y="11414"/>
                  </a:lnTo>
                  <a:lnTo>
                    <a:pt x="88458" y="12454"/>
                  </a:lnTo>
                  <a:lnTo>
                    <a:pt x="135335" y="10028"/>
                  </a:lnTo>
                  <a:lnTo>
                    <a:pt x="184135" y="9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249">
              <a:extLst>
                <a:ext uri="{FF2B5EF4-FFF2-40B4-BE49-F238E27FC236}">
                  <a16:creationId xmlns:a16="http://schemas.microsoft.com/office/drawing/2014/main" xmlns="" id="{54D41B89-138C-4857-A5F9-50F93A3DE35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86125" y="3812151"/>
              <a:ext cx="155231" cy="279062"/>
            </a:xfrm>
            <a:custGeom>
              <a:avLst/>
              <a:gdLst/>
              <a:ahLst/>
              <a:cxnLst/>
              <a:rect l="0" t="0" r="0" b="0"/>
              <a:pathLst>
                <a:path w="155231" h="279062">
                  <a:moveTo>
                    <a:pt x="0" y="251849"/>
                  </a:moveTo>
                  <a:lnTo>
                    <a:pt x="0" y="251849"/>
                  </a:lnTo>
                  <a:lnTo>
                    <a:pt x="0" y="254583"/>
                  </a:lnTo>
                  <a:lnTo>
                    <a:pt x="6742" y="254893"/>
                  </a:lnTo>
                  <a:lnTo>
                    <a:pt x="21048" y="249929"/>
                  </a:lnTo>
                  <a:lnTo>
                    <a:pt x="39012" y="237687"/>
                  </a:lnTo>
                  <a:lnTo>
                    <a:pt x="65462" y="193196"/>
                  </a:lnTo>
                  <a:lnTo>
                    <a:pt x="88893" y="146276"/>
                  </a:lnTo>
                  <a:lnTo>
                    <a:pt x="107948" y="105210"/>
                  </a:lnTo>
                  <a:lnTo>
                    <a:pt x="129979" y="64995"/>
                  </a:lnTo>
                  <a:lnTo>
                    <a:pt x="145999" y="21473"/>
                  </a:lnTo>
                  <a:lnTo>
                    <a:pt x="154409" y="573"/>
                  </a:lnTo>
                  <a:lnTo>
                    <a:pt x="154798" y="18"/>
                  </a:lnTo>
                  <a:lnTo>
                    <a:pt x="155057" y="0"/>
                  </a:lnTo>
                  <a:lnTo>
                    <a:pt x="155230" y="341"/>
                  </a:lnTo>
                  <a:lnTo>
                    <a:pt x="152667" y="31668"/>
                  </a:lnTo>
                  <a:lnTo>
                    <a:pt x="147566" y="72511"/>
                  </a:lnTo>
                  <a:lnTo>
                    <a:pt x="144664" y="115177"/>
                  </a:lnTo>
                  <a:lnTo>
                    <a:pt x="140694" y="161731"/>
                  </a:lnTo>
                  <a:lnTo>
                    <a:pt x="136512" y="205316"/>
                  </a:lnTo>
                  <a:lnTo>
                    <a:pt x="133766" y="251836"/>
                  </a:lnTo>
                  <a:lnTo>
                    <a:pt x="133361" y="279061"/>
                  </a:lnTo>
                  <a:lnTo>
                    <a:pt x="133355" y="278289"/>
                  </a:lnTo>
                  <a:lnTo>
                    <a:pt x="139700" y="255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250">
              <a:extLst>
                <a:ext uri="{FF2B5EF4-FFF2-40B4-BE49-F238E27FC236}">
                  <a16:creationId xmlns:a16="http://schemas.microsoft.com/office/drawing/2014/main" xmlns="" id="{4B848316-BBD5-422C-A4DA-A27CD68A969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567790" y="3848100"/>
              <a:ext cx="118386" cy="3159"/>
            </a:xfrm>
            <a:custGeom>
              <a:avLst/>
              <a:gdLst/>
              <a:ahLst/>
              <a:cxnLst/>
              <a:rect l="0" t="0" r="0" b="0"/>
              <a:pathLst>
                <a:path w="118386" h="3159">
                  <a:moveTo>
                    <a:pt x="4085" y="0"/>
                  </a:moveTo>
                  <a:lnTo>
                    <a:pt x="4085" y="0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505" y="353"/>
                  </a:lnTo>
                  <a:lnTo>
                    <a:pt x="790" y="1829"/>
                  </a:lnTo>
                  <a:lnTo>
                    <a:pt x="905" y="92"/>
                  </a:lnTo>
                  <a:lnTo>
                    <a:pt x="48160" y="2886"/>
                  </a:lnTo>
                  <a:lnTo>
                    <a:pt x="95612" y="3158"/>
                  </a:lnTo>
                  <a:lnTo>
                    <a:pt x="1183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251">
              <a:extLst>
                <a:ext uri="{FF2B5EF4-FFF2-40B4-BE49-F238E27FC236}">
                  <a16:creationId xmlns:a16="http://schemas.microsoft.com/office/drawing/2014/main" xmlns="" id="{D5B2B006-428B-4546-905B-3BBC14421F4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557866" y="3835400"/>
              <a:ext cx="142828" cy="283881"/>
            </a:xfrm>
            <a:custGeom>
              <a:avLst/>
              <a:gdLst/>
              <a:ahLst/>
              <a:cxnLst/>
              <a:rect l="0" t="0" r="0" b="0"/>
              <a:pathLst>
                <a:path w="142828" h="283881">
                  <a:moveTo>
                    <a:pt x="26709" y="0"/>
                  </a:moveTo>
                  <a:lnTo>
                    <a:pt x="26709" y="0"/>
                  </a:lnTo>
                  <a:lnTo>
                    <a:pt x="21242" y="0"/>
                  </a:lnTo>
                  <a:lnTo>
                    <a:pt x="18935" y="1686"/>
                  </a:lnTo>
                  <a:lnTo>
                    <a:pt x="17962" y="4395"/>
                  </a:lnTo>
                  <a:lnTo>
                    <a:pt x="13817" y="44433"/>
                  </a:lnTo>
                  <a:lnTo>
                    <a:pt x="5260" y="86041"/>
                  </a:lnTo>
                  <a:lnTo>
                    <a:pt x="0" y="107378"/>
                  </a:lnTo>
                  <a:lnTo>
                    <a:pt x="1237" y="119773"/>
                  </a:lnTo>
                  <a:lnTo>
                    <a:pt x="1967" y="119713"/>
                  </a:lnTo>
                  <a:lnTo>
                    <a:pt x="9954" y="117012"/>
                  </a:lnTo>
                  <a:lnTo>
                    <a:pt x="17778" y="110354"/>
                  </a:lnTo>
                  <a:lnTo>
                    <a:pt x="22975" y="109019"/>
                  </a:lnTo>
                  <a:lnTo>
                    <a:pt x="51831" y="106964"/>
                  </a:lnTo>
                  <a:lnTo>
                    <a:pt x="80756" y="117241"/>
                  </a:lnTo>
                  <a:lnTo>
                    <a:pt x="103690" y="131268"/>
                  </a:lnTo>
                  <a:lnTo>
                    <a:pt x="129741" y="166860"/>
                  </a:lnTo>
                  <a:lnTo>
                    <a:pt x="137317" y="185260"/>
                  </a:lnTo>
                  <a:lnTo>
                    <a:pt x="142827" y="216550"/>
                  </a:lnTo>
                  <a:lnTo>
                    <a:pt x="142097" y="234006"/>
                  </a:lnTo>
                  <a:lnTo>
                    <a:pt x="132904" y="251486"/>
                  </a:lnTo>
                  <a:lnTo>
                    <a:pt x="122380" y="265014"/>
                  </a:lnTo>
                  <a:lnTo>
                    <a:pt x="105817" y="275725"/>
                  </a:lnTo>
                  <a:lnTo>
                    <a:pt x="86824" y="281575"/>
                  </a:lnTo>
                  <a:lnTo>
                    <a:pt x="64519" y="283880"/>
                  </a:lnTo>
                  <a:lnTo>
                    <a:pt x="37058" y="277677"/>
                  </a:lnTo>
                  <a:lnTo>
                    <a:pt x="23347" y="271795"/>
                  </a:lnTo>
                  <a:lnTo>
                    <a:pt x="18394" y="267671"/>
                  </a:lnTo>
                  <a:lnTo>
                    <a:pt x="15958" y="263486"/>
                  </a:lnTo>
                  <a:lnTo>
                    <a:pt x="14009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252">
              <a:extLst>
                <a:ext uri="{FF2B5EF4-FFF2-40B4-BE49-F238E27FC236}">
                  <a16:creationId xmlns:a16="http://schemas.microsoft.com/office/drawing/2014/main" xmlns="" id="{A847F9CC-1829-4864-BC65-AF3B13FEF0E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79850" y="3949700"/>
              <a:ext cx="15876" cy="177801"/>
            </a:xfrm>
            <a:custGeom>
              <a:avLst/>
              <a:gdLst/>
              <a:ahLst/>
              <a:cxnLst/>
              <a:rect l="0" t="0" r="0" b="0"/>
              <a:pathLst>
                <a:path w="15876" h="177801">
                  <a:moveTo>
                    <a:pt x="15875" y="0"/>
                  </a:moveTo>
                  <a:lnTo>
                    <a:pt x="15875" y="0"/>
                  </a:lnTo>
                  <a:lnTo>
                    <a:pt x="14189" y="1686"/>
                  </a:lnTo>
                  <a:lnTo>
                    <a:pt x="13362" y="3454"/>
                  </a:lnTo>
                  <a:lnTo>
                    <a:pt x="12831" y="9149"/>
                  </a:lnTo>
                  <a:lnTo>
                    <a:pt x="13699" y="12062"/>
                  </a:lnTo>
                  <a:lnTo>
                    <a:pt x="15445" y="15122"/>
                  </a:lnTo>
                  <a:lnTo>
                    <a:pt x="14878" y="47156"/>
                  </a:lnTo>
                  <a:lnTo>
                    <a:pt x="11445" y="94177"/>
                  </a:lnTo>
                  <a:lnTo>
                    <a:pt x="5274" y="141619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253">
              <a:extLst>
                <a:ext uri="{FF2B5EF4-FFF2-40B4-BE49-F238E27FC236}">
                  <a16:creationId xmlns:a16="http://schemas.microsoft.com/office/drawing/2014/main" xmlns="" id="{6A7F8DC5-29D1-429F-B1DB-6E635F4B8FF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26267" y="4014546"/>
              <a:ext cx="148834" cy="14530"/>
            </a:xfrm>
            <a:custGeom>
              <a:avLst/>
              <a:gdLst/>
              <a:ahLst/>
              <a:cxnLst/>
              <a:rect l="0" t="0" r="0" b="0"/>
              <a:pathLst>
                <a:path w="148834" h="14530">
                  <a:moveTo>
                    <a:pt x="9133" y="1829"/>
                  </a:moveTo>
                  <a:lnTo>
                    <a:pt x="9133" y="1829"/>
                  </a:lnTo>
                  <a:lnTo>
                    <a:pt x="4076" y="143"/>
                  </a:lnTo>
                  <a:lnTo>
                    <a:pt x="2587" y="0"/>
                  </a:lnTo>
                  <a:lnTo>
                    <a:pt x="1594" y="257"/>
                  </a:lnTo>
                  <a:lnTo>
                    <a:pt x="0" y="1519"/>
                  </a:lnTo>
                  <a:lnTo>
                    <a:pt x="222" y="1622"/>
                  </a:lnTo>
                  <a:lnTo>
                    <a:pt x="45928" y="6826"/>
                  </a:lnTo>
                  <a:lnTo>
                    <a:pt x="90826" y="10013"/>
                  </a:lnTo>
                  <a:lnTo>
                    <a:pt x="148833" y="14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254">
              <a:extLst>
                <a:ext uri="{FF2B5EF4-FFF2-40B4-BE49-F238E27FC236}">
                  <a16:creationId xmlns:a16="http://schemas.microsoft.com/office/drawing/2014/main" xmlns="" id="{ED148AE2-CD72-4D95-B6F1-467C3DF5850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032250" y="3849117"/>
              <a:ext cx="155332" cy="240731"/>
            </a:xfrm>
            <a:custGeom>
              <a:avLst/>
              <a:gdLst/>
              <a:ahLst/>
              <a:cxnLst/>
              <a:rect l="0" t="0" r="0" b="0"/>
              <a:pathLst>
                <a:path w="155332" h="240731">
                  <a:moveTo>
                    <a:pt x="0" y="221233"/>
                  </a:moveTo>
                  <a:lnTo>
                    <a:pt x="0" y="221233"/>
                  </a:lnTo>
                  <a:lnTo>
                    <a:pt x="0" y="222919"/>
                  </a:lnTo>
                  <a:lnTo>
                    <a:pt x="941" y="224687"/>
                  </a:lnTo>
                  <a:lnTo>
                    <a:pt x="4419" y="228696"/>
                  </a:lnTo>
                  <a:lnTo>
                    <a:pt x="8314" y="229842"/>
                  </a:lnTo>
                  <a:lnTo>
                    <a:pt x="13573" y="229998"/>
                  </a:lnTo>
                  <a:lnTo>
                    <a:pt x="24876" y="227698"/>
                  </a:lnTo>
                  <a:lnTo>
                    <a:pt x="30301" y="224246"/>
                  </a:lnTo>
                  <a:lnTo>
                    <a:pt x="68153" y="184447"/>
                  </a:lnTo>
                  <a:lnTo>
                    <a:pt x="94183" y="146691"/>
                  </a:lnTo>
                  <a:lnTo>
                    <a:pt x="115022" y="107125"/>
                  </a:lnTo>
                  <a:lnTo>
                    <a:pt x="133959" y="62526"/>
                  </a:lnTo>
                  <a:lnTo>
                    <a:pt x="149842" y="15867"/>
                  </a:lnTo>
                  <a:lnTo>
                    <a:pt x="155331" y="0"/>
                  </a:lnTo>
                  <a:lnTo>
                    <a:pt x="152680" y="23592"/>
                  </a:lnTo>
                  <a:lnTo>
                    <a:pt x="147355" y="66351"/>
                  </a:lnTo>
                  <a:lnTo>
                    <a:pt x="139540" y="113942"/>
                  </a:lnTo>
                  <a:lnTo>
                    <a:pt x="132887" y="154100"/>
                  </a:lnTo>
                  <a:lnTo>
                    <a:pt x="127078" y="199688"/>
                  </a:lnTo>
                  <a:lnTo>
                    <a:pt x="121282" y="235071"/>
                  </a:lnTo>
                  <a:lnTo>
                    <a:pt x="121872" y="238907"/>
                  </a:lnTo>
                  <a:lnTo>
                    <a:pt x="122523" y="240424"/>
                  </a:lnTo>
                  <a:lnTo>
                    <a:pt x="123310" y="240730"/>
                  </a:lnTo>
                  <a:lnTo>
                    <a:pt x="127000" y="237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255">
              <a:extLst>
                <a:ext uri="{FF2B5EF4-FFF2-40B4-BE49-F238E27FC236}">
                  <a16:creationId xmlns:a16="http://schemas.microsoft.com/office/drawing/2014/main" xmlns="" id="{69232526-5DF2-4A07-BF21-D9D1F08C0B6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238625" y="3850603"/>
              <a:ext cx="182828" cy="287619"/>
            </a:xfrm>
            <a:custGeom>
              <a:avLst/>
              <a:gdLst/>
              <a:ahLst/>
              <a:cxnLst/>
              <a:rect l="0" t="0" r="0" b="0"/>
              <a:pathLst>
                <a:path w="182828" h="287619">
                  <a:moveTo>
                    <a:pt x="0" y="48297"/>
                  </a:moveTo>
                  <a:lnTo>
                    <a:pt x="0" y="48297"/>
                  </a:lnTo>
                  <a:lnTo>
                    <a:pt x="3163" y="51460"/>
                  </a:lnTo>
                  <a:lnTo>
                    <a:pt x="12324" y="37593"/>
                  </a:lnTo>
                  <a:lnTo>
                    <a:pt x="19879" y="30583"/>
                  </a:lnTo>
                  <a:lnTo>
                    <a:pt x="57491" y="9463"/>
                  </a:lnTo>
                  <a:lnTo>
                    <a:pt x="95583" y="0"/>
                  </a:lnTo>
                  <a:lnTo>
                    <a:pt x="105276" y="138"/>
                  </a:lnTo>
                  <a:lnTo>
                    <a:pt x="136015" y="10512"/>
                  </a:lnTo>
                  <a:lnTo>
                    <a:pt x="141707" y="19627"/>
                  </a:lnTo>
                  <a:lnTo>
                    <a:pt x="150417" y="47448"/>
                  </a:lnTo>
                  <a:lnTo>
                    <a:pt x="150754" y="67997"/>
                  </a:lnTo>
                  <a:lnTo>
                    <a:pt x="144122" y="100502"/>
                  </a:lnTo>
                  <a:lnTo>
                    <a:pt x="139666" y="108776"/>
                  </a:lnTo>
                  <a:lnTo>
                    <a:pt x="126993" y="122215"/>
                  </a:lnTo>
                  <a:lnTo>
                    <a:pt x="110197" y="132062"/>
                  </a:lnTo>
                  <a:lnTo>
                    <a:pt x="109448" y="132010"/>
                  </a:lnTo>
                  <a:lnTo>
                    <a:pt x="108246" y="131077"/>
                  </a:lnTo>
                  <a:lnTo>
                    <a:pt x="109723" y="127544"/>
                  </a:lnTo>
                  <a:lnTo>
                    <a:pt x="110543" y="126528"/>
                  </a:lnTo>
                  <a:lnTo>
                    <a:pt x="112395" y="125400"/>
                  </a:lnTo>
                  <a:lnTo>
                    <a:pt x="115421" y="124764"/>
                  </a:lnTo>
                  <a:lnTo>
                    <a:pt x="122139" y="127084"/>
                  </a:lnTo>
                  <a:lnTo>
                    <a:pt x="135719" y="135338"/>
                  </a:lnTo>
                  <a:lnTo>
                    <a:pt x="163074" y="159924"/>
                  </a:lnTo>
                  <a:lnTo>
                    <a:pt x="179464" y="186881"/>
                  </a:lnTo>
                  <a:lnTo>
                    <a:pt x="182067" y="197379"/>
                  </a:lnTo>
                  <a:lnTo>
                    <a:pt x="182827" y="218450"/>
                  </a:lnTo>
                  <a:lnTo>
                    <a:pt x="177839" y="239118"/>
                  </a:lnTo>
                  <a:lnTo>
                    <a:pt x="166013" y="260686"/>
                  </a:lnTo>
                  <a:lnTo>
                    <a:pt x="157627" y="269221"/>
                  </a:lnTo>
                  <a:lnTo>
                    <a:pt x="131665" y="284109"/>
                  </a:lnTo>
                  <a:lnTo>
                    <a:pt x="113291" y="287618"/>
                  </a:lnTo>
                  <a:lnTo>
                    <a:pt x="99623" y="287189"/>
                  </a:lnTo>
                  <a:lnTo>
                    <a:pt x="76359" y="276536"/>
                  </a:lnTo>
                  <a:lnTo>
                    <a:pt x="58775" y="264113"/>
                  </a:lnTo>
                  <a:lnTo>
                    <a:pt x="50800" y="254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SMARTInkShape-Group101">
            <a:extLst>
              <a:ext uri="{FF2B5EF4-FFF2-40B4-BE49-F238E27FC236}">
                <a16:creationId xmlns:a16="http://schemas.microsoft.com/office/drawing/2014/main" xmlns="" id="{87888582-AF24-476F-9713-6C0D4C245AA5}"/>
              </a:ext>
            </a:extLst>
          </p:cNvPr>
          <p:cNvGrpSpPr/>
          <p:nvPr/>
        </p:nvGrpSpPr>
        <p:grpSpPr>
          <a:xfrm>
            <a:off x="7381875" y="2352675"/>
            <a:ext cx="1308101" cy="1295401"/>
            <a:chOff x="7381875" y="2352675"/>
            <a:chExt cx="1308101" cy="1295401"/>
          </a:xfrm>
        </p:grpSpPr>
        <p:sp>
          <p:nvSpPr>
            <p:cNvPr id="40" name="SMARTInkShape-256">
              <a:extLst>
                <a:ext uri="{FF2B5EF4-FFF2-40B4-BE49-F238E27FC236}">
                  <a16:creationId xmlns:a16="http://schemas.microsoft.com/office/drawing/2014/main" xmlns="" id="{5304A454-8062-48DE-A620-365E6E97642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67650" y="2352675"/>
              <a:ext cx="177801" cy="9526"/>
            </a:xfrm>
            <a:custGeom>
              <a:avLst/>
              <a:gdLst/>
              <a:ahLst/>
              <a:cxnLst/>
              <a:rect l="0" t="0" r="0" b="0"/>
              <a:pathLst>
                <a:path w="177801" h="9526">
                  <a:moveTo>
                    <a:pt x="0" y="0"/>
                  </a:moveTo>
                  <a:lnTo>
                    <a:pt x="0" y="0"/>
                  </a:lnTo>
                  <a:lnTo>
                    <a:pt x="22415" y="941"/>
                  </a:lnTo>
                  <a:lnTo>
                    <a:pt x="60683" y="4998"/>
                  </a:lnTo>
                  <a:lnTo>
                    <a:pt x="95056" y="7513"/>
                  </a:lnTo>
                  <a:lnTo>
                    <a:pt x="138075" y="8929"/>
                  </a:lnTo>
                  <a:lnTo>
                    <a:pt x="1778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257">
              <a:extLst>
                <a:ext uri="{FF2B5EF4-FFF2-40B4-BE49-F238E27FC236}">
                  <a16:creationId xmlns:a16="http://schemas.microsoft.com/office/drawing/2014/main" xmlns="" id="{441875A0-F138-4E21-931C-7ECB3294FD5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29845" y="2359025"/>
              <a:ext cx="147156" cy="273811"/>
            </a:xfrm>
            <a:custGeom>
              <a:avLst/>
              <a:gdLst/>
              <a:ahLst/>
              <a:cxnLst/>
              <a:rect l="0" t="0" r="0" b="0"/>
              <a:pathLst>
                <a:path w="147156" h="273811">
                  <a:moveTo>
                    <a:pt x="25105" y="0"/>
                  </a:moveTo>
                  <a:lnTo>
                    <a:pt x="25105" y="0"/>
                  </a:lnTo>
                  <a:lnTo>
                    <a:pt x="23420" y="0"/>
                  </a:lnTo>
                  <a:lnTo>
                    <a:pt x="22923" y="353"/>
                  </a:lnTo>
                  <a:lnTo>
                    <a:pt x="22592" y="941"/>
                  </a:lnTo>
                  <a:lnTo>
                    <a:pt x="22126" y="4394"/>
                  </a:lnTo>
                  <a:lnTo>
                    <a:pt x="21933" y="17948"/>
                  </a:lnTo>
                  <a:lnTo>
                    <a:pt x="10359" y="61459"/>
                  </a:lnTo>
                  <a:lnTo>
                    <a:pt x="1197" y="106610"/>
                  </a:lnTo>
                  <a:lnTo>
                    <a:pt x="0" y="114466"/>
                  </a:lnTo>
                  <a:lnTo>
                    <a:pt x="254" y="115117"/>
                  </a:lnTo>
                  <a:lnTo>
                    <a:pt x="777" y="115197"/>
                  </a:lnTo>
                  <a:lnTo>
                    <a:pt x="2298" y="114346"/>
                  </a:lnTo>
                  <a:lnTo>
                    <a:pt x="17460" y="101385"/>
                  </a:lnTo>
                  <a:lnTo>
                    <a:pt x="33015" y="96828"/>
                  </a:lnTo>
                  <a:lnTo>
                    <a:pt x="60405" y="97143"/>
                  </a:lnTo>
                  <a:lnTo>
                    <a:pt x="76369" y="99731"/>
                  </a:lnTo>
                  <a:lnTo>
                    <a:pt x="99600" y="114530"/>
                  </a:lnTo>
                  <a:lnTo>
                    <a:pt x="134361" y="154517"/>
                  </a:lnTo>
                  <a:lnTo>
                    <a:pt x="145320" y="188775"/>
                  </a:lnTo>
                  <a:lnTo>
                    <a:pt x="147155" y="209548"/>
                  </a:lnTo>
                  <a:lnTo>
                    <a:pt x="145084" y="223778"/>
                  </a:lnTo>
                  <a:lnTo>
                    <a:pt x="126467" y="250729"/>
                  </a:lnTo>
                  <a:lnTo>
                    <a:pt x="109313" y="263247"/>
                  </a:lnTo>
                  <a:lnTo>
                    <a:pt x="84628" y="272380"/>
                  </a:lnTo>
                  <a:lnTo>
                    <a:pt x="69904" y="273810"/>
                  </a:lnTo>
                  <a:lnTo>
                    <a:pt x="37533" y="268847"/>
                  </a:lnTo>
                  <a:lnTo>
                    <a:pt x="20891" y="258688"/>
                  </a:lnTo>
                  <a:lnTo>
                    <a:pt x="20532" y="257831"/>
                  </a:lnTo>
                  <a:lnTo>
                    <a:pt x="20646" y="256907"/>
                  </a:lnTo>
                  <a:lnTo>
                    <a:pt x="2193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258">
              <a:extLst>
                <a:ext uri="{FF2B5EF4-FFF2-40B4-BE49-F238E27FC236}">
                  <a16:creationId xmlns:a16="http://schemas.microsoft.com/office/drawing/2014/main" xmlns="" id="{71F8DD3E-4BE8-46B5-9490-0C4CD616C9C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133678" y="2386690"/>
              <a:ext cx="146938" cy="291926"/>
            </a:xfrm>
            <a:custGeom>
              <a:avLst/>
              <a:gdLst/>
              <a:ahLst/>
              <a:cxnLst/>
              <a:rect l="0" t="0" r="0" b="0"/>
              <a:pathLst>
                <a:path w="146938" h="291926">
                  <a:moveTo>
                    <a:pt x="60997" y="4085"/>
                  </a:moveTo>
                  <a:lnTo>
                    <a:pt x="60997" y="4085"/>
                  </a:lnTo>
                  <a:lnTo>
                    <a:pt x="54892" y="4085"/>
                  </a:lnTo>
                  <a:lnTo>
                    <a:pt x="51111" y="2204"/>
                  </a:lnTo>
                  <a:lnTo>
                    <a:pt x="49115" y="714"/>
                  </a:lnTo>
                  <a:lnTo>
                    <a:pt x="43134" y="0"/>
                  </a:lnTo>
                  <a:lnTo>
                    <a:pt x="33714" y="1581"/>
                  </a:lnTo>
                  <a:lnTo>
                    <a:pt x="16745" y="8771"/>
                  </a:lnTo>
                  <a:lnTo>
                    <a:pt x="5944" y="26797"/>
                  </a:lnTo>
                  <a:lnTo>
                    <a:pt x="0" y="47739"/>
                  </a:lnTo>
                  <a:lnTo>
                    <a:pt x="2372" y="62763"/>
                  </a:lnTo>
                  <a:lnTo>
                    <a:pt x="11641" y="84265"/>
                  </a:lnTo>
                  <a:lnTo>
                    <a:pt x="21069" y="96871"/>
                  </a:lnTo>
                  <a:lnTo>
                    <a:pt x="65357" y="135343"/>
                  </a:lnTo>
                  <a:lnTo>
                    <a:pt x="111137" y="170523"/>
                  </a:lnTo>
                  <a:lnTo>
                    <a:pt x="137145" y="202636"/>
                  </a:lnTo>
                  <a:lnTo>
                    <a:pt x="144825" y="221430"/>
                  </a:lnTo>
                  <a:lnTo>
                    <a:pt x="146937" y="236149"/>
                  </a:lnTo>
                  <a:lnTo>
                    <a:pt x="143807" y="260170"/>
                  </a:lnTo>
                  <a:lnTo>
                    <a:pt x="139076" y="270653"/>
                  </a:lnTo>
                  <a:lnTo>
                    <a:pt x="129684" y="278840"/>
                  </a:lnTo>
                  <a:lnTo>
                    <a:pt x="111452" y="287518"/>
                  </a:lnTo>
                  <a:lnTo>
                    <a:pt x="89700" y="291925"/>
                  </a:lnTo>
                  <a:lnTo>
                    <a:pt x="71109" y="287632"/>
                  </a:lnTo>
                  <a:lnTo>
                    <a:pt x="59023" y="276861"/>
                  </a:lnTo>
                  <a:lnTo>
                    <a:pt x="45125" y="254829"/>
                  </a:lnTo>
                  <a:lnTo>
                    <a:pt x="38420" y="235483"/>
                  </a:lnTo>
                  <a:lnTo>
                    <a:pt x="37479" y="230317"/>
                  </a:lnTo>
                  <a:lnTo>
                    <a:pt x="42897" y="206191"/>
                  </a:lnTo>
                  <a:lnTo>
                    <a:pt x="64451" y="162659"/>
                  </a:lnTo>
                  <a:lnTo>
                    <a:pt x="94981" y="115081"/>
                  </a:lnTo>
                  <a:lnTo>
                    <a:pt x="108463" y="75739"/>
                  </a:lnTo>
                  <a:lnTo>
                    <a:pt x="112103" y="51539"/>
                  </a:lnTo>
                  <a:lnTo>
                    <a:pt x="110875" y="41051"/>
                  </a:lnTo>
                  <a:lnTo>
                    <a:pt x="106801" y="30510"/>
                  </a:lnTo>
                  <a:lnTo>
                    <a:pt x="93937" y="19945"/>
                  </a:lnTo>
                  <a:lnTo>
                    <a:pt x="67542" y="3847"/>
                  </a:lnTo>
                  <a:lnTo>
                    <a:pt x="54617" y="2333"/>
                  </a:lnTo>
                  <a:lnTo>
                    <a:pt x="13372" y="10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259">
              <a:extLst>
                <a:ext uri="{FF2B5EF4-FFF2-40B4-BE49-F238E27FC236}">
                  <a16:creationId xmlns:a16="http://schemas.microsoft.com/office/drawing/2014/main" xmlns="" id="{767B12FC-37D5-4EF7-AEE3-26DA6F009B2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99234" y="2803525"/>
              <a:ext cx="16957" cy="194891"/>
            </a:xfrm>
            <a:custGeom>
              <a:avLst/>
              <a:gdLst/>
              <a:ahLst/>
              <a:cxnLst/>
              <a:rect l="0" t="0" r="0" b="0"/>
              <a:pathLst>
                <a:path w="16957" h="194891">
                  <a:moveTo>
                    <a:pt x="8066" y="0"/>
                  </a:moveTo>
                  <a:lnTo>
                    <a:pt x="8066" y="0"/>
                  </a:lnTo>
                  <a:lnTo>
                    <a:pt x="3647" y="4419"/>
                  </a:lnTo>
                  <a:lnTo>
                    <a:pt x="0" y="36542"/>
                  </a:lnTo>
                  <a:lnTo>
                    <a:pt x="3466" y="73527"/>
                  </a:lnTo>
                  <a:lnTo>
                    <a:pt x="7644" y="118329"/>
                  </a:lnTo>
                  <a:lnTo>
                    <a:pt x="13302" y="165526"/>
                  </a:lnTo>
                  <a:lnTo>
                    <a:pt x="16956" y="190234"/>
                  </a:lnTo>
                  <a:lnTo>
                    <a:pt x="16815" y="192439"/>
                  </a:lnTo>
                  <a:lnTo>
                    <a:pt x="16369" y="193910"/>
                  </a:lnTo>
                  <a:lnTo>
                    <a:pt x="15717" y="194890"/>
                  </a:lnTo>
                  <a:lnTo>
                    <a:pt x="15283" y="194838"/>
                  </a:lnTo>
                  <a:lnTo>
                    <a:pt x="14416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260">
              <a:extLst>
                <a:ext uri="{FF2B5EF4-FFF2-40B4-BE49-F238E27FC236}">
                  <a16:creationId xmlns:a16="http://schemas.microsoft.com/office/drawing/2014/main" xmlns="" id="{CD3354B1-7581-4869-8B68-D971D76ADB4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34275" y="2898775"/>
              <a:ext cx="142876" cy="6351"/>
            </a:xfrm>
            <a:custGeom>
              <a:avLst/>
              <a:gdLst/>
              <a:ahLst/>
              <a:cxnLst/>
              <a:rect l="0" t="0" r="0" b="0"/>
              <a:pathLst>
                <a:path w="142876" h="6351">
                  <a:moveTo>
                    <a:pt x="0" y="0"/>
                  </a:moveTo>
                  <a:lnTo>
                    <a:pt x="0" y="0"/>
                  </a:lnTo>
                  <a:lnTo>
                    <a:pt x="44384" y="2217"/>
                  </a:lnTo>
                  <a:lnTo>
                    <a:pt x="88534" y="438"/>
                  </a:lnTo>
                  <a:lnTo>
                    <a:pt x="124931" y="1939"/>
                  </a:lnTo>
                  <a:lnTo>
                    <a:pt x="14287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261">
              <a:extLst>
                <a:ext uri="{FF2B5EF4-FFF2-40B4-BE49-F238E27FC236}">
                  <a16:creationId xmlns:a16="http://schemas.microsoft.com/office/drawing/2014/main" xmlns="" id="{A8862241-A0E5-4215-A6A1-3E7EF09DD3D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804150" y="2799363"/>
              <a:ext cx="149226" cy="229005"/>
            </a:xfrm>
            <a:custGeom>
              <a:avLst/>
              <a:gdLst/>
              <a:ahLst/>
              <a:cxnLst/>
              <a:rect l="0" t="0" r="0" b="0"/>
              <a:pathLst>
                <a:path w="149226" h="229005">
                  <a:moveTo>
                    <a:pt x="0" y="172437"/>
                  </a:moveTo>
                  <a:lnTo>
                    <a:pt x="0" y="172437"/>
                  </a:lnTo>
                  <a:lnTo>
                    <a:pt x="4364" y="177154"/>
                  </a:lnTo>
                  <a:lnTo>
                    <a:pt x="7774" y="182945"/>
                  </a:lnTo>
                  <a:lnTo>
                    <a:pt x="11569" y="184163"/>
                  </a:lnTo>
                  <a:lnTo>
                    <a:pt x="26813" y="185080"/>
                  </a:lnTo>
                  <a:lnTo>
                    <a:pt x="28732" y="184171"/>
                  </a:lnTo>
                  <a:lnTo>
                    <a:pt x="73884" y="137876"/>
                  </a:lnTo>
                  <a:lnTo>
                    <a:pt x="104985" y="92402"/>
                  </a:lnTo>
                  <a:lnTo>
                    <a:pt x="130019" y="50300"/>
                  </a:lnTo>
                  <a:lnTo>
                    <a:pt x="145000" y="5435"/>
                  </a:lnTo>
                  <a:lnTo>
                    <a:pt x="145842" y="36"/>
                  </a:lnTo>
                  <a:lnTo>
                    <a:pt x="145911" y="0"/>
                  </a:lnTo>
                  <a:lnTo>
                    <a:pt x="148783" y="44512"/>
                  </a:lnTo>
                  <a:lnTo>
                    <a:pt x="149167" y="82322"/>
                  </a:lnTo>
                  <a:lnTo>
                    <a:pt x="149213" y="128178"/>
                  </a:lnTo>
                  <a:lnTo>
                    <a:pt x="148870" y="166491"/>
                  </a:lnTo>
                  <a:lnTo>
                    <a:pt x="146246" y="213945"/>
                  </a:lnTo>
                  <a:lnTo>
                    <a:pt x="146089" y="228183"/>
                  </a:lnTo>
                  <a:lnTo>
                    <a:pt x="146428" y="229004"/>
                  </a:lnTo>
                  <a:lnTo>
                    <a:pt x="147008" y="228845"/>
                  </a:lnTo>
                  <a:lnTo>
                    <a:pt x="149225" y="226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262">
              <a:extLst>
                <a:ext uri="{FF2B5EF4-FFF2-40B4-BE49-F238E27FC236}">
                  <a16:creationId xmlns:a16="http://schemas.microsoft.com/office/drawing/2014/main" xmlns="" id="{01A134D9-4F0C-4D09-AEA5-803E02FA949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43875" y="2819400"/>
              <a:ext cx="132673" cy="274312"/>
            </a:xfrm>
            <a:custGeom>
              <a:avLst/>
              <a:gdLst/>
              <a:ahLst/>
              <a:cxnLst/>
              <a:rect l="0" t="0" r="0" b="0"/>
              <a:pathLst>
                <a:path w="132673" h="274312">
                  <a:moveTo>
                    <a:pt x="104775" y="0"/>
                  </a:moveTo>
                  <a:lnTo>
                    <a:pt x="104775" y="0"/>
                  </a:lnTo>
                  <a:lnTo>
                    <a:pt x="102946" y="0"/>
                  </a:lnTo>
                  <a:lnTo>
                    <a:pt x="103727" y="0"/>
                  </a:lnTo>
                  <a:lnTo>
                    <a:pt x="104077" y="353"/>
                  </a:lnTo>
                  <a:lnTo>
                    <a:pt x="104465" y="1686"/>
                  </a:lnTo>
                  <a:lnTo>
                    <a:pt x="103863" y="2182"/>
                  </a:lnTo>
                  <a:lnTo>
                    <a:pt x="98768" y="3920"/>
                  </a:lnTo>
                  <a:lnTo>
                    <a:pt x="97595" y="4730"/>
                  </a:lnTo>
                  <a:lnTo>
                    <a:pt x="92574" y="5870"/>
                  </a:lnTo>
                  <a:lnTo>
                    <a:pt x="47529" y="6346"/>
                  </a:lnTo>
                  <a:lnTo>
                    <a:pt x="19172" y="8885"/>
                  </a:lnTo>
                  <a:lnTo>
                    <a:pt x="8189" y="12118"/>
                  </a:lnTo>
                  <a:lnTo>
                    <a:pt x="3875" y="15499"/>
                  </a:lnTo>
                  <a:lnTo>
                    <a:pt x="1722" y="18412"/>
                  </a:lnTo>
                  <a:lnTo>
                    <a:pt x="1148" y="19683"/>
                  </a:lnTo>
                  <a:lnTo>
                    <a:pt x="340" y="28214"/>
                  </a:lnTo>
                  <a:lnTo>
                    <a:pt x="1092" y="32883"/>
                  </a:lnTo>
                  <a:lnTo>
                    <a:pt x="2558" y="38436"/>
                  </a:lnTo>
                  <a:lnTo>
                    <a:pt x="2798" y="56882"/>
                  </a:lnTo>
                  <a:lnTo>
                    <a:pt x="0" y="101531"/>
                  </a:lnTo>
                  <a:lnTo>
                    <a:pt x="0" y="99894"/>
                  </a:lnTo>
                  <a:lnTo>
                    <a:pt x="1881" y="98137"/>
                  </a:lnTo>
                  <a:lnTo>
                    <a:pt x="20593" y="87066"/>
                  </a:lnTo>
                  <a:lnTo>
                    <a:pt x="34498" y="83547"/>
                  </a:lnTo>
                  <a:lnTo>
                    <a:pt x="46205" y="83786"/>
                  </a:lnTo>
                  <a:lnTo>
                    <a:pt x="70081" y="90186"/>
                  </a:lnTo>
                  <a:lnTo>
                    <a:pt x="80306" y="95004"/>
                  </a:lnTo>
                  <a:lnTo>
                    <a:pt x="99061" y="109338"/>
                  </a:lnTo>
                  <a:lnTo>
                    <a:pt x="116894" y="133637"/>
                  </a:lnTo>
                  <a:lnTo>
                    <a:pt x="127473" y="163997"/>
                  </a:lnTo>
                  <a:lnTo>
                    <a:pt x="132672" y="210504"/>
                  </a:lnTo>
                  <a:lnTo>
                    <a:pt x="128092" y="228883"/>
                  </a:lnTo>
                  <a:lnTo>
                    <a:pt x="110518" y="252645"/>
                  </a:lnTo>
                  <a:lnTo>
                    <a:pt x="92935" y="266537"/>
                  </a:lnTo>
                  <a:lnTo>
                    <a:pt x="82227" y="271919"/>
                  </a:lnTo>
                  <a:lnTo>
                    <a:pt x="72764" y="274311"/>
                  </a:lnTo>
                  <a:lnTo>
                    <a:pt x="37388" y="273323"/>
                  </a:lnTo>
                  <a:lnTo>
                    <a:pt x="22758" y="26807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263">
              <a:extLst>
                <a:ext uri="{FF2B5EF4-FFF2-40B4-BE49-F238E27FC236}">
                  <a16:creationId xmlns:a16="http://schemas.microsoft.com/office/drawing/2014/main" xmlns="" id="{E7D0430F-7033-48FC-AEA2-5F388A3E89F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63291" y="3219421"/>
              <a:ext cx="21785" cy="181005"/>
            </a:xfrm>
            <a:custGeom>
              <a:avLst/>
              <a:gdLst/>
              <a:ahLst/>
              <a:cxnLst/>
              <a:rect l="0" t="0" r="0" b="0"/>
              <a:pathLst>
                <a:path w="21785" h="181005">
                  <a:moveTo>
                    <a:pt x="2734" y="28604"/>
                  </a:moveTo>
                  <a:lnTo>
                    <a:pt x="2734" y="28604"/>
                  </a:lnTo>
                  <a:lnTo>
                    <a:pt x="0" y="28604"/>
                  </a:lnTo>
                  <a:lnTo>
                    <a:pt x="1375" y="25233"/>
                  </a:lnTo>
                  <a:lnTo>
                    <a:pt x="6830" y="17420"/>
                  </a:lnTo>
                  <a:lnTo>
                    <a:pt x="9592" y="6429"/>
                  </a:lnTo>
                  <a:lnTo>
                    <a:pt x="13389" y="514"/>
                  </a:lnTo>
                  <a:lnTo>
                    <a:pt x="14071" y="0"/>
                  </a:lnTo>
                  <a:lnTo>
                    <a:pt x="15164" y="23"/>
                  </a:lnTo>
                  <a:lnTo>
                    <a:pt x="12677" y="7181"/>
                  </a:lnTo>
                  <a:lnTo>
                    <a:pt x="14877" y="18519"/>
                  </a:lnTo>
                  <a:lnTo>
                    <a:pt x="17767" y="31106"/>
                  </a:lnTo>
                  <a:lnTo>
                    <a:pt x="17511" y="73356"/>
                  </a:lnTo>
                  <a:lnTo>
                    <a:pt x="16010" y="120294"/>
                  </a:lnTo>
                  <a:lnTo>
                    <a:pt x="12823" y="147322"/>
                  </a:lnTo>
                  <a:lnTo>
                    <a:pt x="21784" y="181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264">
              <a:extLst>
                <a:ext uri="{FF2B5EF4-FFF2-40B4-BE49-F238E27FC236}">
                  <a16:creationId xmlns:a16="http://schemas.microsoft.com/office/drawing/2014/main" xmlns="" id="{C7828A24-22DC-4F24-9E6A-94C912EEB84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543800" y="32766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3" y="941"/>
                  </a:lnTo>
                  <a:lnTo>
                    <a:pt x="4419" y="1686"/>
                  </a:lnTo>
                  <a:lnTo>
                    <a:pt x="7373" y="2513"/>
                  </a:lnTo>
                  <a:lnTo>
                    <a:pt x="28380" y="7555"/>
                  </a:lnTo>
                  <a:lnTo>
                    <a:pt x="38457" y="11779"/>
                  </a:lnTo>
                  <a:lnTo>
                    <a:pt x="79983" y="15113"/>
                  </a:lnTo>
                  <a:lnTo>
                    <a:pt x="1079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265">
              <a:extLst>
                <a:ext uri="{FF2B5EF4-FFF2-40B4-BE49-F238E27FC236}">
                  <a16:creationId xmlns:a16="http://schemas.microsoft.com/office/drawing/2014/main" xmlns="" id="{B1AC6FAE-C171-4773-AFBA-A0FE57D116A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29550" y="3216584"/>
              <a:ext cx="136526" cy="225429"/>
            </a:xfrm>
            <a:custGeom>
              <a:avLst/>
              <a:gdLst/>
              <a:ahLst/>
              <a:cxnLst/>
              <a:rect l="0" t="0" r="0" b="0"/>
              <a:pathLst>
                <a:path w="136526" h="225429">
                  <a:moveTo>
                    <a:pt x="0" y="187016"/>
                  </a:moveTo>
                  <a:lnTo>
                    <a:pt x="0" y="187016"/>
                  </a:lnTo>
                  <a:lnTo>
                    <a:pt x="8101" y="187016"/>
                  </a:lnTo>
                  <a:lnTo>
                    <a:pt x="32707" y="175444"/>
                  </a:lnTo>
                  <a:lnTo>
                    <a:pt x="53556" y="158749"/>
                  </a:lnTo>
                  <a:lnTo>
                    <a:pt x="82206" y="120402"/>
                  </a:lnTo>
                  <a:lnTo>
                    <a:pt x="106105" y="81208"/>
                  </a:lnTo>
                  <a:lnTo>
                    <a:pt x="125903" y="33975"/>
                  </a:lnTo>
                  <a:lnTo>
                    <a:pt x="136323" y="734"/>
                  </a:lnTo>
                  <a:lnTo>
                    <a:pt x="136037" y="386"/>
                  </a:lnTo>
                  <a:lnTo>
                    <a:pt x="134779" y="0"/>
                  </a:lnTo>
                  <a:lnTo>
                    <a:pt x="134303" y="603"/>
                  </a:lnTo>
                  <a:lnTo>
                    <a:pt x="133773" y="3153"/>
                  </a:lnTo>
                  <a:lnTo>
                    <a:pt x="133366" y="43261"/>
                  </a:lnTo>
                  <a:lnTo>
                    <a:pt x="134292" y="89206"/>
                  </a:lnTo>
                  <a:lnTo>
                    <a:pt x="136231" y="128980"/>
                  </a:lnTo>
                  <a:lnTo>
                    <a:pt x="136486" y="174182"/>
                  </a:lnTo>
                  <a:lnTo>
                    <a:pt x="136523" y="221805"/>
                  </a:lnTo>
                  <a:lnTo>
                    <a:pt x="136524" y="225428"/>
                  </a:lnTo>
                  <a:lnTo>
                    <a:pt x="136525" y="225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266">
              <a:extLst>
                <a:ext uri="{FF2B5EF4-FFF2-40B4-BE49-F238E27FC236}">
                  <a16:creationId xmlns:a16="http://schemas.microsoft.com/office/drawing/2014/main" xmlns="" id="{C567D555-C473-4AB5-B795-0978A79D8EE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45515" y="3248813"/>
              <a:ext cx="152315" cy="245475"/>
            </a:xfrm>
            <a:custGeom>
              <a:avLst/>
              <a:gdLst/>
              <a:ahLst/>
              <a:cxnLst/>
              <a:rect l="0" t="0" r="0" b="0"/>
              <a:pathLst>
                <a:path w="152315" h="245475">
                  <a:moveTo>
                    <a:pt x="4710" y="59537"/>
                  </a:moveTo>
                  <a:lnTo>
                    <a:pt x="4710" y="59537"/>
                  </a:lnTo>
                  <a:lnTo>
                    <a:pt x="3025" y="61223"/>
                  </a:lnTo>
                  <a:lnTo>
                    <a:pt x="1257" y="62050"/>
                  </a:lnTo>
                  <a:lnTo>
                    <a:pt x="291" y="62271"/>
                  </a:lnTo>
                  <a:lnTo>
                    <a:pt x="0" y="62418"/>
                  </a:lnTo>
                  <a:lnTo>
                    <a:pt x="159" y="62516"/>
                  </a:lnTo>
                  <a:lnTo>
                    <a:pt x="1511" y="62709"/>
                  </a:lnTo>
                  <a:lnTo>
                    <a:pt x="4065" y="56165"/>
                  </a:lnTo>
                  <a:lnTo>
                    <a:pt x="44460" y="11990"/>
                  </a:lnTo>
                  <a:lnTo>
                    <a:pt x="65809" y="3199"/>
                  </a:lnTo>
                  <a:lnTo>
                    <a:pt x="82984" y="0"/>
                  </a:lnTo>
                  <a:lnTo>
                    <a:pt x="100579" y="4084"/>
                  </a:lnTo>
                  <a:lnTo>
                    <a:pt x="106820" y="6434"/>
                  </a:lnTo>
                  <a:lnTo>
                    <a:pt x="115986" y="14797"/>
                  </a:lnTo>
                  <a:lnTo>
                    <a:pt x="122034" y="24526"/>
                  </a:lnTo>
                  <a:lnTo>
                    <a:pt x="126060" y="35797"/>
                  </a:lnTo>
                  <a:lnTo>
                    <a:pt x="126494" y="42048"/>
                  </a:lnTo>
                  <a:lnTo>
                    <a:pt x="122874" y="54237"/>
                  </a:lnTo>
                  <a:lnTo>
                    <a:pt x="110483" y="77109"/>
                  </a:lnTo>
                  <a:lnTo>
                    <a:pt x="91571" y="99355"/>
                  </a:lnTo>
                  <a:lnTo>
                    <a:pt x="81246" y="106535"/>
                  </a:lnTo>
                  <a:lnTo>
                    <a:pt x="66095" y="111768"/>
                  </a:lnTo>
                  <a:lnTo>
                    <a:pt x="56529" y="112642"/>
                  </a:lnTo>
                  <a:lnTo>
                    <a:pt x="52671" y="111597"/>
                  </a:lnTo>
                  <a:lnTo>
                    <a:pt x="48515" y="109025"/>
                  </a:lnTo>
                  <a:lnTo>
                    <a:pt x="47110" y="107049"/>
                  </a:lnTo>
                  <a:lnTo>
                    <a:pt x="46318" y="103954"/>
                  </a:lnTo>
                  <a:lnTo>
                    <a:pt x="46051" y="101433"/>
                  </a:lnTo>
                  <a:lnTo>
                    <a:pt x="51061" y="99311"/>
                  </a:lnTo>
                  <a:lnTo>
                    <a:pt x="59249" y="98133"/>
                  </a:lnTo>
                  <a:lnTo>
                    <a:pt x="91481" y="102517"/>
                  </a:lnTo>
                  <a:lnTo>
                    <a:pt x="101836" y="106861"/>
                  </a:lnTo>
                  <a:lnTo>
                    <a:pt x="125215" y="123930"/>
                  </a:lnTo>
                  <a:lnTo>
                    <a:pt x="137326" y="140277"/>
                  </a:lnTo>
                  <a:lnTo>
                    <a:pt x="150287" y="171888"/>
                  </a:lnTo>
                  <a:lnTo>
                    <a:pt x="152314" y="181085"/>
                  </a:lnTo>
                  <a:lnTo>
                    <a:pt x="150084" y="197269"/>
                  </a:lnTo>
                  <a:lnTo>
                    <a:pt x="140827" y="220289"/>
                  </a:lnTo>
                  <a:lnTo>
                    <a:pt x="136232" y="227526"/>
                  </a:lnTo>
                  <a:lnTo>
                    <a:pt x="111907" y="239750"/>
                  </a:lnTo>
                  <a:lnTo>
                    <a:pt x="97032" y="244598"/>
                  </a:lnTo>
                  <a:lnTo>
                    <a:pt x="73420" y="245474"/>
                  </a:lnTo>
                  <a:lnTo>
                    <a:pt x="49010" y="239205"/>
                  </a:lnTo>
                  <a:lnTo>
                    <a:pt x="40140" y="235108"/>
                  </a:lnTo>
                  <a:lnTo>
                    <a:pt x="36566" y="231525"/>
                  </a:lnTo>
                  <a:lnTo>
                    <a:pt x="35825" y="229934"/>
                  </a:lnTo>
                  <a:lnTo>
                    <a:pt x="36460" y="224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267">
              <a:extLst>
                <a:ext uri="{FF2B5EF4-FFF2-40B4-BE49-F238E27FC236}">
                  <a16:creationId xmlns:a16="http://schemas.microsoft.com/office/drawing/2014/main" xmlns="" id="{94E58DA8-0CF8-4904-A840-0F150BC9CBF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381875" y="3600450"/>
              <a:ext cx="1308101" cy="47626"/>
            </a:xfrm>
            <a:custGeom>
              <a:avLst/>
              <a:gdLst/>
              <a:ahLst/>
              <a:cxnLst/>
              <a:rect l="0" t="0" r="0" b="0"/>
              <a:pathLst>
                <a:path w="1308101" h="47626">
                  <a:moveTo>
                    <a:pt x="0" y="0"/>
                  </a:moveTo>
                  <a:lnTo>
                    <a:pt x="0" y="0"/>
                  </a:lnTo>
                  <a:lnTo>
                    <a:pt x="46036" y="3520"/>
                  </a:lnTo>
                  <a:lnTo>
                    <a:pt x="81165" y="6627"/>
                  </a:lnTo>
                  <a:lnTo>
                    <a:pt x="128588" y="9607"/>
                  </a:lnTo>
                  <a:lnTo>
                    <a:pt x="164629" y="12724"/>
                  </a:lnTo>
                  <a:lnTo>
                    <a:pt x="205530" y="14941"/>
                  </a:lnTo>
                  <a:lnTo>
                    <a:pt x="247164" y="16539"/>
                  </a:lnTo>
                  <a:lnTo>
                    <a:pt x="283019" y="18306"/>
                  </a:lnTo>
                  <a:lnTo>
                    <a:pt x="322100" y="19770"/>
                  </a:lnTo>
                  <a:lnTo>
                    <a:pt x="362020" y="21498"/>
                  </a:lnTo>
                  <a:lnTo>
                    <a:pt x="400776" y="22950"/>
                  </a:lnTo>
                  <a:lnTo>
                    <a:pt x="447584" y="24916"/>
                  </a:lnTo>
                  <a:lnTo>
                    <a:pt x="491140" y="25657"/>
                  </a:lnTo>
                  <a:lnTo>
                    <a:pt x="533774" y="27554"/>
                  </a:lnTo>
                  <a:lnTo>
                    <a:pt x="575609" y="28272"/>
                  </a:lnTo>
                  <a:lnTo>
                    <a:pt x="622028" y="28485"/>
                  </a:lnTo>
                  <a:lnTo>
                    <a:pt x="660006" y="28548"/>
                  </a:lnTo>
                  <a:lnTo>
                    <a:pt x="697384" y="28563"/>
                  </a:lnTo>
                  <a:lnTo>
                    <a:pt x="740150" y="28572"/>
                  </a:lnTo>
                  <a:lnTo>
                    <a:pt x="770986" y="29514"/>
                  </a:lnTo>
                  <a:lnTo>
                    <a:pt x="815580" y="31088"/>
                  </a:lnTo>
                  <a:lnTo>
                    <a:pt x="860190" y="31554"/>
                  </a:lnTo>
                  <a:lnTo>
                    <a:pt x="895245" y="32015"/>
                  </a:lnTo>
                  <a:lnTo>
                    <a:pt x="935653" y="33906"/>
                  </a:lnTo>
                  <a:lnTo>
                    <a:pt x="982943" y="34623"/>
                  </a:lnTo>
                  <a:lnTo>
                    <a:pt x="1024863" y="34835"/>
                  </a:lnTo>
                  <a:lnTo>
                    <a:pt x="1065206" y="35848"/>
                  </a:lnTo>
                  <a:lnTo>
                    <a:pt x="1110465" y="37655"/>
                  </a:lnTo>
                  <a:lnTo>
                    <a:pt x="1157178" y="38365"/>
                  </a:lnTo>
                  <a:lnTo>
                    <a:pt x="1198704" y="40596"/>
                  </a:lnTo>
                  <a:lnTo>
                    <a:pt x="1237925" y="42826"/>
                  </a:lnTo>
                  <a:lnTo>
                    <a:pt x="1283352" y="46537"/>
                  </a:lnTo>
                  <a:lnTo>
                    <a:pt x="130810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3" name="SMARTInkShape-268">
            <a:extLst>
              <a:ext uri="{FF2B5EF4-FFF2-40B4-BE49-F238E27FC236}">
                <a16:creationId xmlns:a16="http://schemas.microsoft.com/office/drawing/2014/main" xmlns="" id="{79CC8C6F-08D1-4AA2-8605-FFA0AC6964F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210550" y="3784645"/>
            <a:ext cx="133351" cy="251334"/>
          </a:xfrm>
          <a:custGeom>
            <a:avLst/>
            <a:gdLst/>
            <a:ahLst/>
            <a:cxnLst/>
            <a:rect l="0" t="0" r="0" b="0"/>
            <a:pathLst>
              <a:path w="133351" h="251334">
                <a:moveTo>
                  <a:pt x="133350" y="15830"/>
                </a:moveTo>
                <a:lnTo>
                  <a:pt x="133350" y="15830"/>
                </a:lnTo>
                <a:lnTo>
                  <a:pt x="131521" y="15830"/>
                </a:lnTo>
                <a:lnTo>
                  <a:pt x="133342" y="15830"/>
                </a:lnTo>
                <a:lnTo>
                  <a:pt x="131663" y="15830"/>
                </a:lnTo>
                <a:lnTo>
                  <a:pt x="129895" y="14889"/>
                </a:lnTo>
                <a:lnTo>
                  <a:pt x="121606" y="8232"/>
                </a:lnTo>
                <a:lnTo>
                  <a:pt x="96399" y="1094"/>
                </a:lnTo>
                <a:lnTo>
                  <a:pt x="78278" y="0"/>
                </a:lnTo>
                <a:lnTo>
                  <a:pt x="64995" y="5033"/>
                </a:lnTo>
                <a:lnTo>
                  <a:pt x="38664" y="24080"/>
                </a:lnTo>
                <a:lnTo>
                  <a:pt x="34117" y="30080"/>
                </a:lnTo>
                <a:lnTo>
                  <a:pt x="13645" y="73436"/>
                </a:lnTo>
                <a:lnTo>
                  <a:pt x="3251" y="119962"/>
                </a:lnTo>
                <a:lnTo>
                  <a:pt x="498" y="147144"/>
                </a:lnTo>
                <a:lnTo>
                  <a:pt x="10520" y="191991"/>
                </a:lnTo>
                <a:lnTo>
                  <a:pt x="17692" y="208188"/>
                </a:lnTo>
                <a:lnTo>
                  <a:pt x="37265" y="232285"/>
                </a:lnTo>
                <a:lnTo>
                  <a:pt x="65667" y="250173"/>
                </a:lnTo>
                <a:lnTo>
                  <a:pt x="72577" y="251333"/>
                </a:lnTo>
                <a:lnTo>
                  <a:pt x="93128" y="249127"/>
                </a:lnTo>
                <a:lnTo>
                  <a:pt x="97834" y="247341"/>
                </a:lnTo>
                <a:lnTo>
                  <a:pt x="111266" y="234714"/>
                </a:lnTo>
                <a:lnTo>
                  <a:pt x="120247" y="220351"/>
                </a:lnTo>
                <a:lnTo>
                  <a:pt x="123118" y="207532"/>
                </a:lnTo>
                <a:lnTo>
                  <a:pt x="123379" y="189712"/>
                </a:lnTo>
                <a:lnTo>
                  <a:pt x="117387" y="170482"/>
                </a:lnTo>
                <a:lnTo>
                  <a:pt x="105418" y="153384"/>
                </a:lnTo>
                <a:lnTo>
                  <a:pt x="97322" y="146075"/>
                </a:lnTo>
                <a:lnTo>
                  <a:pt x="84945" y="141027"/>
                </a:lnTo>
                <a:lnTo>
                  <a:pt x="52884" y="136583"/>
                </a:lnTo>
                <a:lnTo>
                  <a:pt x="46204" y="136863"/>
                </a:lnTo>
                <a:lnTo>
                  <a:pt x="34934" y="139217"/>
                </a:lnTo>
                <a:lnTo>
                  <a:pt x="33520" y="140069"/>
                </a:lnTo>
                <a:lnTo>
                  <a:pt x="10978" y="167693"/>
                </a:lnTo>
                <a:lnTo>
                  <a:pt x="0" y="1872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SMARTInkShape-Group103">
            <a:extLst>
              <a:ext uri="{FF2B5EF4-FFF2-40B4-BE49-F238E27FC236}">
                <a16:creationId xmlns:a16="http://schemas.microsoft.com/office/drawing/2014/main" xmlns="" id="{6AF2072A-4A41-4107-83D6-DE82624E732C}"/>
              </a:ext>
            </a:extLst>
          </p:cNvPr>
          <p:cNvGrpSpPr/>
          <p:nvPr/>
        </p:nvGrpSpPr>
        <p:grpSpPr>
          <a:xfrm>
            <a:off x="7767868" y="2032877"/>
            <a:ext cx="283387" cy="252101"/>
            <a:chOff x="7767868" y="2032877"/>
            <a:chExt cx="283387" cy="252101"/>
          </a:xfrm>
        </p:grpSpPr>
        <p:sp>
          <p:nvSpPr>
            <p:cNvPr id="54" name="SMARTInkShape-269">
              <a:extLst>
                <a:ext uri="{FF2B5EF4-FFF2-40B4-BE49-F238E27FC236}">
                  <a16:creationId xmlns:a16="http://schemas.microsoft.com/office/drawing/2014/main" xmlns="" id="{300CDB98-54FA-4A34-93D4-A3312636CBA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39075" y="2105108"/>
              <a:ext cx="101601" cy="107868"/>
            </a:xfrm>
            <a:custGeom>
              <a:avLst/>
              <a:gdLst/>
              <a:ahLst/>
              <a:cxnLst/>
              <a:rect l="0" t="0" r="0" b="0"/>
              <a:pathLst>
                <a:path w="101601" h="107868">
                  <a:moveTo>
                    <a:pt x="0" y="107867"/>
                  </a:moveTo>
                  <a:lnTo>
                    <a:pt x="0" y="107867"/>
                  </a:lnTo>
                  <a:lnTo>
                    <a:pt x="12321" y="104627"/>
                  </a:lnTo>
                  <a:lnTo>
                    <a:pt x="27858" y="95598"/>
                  </a:lnTo>
                  <a:lnTo>
                    <a:pt x="31734" y="95295"/>
                  </a:lnTo>
                  <a:lnTo>
                    <a:pt x="56114" y="81395"/>
                  </a:lnTo>
                  <a:lnTo>
                    <a:pt x="68655" y="68067"/>
                  </a:lnTo>
                  <a:lnTo>
                    <a:pt x="83419" y="36745"/>
                  </a:lnTo>
                  <a:lnTo>
                    <a:pt x="88256" y="16759"/>
                  </a:lnTo>
                  <a:lnTo>
                    <a:pt x="88898" y="0"/>
                  </a:lnTo>
                  <a:lnTo>
                    <a:pt x="90585" y="4998"/>
                  </a:lnTo>
                  <a:lnTo>
                    <a:pt x="90729" y="6832"/>
                  </a:lnTo>
                  <a:lnTo>
                    <a:pt x="89951" y="11804"/>
                  </a:lnTo>
                  <a:lnTo>
                    <a:pt x="98494" y="59062"/>
                  </a:lnTo>
                  <a:lnTo>
                    <a:pt x="100986" y="74394"/>
                  </a:lnTo>
                  <a:lnTo>
                    <a:pt x="101600" y="107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270">
              <a:extLst>
                <a:ext uri="{FF2B5EF4-FFF2-40B4-BE49-F238E27FC236}">
                  <a16:creationId xmlns:a16="http://schemas.microsoft.com/office/drawing/2014/main" xmlns="" id="{BA3FCA41-5089-4557-897E-44976CA7F89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67868" y="2032877"/>
              <a:ext cx="283387" cy="252101"/>
            </a:xfrm>
            <a:custGeom>
              <a:avLst/>
              <a:gdLst/>
              <a:ahLst/>
              <a:cxnLst/>
              <a:rect l="0" t="0" r="0" b="0"/>
              <a:pathLst>
                <a:path w="283387" h="252101">
                  <a:moveTo>
                    <a:pt x="207732" y="24523"/>
                  </a:moveTo>
                  <a:lnTo>
                    <a:pt x="207732" y="24523"/>
                  </a:lnTo>
                  <a:lnTo>
                    <a:pt x="200359" y="18090"/>
                  </a:lnTo>
                  <a:lnTo>
                    <a:pt x="161308" y="2083"/>
                  </a:lnTo>
                  <a:lnTo>
                    <a:pt x="149252" y="0"/>
                  </a:lnTo>
                  <a:lnTo>
                    <a:pt x="114851" y="3619"/>
                  </a:lnTo>
                  <a:lnTo>
                    <a:pt x="71268" y="14366"/>
                  </a:lnTo>
                  <a:lnTo>
                    <a:pt x="52881" y="22454"/>
                  </a:lnTo>
                  <a:lnTo>
                    <a:pt x="32619" y="38370"/>
                  </a:lnTo>
                  <a:lnTo>
                    <a:pt x="9104" y="69091"/>
                  </a:lnTo>
                  <a:lnTo>
                    <a:pt x="3750" y="85067"/>
                  </a:lnTo>
                  <a:lnTo>
                    <a:pt x="0" y="108867"/>
                  </a:lnTo>
                  <a:lnTo>
                    <a:pt x="2794" y="133755"/>
                  </a:lnTo>
                  <a:lnTo>
                    <a:pt x="16999" y="162895"/>
                  </a:lnTo>
                  <a:lnTo>
                    <a:pt x="37147" y="186938"/>
                  </a:lnTo>
                  <a:lnTo>
                    <a:pt x="62323" y="205532"/>
                  </a:lnTo>
                  <a:lnTo>
                    <a:pt x="105248" y="228107"/>
                  </a:lnTo>
                  <a:lnTo>
                    <a:pt x="152110" y="245837"/>
                  </a:lnTo>
                  <a:lnTo>
                    <a:pt x="185920" y="252100"/>
                  </a:lnTo>
                  <a:lnTo>
                    <a:pt x="218435" y="250454"/>
                  </a:lnTo>
                  <a:lnTo>
                    <a:pt x="232305" y="246962"/>
                  </a:lnTo>
                  <a:lnTo>
                    <a:pt x="246920" y="239185"/>
                  </a:lnTo>
                  <a:lnTo>
                    <a:pt x="265609" y="221698"/>
                  </a:lnTo>
                  <a:lnTo>
                    <a:pt x="280624" y="178797"/>
                  </a:lnTo>
                  <a:lnTo>
                    <a:pt x="283386" y="136702"/>
                  </a:lnTo>
                  <a:lnTo>
                    <a:pt x="280635" y="117067"/>
                  </a:lnTo>
                  <a:lnTo>
                    <a:pt x="276116" y="104107"/>
                  </a:lnTo>
                  <a:lnTo>
                    <a:pt x="251566" y="71288"/>
                  </a:lnTo>
                  <a:lnTo>
                    <a:pt x="225306" y="47159"/>
                  </a:lnTo>
                  <a:lnTo>
                    <a:pt x="196750" y="31857"/>
                  </a:lnTo>
                  <a:lnTo>
                    <a:pt x="166457" y="24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SMARTInkShape-271">
            <a:extLst>
              <a:ext uri="{FF2B5EF4-FFF2-40B4-BE49-F238E27FC236}">
                <a16:creationId xmlns:a16="http://schemas.microsoft.com/office/drawing/2014/main" xmlns="" id="{28ADED3D-DC9E-4BD8-B0A6-D989E9EAA25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66075" y="3729792"/>
            <a:ext cx="123550" cy="266726"/>
          </a:xfrm>
          <a:custGeom>
            <a:avLst/>
            <a:gdLst/>
            <a:ahLst/>
            <a:cxnLst/>
            <a:rect l="0" t="0" r="0" b="0"/>
            <a:pathLst>
              <a:path w="123550" h="266726">
                <a:moveTo>
                  <a:pt x="69850" y="10358"/>
                </a:moveTo>
                <a:lnTo>
                  <a:pt x="69850" y="10358"/>
                </a:lnTo>
                <a:lnTo>
                  <a:pt x="69850" y="12044"/>
                </a:lnTo>
                <a:lnTo>
                  <a:pt x="70203" y="12540"/>
                </a:lnTo>
                <a:lnTo>
                  <a:pt x="70790" y="12871"/>
                </a:lnTo>
                <a:lnTo>
                  <a:pt x="74269" y="13402"/>
                </a:lnTo>
                <a:lnTo>
                  <a:pt x="76283" y="12534"/>
                </a:lnTo>
                <a:lnTo>
                  <a:pt x="79194" y="10485"/>
                </a:lnTo>
                <a:lnTo>
                  <a:pt x="65536" y="7862"/>
                </a:lnTo>
                <a:lnTo>
                  <a:pt x="43080" y="7223"/>
                </a:lnTo>
                <a:lnTo>
                  <a:pt x="39372" y="8141"/>
                </a:lnTo>
                <a:lnTo>
                  <a:pt x="35302" y="9701"/>
                </a:lnTo>
                <a:lnTo>
                  <a:pt x="34118" y="9920"/>
                </a:lnTo>
                <a:lnTo>
                  <a:pt x="33328" y="10772"/>
                </a:lnTo>
                <a:lnTo>
                  <a:pt x="29329" y="20693"/>
                </a:lnTo>
                <a:lnTo>
                  <a:pt x="28619" y="38118"/>
                </a:lnTo>
                <a:lnTo>
                  <a:pt x="31118" y="51119"/>
                </a:lnTo>
                <a:lnTo>
                  <a:pt x="34068" y="61788"/>
                </a:lnTo>
                <a:lnTo>
                  <a:pt x="34354" y="64753"/>
                </a:lnTo>
                <a:lnTo>
                  <a:pt x="39812" y="75668"/>
                </a:lnTo>
                <a:lnTo>
                  <a:pt x="71760" y="119762"/>
                </a:lnTo>
                <a:lnTo>
                  <a:pt x="100209" y="163629"/>
                </a:lnTo>
                <a:lnTo>
                  <a:pt x="120679" y="198278"/>
                </a:lnTo>
                <a:lnTo>
                  <a:pt x="123411" y="217722"/>
                </a:lnTo>
                <a:lnTo>
                  <a:pt x="123549" y="220567"/>
                </a:lnTo>
                <a:lnTo>
                  <a:pt x="112229" y="246168"/>
                </a:lnTo>
                <a:lnTo>
                  <a:pt x="107970" y="251923"/>
                </a:lnTo>
                <a:lnTo>
                  <a:pt x="99725" y="258087"/>
                </a:lnTo>
                <a:lnTo>
                  <a:pt x="87668" y="264804"/>
                </a:lnTo>
                <a:lnTo>
                  <a:pt x="77324" y="266725"/>
                </a:lnTo>
                <a:lnTo>
                  <a:pt x="68693" y="265608"/>
                </a:lnTo>
                <a:lnTo>
                  <a:pt x="58297" y="261357"/>
                </a:lnTo>
                <a:lnTo>
                  <a:pt x="53191" y="257615"/>
                </a:lnTo>
                <a:lnTo>
                  <a:pt x="47393" y="249660"/>
                </a:lnTo>
                <a:lnTo>
                  <a:pt x="43994" y="242656"/>
                </a:lnTo>
                <a:lnTo>
                  <a:pt x="42483" y="236016"/>
                </a:lnTo>
                <a:lnTo>
                  <a:pt x="42787" y="233116"/>
                </a:lnTo>
                <a:lnTo>
                  <a:pt x="45004" y="228013"/>
                </a:lnTo>
                <a:lnTo>
                  <a:pt x="73302" y="183587"/>
                </a:lnTo>
                <a:lnTo>
                  <a:pt x="92148" y="139252"/>
                </a:lnTo>
                <a:lnTo>
                  <a:pt x="101584" y="96329"/>
                </a:lnTo>
                <a:lnTo>
                  <a:pt x="109637" y="50823"/>
                </a:lnTo>
                <a:lnTo>
                  <a:pt x="106556" y="32211"/>
                </a:lnTo>
                <a:lnTo>
                  <a:pt x="96875" y="17342"/>
                </a:lnTo>
                <a:lnTo>
                  <a:pt x="84521" y="5137"/>
                </a:lnTo>
                <a:lnTo>
                  <a:pt x="71431" y="982"/>
                </a:lnTo>
                <a:lnTo>
                  <a:pt x="45586" y="0"/>
                </a:lnTo>
                <a:lnTo>
                  <a:pt x="0" y="198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SMARTInkShape-Group105">
            <a:extLst>
              <a:ext uri="{FF2B5EF4-FFF2-40B4-BE49-F238E27FC236}">
                <a16:creationId xmlns:a16="http://schemas.microsoft.com/office/drawing/2014/main" xmlns="" id="{8D39B8F5-6A3C-4C07-9178-7445F82C4D99}"/>
              </a:ext>
            </a:extLst>
          </p:cNvPr>
          <p:cNvGrpSpPr/>
          <p:nvPr/>
        </p:nvGrpSpPr>
        <p:grpSpPr>
          <a:xfrm>
            <a:off x="4613275" y="3836481"/>
            <a:ext cx="637707" cy="310270"/>
            <a:chOff x="4613275" y="3836481"/>
            <a:chExt cx="637707" cy="310270"/>
          </a:xfrm>
        </p:grpSpPr>
        <p:sp>
          <p:nvSpPr>
            <p:cNvPr id="58" name="SMARTInkShape-272">
              <a:extLst>
                <a:ext uri="{FF2B5EF4-FFF2-40B4-BE49-F238E27FC236}">
                  <a16:creationId xmlns:a16="http://schemas.microsoft.com/office/drawing/2014/main" xmlns="" id="{A1176836-F24E-42F0-BDBF-6A1A800E567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19625" y="4029075"/>
              <a:ext cx="130176" cy="4748"/>
            </a:xfrm>
            <a:custGeom>
              <a:avLst/>
              <a:gdLst/>
              <a:ahLst/>
              <a:cxnLst/>
              <a:rect l="0" t="0" r="0" b="0"/>
              <a:pathLst>
                <a:path w="130176" h="474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967" y="941"/>
                  </a:lnTo>
                  <a:lnTo>
                    <a:pt x="8296" y="2182"/>
                  </a:lnTo>
                  <a:lnTo>
                    <a:pt x="12650" y="2881"/>
                  </a:lnTo>
                  <a:lnTo>
                    <a:pt x="56339" y="4114"/>
                  </a:lnTo>
                  <a:lnTo>
                    <a:pt x="97949" y="4747"/>
                  </a:lnTo>
                  <a:lnTo>
                    <a:pt x="1301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273">
              <a:extLst>
                <a:ext uri="{FF2B5EF4-FFF2-40B4-BE49-F238E27FC236}">
                  <a16:creationId xmlns:a16="http://schemas.microsoft.com/office/drawing/2014/main" xmlns="" id="{0DBB2615-15C5-4A4A-A32C-CF21E4DC600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13275" y="4111625"/>
              <a:ext cx="171451" cy="3176"/>
            </a:xfrm>
            <a:custGeom>
              <a:avLst/>
              <a:gdLst/>
              <a:ahLst/>
              <a:cxnLst/>
              <a:rect l="0" t="0" r="0" b="0"/>
              <a:pathLst>
                <a:path w="171451" h="3176">
                  <a:moveTo>
                    <a:pt x="0" y="3175"/>
                  </a:moveTo>
                  <a:lnTo>
                    <a:pt x="0" y="3175"/>
                  </a:lnTo>
                  <a:lnTo>
                    <a:pt x="42960" y="2234"/>
                  </a:lnTo>
                  <a:lnTo>
                    <a:pt x="81888" y="993"/>
                  </a:lnTo>
                  <a:lnTo>
                    <a:pt x="121081" y="29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274">
              <a:extLst>
                <a:ext uri="{FF2B5EF4-FFF2-40B4-BE49-F238E27FC236}">
                  <a16:creationId xmlns:a16="http://schemas.microsoft.com/office/drawing/2014/main" xmlns="" id="{CF5384BC-6A9A-415E-BF83-B37326A52C9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927721" y="3836481"/>
              <a:ext cx="116496" cy="310270"/>
            </a:xfrm>
            <a:custGeom>
              <a:avLst/>
              <a:gdLst/>
              <a:ahLst/>
              <a:cxnLst/>
              <a:rect l="0" t="0" r="0" b="0"/>
              <a:pathLst>
                <a:path w="116496" h="310270">
                  <a:moveTo>
                    <a:pt x="69729" y="14794"/>
                  </a:moveTo>
                  <a:lnTo>
                    <a:pt x="69729" y="14794"/>
                  </a:lnTo>
                  <a:lnTo>
                    <a:pt x="45571" y="11815"/>
                  </a:lnTo>
                  <a:lnTo>
                    <a:pt x="33878" y="12618"/>
                  </a:lnTo>
                  <a:lnTo>
                    <a:pt x="31012" y="13343"/>
                  </a:lnTo>
                  <a:lnTo>
                    <a:pt x="26886" y="16031"/>
                  </a:lnTo>
                  <a:lnTo>
                    <a:pt x="20698" y="22530"/>
                  </a:lnTo>
                  <a:lnTo>
                    <a:pt x="22519" y="50437"/>
                  </a:lnTo>
                  <a:lnTo>
                    <a:pt x="38648" y="93750"/>
                  </a:lnTo>
                  <a:lnTo>
                    <a:pt x="58936" y="139299"/>
                  </a:lnTo>
                  <a:lnTo>
                    <a:pt x="76853" y="181307"/>
                  </a:lnTo>
                  <a:lnTo>
                    <a:pt x="96521" y="225544"/>
                  </a:lnTo>
                  <a:lnTo>
                    <a:pt x="107281" y="259310"/>
                  </a:lnTo>
                  <a:lnTo>
                    <a:pt x="107468" y="271869"/>
                  </a:lnTo>
                  <a:lnTo>
                    <a:pt x="101839" y="293116"/>
                  </a:lnTo>
                  <a:lnTo>
                    <a:pt x="97053" y="299948"/>
                  </a:lnTo>
                  <a:lnTo>
                    <a:pt x="86527" y="306717"/>
                  </a:lnTo>
                  <a:lnTo>
                    <a:pt x="77548" y="309990"/>
                  </a:lnTo>
                  <a:lnTo>
                    <a:pt x="68853" y="310269"/>
                  </a:lnTo>
                  <a:lnTo>
                    <a:pt x="50968" y="306757"/>
                  </a:lnTo>
                  <a:lnTo>
                    <a:pt x="35085" y="297877"/>
                  </a:lnTo>
                  <a:lnTo>
                    <a:pt x="23128" y="287994"/>
                  </a:lnTo>
                  <a:lnTo>
                    <a:pt x="4119" y="254830"/>
                  </a:lnTo>
                  <a:lnTo>
                    <a:pt x="0" y="240833"/>
                  </a:lnTo>
                  <a:lnTo>
                    <a:pt x="2873" y="224970"/>
                  </a:lnTo>
                  <a:lnTo>
                    <a:pt x="13466" y="202892"/>
                  </a:lnTo>
                  <a:lnTo>
                    <a:pt x="46954" y="160841"/>
                  </a:lnTo>
                  <a:lnTo>
                    <a:pt x="79935" y="118842"/>
                  </a:lnTo>
                  <a:lnTo>
                    <a:pt x="110088" y="73795"/>
                  </a:lnTo>
                  <a:lnTo>
                    <a:pt x="113568" y="67886"/>
                  </a:lnTo>
                  <a:lnTo>
                    <a:pt x="116495" y="51914"/>
                  </a:lnTo>
                  <a:lnTo>
                    <a:pt x="115499" y="23028"/>
                  </a:lnTo>
                  <a:lnTo>
                    <a:pt x="112590" y="17814"/>
                  </a:lnTo>
                  <a:lnTo>
                    <a:pt x="102772" y="8258"/>
                  </a:lnTo>
                  <a:lnTo>
                    <a:pt x="85046" y="0"/>
                  </a:lnTo>
                  <a:lnTo>
                    <a:pt x="67952" y="1399"/>
                  </a:lnTo>
                  <a:lnTo>
                    <a:pt x="37979" y="8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275">
              <a:extLst>
                <a:ext uri="{FF2B5EF4-FFF2-40B4-BE49-F238E27FC236}">
                  <a16:creationId xmlns:a16="http://schemas.microsoft.com/office/drawing/2014/main" xmlns="" id="{8A2EC081-6146-4019-9AC8-F717040A8A5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30088" y="3845009"/>
              <a:ext cx="120894" cy="294353"/>
            </a:xfrm>
            <a:custGeom>
              <a:avLst/>
              <a:gdLst/>
              <a:ahLst/>
              <a:cxnLst/>
              <a:rect l="0" t="0" r="0" b="0"/>
              <a:pathLst>
                <a:path w="120894" h="294353">
                  <a:moveTo>
                    <a:pt x="105487" y="12616"/>
                  </a:moveTo>
                  <a:lnTo>
                    <a:pt x="105487" y="12616"/>
                  </a:lnTo>
                  <a:lnTo>
                    <a:pt x="107172" y="12616"/>
                  </a:lnTo>
                  <a:lnTo>
                    <a:pt x="107316" y="11910"/>
                  </a:lnTo>
                  <a:lnTo>
                    <a:pt x="105797" y="7149"/>
                  </a:lnTo>
                  <a:lnTo>
                    <a:pt x="102208" y="3156"/>
                  </a:lnTo>
                  <a:lnTo>
                    <a:pt x="99561" y="1356"/>
                  </a:lnTo>
                  <a:lnTo>
                    <a:pt x="96083" y="106"/>
                  </a:lnTo>
                  <a:lnTo>
                    <a:pt x="94487" y="0"/>
                  </a:lnTo>
                  <a:lnTo>
                    <a:pt x="53801" y="35277"/>
                  </a:lnTo>
                  <a:lnTo>
                    <a:pt x="23089" y="79657"/>
                  </a:lnTo>
                  <a:lnTo>
                    <a:pt x="8791" y="121866"/>
                  </a:lnTo>
                  <a:lnTo>
                    <a:pt x="1472" y="159890"/>
                  </a:lnTo>
                  <a:lnTo>
                    <a:pt x="0" y="200457"/>
                  </a:lnTo>
                  <a:lnTo>
                    <a:pt x="6699" y="229755"/>
                  </a:lnTo>
                  <a:lnTo>
                    <a:pt x="19811" y="258673"/>
                  </a:lnTo>
                  <a:lnTo>
                    <a:pt x="32249" y="275551"/>
                  </a:lnTo>
                  <a:lnTo>
                    <a:pt x="46008" y="286580"/>
                  </a:lnTo>
                  <a:lnTo>
                    <a:pt x="60002" y="292775"/>
                  </a:lnTo>
                  <a:lnTo>
                    <a:pt x="73277" y="294352"/>
                  </a:lnTo>
                  <a:lnTo>
                    <a:pt x="94336" y="288200"/>
                  </a:lnTo>
                  <a:lnTo>
                    <a:pt x="104177" y="281265"/>
                  </a:lnTo>
                  <a:lnTo>
                    <a:pt x="107788" y="277441"/>
                  </a:lnTo>
                  <a:lnTo>
                    <a:pt x="117928" y="255202"/>
                  </a:lnTo>
                  <a:lnTo>
                    <a:pt x="120893" y="234698"/>
                  </a:lnTo>
                  <a:lnTo>
                    <a:pt x="114481" y="209024"/>
                  </a:lnTo>
                  <a:lnTo>
                    <a:pt x="104663" y="193983"/>
                  </a:lnTo>
                  <a:lnTo>
                    <a:pt x="92774" y="182829"/>
                  </a:lnTo>
                  <a:lnTo>
                    <a:pt x="81610" y="176696"/>
                  </a:lnTo>
                  <a:lnTo>
                    <a:pt x="48553" y="179687"/>
                  </a:lnTo>
                  <a:lnTo>
                    <a:pt x="3887" y="199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SMARTInkShape-Group106">
            <a:extLst>
              <a:ext uri="{FF2B5EF4-FFF2-40B4-BE49-F238E27FC236}">
                <a16:creationId xmlns:a16="http://schemas.microsoft.com/office/drawing/2014/main" xmlns="" id="{3C072069-020D-4855-8B48-C7E0706E00DE}"/>
              </a:ext>
            </a:extLst>
          </p:cNvPr>
          <p:cNvGrpSpPr/>
          <p:nvPr/>
        </p:nvGrpSpPr>
        <p:grpSpPr>
          <a:xfrm>
            <a:off x="3203776" y="5214044"/>
            <a:ext cx="784025" cy="621710"/>
            <a:chOff x="3203776" y="5214044"/>
            <a:chExt cx="784025" cy="621710"/>
          </a:xfrm>
        </p:grpSpPr>
        <p:sp>
          <p:nvSpPr>
            <p:cNvPr id="63" name="SMARTInkShape-276">
              <a:extLst>
                <a:ext uri="{FF2B5EF4-FFF2-40B4-BE49-F238E27FC236}">
                  <a16:creationId xmlns:a16="http://schemas.microsoft.com/office/drawing/2014/main" xmlns="" id="{A00510B1-01E0-4321-B8CC-619433CF2BD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03776" y="5214044"/>
              <a:ext cx="178950" cy="345382"/>
            </a:xfrm>
            <a:custGeom>
              <a:avLst/>
              <a:gdLst/>
              <a:ahLst/>
              <a:cxnLst/>
              <a:rect l="0" t="0" r="0" b="0"/>
              <a:pathLst>
                <a:path w="178950" h="345382">
                  <a:moveTo>
                    <a:pt x="95049" y="94556"/>
                  </a:moveTo>
                  <a:lnTo>
                    <a:pt x="95049" y="94556"/>
                  </a:lnTo>
                  <a:lnTo>
                    <a:pt x="92315" y="91822"/>
                  </a:lnTo>
                  <a:lnTo>
                    <a:pt x="98150" y="91384"/>
                  </a:lnTo>
                  <a:lnTo>
                    <a:pt x="90958" y="95746"/>
                  </a:lnTo>
                  <a:lnTo>
                    <a:pt x="83802" y="97143"/>
                  </a:lnTo>
                  <a:lnTo>
                    <a:pt x="76880" y="97469"/>
                  </a:lnTo>
                  <a:lnTo>
                    <a:pt x="46092" y="87822"/>
                  </a:lnTo>
                  <a:lnTo>
                    <a:pt x="4412" y="63599"/>
                  </a:lnTo>
                  <a:lnTo>
                    <a:pt x="0" y="62837"/>
                  </a:lnTo>
                  <a:lnTo>
                    <a:pt x="46982" y="58869"/>
                  </a:lnTo>
                  <a:lnTo>
                    <a:pt x="88622" y="46317"/>
                  </a:lnTo>
                  <a:lnTo>
                    <a:pt x="130840" y="29974"/>
                  </a:lnTo>
                  <a:lnTo>
                    <a:pt x="146033" y="17725"/>
                  </a:lnTo>
                  <a:lnTo>
                    <a:pt x="153163" y="8419"/>
                  </a:lnTo>
                  <a:lnTo>
                    <a:pt x="154391" y="5355"/>
                  </a:lnTo>
                  <a:lnTo>
                    <a:pt x="154366" y="4044"/>
                  </a:lnTo>
                  <a:lnTo>
                    <a:pt x="152554" y="0"/>
                  </a:lnTo>
                  <a:lnTo>
                    <a:pt x="152436" y="121"/>
                  </a:lnTo>
                  <a:lnTo>
                    <a:pt x="152304" y="1197"/>
                  </a:lnTo>
                  <a:lnTo>
                    <a:pt x="150545" y="3786"/>
                  </a:lnTo>
                  <a:lnTo>
                    <a:pt x="149064" y="48392"/>
                  </a:lnTo>
                  <a:lnTo>
                    <a:pt x="149970" y="95523"/>
                  </a:lnTo>
                  <a:lnTo>
                    <a:pt x="155130" y="132808"/>
                  </a:lnTo>
                  <a:lnTo>
                    <a:pt x="162943" y="174040"/>
                  </a:lnTo>
                  <a:lnTo>
                    <a:pt x="171281" y="220702"/>
                  </a:lnTo>
                  <a:lnTo>
                    <a:pt x="178949" y="268258"/>
                  </a:lnTo>
                  <a:lnTo>
                    <a:pt x="178848" y="301127"/>
                  </a:lnTo>
                  <a:lnTo>
                    <a:pt x="172776" y="324593"/>
                  </a:lnTo>
                  <a:lnTo>
                    <a:pt x="168870" y="332143"/>
                  </a:lnTo>
                  <a:lnTo>
                    <a:pt x="159138" y="336911"/>
                  </a:lnTo>
                  <a:lnTo>
                    <a:pt x="146111" y="339500"/>
                  </a:lnTo>
                  <a:lnTo>
                    <a:pt x="124264" y="338287"/>
                  </a:lnTo>
                  <a:lnTo>
                    <a:pt x="91550" y="330531"/>
                  </a:lnTo>
                  <a:lnTo>
                    <a:pt x="70016" y="332596"/>
                  </a:lnTo>
                  <a:lnTo>
                    <a:pt x="44249" y="345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277">
              <a:extLst>
                <a:ext uri="{FF2B5EF4-FFF2-40B4-BE49-F238E27FC236}">
                  <a16:creationId xmlns:a16="http://schemas.microsoft.com/office/drawing/2014/main" xmlns="" id="{174C6536-6A40-4551-8F0F-CCF828E1BC1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81425" y="5237011"/>
              <a:ext cx="187276" cy="331114"/>
            </a:xfrm>
            <a:custGeom>
              <a:avLst/>
              <a:gdLst/>
              <a:ahLst/>
              <a:cxnLst/>
              <a:rect l="0" t="0" r="0" b="0"/>
              <a:pathLst>
                <a:path w="187276" h="331114">
                  <a:moveTo>
                    <a:pt x="6300" y="300189"/>
                  </a:moveTo>
                  <a:lnTo>
                    <a:pt x="6300" y="300189"/>
                  </a:lnTo>
                  <a:lnTo>
                    <a:pt x="0" y="300189"/>
                  </a:lnTo>
                  <a:lnTo>
                    <a:pt x="33570" y="281408"/>
                  </a:lnTo>
                  <a:lnTo>
                    <a:pt x="79299" y="238744"/>
                  </a:lnTo>
                  <a:lnTo>
                    <a:pt x="93706" y="215967"/>
                  </a:lnTo>
                  <a:lnTo>
                    <a:pt x="110870" y="171500"/>
                  </a:lnTo>
                  <a:lnTo>
                    <a:pt x="121167" y="126204"/>
                  </a:lnTo>
                  <a:lnTo>
                    <a:pt x="123546" y="78708"/>
                  </a:lnTo>
                  <a:lnTo>
                    <a:pt x="120867" y="33846"/>
                  </a:lnTo>
                  <a:lnTo>
                    <a:pt x="113575" y="11215"/>
                  </a:lnTo>
                  <a:lnTo>
                    <a:pt x="107483" y="5833"/>
                  </a:lnTo>
                  <a:lnTo>
                    <a:pt x="95941" y="0"/>
                  </a:lnTo>
                  <a:lnTo>
                    <a:pt x="86443" y="675"/>
                  </a:lnTo>
                  <a:lnTo>
                    <a:pt x="71650" y="8427"/>
                  </a:lnTo>
                  <a:lnTo>
                    <a:pt x="67330" y="11532"/>
                  </a:lnTo>
                  <a:lnTo>
                    <a:pt x="61228" y="25376"/>
                  </a:lnTo>
                  <a:lnTo>
                    <a:pt x="57915" y="43802"/>
                  </a:lnTo>
                  <a:lnTo>
                    <a:pt x="60059" y="86521"/>
                  </a:lnTo>
                  <a:lnTo>
                    <a:pt x="68992" y="131890"/>
                  </a:lnTo>
                  <a:lnTo>
                    <a:pt x="78537" y="169458"/>
                  </a:lnTo>
                  <a:lnTo>
                    <a:pt x="89129" y="211455"/>
                  </a:lnTo>
                  <a:lnTo>
                    <a:pt x="99061" y="258402"/>
                  </a:lnTo>
                  <a:lnTo>
                    <a:pt x="112183" y="303845"/>
                  </a:lnTo>
                  <a:lnTo>
                    <a:pt x="124299" y="320871"/>
                  </a:lnTo>
                  <a:lnTo>
                    <a:pt x="135690" y="330345"/>
                  </a:lnTo>
                  <a:lnTo>
                    <a:pt x="148120" y="331113"/>
                  </a:lnTo>
                  <a:lnTo>
                    <a:pt x="187275" y="325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278">
              <a:extLst>
                <a:ext uri="{FF2B5EF4-FFF2-40B4-BE49-F238E27FC236}">
                  <a16:creationId xmlns:a16="http://schemas.microsoft.com/office/drawing/2014/main" xmlns="" id="{33655B6B-BE9E-433A-A88A-4D440CB0F04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87775" y="5453814"/>
              <a:ext cx="200026" cy="381940"/>
            </a:xfrm>
            <a:custGeom>
              <a:avLst/>
              <a:gdLst/>
              <a:ahLst/>
              <a:cxnLst/>
              <a:rect l="0" t="0" r="0" b="0"/>
              <a:pathLst>
                <a:path w="200026" h="381940">
                  <a:moveTo>
                    <a:pt x="0" y="86561"/>
                  </a:moveTo>
                  <a:lnTo>
                    <a:pt x="0" y="86561"/>
                  </a:lnTo>
                  <a:lnTo>
                    <a:pt x="0" y="88246"/>
                  </a:lnTo>
                  <a:lnTo>
                    <a:pt x="0" y="42027"/>
                  </a:lnTo>
                  <a:lnTo>
                    <a:pt x="1686" y="26846"/>
                  </a:lnTo>
                  <a:lnTo>
                    <a:pt x="6105" y="16892"/>
                  </a:lnTo>
                  <a:lnTo>
                    <a:pt x="20159" y="0"/>
                  </a:lnTo>
                  <a:lnTo>
                    <a:pt x="21906" y="278"/>
                  </a:lnTo>
                  <a:lnTo>
                    <a:pt x="26669" y="3411"/>
                  </a:lnTo>
                  <a:lnTo>
                    <a:pt x="30433" y="8330"/>
                  </a:lnTo>
                  <a:lnTo>
                    <a:pt x="48139" y="51469"/>
                  </a:lnTo>
                  <a:lnTo>
                    <a:pt x="58053" y="96076"/>
                  </a:lnTo>
                  <a:lnTo>
                    <a:pt x="67278" y="129129"/>
                  </a:lnTo>
                  <a:lnTo>
                    <a:pt x="69547" y="132226"/>
                  </a:lnTo>
                  <a:lnTo>
                    <a:pt x="75830" y="136607"/>
                  </a:lnTo>
                  <a:lnTo>
                    <a:pt x="83930" y="139372"/>
                  </a:lnTo>
                  <a:lnTo>
                    <a:pt x="99226" y="135134"/>
                  </a:lnTo>
                  <a:lnTo>
                    <a:pt x="110970" y="128862"/>
                  </a:lnTo>
                  <a:lnTo>
                    <a:pt x="123975" y="112421"/>
                  </a:lnTo>
                  <a:lnTo>
                    <a:pt x="136946" y="78958"/>
                  </a:lnTo>
                  <a:lnTo>
                    <a:pt x="139458" y="48906"/>
                  </a:lnTo>
                  <a:lnTo>
                    <a:pt x="136452" y="22336"/>
                  </a:lnTo>
                  <a:lnTo>
                    <a:pt x="133828" y="14834"/>
                  </a:lnTo>
                  <a:lnTo>
                    <a:pt x="133669" y="14755"/>
                  </a:lnTo>
                  <a:lnTo>
                    <a:pt x="133492" y="15606"/>
                  </a:lnTo>
                  <a:lnTo>
                    <a:pt x="138981" y="61494"/>
                  </a:lnTo>
                  <a:lnTo>
                    <a:pt x="143091" y="105122"/>
                  </a:lnTo>
                  <a:lnTo>
                    <a:pt x="153265" y="151800"/>
                  </a:lnTo>
                  <a:lnTo>
                    <a:pt x="163332" y="196617"/>
                  </a:lnTo>
                  <a:lnTo>
                    <a:pt x="176366" y="237443"/>
                  </a:lnTo>
                  <a:lnTo>
                    <a:pt x="189114" y="277392"/>
                  </a:lnTo>
                  <a:lnTo>
                    <a:pt x="198100" y="318763"/>
                  </a:lnTo>
                  <a:lnTo>
                    <a:pt x="197573" y="343863"/>
                  </a:lnTo>
                  <a:lnTo>
                    <a:pt x="192760" y="367515"/>
                  </a:lnTo>
                  <a:lnTo>
                    <a:pt x="187741" y="373824"/>
                  </a:lnTo>
                  <a:lnTo>
                    <a:pt x="180807" y="378628"/>
                  </a:lnTo>
                  <a:lnTo>
                    <a:pt x="173022" y="381939"/>
                  </a:lnTo>
                  <a:lnTo>
                    <a:pt x="164858" y="381764"/>
                  </a:lnTo>
                  <a:lnTo>
                    <a:pt x="151490" y="377589"/>
                  </a:lnTo>
                  <a:lnTo>
                    <a:pt x="138044" y="362104"/>
                  </a:lnTo>
                  <a:lnTo>
                    <a:pt x="133907" y="355898"/>
                  </a:lnTo>
                  <a:lnTo>
                    <a:pt x="131281" y="340009"/>
                  </a:lnTo>
                  <a:lnTo>
                    <a:pt x="137228" y="294601"/>
                  </a:lnTo>
                  <a:lnTo>
                    <a:pt x="150187" y="252695"/>
                  </a:lnTo>
                  <a:lnTo>
                    <a:pt x="166411" y="212164"/>
                  </a:lnTo>
                  <a:lnTo>
                    <a:pt x="182428" y="181183"/>
                  </a:lnTo>
                  <a:lnTo>
                    <a:pt x="200025" y="162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SMARTInkShape-Group107">
            <a:extLst>
              <a:ext uri="{FF2B5EF4-FFF2-40B4-BE49-F238E27FC236}">
                <a16:creationId xmlns:a16="http://schemas.microsoft.com/office/drawing/2014/main" xmlns="" id="{3EF8EF73-B645-4F00-8D9B-39252814F55C}"/>
              </a:ext>
            </a:extLst>
          </p:cNvPr>
          <p:cNvGrpSpPr/>
          <p:nvPr/>
        </p:nvGrpSpPr>
        <p:grpSpPr>
          <a:xfrm>
            <a:off x="4211024" y="5466229"/>
            <a:ext cx="789602" cy="284033"/>
            <a:chOff x="4211024" y="5466229"/>
            <a:chExt cx="789602" cy="284033"/>
          </a:xfrm>
        </p:grpSpPr>
        <p:sp>
          <p:nvSpPr>
            <p:cNvPr id="67" name="SMARTInkShape-279">
              <a:extLst>
                <a:ext uri="{FF2B5EF4-FFF2-40B4-BE49-F238E27FC236}">
                  <a16:creationId xmlns:a16="http://schemas.microsoft.com/office/drawing/2014/main" xmlns="" id="{FF07D9C1-4B98-4A70-BDAE-B3C2FEBD4E5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11024" y="5466370"/>
              <a:ext cx="183177" cy="137668"/>
            </a:xfrm>
            <a:custGeom>
              <a:avLst/>
              <a:gdLst/>
              <a:ahLst/>
              <a:cxnLst/>
              <a:rect l="0" t="0" r="0" b="0"/>
              <a:pathLst>
                <a:path w="183177" h="137668">
                  <a:moveTo>
                    <a:pt x="87926" y="58130"/>
                  </a:moveTo>
                  <a:lnTo>
                    <a:pt x="87926" y="58130"/>
                  </a:lnTo>
                  <a:lnTo>
                    <a:pt x="87926" y="55396"/>
                  </a:lnTo>
                  <a:lnTo>
                    <a:pt x="87573" y="55249"/>
                  </a:lnTo>
                  <a:lnTo>
                    <a:pt x="86240" y="55086"/>
                  </a:lnTo>
                  <a:lnTo>
                    <a:pt x="83507" y="48252"/>
                  </a:lnTo>
                  <a:lnTo>
                    <a:pt x="74491" y="10030"/>
                  </a:lnTo>
                  <a:lnTo>
                    <a:pt x="68070" y="3622"/>
                  </a:lnTo>
                  <a:lnTo>
                    <a:pt x="63696" y="626"/>
                  </a:lnTo>
                  <a:lnTo>
                    <a:pt x="56579" y="0"/>
                  </a:lnTo>
                  <a:lnTo>
                    <a:pt x="41008" y="2472"/>
                  </a:lnTo>
                  <a:lnTo>
                    <a:pt x="32671" y="7027"/>
                  </a:lnTo>
                  <a:lnTo>
                    <a:pt x="8273" y="38811"/>
                  </a:lnTo>
                  <a:lnTo>
                    <a:pt x="1219" y="65537"/>
                  </a:lnTo>
                  <a:lnTo>
                    <a:pt x="0" y="76356"/>
                  </a:lnTo>
                  <a:lnTo>
                    <a:pt x="8998" y="112722"/>
                  </a:lnTo>
                  <a:lnTo>
                    <a:pt x="19345" y="127418"/>
                  </a:lnTo>
                  <a:lnTo>
                    <a:pt x="29576" y="133963"/>
                  </a:lnTo>
                  <a:lnTo>
                    <a:pt x="39768" y="137342"/>
                  </a:lnTo>
                  <a:lnTo>
                    <a:pt x="46649" y="137667"/>
                  </a:lnTo>
                  <a:lnTo>
                    <a:pt x="61232" y="130811"/>
                  </a:lnTo>
                  <a:lnTo>
                    <a:pt x="70531" y="123214"/>
                  </a:lnTo>
                  <a:lnTo>
                    <a:pt x="79233" y="92995"/>
                  </a:lnTo>
                  <a:lnTo>
                    <a:pt x="89489" y="46088"/>
                  </a:lnTo>
                  <a:lnTo>
                    <a:pt x="93740" y="26614"/>
                  </a:lnTo>
                  <a:lnTo>
                    <a:pt x="93566" y="25478"/>
                  </a:lnTo>
                  <a:lnTo>
                    <a:pt x="93097" y="24720"/>
                  </a:lnTo>
                  <a:lnTo>
                    <a:pt x="92432" y="24215"/>
                  </a:lnTo>
                  <a:lnTo>
                    <a:pt x="91988" y="24231"/>
                  </a:lnTo>
                  <a:lnTo>
                    <a:pt x="91692" y="24594"/>
                  </a:lnTo>
                  <a:lnTo>
                    <a:pt x="91495" y="25190"/>
                  </a:lnTo>
                  <a:lnTo>
                    <a:pt x="86815" y="29033"/>
                  </a:lnTo>
                  <a:lnTo>
                    <a:pt x="85668" y="32380"/>
                  </a:lnTo>
                  <a:lnTo>
                    <a:pt x="85638" y="56611"/>
                  </a:lnTo>
                  <a:lnTo>
                    <a:pt x="93769" y="86701"/>
                  </a:lnTo>
                  <a:lnTo>
                    <a:pt x="105642" y="108956"/>
                  </a:lnTo>
                  <a:lnTo>
                    <a:pt x="115557" y="116777"/>
                  </a:lnTo>
                  <a:lnTo>
                    <a:pt x="125746" y="120192"/>
                  </a:lnTo>
                  <a:lnTo>
                    <a:pt x="140525" y="121204"/>
                  </a:lnTo>
                  <a:lnTo>
                    <a:pt x="158309" y="116447"/>
                  </a:lnTo>
                  <a:lnTo>
                    <a:pt x="173142" y="107893"/>
                  </a:lnTo>
                  <a:lnTo>
                    <a:pt x="183176" y="99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SMARTInkShape-280">
              <a:extLst>
                <a:ext uri="{FF2B5EF4-FFF2-40B4-BE49-F238E27FC236}">
                  <a16:creationId xmlns:a16="http://schemas.microsoft.com/office/drawing/2014/main" xmlns="" id="{21EA70EC-FFFD-40B7-BB51-A3CFD9B81E7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642668" y="5466229"/>
              <a:ext cx="106364" cy="284033"/>
            </a:xfrm>
            <a:custGeom>
              <a:avLst/>
              <a:gdLst/>
              <a:ahLst/>
              <a:cxnLst/>
              <a:rect l="0" t="0" r="0" b="0"/>
              <a:pathLst>
                <a:path w="106364" h="284033">
                  <a:moveTo>
                    <a:pt x="72207" y="51921"/>
                  </a:moveTo>
                  <a:lnTo>
                    <a:pt x="72207" y="51921"/>
                  </a:lnTo>
                  <a:lnTo>
                    <a:pt x="73892" y="51921"/>
                  </a:lnTo>
                  <a:lnTo>
                    <a:pt x="75661" y="50980"/>
                  </a:lnTo>
                  <a:lnTo>
                    <a:pt x="76626" y="50235"/>
                  </a:lnTo>
                  <a:lnTo>
                    <a:pt x="77699" y="48467"/>
                  </a:lnTo>
                  <a:lnTo>
                    <a:pt x="77985" y="47502"/>
                  </a:lnTo>
                  <a:lnTo>
                    <a:pt x="75498" y="36488"/>
                  </a:lnTo>
                  <a:lnTo>
                    <a:pt x="55619" y="10844"/>
                  </a:lnTo>
                  <a:lnTo>
                    <a:pt x="46596" y="4551"/>
                  </a:lnTo>
                  <a:lnTo>
                    <a:pt x="37219" y="452"/>
                  </a:lnTo>
                  <a:lnTo>
                    <a:pt x="30904" y="0"/>
                  </a:lnTo>
                  <a:lnTo>
                    <a:pt x="24922" y="1328"/>
                  </a:lnTo>
                  <a:lnTo>
                    <a:pt x="19912" y="4270"/>
                  </a:lnTo>
                  <a:lnTo>
                    <a:pt x="13125" y="14950"/>
                  </a:lnTo>
                  <a:lnTo>
                    <a:pt x="4863" y="35420"/>
                  </a:lnTo>
                  <a:lnTo>
                    <a:pt x="0" y="68646"/>
                  </a:lnTo>
                  <a:lnTo>
                    <a:pt x="4481" y="93839"/>
                  </a:lnTo>
                  <a:lnTo>
                    <a:pt x="17306" y="120226"/>
                  </a:lnTo>
                  <a:lnTo>
                    <a:pt x="22642" y="127669"/>
                  </a:lnTo>
                  <a:lnTo>
                    <a:pt x="38040" y="135827"/>
                  </a:lnTo>
                  <a:lnTo>
                    <a:pt x="46556" y="137660"/>
                  </a:lnTo>
                  <a:lnTo>
                    <a:pt x="49815" y="137656"/>
                  </a:lnTo>
                  <a:lnTo>
                    <a:pt x="57198" y="133888"/>
                  </a:lnTo>
                  <a:lnTo>
                    <a:pt x="61143" y="130907"/>
                  </a:lnTo>
                  <a:lnTo>
                    <a:pt x="67407" y="119129"/>
                  </a:lnTo>
                  <a:lnTo>
                    <a:pt x="82705" y="72236"/>
                  </a:lnTo>
                  <a:lnTo>
                    <a:pt x="104538" y="33216"/>
                  </a:lnTo>
                  <a:lnTo>
                    <a:pt x="105403" y="32395"/>
                  </a:lnTo>
                  <a:lnTo>
                    <a:pt x="105979" y="32201"/>
                  </a:lnTo>
                  <a:lnTo>
                    <a:pt x="106363" y="32425"/>
                  </a:lnTo>
                  <a:lnTo>
                    <a:pt x="103577" y="45686"/>
                  </a:lnTo>
                  <a:lnTo>
                    <a:pt x="95061" y="87558"/>
                  </a:lnTo>
                  <a:lnTo>
                    <a:pt x="92111" y="135179"/>
                  </a:lnTo>
                  <a:lnTo>
                    <a:pt x="93869" y="182105"/>
                  </a:lnTo>
                  <a:lnTo>
                    <a:pt x="97692" y="224392"/>
                  </a:lnTo>
                  <a:lnTo>
                    <a:pt x="102196" y="268726"/>
                  </a:lnTo>
                  <a:lnTo>
                    <a:pt x="103257" y="284032"/>
                  </a:lnTo>
                  <a:lnTo>
                    <a:pt x="100782" y="283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281">
              <a:extLst>
                <a:ext uri="{FF2B5EF4-FFF2-40B4-BE49-F238E27FC236}">
                  <a16:creationId xmlns:a16="http://schemas.microsoft.com/office/drawing/2014/main" xmlns="" id="{B151E53E-4F69-4474-94BE-A5E007BF0C1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746625" y="5474698"/>
              <a:ext cx="254001" cy="121868"/>
            </a:xfrm>
            <a:custGeom>
              <a:avLst/>
              <a:gdLst/>
              <a:ahLst/>
              <a:cxnLst/>
              <a:rect l="0" t="0" r="0" b="0"/>
              <a:pathLst>
                <a:path w="254001" h="121868">
                  <a:moveTo>
                    <a:pt x="0" y="113302"/>
                  </a:moveTo>
                  <a:lnTo>
                    <a:pt x="0" y="113302"/>
                  </a:lnTo>
                  <a:lnTo>
                    <a:pt x="0" y="116036"/>
                  </a:lnTo>
                  <a:lnTo>
                    <a:pt x="6088" y="119510"/>
                  </a:lnTo>
                  <a:lnTo>
                    <a:pt x="7958" y="119610"/>
                  </a:lnTo>
                  <a:lnTo>
                    <a:pt x="44448" y="108819"/>
                  </a:lnTo>
                  <a:lnTo>
                    <a:pt x="55856" y="102292"/>
                  </a:lnTo>
                  <a:lnTo>
                    <a:pt x="78421" y="75996"/>
                  </a:lnTo>
                  <a:lnTo>
                    <a:pt x="100773" y="29366"/>
                  </a:lnTo>
                  <a:lnTo>
                    <a:pt x="104248" y="11694"/>
                  </a:lnTo>
                  <a:lnTo>
                    <a:pt x="104744" y="0"/>
                  </a:lnTo>
                  <a:lnTo>
                    <a:pt x="104402" y="20"/>
                  </a:lnTo>
                  <a:lnTo>
                    <a:pt x="103081" y="983"/>
                  </a:lnTo>
                  <a:lnTo>
                    <a:pt x="102258" y="4469"/>
                  </a:lnTo>
                  <a:lnTo>
                    <a:pt x="101608" y="50057"/>
                  </a:lnTo>
                  <a:lnTo>
                    <a:pt x="105054" y="85083"/>
                  </a:lnTo>
                  <a:lnTo>
                    <a:pt x="112090" y="110790"/>
                  </a:lnTo>
                  <a:lnTo>
                    <a:pt x="115788" y="116066"/>
                  </a:lnTo>
                  <a:lnTo>
                    <a:pt x="119782" y="119587"/>
                  </a:lnTo>
                  <a:lnTo>
                    <a:pt x="125791" y="121387"/>
                  </a:lnTo>
                  <a:lnTo>
                    <a:pt x="129369" y="121867"/>
                  </a:lnTo>
                  <a:lnTo>
                    <a:pt x="135226" y="120519"/>
                  </a:lnTo>
                  <a:lnTo>
                    <a:pt x="140887" y="116509"/>
                  </a:lnTo>
                  <a:lnTo>
                    <a:pt x="153196" y="101445"/>
                  </a:lnTo>
                  <a:lnTo>
                    <a:pt x="158045" y="88505"/>
                  </a:lnTo>
                  <a:lnTo>
                    <a:pt x="166484" y="49877"/>
                  </a:lnTo>
                  <a:lnTo>
                    <a:pt x="164915" y="28568"/>
                  </a:lnTo>
                  <a:lnTo>
                    <a:pt x="162389" y="20578"/>
                  </a:lnTo>
                  <a:lnTo>
                    <a:pt x="162587" y="19383"/>
                  </a:lnTo>
                  <a:lnTo>
                    <a:pt x="163748" y="17115"/>
                  </a:lnTo>
                  <a:lnTo>
                    <a:pt x="164199" y="16722"/>
                  </a:lnTo>
                  <a:lnTo>
                    <a:pt x="164499" y="16812"/>
                  </a:lnTo>
                  <a:lnTo>
                    <a:pt x="164699" y="17225"/>
                  </a:lnTo>
                  <a:lnTo>
                    <a:pt x="166782" y="64360"/>
                  </a:lnTo>
                  <a:lnTo>
                    <a:pt x="173956" y="99997"/>
                  </a:lnTo>
                  <a:lnTo>
                    <a:pt x="177385" y="106918"/>
                  </a:lnTo>
                  <a:lnTo>
                    <a:pt x="184083" y="111406"/>
                  </a:lnTo>
                  <a:lnTo>
                    <a:pt x="197699" y="115475"/>
                  </a:lnTo>
                  <a:lnTo>
                    <a:pt x="206400" y="112269"/>
                  </a:lnTo>
                  <a:lnTo>
                    <a:pt x="216969" y="105435"/>
                  </a:lnTo>
                  <a:lnTo>
                    <a:pt x="243287" y="78514"/>
                  </a:lnTo>
                  <a:lnTo>
                    <a:pt x="254000" y="59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" name="SMARTInkShape-Group108">
            <a:extLst>
              <a:ext uri="{FF2B5EF4-FFF2-40B4-BE49-F238E27FC236}">
                <a16:creationId xmlns:a16="http://schemas.microsoft.com/office/drawing/2014/main" xmlns="" id="{6CE8058B-2559-4DD9-9AF4-C38BC0F5C198}"/>
              </a:ext>
            </a:extLst>
          </p:cNvPr>
          <p:cNvGrpSpPr/>
          <p:nvPr/>
        </p:nvGrpSpPr>
        <p:grpSpPr>
          <a:xfrm>
            <a:off x="4991924" y="5307255"/>
            <a:ext cx="2240727" cy="503238"/>
            <a:chOff x="4991924" y="5307255"/>
            <a:chExt cx="2240727" cy="503238"/>
          </a:xfrm>
        </p:grpSpPr>
        <p:sp>
          <p:nvSpPr>
            <p:cNvPr id="71" name="SMARTInkShape-282">
              <a:extLst>
                <a:ext uri="{FF2B5EF4-FFF2-40B4-BE49-F238E27FC236}">
                  <a16:creationId xmlns:a16="http://schemas.microsoft.com/office/drawing/2014/main" xmlns="" id="{D0E61977-F73B-4368-9D13-EC2F25BFC58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91924" y="5307255"/>
              <a:ext cx="484952" cy="290299"/>
            </a:xfrm>
            <a:custGeom>
              <a:avLst/>
              <a:gdLst/>
              <a:ahLst/>
              <a:cxnLst/>
              <a:rect l="0" t="0" r="0" b="0"/>
              <a:pathLst>
                <a:path w="484952" h="290299">
                  <a:moveTo>
                    <a:pt x="72201" y="191845"/>
                  </a:moveTo>
                  <a:lnTo>
                    <a:pt x="72201" y="191845"/>
                  </a:lnTo>
                  <a:lnTo>
                    <a:pt x="77668" y="186378"/>
                  </a:lnTo>
                  <a:lnTo>
                    <a:pt x="78159" y="184947"/>
                  </a:lnTo>
                  <a:lnTo>
                    <a:pt x="78528" y="180788"/>
                  </a:lnTo>
                  <a:lnTo>
                    <a:pt x="71802" y="172890"/>
                  </a:lnTo>
                  <a:lnTo>
                    <a:pt x="62558" y="166669"/>
                  </a:lnTo>
                  <a:lnTo>
                    <a:pt x="55333" y="165721"/>
                  </a:lnTo>
                  <a:lnTo>
                    <a:pt x="45213" y="167172"/>
                  </a:lnTo>
                  <a:lnTo>
                    <a:pt x="39040" y="169943"/>
                  </a:lnTo>
                  <a:lnTo>
                    <a:pt x="18112" y="184640"/>
                  </a:lnTo>
                  <a:lnTo>
                    <a:pt x="6709" y="202873"/>
                  </a:lnTo>
                  <a:lnTo>
                    <a:pt x="1030" y="221279"/>
                  </a:lnTo>
                  <a:lnTo>
                    <a:pt x="0" y="228916"/>
                  </a:lnTo>
                  <a:lnTo>
                    <a:pt x="6401" y="261525"/>
                  </a:lnTo>
                  <a:lnTo>
                    <a:pt x="14761" y="275089"/>
                  </a:lnTo>
                  <a:lnTo>
                    <a:pt x="26176" y="284675"/>
                  </a:lnTo>
                  <a:lnTo>
                    <a:pt x="36809" y="290298"/>
                  </a:lnTo>
                  <a:lnTo>
                    <a:pt x="44359" y="290165"/>
                  </a:lnTo>
                  <a:lnTo>
                    <a:pt x="51007" y="288107"/>
                  </a:lnTo>
                  <a:lnTo>
                    <a:pt x="53962" y="286016"/>
                  </a:lnTo>
                  <a:lnTo>
                    <a:pt x="60682" y="279484"/>
                  </a:lnTo>
                  <a:lnTo>
                    <a:pt x="67690" y="262419"/>
                  </a:lnTo>
                  <a:lnTo>
                    <a:pt x="71607" y="234757"/>
                  </a:lnTo>
                  <a:lnTo>
                    <a:pt x="71245" y="190645"/>
                  </a:lnTo>
                  <a:lnTo>
                    <a:pt x="69318" y="181587"/>
                  </a:lnTo>
                  <a:lnTo>
                    <a:pt x="69221" y="181479"/>
                  </a:lnTo>
                  <a:lnTo>
                    <a:pt x="69156" y="181759"/>
                  </a:lnTo>
                  <a:lnTo>
                    <a:pt x="88131" y="228330"/>
                  </a:lnTo>
                  <a:lnTo>
                    <a:pt x="104684" y="272639"/>
                  </a:lnTo>
                  <a:lnTo>
                    <a:pt x="110627" y="279847"/>
                  </a:lnTo>
                  <a:lnTo>
                    <a:pt x="113693" y="282263"/>
                  </a:lnTo>
                  <a:lnTo>
                    <a:pt x="121804" y="284007"/>
                  </a:lnTo>
                  <a:lnTo>
                    <a:pt x="126436" y="283978"/>
                  </a:lnTo>
                  <a:lnTo>
                    <a:pt x="136287" y="279242"/>
                  </a:lnTo>
                  <a:lnTo>
                    <a:pt x="153612" y="263515"/>
                  </a:lnTo>
                  <a:lnTo>
                    <a:pt x="165624" y="242596"/>
                  </a:lnTo>
                  <a:lnTo>
                    <a:pt x="176178" y="195889"/>
                  </a:lnTo>
                  <a:lnTo>
                    <a:pt x="179980" y="148829"/>
                  </a:lnTo>
                  <a:lnTo>
                    <a:pt x="182561" y="101334"/>
                  </a:lnTo>
                  <a:lnTo>
                    <a:pt x="180691" y="55683"/>
                  </a:lnTo>
                  <a:lnTo>
                    <a:pt x="173770" y="9388"/>
                  </a:lnTo>
                  <a:lnTo>
                    <a:pt x="171040" y="0"/>
                  </a:lnTo>
                  <a:lnTo>
                    <a:pt x="170902" y="95"/>
                  </a:lnTo>
                  <a:lnTo>
                    <a:pt x="170680" y="4469"/>
                  </a:lnTo>
                  <a:lnTo>
                    <a:pt x="173672" y="51981"/>
                  </a:lnTo>
                  <a:lnTo>
                    <a:pt x="173775" y="97516"/>
                  </a:lnTo>
                  <a:lnTo>
                    <a:pt x="172855" y="138287"/>
                  </a:lnTo>
                  <a:lnTo>
                    <a:pt x="171066" y="179502"/>
                  </a:lnTo>
                  <a:lnTo>
                    <a:pt x="175783" y="223143"/>
                  </a:lnTo>
                  <a:lnTo>
                    <a:pt x="185564" y="261117"/>
                  </a:lnTo>
                  <a:lnTo>
                    <a:pt x="196116" y="280487"/>
                  </a:lnTo>
                  <a:lnTo>
                    <a:pt x="200887" y="285687"/>
                  </a:lnTo>
                  <a:lnTo>
                    <a:pt x="204911" y="286509"/>
                  </a:lnTo>
                  <a:lnTo>
                    <a:pt x="220962" y="284295"/>
                  </a:lnTo>
                  <a:lnTo>
                    <a:pt x="229334" y="281029"/>
                  </a:lnTo>
                  <a:lnTo>
                    <a:pt x="239997" y="271853"/>
                  </a:lnTo>
                  <a:lnTo>
                    <a:pt x="246488" y="260197"/>
                  </a:lnTo>
                  <a:lnTo>
                    <a:pt x="254565" y="229051"/>
                  </a:lnTo>
                  <a:lnTo>
                    <a:pt x="255410" y="197502"/>
                  </a:lnTo>
                  <a:lnTo>
                    <a:pt x="244149" y="159988"/>
                  </a:lnTo>
                  <a:lnTo>
                    <a:pt x="239286" y="152874"/>
                  </a:lnTo>
                  <a:lnTo>
                    <a:pt x="233950" y="148066"/>
                  </a:lnTo>
                  <a:lnTo>
                    <a:pt x="229226" y="145930"/>
                  </a:lnTo>
                  <a:lnTo>
                    <a:pt x="227332" y="146065"/>
                  </a:lnTo>
                  <a:lnTo>
                    <a:pt x="225716" y="146861"/>
                  </a:lnTo>
                  <a:lnTo>
                    <a:pt x="223333" y="149274"/>
                  </a:lnTo>
                  <a:lnTo>
                    <a:pt x="222274" y="151523"/>
                  </a:lnTo>
                  <a:lnTo>
                    <a:pt x="223362" y="158143"/>
                  </a:lnTo>
                  <a:lnTo>
                    <a:pt x="227605" y="165122"/>
                  </a:lnTo>
                  <a:lnTo>
                    <a:pt x="239931" y="174994"/>
                  </a:lnTo>
                  <a:lnTo>
                    <a:pt x="253891" y="181696"/>
                  </a:lnTo>
                  <a:lnTo>
                    <a:pt x="287074" y="185273"/>
                  </a:lnTo>
                  <a:lnTo>
                    <a:pt x="302155" y="185466"/>
                  </a:lnTo>
                  <a:lnTo>
                    <a:pt x="307753" y="182660"/>
                  </a:lnTo>
                  <a:lnTo>
                    <a:pt x="328588" y="164046"/>
                  </a:lnTo>
                  <a:lnTo>
                    <a:pt x="327457" y="165185"/>
                  </a:lnTo>
                  <a:lnTo>
                    <a:pt x="326759" y="166826"/>
                  </a:lnTo>
                  <a:lnTo>
                    <a:pt x="326573" y="167757"/>
                  </a:lnTo>
                  <a:lnTo>
                    <a:pt x="303542" y="214598"/>
                  </a:lnTo>
                  <a:lnTo>
                    <a:pt x="301162" y="236391"/>
                  </a:lnTo>
                  <a:lnTo>
                    <a:pt x="312405" y="264192"/>
                  </a:lnTo>
                  <a:lnTo>
                    <a:pt x="320467" y="274743"/>
                  </a:lnTo>
                  <a:lnTo>
                    <a:pt x="328356" y="279018"/>
                  </a:lnTo>
                  <a:lnTo>
                    <a:pt x="348088" y="286002"/>
                  </a:lnTo>
                  <a:lnTo>
                    <a:pt x="360085" y="285830"/>
                  </a:lnTo>
                  <a:lnTo>
                    <a:pt x="376991" y="280926"/>
                  </a:lnTo>
                  <a:lnTo>
                    <a:pt x="392128" y="268452"/>
                  </a:lnTo>
                  <a:lnTo>
                    <a:pt x="406383" y="246644"/>
                  </a:lnTo>
                  <a:lnTo>
                    <a:pt x="416488" y="223481"/>
                  </a:lnTo>
                  <a:lnTo>
                    <a:pt x="419471" y="207451"/>
                  </a:lnTo>
                  <a:lnTo>
                    <a:pt x="416818" y="184680"/>
                  </a:lnTo>
                  <a:lnTo>
                    <a:pt x="413924" y="175180"/>
                  </a:lnTo>
                  <a:lnTo>
                    <a:pt x="409992" y="170209"/>
                  </a:lnTo>
                  <a:lnTo>
                    <a:pt x="404716" y="166002"/>
                  </a:lnTo>
                  <a:lnTo>
                    <a:pt x="398844" y="162955"/>
                  </a:lnTo>
                  <a:lnTo>
                    <a:pt x="393647" y="162307"/>
                  </a:lnTo>
                  <a:lnTo>
                    <a:pt x="391273" y="162628"/>
                  </a:lnTo>
                  <a:lnTo>
                    <a:pt x="382876" y="168136"/>
                  </a:lnTo>
                  <a:lnTo>
                    <a:pt x="377056" y="174786"/>
                  </a:lnTo>
                  <a:lnTo>
                    <a:pt x="373098" y="189652"/>
                  </a:lnTo>
                  <a:lnTo>
                    <a:pt x="373062" y="202954"/>
                  </a:lnTo>
                  <a:lnTo>
                    <a:pt x="388233" y="247930"/>
                  </a:lnTo>
                  <a:lnTo>
                    <a:pt x="389781" y="251460"/>
                  </a:lnTo>
                  <a:lnTo>
                    <a:pt x="415686" y="281208"/>
                  </a:lnTo>
                  <a:lnTo>
                    <a:pt x="427622" y="284802"/>
                  </a:lnTo>
                  <a:lnTo>
                    <a:pt x="439507" y="284730"/>
                  </a:lnTo>
                  <a:lnTo>
                    <a:pt x="458159" y="277418"/>
                  </a:lnTo>
                  <a:lnTo>
                    <a:pt x="469751" y="267390"/>
                  </a:lnTo>
                  <a:lnTo>
                    <a:pt x="484951" y="248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283">
              <a:extLst>
                <a:ext uri="{FF2B5EF4-FFF2-40B4-BE49-F238E27FC236}">
                  <a16:creationId xmlns:a16="http://schemas.microsoft.com/office/drawing/2014/main" xmlns="" id="{725D0266-9853-4432-B0CA-6BA672FDF77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87950" y="5400675"/>
              <a:ext cx="101601" cy="6301"/>
            </a:xfrm>
            <a:custGeom>
              <a:avLst/>
              <a:gdLst/>
              <a:ahLst/>
              <a:cxnLst/>
              <a:rect l="0" t="0" r="0" b="0"/>
              <a:pathLst>
                <a:path w="101601" h="630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4" y="941"/>
                  </a:lnTo>
                  <a:lnTo>
                    <a:pt x="9149" y="4419"/>
                  </a:lnTo>
                  <a:lnTo>
                    <a:pt x="29514" y="6300"/>
                  </a:lnTo>
                  <a:lnTo>
                    <a:pt x="68168" y="296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284">
              <a:extLst>
                <a:ext uri="{FF2B5EF4-FFF2-40B4-BE49-F238E27FC236}">
                  <a16:creationId xmlns:a16="http://schemas.microsoft.com/office/drawing/2014/main" xmlns="" id="{8D140C9B-0FC1-41CA-B721-C6718A83B6B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65775" y="5565775"/>
              <a:ext cx="25401" cy="11355"/>
            </a:xfrm>
            <a:custGeom>
              <a:avLst/>
              <a:gdLst/>
              <a:ahLst/>
              <a:cxnLst/>
              <a:rect l="0" t="0" r="0" b="0"/>
              <a:pathLst>
                <a:path w="25401" h="11355">
                  <a:moveTo>
                    <a:pt x="0" y="9525"/>
                  </a:moveTo>
                  <a:lnTo>
                    <a:pt x="0" y="9525"/>
                  </a:lnTo>
                  <a:lnTo>
                    <a:pt x="0" y="11210"/>
                  </a:lnTo>
                  <a:lnTo>
                    <a:pt x="705" y="11354"/>
                  </a:lnTo>
                  <a:lnTo>
                    <a:pt x="3371" y="10573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285">
              <a:extLst>
                <a:ext uri="{FF2B5EF4-FFF2-40B4-BE49-F238E27FC236}">
                  <a16:creationId xmlns:a16="http://schemas.microsoft.com/office/drawing/2014/main" xmlns="" id="{418A9610-BF13-4D5B-9DFC-EF2F93B8BEB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21350" y="5473602"/>
              <a:ext cx="425451" cy="135568"/>
            </a:xfrm>
            <a:custGeom>
              <a:avLst/>
              <a:gdLst/>
              <a:ahLst/>
              <a:cxnLst/>
              <a:rect l="0" t="0" r="0" b="0"/>
              <a:pathLst>
                <a:path w="425451" h="135568">
                  <a:moveTo>
                    <a:pt x="0" y="104873"/>
                  </a:moveTo>
                  <a:lnTo>
                    <a:pt x="0" y="104873"/>
                  </a:lnTo>
                  <a:lnTo>
                    <a:pt x="941" y="60516"/>
                  </a:lnTo>
                  <a:lnTo>
                    <a:pt x="9149" y="20398"/>
                  </a:lnTo>
                  <a:lnTo>
                    <a:pt x="15019" y="9444"/>
                  </a:lnTo>
                  <a:lnTo>
                    <a:pt x="24598" y="1730"/>
                  </a:lnTo>
                  <a:lnTo>
                    <a:pt x="31393" y="0"/>
                  </a:lnTo>
                  <a:lnTo>
                    <a:pt x="34687" y="33"/>
                  </a:lnTo>
                  <a:lnTo>
                    <a:pt x="36883" y="760"/>
                  </a:lnTo>
                  <a:lnTo>
                    <a:pt x="38347" y="1951"/>
                  </a:lnTo>
                  <a:lnTo>
                    <a:pt x="47435" y="17824"/>
                  </a:lnTo>
                  <a:lnTo>
                    <a:pt x="55088" y="60899"/>
                  </a:lnTo>
                  <a:lnTo>
                    <a:pt x="64759" y="102410"/>
                  </a:lnTo>
                  <a:lnTo>
                    <a:pt x="71713" y="120371"/>
                  </a:lnTo>
                  <a:lnTo>
                    <a:pt x="79850" y="128694"/>
                  </a:lnTo>
                  <a:lnTo>
                    <a:pt x="84983" y="132395"/>
                  </a:lnTo>
                  <a:lnTo>
                    <a:pt x="97272" y="135567"/>
                  </a:lnTo>
                  <a:lnTo>
                    <a:pt x="116193" y="134429"/>
                  </a:lnTo>
                  <a:lnTo>
                    <a:pt x="121912" y="133043"/>
                  </a:lnTo>
                  <a:lnTo>
                    <a:pt x="131089" y="126801"/>
                  </a:lnTo>
                  <a:lnTo>
                    <a:pt x="140324" y="115251"/>
                  </a:lnTo>
                  <a:lnTo>
                    <a:pt x="143858" y="106310"/>
                  </a:lnTo>
                  <a:lnTo>
                    <a:pt x="147120" y="79404"/>
                  </a:lnTo>
                  <a:lnTo>
                    <a:pt x="142951" y="50471"/>
                  </a:lnTo>
                  <a:lnTo>
                    <a:pt x="133679" y="29177"/>
                  </a:lnTo>
                  <a:lnTo>
                    <a:pt x="131452" y="25834"/>
                  </a:lnTo>
                  <a:lnTo>
                    <a:pt x="125216" y="21179"/>
                  </a:lnTo>
                  <a:lnTo>
                    <a:pt x="112850" y="14829"/>
                  </a:lnTo>
                  <a:lnTo>
                    <a:pt x="108834" y="15230"/>
                  </a:lnTo>
                  <a:lnTo>
                    <a:pt x="107481" y="15830"/>
                  </a:lnTo>
                  <a:lnTo>
                    <a:pt x="106579" y="16583"/>
                  </a:lnTo>
                  <a:lnTo>
                    <a:pt x="105978" y="17438"/>
                  </a:lnTo>
                  <a:lnTo>
                    <a:pt x="107191" y="21210"/>
                  </a:lnTo>
                  <a:lnTo>
                    <a:pt x="112033" y="28885"/>
                  </a:lnTo>
                  <a:lnTo>
                    <a:pt x="122056" y="36026"/>
                  </a:lnTo>
                  <a:lnTo>
                    <a:pt x="136197" y="39789"/>
                  </a:lnTo>
                  <a:lnTo>
                    <a:pt x="148187" y="40904"/>
                  </a:lnTo>
                  <a:lnTo>
                    <a:pt x="174699" y="28711"/>
                  </a:lnTo>
                  <a:lnTo>
                    <a:pt x="189262" y="16942"/>
                  </a:lnTo>
                  <a:lnTo>
                    <a:pt x="191714" y="13699"/>
                  </a:lnTo>
                  <a:lnTo>
                    <a:pt x="193288" y="10428"/>
                  </a:lnTo>
                  <a:lnTo>
                    <a:pt x="193064" y="10512"/>
                  </a:lnTo>
                  <a:lnTo>
                    <a:pt x="191875" y="11547"/>
                  </a:lnTo>
                  <a:lnTo>
                    <a:pt x="187227" y="23935"/>
                  </a:lnTo>
                  <a:lnTo>
                    <a:pt x="184758" y="42946"/>
                  </a:lnTo>
                  <a:lnTo>
                    <a:pt x="184174" y="88015"/>
                  </a:lnTo>
                  <a:lnTo>
                    <a:pt x="185219" y="97733"/>
                  </a:lnTo>
                  <a:lnTo>
                    <a:pt x="189211" y="109108"/>
                  </a:lnTo>
                  <a:lnTo>
                    <a:pt x="196395" y="118397"/>
                  </a:lnTo>
                  <a:lnTo>
                    <a:pt x="210322" y="129613"/>
                  </a:lnTo>
                  <a:lnTo>
                    <a:pt x="213945" y="129833"/>
                  </a:lnTo>
                  <a:lnTo>
                    <a:pt x="222675" y="127255"/>
                  </a:lnTo>
                  <a:lnTo>
                    <a:pt x="228671" y="123523"/>
                  </a:lnTo>
                  <a:lnTo>
                    <a:pt x="237081" y="113692"/>
                  </a:lnTo>
                  <a:lnTo>
                    <a:pt x="245183" y="91066"/>
                  </a:lnTo>
                  <a:lnTo>
                    <a:pt x="248665" y="60727"/>
                  </a:lnTo>
                  <a:lnTo>
                    <a:pt x="247709" y="26259"/>
                  </a:lnTo>
                  <a:lnTo>
                    <a:pt x="249558" y="20427"/>
                  </a:lnTo>
                  <a:lnTo>
                    <a:pt x="251039" y="17884"/>
                  </a:lnTo>
                  <a:lnTo>
                    <a:pt x="253084" y="16188"/>
                  </a:lnTo>
                  <a:lnTo>
                    <a:pt x="258179" y="14305"/>
                  </a:lnTo>
                  <a:lnTo>
                    <a:pt x="265312" y="13244"/>
                  </a:lnTo>
                  <a:lnTo>
                    <a:pt x="270669" y="15818"/>
                  </a:lnTo>
                  <a:lnTo>
                    <a:pt x="277754" y="22277"/>
                  </a:lnTo>
                  <a:lnTo>
                    <a:pt x="281138" y="27947"/>
                  </a:lnTo>
                  <a:lnTo>
                    <a:pt x="296781" y="73754"/>
                  </a:lnTo>
                  <a:lnTo>
                    <a:pt x="298000" y="106317"/>
                  </a:lnTo>
                  <a:lnTo>
                    <a:pt x="295886" y="116355"/>
                  </a:lnTo>
                  <a:lnTo>
                    <a:pt x="292668" y="122857"/>
                  </a:lnTo>
                  <a:lnTo>
                    <a:pt x="292269" y="118551"/>
                  </a:lnTo>
                  <a:lnTo>
                    <a:pt x="296042" y="73491"/>
                  </a:lnTo>
                  <a:lnTo>
                    <a:pt x="312128" y="28387"/>
                  </a:lnTo>
                  <a:lnTo>
                    <a:pt x="314878" y="23489"/>
                  </a:lnTo>
                  <a:lnTo>
                    <a:pt x="316457" y="22042"/>
                  </a:lnTo>
                  <a:lnTo>
                    <a:pt x="320094" y="20434"/>
                  </a:lnTo>
                  <a:lnTo>
                    <a:pt x="322051" y="20711"/>
                  </a:lnTo>
                  <a:lnTo>
                    <a:pt x="326108" y="22900"/>
                  </a:lnTo>
                  <a:lnTo>
                    <a:pt x="330673" y="28099"/>
                  </a:lnTo>
                  <a:lnTo>
                    <a:pt x="338280" y="57929"/>
                  </a:lnTo>
                  <a:lnTo>
                    <a:pt x="345773" y="99853"/>
                  </a:lnTo>
                  <a:lnTo>
                    <a:pt x="351468" y="108051"/>
                  </a:lnTo>
                  <a:lnTo>
                    <a:pt x="354962" y="111225"/>
                  </a:lnTo>
                  <a:lnTo>
                    <a:pt x="363548" y="114751"/>
                  </a:lnTo>
                  <a:lnTo>
                    <a:pt x="372891" y="115613"/>
                  </a:lnTo>
                  <a:lnTo>
                    <a:pt x="381747" y="113645"/>
                  </a:lnTo>
                  <a:lnTo>
                    <a:pt x="401408" y="101827"/>
                  </a:lnTo>
                  <a:lnTo>
                    <a:pt x="425450" y="73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286">
              <a:extLst>
                <a:ext uri="{FF2B5EF4-FFF2-40B4-BE49-F238E27FC236}">
                  <a16:creationId xmlns:a16="http://schemas.microsoft.com/office/drawing/2014/main" xmlns="" id="{4BC75783-E429-4864-9EEE-7AFA8B930C1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49989" y="5397500"/>
              <a:ext cx="3137" cy="3176"/>
            </a:xfrm>
            <a:custGeom>
              <a:avLst/>
              <a:gdLst/>
              <a:ahLst/>
              <a:cxnLst/>
              <a:rect l="0" t="0" r="0" b="0"/>
              <a:pathLst>
                <a:path w="3137" h="3176">
                  <a:moveTo>
                    <a:pt x="3136" y="3175"/>
                  </a:moveTo>
                  <a:lnTo>
                    <a:pt x="3136" y="3175"/>
                  </a:lnTo>
                  <a:lnTo>
                    <a:pt x="402" y="3175"/>
                  </a:lnTo>
                  <a:lnTo>
                    <a:pt x="255" y="2822"/>
                  </a:lnTo>
                  <a:lnTo>
                    <a:pt x="0" y="441"/>
                  </a:lnTo>
                  <a:lnTo>
                    <a:pt x="340" y="294"/>
                  </a:lnTo>
                  <a:lnTo>
                    <a:pt x="31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SMARTInkShape-287">
              <a:extLst>
                <a:ext uri="{FF2B5EF4-FFF2-40B4-BE49-F238E27FC236}">
                  <a16:creationId xmlns:a16="http://schemas.microsoft.com/office/drawing/2014/main" xmlns="" id="{C0E63CA6-108F-4DB3-8758-3FC139ED3D7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30173" y="5315701"/>
              <a:ext cx="280153" cy="494792"/>
            </a:xfrm>
            <a:custGeom>
              <a:avLst/>
              <a:gdLst/>
              <a:ahLst/>
              <a:cxnLst/>
              <a:rect l="0" t="0" r="0" b="0"/>
              <a:pathLst>
                <a:path w="280153" h="494792">
                  <a:moveTo>
                    <a:pt x="73777" y="215149"/>
                  </a:moveTo>
                  <a:lnTo>
                    <a:pt x="73777" y="215149"/>
                  </a:lnTo>
                  <a:lnTo>
                    <a:pt x="75462" y="215149"/>
                  </a:lnTo>
                  <a:lnTo>
                    <a:pt x="77231" y="214208"/>
                  </a:lnTo>
                  <a:lnTo>
                    <a:pt x="79193" y="212967"/>
                  </a:lnTo>
                  <a:lnTo>
                    <a:pt x="81240" y="212415"/>
                  </a:lnTo>
                  <a:lnTo>
                    <a:pt x="83326" y="210289"/>
                  </a:lnTo>
                  <a:lnTo>
                    <a:pt x="89026" y="197696"/>
                  </a:lnTo>
                  <a:lnTo>
                    <a:pt x="89467" y="193201"/>
                  </a:lnTo>
                  <a:lnTo>
                    <a:pt x="86728" y="174098"/>
                  </a:lnTo>
                  <a:lnTo>
                    <a:pt x="81691" y="162887"/>
                  </a:lnTo>
                  <a:lnTo>
                    <a:pt x="77765" y="158642"/>
                  </a:lnTo>
                  <a:lnTo>
                    <a:pt x="75024" y="157722"/>
                  </a:lnTo>
                  <a:lnTo>
                    <a:pt x="64778" y="158113"/>
                  </a:lnTo>
                  <a:lnTo>
                    <a:pt x="58136" y="159578"/>
                  </a:lnTo>
                  <a:lnTo>
                    <a:pt x="30671" y="178073"/>
                  </a:lnTo>
                  <a:lnTo>
                    <a:pt x="5976" y="209446"/>
                  </a:lnTo>
                  <a:lnTo>
                    <a:pt x="65" y="224670"/>
                  </a:lnTo>
                  <a:lnTo>
                    <a:pt x="0" y="241488"/>
                  </a:lnTo>
                  <a:lnTo>
                    <a:pt x="5586" y="256506"/>
                  </a:lnTo>
                  <a:lnTo>
                    <a:pt x="17315" y="268207"/>
                  </a:lnTo>
                  <a:lnTo>
                    <a:pt x="28590" y="275007"/>
                  </a:lnTo>
                  <a:lnTo>
                    <a:pt x="52086" y="279759"/>
                  </a:lnTo>
                  <a:lnTo>
                    <a:pt x="58610" y="279377"/>
                  </a:lnTo>
                  <a:lnTo>
                    <a:pt x="64567" y="276150"/>
                  </a:lnTo>
                  <a:lnTo>
                    <a:pt x="70389" y="270836"/>
                  </a:lnTo>
                  <a:lnTo>
                    <a:pt x="76928" y="260263"/>
                  </a:lnTo>
                  <a:lnTo>
                    <a:pt x="78705" y="253544"/>
                  </a:lnTo>
                  <a:lnTo>
                    <a:pt x="80044" y="209824"/>
                  </a:lnTo>
                  <a:lnTo>
                    <a:pt x="80455" y="198206"/>
                  </a:lnTo>
                  <a:lnTo>
                    <a:pt x="81949" y="192412"/>
                  </a:lnTo>
                  <a:lnTo>
                    <a:pt x="81694" y="191524"/>
                  </a:lnTo>
                  <a:lnTo>
                    <a:pt x="80437" y="190100"/>
                  </a:lnTo>
                  <a:lnTo>
                    <a:pt x="80838" y="228559"/>
                  </a:lnTo>
                  <a:lnTo>
                    <a:pt x="87966" y="275836"/>
                  </a:lnTo>
                  <a:lnTo>
                    <a:pt x="95427" y="315830"/>
                  </a:lnTo>
                  <a:lnTo>
                    <a:pt x="104159" y="359345"/>
                  </a:lnTo>
                  <a:lnTo>
                    <a:pt x="107751" y="404216"/>
                  </a:lnTo>
                  <a:lnTo>
                    <a:pt x="102528" y="448514"/>
                  </a:lnTo>
                  <a:lnTo>
                    <a:pt x="90943" y="479201"/>
                  </a:lnTo>
                  <a:lnTo>
                    <a:pt x="85639" y="485141"/>
                  </a:lnTo>
                  <a:lnTo>
                    <a:pt x="73881" y="491408"/>
                  </a:lnTo>
                  <a:lnTo>
                    <a:pt x="63945" y="494565"/>
                  </a:lnTo>
                  <a:lnTo>
                    <a:pt x="56002" y="494791"/>
                  </a:lnTo>
                  <a:lnTo>
                    <a:pt x="52402" y="492946"/>
                  </a:lnTo>
                  <a:lnTo>
                    <a:pt x="45580" y="486193"/>
                  </a:lnTo>
                  <a:lnTo>
                    <a:pt x="37474" y="472474"/>
                  </a:lnTo>
                  <a:lnTo>
                    <a:pt x="33484" y="450560"/>
                  </a:lnTo>
                  <a:lnTo>
                    <a:pt x="35476" y="413690"/>
                  </a:lnTo>
                  <a:lnTo>
                    <a:pt x="42405" y="387312"/>
                  </a:lnTo>
                  <a:lnTo>
                    <a:pt x="60648" y="353225"/>
                  </a:lnTo>
                  <a:lnTo>
                    <a:pt x="104519" y="309261"/>
                  </a:lnTo>
                  <a:lnTo>
                    <a:pt x="134693" y="267633"/>
                  </a:lnTo>
                  <a:lnTo>
                    <a:pt x="148439" y="233737"/>
                  </a:lnTo>
                  <a:lnTo>
                    <a:pt x="159473" y="186587"/>
                  </a:lnTo>
                  <a:lnTo>
                    <a:pt x="167872" y="142362"/>
                  </a:lnTo>
                  <a:lnTo>
                    <a:pt x="173814" y="99273"/>
                  </a:lnTo>
                  <a:lnTo>
                    <a:pt x="176857" y="59323"/>
                  </a:lnTo>
                  <a:lnTo>
                    <a:pt x="180999" y="12082"/>
                  </a:lnTo>
                  <a:lnTo>
                    <a:pt x="181684" y="0"/>
                  </a:lnTo>
                  <a:lnTo>
                    <a:pt x="181714" y="1157"/>
                  </a:lnTo>
                  <a:lnTo>
                    <a:pt x="175312" y="45712"/>
                  </a:lnTo>
                  <a:lnTo>
                    <a:pt x="170790" y="87357"/>
                  </a:lnTo>
                  <a:lnTo>
                    <a:pt x="169728" y="128327"/>
                  </a:lnTo>
                  <a:lnTo>
                    <a:pt x="174473" y="174419"/>
                  </a:lnTo>
                  <a:lnTo>
                    <a:pt x="179631" y="214511"/>
                  </a:lnTo>
                  <a:lnTo>
                    <a:pt x="185099" y="262067"/>
                  </a:lnTo>
                  <a:lnTo>
                    <a:pt x="187459" y="269868"/>
                  </a:lnTo>
                  <a:lnTo>
                    <a:pt x="190860" y="274511"/>
                  </a:lnTo>
                  <a:lnTo>
                    <a:pt x="200367" y="276810"/>
                  </a:lnTo>
                  <a:lnTo>
                    <a:pt x="222725" y="278285"/>
                  </a:lnTo>
                  <a:lnTo>
                    <a:pt x="255103" y="269181"/>
                  </a:lnTo>
                  <a:lnTo>
                    <a:pt x="268849" y="261850"/>
                  </a:lnTo>
                  <a:lnTo>
                    <a:pt x="275129" y="256366"/>
                  </a:lnTo>
                  <a:lnTo>
                    <a:pt x="280152" y="246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288">
              <a:extLst>
                <a:ext uri="{FF2B5EF4-FFF2-40B4-BE49-F238E27FC236}">
                  <a16:creationId xmlns:a16="http://schemas.microsoft.com/office/drawing/2014/main" xmlns="" id="{C56B067B-C4CA-4DF4-96AC-9153FF9C05B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92981" y="5422900"/>
              <a:ext cx="88770" cy="6351"/>
            </a:xfrm>
            <a:custGeom>
              <a:avLst/>
              <a:gdLst/>
              <a:ahLst/>
              <a:cxnLst/>
              <a:rect l="0" t="0" r="0" b="0"/>
              <a:pathLst>
                <a:path w="88770" h="6351">
                  <a:moveTo>
                    <a:pt x="3044" y="6350"/>
                  </a:moveTo>
                  <a:lnTo>
                    <a:pt x="3044" y="6350"/>
                  </a:lnTo>
                  <a:lnTo>
                    <a:pt x="0" y="6350"/>
                  </a:lnTo>
                  <a:lnTo>
                    <a:pt x="41659" y="3815"/>
                  </a:lnTo>
                  <a:lnTo>
                    <a:pt x="887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289">
              <a:extLst>
                <a:ext uri="{FF2B5EF4-FFF2-40B4-BE49-F238E27FC236}">
                  <a16:creationId xmlns:a16="http://schemas.microsoft.com/office/drawing/2014/main" xmlns="" id="{6DC17C3A-883A-4E47-9DF8-001276FCB75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64300" y="5584825"/>
              <a:ext cx="31751" cy="5910"/>
            </a:xfrm>
            <a:custGeom>
              <a:avLst/>
              <a:gdLst/>
              <a:ahLst/>
              <a:cxnLst/>
              <a:rect l="0" t="0" r="0" b="0"/>
              <a:pathLst>
                <a:path w="31751" h="5910">
                  <a:moveTo>
                    <a:pt x="0" y="3175"/>
                  </a:moveTo>
                  <a:lnTo>
                    <a:pt x="0" y="3175"/>
                  </a:lnTo>
                  <a:lnTo>
                    <a:pt x="0" y="4860"/>
                  </a:lnTo>
                  <a:lnTo>
                    <a:pt x="353" y="5357"/>
                  </a:lnTo>
                  <a:lnTo>
                    <a:pt x="941" y="5688"/>
                  </a:lnTo>
                  <a:lnTo>
                    <a:pt x="1685" y="590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290">
              <a:extLst>
                <a:ext uri="{FF2B5EF4-FFF2-40B4-BE49-F238E27FC236}">
                  <a16:creationId xmlns:a16="http://schemas.microsoft.com/office/drawing/2014/main" xmlns="" id="{94C2A9E3-2895-442E-AE63-DBA57450F07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24540" y="5453119"/>
              <a:ext cx="324162" cy="166632"/>
            </a:xfrm>
            <a:custGeom>
              <a:avLst/>
              <a:gdLst/>
              <a:ahLst/>
              <a:cxnLst/>
              <a:rect l="0" t="0" r="0" b="0"/>
              <a:pathLst>
                <a:path w="324162" h="166632">
                  <a:moveTo>
                    <a:pt x="1685" y="166631"/>
                  </a:moveTo>
                  <a:lnTo>
                    <a:pt x="1685" y="166631"/>
                  </a:lnTo>
                  <a:lnTo>
                    <a:pt x="0" y="164945"/>
                  </a:lnTo>
                  <a:lnTo>
                    <a:pt x="208" y="164449"/>
                  </a:lnTo>
                  <a:lnTo>
                    <a:pt x="4108" y="163587"/>
                  </a:lnTo>
                  <a:lnTo>
                    <a:pt x="31922" y="117215"/>
                  </a:lnTo>
                  <a:lnTo>
                    <a:pt x="50508" y="76142"/>
                  </a:lnTo>
                  <a:lnTo>
                    <a:pt x="66335" y="34505"/>
                  </a:lnTo>
                  <a:lnTo>
                    <a:pt x="79799" y="2715"/>
                  </a:lnTo>
                  <a:lnTo>
                    <a:pt x="82028" y="293"/>
                  </a:lnTo>
                  <a:lnTo>
                    <a:pt x="83116" y="0"/>
                  </a:lnTo>
                  <a:lnTo>
                    <a:pt x="84195" y="158"/>
                  </a:lnTo>
                  <a:lnTo>
                    <a:pt x="85267" y="616"/>
                  </a:lnTo>
                  <a:lnTo>
                    <a:pt x="87398" y="3006"/>
                  </a:lnTo>
                  <a:lnTo>
                    <a:pt x="88460" y="4631"/>
                  </a:lnTo>
                  <a:lnTo>
                    <a:pt x="97682" y="49206"/>
                  </a:lnTo>
                  <a:lnTo>
                    <a:pt x="117266" y="92370"/>
                  </a:lnTo>
                  <a:lnTo>
                    <a:pt x="135627" y="130032"/>
                  </a:lnTo>
                  <a:lnTo>
                    <a:pt x="135430" y="133765"/>
                  </a:lnTo>
                  <a:lnTo>
                    <a:pt x="132388" y="140735"/>
                  </a:lnTo>
                  <a:lnTo>
                    <a:pt x="129390" y="144538"/>
                  </a:lnTo>
                  <a:lnTo>
                    <a:pt x="128097" y="145552"/>
                  </a:lnTo>
                  <a:lnTo>
                    <a:pt x="117848" y="146980"/>
                  </a:lnTo>
                  <a:lnTo>
                    <a:pt x="87623" y="141424"/>
                  </a:lnTo>
                  <a:lnTo>
                    <a:pt x="56337" y="130680"/>
                  </a:lnTo>
                  <a:lnTo>
                    <a:pt x="54197" y="128545"/>
                  </a:lnTo>
                  <a:lnTo>
                    <a:pt x="53626" y="127482"/>
                  </a:lnTo>
                  <a:lnTo>
                    <a:pt x="53599" y="126773"/>
                  </a:lnTo>
                  <a:lnTo>
                    <a:pt x="53933" y="126301"/>
                  </a:lnTo>
                  <a:lnTo>
                    <a:pt x="54509" y="125986"/>
                  </a:lnTo>
                  <a:lnTo>
                    <a:pt x="100131" y="123672"/>
                  </a:lnTo>
                  <a:lnTo>
                    <a:pt x="147541" y="118785"/>
                  </a:lnTo>
                  <a:lnTo>
                    <a:pt x="154352" y="116086"/>
                  </a:lnTo>
                  <a:lnTo>
                    <a:pt x="170996" y="106118"/>
                  </a:lnTo>
                  <a:lnTo>
                    <a:pt x="174889" y="100695"/>
                  </a:lnTo>
                  <a:lnTo>
                    <a:pt x="178123" y="90650"/>
                  </a:lnTo>
                  <a:lnTo>
                    <a:pt x="180938" y="59467"/>
                  </a:lnTo>
                  <a:lnTo>
                    <a:pt x="179149" y="26345"/>
                  </a:lnTo>
                  <a:lnTo>
                    <a:pt x="176753" y="21410"/>
                  </a:lnTo>
                  <a:lnTo>
                    <a:pt x="176605" y="21486"/>
                  </a:lnTo>
                  <a:lnTo>
                    <a:pt x="176368" y="25085"/>
                  </a:lnTo>
                  <a:lnTo>
                    <a:pt x="175263" y="70069"/>
                  </a:lnTo>
                  <a:lnTo>
                    <a:pt x="180664" y="114518"/>
                  </a:lnTo>
                  <a:lnTo>
                    <a:pt x="186499" y="131682"/>
                  </a:lnTo>
                  <a:lnTo>
                    <a:pt x="191657" y="137105"/>
                  </a:lnTo>
                  <a:lnTo>
                    <a:pt x="198653" y="141161"/>
                  </a:lnTo>
                  <a:lnTo>
                    <a:pt x="206466" y="142964"/>
                  </a:lnTo>
                  <a:lnTo>
                    <a:pt x="212761" y="142824"/>
                  </a:lnTo>
                  <a:lnTo>
                    <a:pt x="215427" y="142293"/>
                  </a:lnTo>
                  <a:lnTo>
                    <a:pt x="224237" y="136489"/>
                  </a:lnTo>
                  <a:lnTo>
                    <a:pt x="228537" y="130069"/>
                  </a:lnTo>
                  <a:lnTo>
                    <a:pt x="237175" y="103778"/>
                  </a:lnTo>
                  <a:lnTo>
                    <a:pt x="248038" y="58708"/>
                  </a:lnTo>
                  <a:lnTo>
                    <a:pt x="250287" y="50814"/>
                  </a:lnTo>
                  <a:lnTo>
                    <a:pt x="255285" y="43543"/>
                  </a:lnTo>
                  <a:lnTo>
                    <a:pt x="266438" y="32450"/>
                  </a:lnTo>
                  <a:lnTo>
                    <a:pt x="269049" y="31148"/>
                  </a:lnTo>
                  <a:lnTo>
                    <a:pt x="273266" y="32450"/>
                  </a:lnTo>
                  <a:lnTo>
                    <a:pt x="278668" y="36087"/>
                  </a:lnTo>
                  <a:lnTo>
                    <a:pt x="313581" y="79572"/>
                  </a:lnTo>
                  <a:lnTo>
                    <a:pt x="320896" y="93406"/>
                  </a:lnTo>
                  <a:lnTo>
                    <a:pt x="324161" y="110363"/>
                  </a:lnTo>
                  <a:lnTo>
                    <a:pt x="323043" y="118810"/>
                  </a:lnTo>
                  <a:lnTo>
                    <a:pt x="321757" y="122050"/>
                  </a:lnTo>
                  <a:lnTo>
                    <a:pt x="314684" y="127532"/>
                  </a:lnTo>
                  <a:lnTo>
                    <a:pt x="304837" y="131615"/>
                  </a:lnTo>
                  <a:lnTo>
                    <a:pt x="278891" y="134451"/>
                  </a:lnTo>
                  <a:lnTo>
                    <a:pt x="268127" y="133068"/>
                  </a:lnTo>
                  <a:lnTo>
                    <a:pt x="258783" y="127053"/>
                  </a:lnTo>
                  <a:lnTo>
                    <a:pt x="255298" y="120583"/>
                  </a:lnTo>
                  <a:lnTo>
                    <a:pt x="252510" y="109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291">
              <a:extLst>
                <a:ext uri="{FF2B5EF4-FFF2-40B4-BE49-F238E27FC236}">
                  <a16:creationId xmlns:a16="http://schemas.microsoft.com/office/drawing/2014/main" xmlns="" id="{A07B840F-BA7D-4966-BD20-1B855E7F844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939852" y="5488095"/>
              <a:ext cx="124524" cy="117285"/>
            </a:xfrm>
            <a:custGeom>
              <a:avLst/>
              <a:gdLst/>
              <a:ahLst/>
              <a:cxnLst/>
              <a:rect l="0" t="0" r="0" b="0"/>
              <a:pathLst>
                <a:path w="124524" h="117285">
                  <a:moveTo>
                    <a:pt x="48323" y="23705"/>
                  </a:moveTo>
                  <a:lnTo>
                    <a:pt x="48323" y="23705"/>
                  </a:lnTo>
                  <a:lnTo>
                    <a:pt x="47970" y="17315"/>
                  </a:lnTo>
                  <a:lnTo>
                    <a:pt x="46638" y="12751"/>
                  </a:lnTo>
                  <a:lnTo>
                    <a:pt x="43929" y="9076"/>
                  </a:lnTo>
                  <a:lnTo>
                    <a:pt x="41078" y="6267"/>
                  </a:lnTo>
                  <a:lnTo>
                    <a:pt x="39121" y="3055"/>
                  </a:lnTo>
                  <a:lnTo>
                    <a:pt x="34468" y="2"/>
                  </a:lnTo>
                  <a:lnTo>
                    <a:pt x="29582" y="0"/>
                  </a:lnTo>
                  <a:lnTo>
                    <a:pt x="23060" y="1528"/>
                  </a:lnTo>
                  <a:lnTo>
                    <a:pt x="16634" y="4558"/>
                  </a:lnTo>
                  <a:lnTo>
                    <a:pt x="12131" y="9199"/>
                  </a:lnTo>
                  <a:lnTo>
                    <a:pt x="4681" y="25857"/>
                  </a:lnTo>
                  <a:lnTo>
                    <a:pt x="193" y="40021"/>
                  </a:lnTo>
                  <a:lnTo>
                    <a:pt x="0" y="59897"/>
                  </a:lnTo>
                  <a:lnTo>
                    <a:pt x="3862" y="75233"/>
                  </a:lnTo>
                  <a:lnTo>
                    <a:pt x="18340" y="101983"/>
                  </a:lnTo>
                  <a:lnTo>
                    <a:pt x="29992" y="112280"/>
                  </a:lnTo>
                  <a:lnTo>
                    <a:pt x="37707" y="115988"/>
                  </a:lnTo>
                  <a:lnTo>
                    <a:pt x="46074" y="117284"/>
                  </a:lnTo>
                  <a:lnTo>
                    <a:pt x="58025" y="116683"/>
                  </a:lnTo>
                  <a:lnTo>
                    <a:pt x="78636" y="107620"/>
                  </a:lnTo>
                  <a:lnTo>
                    <a:pt x="95326" y="97134"/>
                  </a:lnTo>
                  <a:lnTo>
                    <a:pt x="124523" y="58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292">
              <a:extLst>
                <a:ext uri="{FF2B5EF4-FFF2-40B4-BE49-F238E27FC236}">
                  <a16:creationId xmlns:a16="http://schemas.microsoft.com/office/drawing/2014/main" xmlns="" id="{6C967F0A-4CF2-4058-BB91-D7EB3772B54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97675" y="5337175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2887" y="1016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SMARTInkShape-293">
              <a:extLst>
                <a:ext uri="{FF2B5EF4-FFF2-40B4-BE49-F238E27FC236}">
                  <a16:creationId xmlns:a16="http://schemas.microsoft.com/office/drawing/2014/main" xmlns="" id="{F925A84C-A73B-431E-9CCC-5A1338C8B65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53275" y="5534025"/>
              <a:ext cx="79376" cy="69851"/>
            </a:xfrm>
            <a:custGeom>
              <a:avLst/>
              <a:gdLst/>
              <a:ahLst/>
              <a:cxnLst/>
              <a:rect l="0" t="0" r="0" b="0"/>
              <a:pathLst>
                <a:path w="79376" h="69851">
                  <a:moveTo>
                    <a:pt x="0" y="69850"/>
                  </a:moveTo>
                  <a:lnTo>
                    <a:pt x="0" y="69850"/>
                  </a:lnTo>
                  <a:lnTo>
                    <a:pt x="6105" y="69850"/>
                  </a:lnTo>
                  <a:lnTo>
                    <a:pt x="37265" y="45128"/>
                  </a:lnTo>
                  <a:lnTo>
                    <a:pt x="79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SMARTInkShape-Group109">
            <a:extLst>
              <a:ext uri="{FF2B5EF4-FFF2-40B4-BE49-F238E27FC236}">
                <a16:creationId xmlns:a16="http://schemas.microsoft.com/office/drawing/2014/main" xmlns="" id="{839B027D-567B-46E4-8921-17B61A6F4A14}"/>
              </a:ext>
            </a:extLst>
          </p:cNvPr>
          <p:cNvGrpSpPr/>
          <p:nvPr/>
        </p:nvGrpSpPr>
        <p:grpSpPr>
          <a:xfrm>
            <a:off x="7237257" y="5314950"/>
            <a:ext cx="1036794" cy="296892"/>
            <a:chOff x="7237257" y="5314950"/>
            <a:chExt cx="1036794" cy="296892"/>
          </a:xfrm>
        </p:grpSpPr>
        <p:sp>
          <p:nvSpPr>
            <p:cNvPr id="84" name="SMARTInkShape-294">
              <a:extLst>
                <a:ext uri="{FF2B5EF4-FFF2-40B4-BE49-F238E27FC236}">
                  <a16:creationId xmlns:a16="http://schemas.microsoft.com/office/drawing/2014/main" xmlns="" id="{D4BE3EB4-7028-45A8-8A5E-8A7BC25093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37257" y="5472527"/>
              <a:ext cx="446244" cy="139315"/>
            </a:xfrm>
            <a:custGeom>
              <a:avLst/>
              <a:gdLst/>
              <a:ahLst/>
              <a:cxnLst/>
              <a:rect l="0" t="0" r="0" b="0"/>
              <a:pathLst>
                <a:path w="446244" h="139315">
                  <a:moveTo>
                    <a:pt x="93818" y="32923"/>
                  </a:moveTo>
                  <a:lnTo>
                    <a:pt x="93818" y="32923"/>
                  </a:lnTo>
                  <a:lnTo>
                    <a:pt x="91989" y="32923"/>
                  </a:lnTo>
                  <a:lnTo>
                    <a:pt x="92770" y="32923"/>
                  </a:lnTo>
                  <a:lnTo>
                    <a:pt x="93120" y="32570"/>
                  </a:lnTo>
                  <a:lnTo>
                    <a:pt x="93508" y="31237"/>
                  </a:lnTo>
                  <a:lnTo>
                    <a:pt x="93816" y="21802"/>
                  </a:lnTo>
                  <a:lnTo>
                    <a:pt x="85390" y="12263"/>
                  </a:lnTo>
                  <a:lnTo>
                    <a:pt x="77490" y="7866"/>
                  </a:lnTo>
                  <a:lnTo>
                    <a:pt x="73408" y="6693"/>
                  </a:lnTo>
                  <a:lnTo>
                    <a:pt x="65109" y="7272"/>
                  </a:lnTo>
                  <a:lnTo>
                    <a:pt x="49969" y="13392"/>
                  </a:lnTo>
                  <a:lnTo>
                    <a:pt x="28048" y="32307"/>
                  </a:lnTo>
                  <a:lnTo>
                    <a:pt x="22253" y="40763"/>
                  </a:lnTo>
                  <a:lnTo>
                    <a:pt x="10554" y="77569"/>
                  </a:lnTo>
                  <a:lnTo>
                    <a:pt x="9520" y="99049"/>
                  </a:lnTo>
                  <a:lnTo>
                    <a:pt x="10102" y="102407"/>
                  </a:lnTo>
                  <a:lnTo>
                    <a:pt x="17665" y="113875"/>
                  </a:lnTo>
                  <a:lnTo>
                    <a:pt x="30528" y="122839"/>
                  </a:lnTo>
                  <a:lnTo>
                    <a:pt x="42140" y="126592"/>
                  </a:lnTo>
                  <a:lnTo>
                    <a:pt x="66807" y="120609"/>
                  </a:lnTo>
                  <a:lnTo>
                    <a:pt x="91210" y="108475"/>
                  </a:lnTo>
                  <a:lnTo>
                    <a:pt x="104256" y="92664"/>
                  </a:lnTo>
                  <a:lnTo>
                    <a:pt x="110316" y="79081"/>
                  </a:lnTo>
                  <a:lnTo>
                    <a:pt x="113797" y="63298"/>
                  </a:lnTo>
                  <a:lnTo>
                    <a:pt x="112007" y="46901"/>
                  </a:lnTo>
                  <a:lnTo>
                    <a:pt x="100717" y="26616"/>
                  </a:lnTo>
                  <a:lnTo>
                    <a:pt x="95591" y="20007"/>
                  </a:lnTo>
                  <a:lnTo>
                    <a:pt x="75254" y="10634"/>
                  </a:lnTo>
                  <a:lnTo>
                    <a:pt x="50575" y="5589"/>
                  </a:lnTo>
                  <a:lnTo>
                    <a:pt x="21867" y="6475"/>
                  </a:lnTo>
                  <a:lnTo>
                    <a:pt x="4033" y="11549"/>
                  </a:lnTo>
                  <a:lnTo>
                    <a:pt x="2211" y="13029"/>
                  </a:lnTo>
                  <a:lnTo>
                    <a:pt x="187" y="16555"/>
                  </a:lnTo>
                  <a:lnTo>
                    <a:pt x="0" y="18130"/>
                  </a:lnTo>
                  <a:lnTo>
                    <a:pt x="733" y="20822"/>
                  </a:lnTo>
                  <a:lnTo>
                    <a:pt x="8186" y="26006"/>
                  </a:lnTo>
                  <a:lnTo>
                    <a:pt x="29624" y="33650"/>
                  </a:lnTo>
                  <a:lnTo>
                    <a:pt x="72660" y="38944"/>
                  </a:lnTo>
                  <a:lnTo>
                    <a:pt x="101834" y="34825"/>
                  </a:lnTo>
                  <a:lnTo>
                    <a:pt x="135233" y="17735"/>
                  </a:lnTo>
                  <a:lnTo>
                    <a:pt x="138683" y="14649"/>
                  </a:lnTo>
                  <a:lnTo>
                    <a:pt x="144565" y="7582"/>
                  </a:lnTo>
                  <a:lnTo>
                    <a:pt x="144613" y="11947"/>
                  </a:lnTo>
                  <a:lnTo>
                    <a:pt x="137540" y="57577"/>
                  </a:lnTo>
                  <a:lnTo>
                    <a:pt x="135236" y="91439"/>
                  </a:lnTo>
                  <a:lnTo>
                    <a:pt x="138566" y="112970"/>
                  </a:lnTo>
                  <a:lnTo>
                    <a:pt x="142560" y="126816"/>
                  </a:lnTo>
                  <a:lnTo>
                    <a:pt x="145363" y="130091"/>
                  </a:lnTo>
                  <a:lnTo>
                    <a:pt x="158009" y="137365"/>
                  </a:lnTo>
                  <a:lnTo>
                    <a:pt x="164211" y="139314"/>
                  </a:lnTo>
                  <a:lnTo>
                    <a:pt x="171200" y="138298"/>
                  </a:lnTo>
                  <a:lnTo>
                    <a:pt x="178657" y="135143"/>
                  </a:lnTo>
                  <a:lnTo>
                    <a:pt x="185499" y="130212"/>
                  </a:lnTo>
                  <a:lnTo>
                    <a:pt x="193616" y="118115"/>
                  </a:lnTo>
                  <a:lnTo>
                    <a:pt x="207989" y="77020"/>
                  </a:lnTo>
                  <a:lnTo>
                    <a:pt x="217014" y="29665"/>
                  </a:lnTo>
                  <a:lnTo>
                    <a:pt x="217166" y="19919"/>
                  </a:lnTo>
                  <a:lnTo>
                    <a:pt x="214594" y="11396"/>
                  </a:lnTo>
                  <a:lnTo>
                    <a:pt x="214904" y="11163"/>
                  </a:lnTo>
                  <a:lnTo>
                    <a:pt x="217938" y="10790"/>
                  </a:lnTo>
                  <a:lnTo>
                    <a:pt x="218899" y="10759"/>
                  </a:lnTo>
                  <a:lnTo>
                    <a:pt x="220906" y="11666"/>
                  </a:lnTo>
                  <a:lnTo>
                    <a:pt x="236133" y="22984"/>
                  </a:lnTo>
                  <a:lnTo>
                    <a:pt x="277564" y="68420"/>
                  </a:lnTo>
                  <a:lnTo>
                    <a:pt x="284669" y="80661"/>
                  </a:lnTo>
                  <a:lnTo>
                    <a:pt x="286657" y="86735"/>
                  </a:lnTo>
                  <a:lnTo>
                    <a:pt x="287471" y="105224"/>
                  </a:lnTo>
                  <a:lnTo>
                    <a:pt x="286543" y="108331"/>
                  </a:lnTo>
                  <a:lnTo>
                    <a:pt x="285801" y="109653"/>
                  </a:lnTo>
                  <a:lnTo>
                    <a:pt x="281386" y="113200"/>
                  </a:lnTo>
                  <a:lnTo>
                    <a:pt x="261316" y="117897"/>
                  </a:lnTo>
                  <a:lnTo>
                    <a:pt x="242212" y="118635"/>
                  </a:lnTo>
                  <a:lnTo>
                    <a:pt x="241431" y="118286"/>
                  </a:lnTo>
                  <a:lnTo>
                    <a:pt x="240910" y="117701"/>
                  </a:lnTo>
                  <a:lnTo>
                    <a:pt x="240331" y="116111"/>
                  </a:lnTo>
                  <a:lnTo>
                    <a:pt x="239873" y="110662"/>
                  </a:lnTo>
                  <a:lnTo>
                    <a:pt x="240811" y="108867"/>
                  </a:lnTo>
                  <a:lnTo>
                    <a:pt x="241555" y="107894"/>
                  </a:lnTo>
                  <a:lnTo>
                    <a:pt x="243323" y="106813"/>
                  </a:lnTo>
                  <a:lnTo>
                    <a:pt x="263559" y="99538"/>
                  </a:lnTo>
                  <a:lnTo>
                    <a:pt x="276995" y="92186"/>
                  </a:lnTo>
                  <a:lnTo>
                    <a:pt x="293865" y="88442"/>
                  </a:lnTo>
                  <a:lnTo>
                    <a:pt x="298321" y="88525"/>
                  </a:lnTo>
                  <a:lnTo>
                    <a:pt x="300004" y="89041"/>
                  </a:lnTo>
                  <a:lnTo>
                    <a:pt x="310661" y="87334"/>
                  </a:lnTo>
                  <a:lnTo>
                    <a:pt x="356792" y="77949"/>
                  </a:lnTo>
                  <a:lnTo>
                    <a:pt x="379068" y="63349"/>
                  </a:lnTo>
                  <a:lnTo>
                    <a:pt x="381110" y="60792"/>
                  </a:lnTo>
                  <a:lnTo>
                    <a:pt x="382648" y="43351"/>
                  </a:lnTo>
                  <a:lnTo>
                    <a:pt x="382382" y="27888"/>
                  </a:lnTo>
                  <a:lnTo>
                    <a:pt x="378803" y="12716"/>
                  </a:lnTo>
                  <a:lnTo>
                    <a:pt x="374642" y="7009"/>
                  </a:lnTo>
                  <a:lnTo>
                    <a:pt x="368324" y="3767"/>
                  </a:lnTo>
                  <a:lnTo>
                    <a:pt x="359656" y="1001"/>
                  </a:lnTo>
                  <a:lnTo>
                    <a:pt x="357827" y="0"/>
                  </a:lnTo>
                  <a:lnTo>
                    <a:pt x="352031" y="770"/>
                  </a:lnTo>
                  <a:lnTo>
                    <a:pt x="343657" y="4229"/>
                  </a:lnTo>
                  <a:lnTo>
                    <a:pt x="341869" y="5327"/>
                  </a:lnTo>
                  <a:lnTo>
                    <a:pt x="338942" y="9369"/>
                  </a:lnTo>
                  <a:lnTo>
                    <a:pt x="336817" y="15046"/>
                  </a:lnTo>
                  <a:lnTo>
                    <a:pt x="335975" y="26176"/>
                  </a:lnTo>
                  <a:lnTo>
                    <a:pt x="340756" y="70847"/>
                  </a:lnTo>
                  <a:lnTo>
                    <a:pt x="342080" y="90912"/>
                  </a:lnTo>
                  <a:lnTo>
                    <a:pt x="347416" y="105944"/>
                  </a:lnTo>
                  <a:lnTo>
                    <a:pt x="348609" y="108062"/>
                  </a:lnTo>
                  <a:lnTo>
                    <a:pt x="360399" y="114414"/>
                  </a:lnTo>
                  <a:lnTo>
                    <a:pt x="377298" y="115708"/>
                  </a:lnTo>
                  <a:lnTo>
                    <a:pt x="400767" y="110486"/>
                  </a:lnTo>
                  <a:lnTo>
                    <a:pt x="422774" y="98865"/>
                  </a:lnTo>
                  <a:lnTo>
                    <a:pt x="446243" y="77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295">
              <a:extLst>
                <a:ext uri="{FF2B5EF4-FFF2-40B4-BE49-F238E27FC236}">
                  <a16:creationId xmlns:a16="http://schemas.microsoft.com/office/drawing/2014/main" xmlns="" id="{AD591A71-4073-4C13-94AB-7BE41268831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75123" y="5475539"/>
              <a:ext cx="416082" cy="133302"/>
            </a:xfrm>
            <a:custGeom>
              <a:avLst/>
              <a:gdLst/>
              <a:ahLst/>
              <a:cxnLst/>
              <a:rect l="0" t="0" r="0" b="0"/>
              <a:pathLst>
                <a:path w="416082" h="133302">
                  <a:moveTo>
                    <a:pt x="56002" y="45786"/>
                  </a:moveTo>
                  <a:lnTo>
                    <a:pt x="56002" y="45786"/>
                  </a:lnTo>
                  <a:lnTo>
                    <a:pt x="61968" y="43273"/>
                  </a:lnTo>
                  <a:lnTo>
                    <a:pt x="63155" y="43052"/>
                  </a:lnTo>
                  <a:lnTo>
                    <a:pt x="65413" y="41866"/>
                  </a:lnTo>
                  <a:lnTo>
                    <a:pt x="66510" y="41056"/>
                  </a:lnTo>
                  <a:lnTo>
                    <a:pt x="67728" y="39215"/>
                  </a:lnTo>
                  <a:lnTo>
                    <a:pt x="71729" y="30224"/>
                  </a:lnTo>
                  <a:lnTo>
                    <a:pt x="73519" y="28318"/>
                  </a:lnTo>
                  <a:lnTo>
                    <a:pt x="66170" y="15406"/>
                  </a:lnTo>
                  <a:lnTo>
                    <a:pt x="56193" y="4368"/>
                  </a:lnTo>
                  <a:lnTo>
                    <a:pt x="50678" y="920"/>
                  </a:lnTo>
                  <a:lnTo>
                    <a:pt x="48219" y="0"/>
                  </a:lnTo>
                  <a:lnTo>
                    <a:pt x="31114" y="1056"/>
                  </a:lnTo>
                  <a:lnTo>
                    <a:pt x="21778" y="6310"/>
                  </a:lnTo>
                  <a:lnTo>
                    <a:pt x="7039" y="21930"/>
                  </a:lnTo>
                  <a:lnTo>
                    <a:pt x="2725" y="29186"/>
                  </a:lnTo>
                  <a:lnTo>
                    <a:pt x="0" y="42592"/>
                  </a:lnTo>
                  <a:lnTo>
                    <a:pt x="3372" y="73394"/>
                  </a:lnTo>
                  <a:lnTo>
                    <a:pt x="6345" y="84148"/>
                  </a:lnTo>
                  <a:lnTo>
                    <a:pt x="17762" y="100649"/>
                  </a:lnTo>
                  <a:lnTo>
                    <a:pt x="30388" y="112452"/>
                  </a:lnTo>
                  <a:lnTo>
                    <a:pt x="34152" y="114221"/>
                  </a:lnTo>
                  <a:lnTo>
                    <a:pt x="36144" y="114692"/>
                  </a:lnTo>
                  <a:lnTo>
                    <a:pt x="40238" y="114276"/>
                  </a:lnTo>
                  <a:lnTo>
                    <a:pt x="42318" y="113671"/>
                  </a:lnTo>
                  <a:lnTo>
                    <a:pt x="46510" y="110176"/>
                  </a:lnTo>
                  <a:lnTo>
                    <a:pt x="63412" y="89147"/>
                  </a:lnTo>
                  <a:lnTo>
                    <a:pt x="73994" y="63786"/>
                  </a:lnTo>
                  <a:lnTo>
                    <a:pt x="75122" y="27918"/>
                  </a:lnTo>
                  <a:lnTo>
                    <a:pt x="72531" y="14622"/>
                  </a:lnTo>
                  <a:lnTo>
                    <a:pt x="69641" y="7820"/>
                  </a:lnTo>
                  <a:lnTo>
                    <a:pt x="67590" y="5982"/>
                  </a:lnTo>
                  <a:lnTo>
                    <a:pt x="66903" y="5844"/>
                  </a:lnTo>
                  <a:lnTo>
                    <a:pt x="66444" y="6106"/>
                  </a:lnTo>
                  <a:lnTo>
                    <a:pt x="66139" y="6633"/>
                  </a:lnTo>
                  <a:lnTo>
                    <a:pt x="65708" y="10745"/>
                  </a:lnTo>
                  <a:lnTo>
                    <a:pt x="70218" y="47197"/>
                  </a:lnTo>
                  <a:lnTo>
                    <a:pt x="68790" y="72923"/>
                  </a:lnTo>
                  <a:lnTo>
                    <a:pt x="71607" y="86411"/>
                  </a:lnTo>
                  <a:lnTo>
                    <a:pt x="78592" y="98692"/>
                  </a:lnTo>
                  <a:lnTo>
                    <a:pt x="84685" y="104854"/>
                  </a:lnTo>
                  <a:lnTo>
                    <a:pt x="86766" y="106331"/>
                  </a:lnTo>
                  <a:lnTo>
                    <a:pt x="95662" y="106091"/>
                  </a:lnTo>
                  <a:lnTo>
                    <a:pt x="106084" y="103633"/>
                  </a:lnTo>
                  <a:lnTo>
                    <a:pt x="113068" y="100188"/>
                  </a:lnTo>
                  <a:lnTo>
                    <a:pt x="132161" y="82614"/>
                  </a:lnTo>
                  <a:lnTo>
                    <a:pt x="150310" y="52299"/>
                  </a:lnTo>
                  <a:lnTo>
                    <a:pt x="153207" y="43600"/>
                  </a:lnTo>
                  <a:lnTo>
                    <a:pt x="155892" y="21518"/>
                  </a:lnTo>
                  <a:lnTo>
                    <a:pt x="153615" y="7402"/>
                  </a:lnTo>
                  <a:lnTo>
                    <a:pt x="151719" y="2534"/>
                  </a:lnTo>
                  <a:lnTo>
                    <a:pt x="151563" y="2487"/>
                  </a:lnTo>
                  <a:lnTo>
                    <a:pt x="151390" y="3377"/>
                  </a:lnTo>
                  <a:lnTo>
                    <a:pt x="155351" y="47817"/>
                  </a:lnTo>
                  <a:lnTo>
                    <a:pt x="160755" y="84266"/>
                  </a:lnTo>
                  <a:lnTo>
                    <a:pt x="169984" y="100711"/>
                  </a:lnTo>
                  <a:lnTo>
                    <a:pt x="177498" y="108627"/>
                  </a:lnTo>
                  <a:lnTo>
                    <a:pt x="187833" y="115937"/>
                  </a:lnTo>
                  <a:lnTo>
                    <a:pt x="195145" y="116593"/>
                  </a:lnTo>
                  <a:lnTo>
                    <a:pt x="209155" y="115825"/>
                  </a:lnTo>
                  <a:lnTo>
                    <a:pt x="211726" y="114704"/>
                  </a:lnTo>
                  <a:lnTo>
                    <a:pt x="216464" y="110636"/>
                  </a:lnTo>
                  <a:lnTo>
                    <a:pt x="223099" y="100709"/>
                  </a:lnTo>
                  <a:lnTo>
                    <a:pt x="228774" y="79644"/>
                  </a:lnTo>
                  <a:lnTo>
                    <a:pt x="230579" y="33241"/>
                  </a:lnTo>
                  <a:lnTo>
                    <a:pt x="230627" y="8317"/>
                  </a:lnTo>
                  <a:lnTo>
                    <a:pt x="229687" y="21051"/>
                  </a:lnTo>
                  <a:lnTo>
                    <a:pt x="228798" y="28090"/>
                  </a:lnTo>
                  <a:lnTo>
                    <a:pt x="233453" y="75139"/>
                  </a:lnTo>
                  <a:lnTo>
                    <a:pt x="245873" y="98222"/>
                  </a:lnTo>
                  <a:lnTo>
                    <a:pt x="267320" y="119762"/>
                  </a:lnTo>
                  <a:lnTo>
                    <a:pt x="282835" y="130013"/>
                  </a:lnTo>
                  <a:lnTo>
                    <a:pt x="291918" y="133301"/>
                  </a:lnTo>
                  <a:lnTo>
                    <a:pt x="300763" y="132590"/>
                  </a:lnTo>
                  <a:lnTo>
                    <a:pt x="306715" y="130145"/>
                  </a:lnTo>
                  <a:lnTo>
                    <a:pt x="312400" y="115388"/>
                  </a:lnTo>
                  <a:lnTo>
                    <a:pt x="320118" y="68445"/>
                  </a:lnTo>
                  <a:lnTo>
                    <a:pt x="324236" y="36206"/>
                  </a:lnTo>
                  <a:lnTo>
                    <a:pt x="327970" y="28123"/>
                  </a:lnTo>
                  <a:lnTo>
                    <a:pt x="335619" y="17681"/>
                  </a:lnTo>
                  <a:lnTo>
                    <a:pt x="346128" y="13430"/>
                  </a:lnTo>
                  <a:lnTo>
                    <a:pt x="368027" y="8353"/>
                  </a:lnTo>
                  <a:lnTo>
                    <a:pt x="378622" y="11255"/>
                  </a:lnTo>
                  <a:lnTo>
                    <a:pt x="387327" y="14897"/>
                  </a:lnTo>
                  <a:lnTo>
                    <a:pt x="396060" y="24953"/>
                  </a:lnTo>
                  <a:lnTo>
                    <a:pt x="412117" y="60732"/>
                  </a:lnTo>
                  <a:lnTo>
                    <a:pt x="416081" y="81429"/>
                  </a:lnTo>
                  <a:lnTo>
                    <a:pt x="415592" y="92201"/>
                  </a:lnTo>
                  <a:lnTo>
                    <a:pt x="412317" y="100047"/>
                  </a:lnTo>
                  <a:lnTo>
                    <a:pt x="406628" y="106238"/>
                  </a:lnTo>
                  <a:lnTo>
                    <a:pt x="384996" y="120455"/>
                  </a:lnTo>
                  <a:lnTo>
                    <a:pt x="366416" y="127551"/>
                  </a:lnTo>
                  <a:lnTo>
                    <a:pt x="363532" y="127987"/>
                  </a:lnTo>
                  <a:lnTo>
                    <a:pt x="360134" y="120655"/>
                  </a:lnTo>
                  <a:lnTo>
                    <a:pt x="354452" y="93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296">
              <a:extLst>
                <a:ext uri="{FF2B5EF4-FFF2-40B4-BE49-F238E27FC236}">
                  <a16:creationId xmlns:a16="http://schemas.microsoft.com/office/drawing/2014/main" xmlns="" id="{D3C2A069-C666-4209-BFE4-73C042C38BE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85433" y="5477083"/>
              <a:ext cx="106068" cy="110547"/>
            </a:xfrm>
            <a:custGeom>
              <a:avLst/>
              <a:gdLst/>
              <a:ahLst/>
              <a:cxnLst/>
              <a:rect l="0" t="0" r="0" b="0"/>
              <a:pathLst>
                <a:path w="106068" h="110547">
                  <a:moveTo>
                    <a:pt x="58442" y="9317"/>
                  </a:moveTo>
                  <a:lnTo>
                    <a:pt x="58442" y="9317"/>
                  </a:lnTo>
                  <a:lnTo>
                    <a:pt x="51535" y="3350"/>
                  </a:lnTo>
                  <a:lnTo>
                    <a:pt x="47611" y="1373"/>
                  </a:lnTo>
                  <a:lnTo>
                    <a:pt x="35557" y="0"/>
                  </a:lnTo>
                  <a:lnTo>
                    <a:pt x="29574" y="1766"/>
                  </a:lnTo>
                  <a:lnTo>
                    <a:pt x="20480" y="6963"/>
                  </a:lnTo>
                  <a:lnTo>
                    <a:pt x="8619" y="22368"/>
                  </a:lnTo>
                  <a:lnTo>
                    <a:pt x="4012" y="31646"/>
                  </a:lnTo>
                  <a:lnTo>
                    <a:pt x="0" y="50809"/>
                  </a:lnTo>
                  <a:lnTo>
                    <a:pt x="483" y="58802"/>
                  </a:lnTo>
                  <a:lnTo>
                    <a:pt x="8737" y="77274"/>
                  </a:lnTo>
                  <a:lnTo>
                    <a:pt x="19617" y="92055"/>
                  </a:lnTo>
                  <a:lnTo>
                    <a:pt x="30351" y="100371"/>
                  </a:lnTo>
                  <a:lnTo>
                    <a:pt x="56523" y="109666"/>
                  </a:lnTo>
                  <a:lnTo>
                    <a:pt x="61793" y="110546"/>
                  </a:lnTo>
                  <a:lnTo>
                    <a:pt x="72331" y="104065"/>
                  </a:lnTo>
                  <a:lnTo>
                    <a:pt x="106067" y="75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SMARTInkShape-297">
              <a:extLst>
                <a:ext uri="{FF2B5EF4-FFF2-40B4-BE49-F238E27FC236}">
                  <a16:creationId xmlns:a16="http://schemas.microsoft.com/office/drawing/2014/main" xmlns="" id="{F76FA782-D04A-41CC-A5CE-E1B9482786D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58175" y="5549900"/>
              <a:ext cx="15876" cy="6351"/>
            </a:xfrm>
            <a:custGeom>
              <a:avLst/>
              <a:gdLst/>
              <a:ahLst/>
              <a:cxnLst/>
              <a:rect l="0" t="0" r="0" b="0"/>
              <a:pathLst>
                <a:path w="15876" h="6351">
                  <a:moveTo>
                    <a:pt x="0" y="6350"/>
                  </a:moveTo>
                  <a:lnTo>
                    <a:pt x="0" y="6350"/>
                  </a:lnTo>
                  <a:lnTo>
                    <a:pt x="1685" y="6350"/>
                  </a:lnTo>
                  <a:lnTo>
                    <a:pt x="3453" y="5409"/>
                  </a:lnTo>
                  <a:lnTo>
                    <a:pt x="4419" y="4664"/>
                  </a:lnTo>
                  <a:lnTo>
                    <a:pt x="7373" y="3837"/>
                  </a:lnTo>
                  <a:lnTo>
                    <a:pt x="10685" y="3116"/>
                  </a:lnTo>
                  <a:lnTo>
                    <a:pt x="1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298">
              <a:extLst>
                <a:ext uri="{FF2B5EF4-FFF2-40B4-BE49-F238E27FC236}">
                  <a16:creationId xmlns:a16="http://schemas.microsoft.com/office/drawing/2014/main" xmlns="" id="{8A1BF564-7DB6-4322-AE5E-8F6D589ECD0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85050" y="5314950"/>
              <a:ext cx="25401" cy="22226"/>
            </a:xfrm>
            <a:custGeom>
              <a:avLst/>
              <a:gdLst/>
              <a:ahLst/>
              <a:cxnLst/>
              <a:rect l="0" t="0" r="0" b="0"/>
              <a:pathLst>
                <a:path w="25401" h="22226">
                  <a:moveTo>
                    <a:pt x="0" y="0"/>
                  </a:moveTo>
                  <a:lnTo>
                    <a:pt x="0" y="0"/>
                  </a:lnTo>
                  <a:lnTo>
                    <a:pt x="25400" y="2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2874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729021F-4C76-4528-8173-F07C473F75CD}"/>
              </a:ext>
            </a:extLst>
          </p:cNvPr>
          <p:cNvSpPr/>
          <p:nvPr/>
        </p:nvSpPr>
        <p:spPr>
          <a:xfrm>
            <a:off x="444629" y="674201"/>
            <a:ext cx="3858770" cy="203132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Emma joue à un jeu de l'oie. Son pion est sur la case          . </a:t>
            </a:r>
          </a:p>
          <a:p>
            <a:r>
              <a:rPr lang="fr-FR" dirty="0">
                <a:latin typeface="Arial" panose="020B0604020202020204" pitchFamily="34" charset="0"/>
              </a:rPr>
              <a:t>Elle doit l’avancer de 15 cases. </a:t>
            </a:r>
          </a:p>
          <a:p>
            <a:r>
              <a:rPr lang="fr-FR" dirty="0">
                <a:latin typeface="Arial" panose="020B0604020202020204" pitchFamily="34" charset="0"/>
              </a:rPr>
              <a:t>Elle rejoue et doit encore l’avancer de 13 cases. </a:t>
            </a:r>
          </a:p>
          <a:p>
            <a:r>
              <a:rPr lang="fr-FR" b="1" dirty="0">
                <a:latin typeface="Arial" panose="020B0604020202020204" pitchFamily="34" charset="0"/>
              </a:rPr>
              <a:t>Sur quelle case va-t-elle poser son pion ? </a:t>
            </a:r>
            <a:endParaRPr lang="fr-FR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6AD01E5-804E-4B20-BA37-EDFA2766A475}"/>
              </a:ext>
            </a:extLst>
          </p:cNvPr>
          <p:cNvSpPr/>
          <p:nvPr/>
        </p:nvSpPr>
        <p:spPr>
          <a:xfrm>
            <a:off x="2563025" y="1025837"/>
            <a:ext cx="500810" cy="244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58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BF220353-2F84-43B8-95B6-47F22D238D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6599210" y="209509"/>
            <a:ext cx="337661" cy="338441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xmlns="" id="{FE816393-7955-4996-BB67-5A06493829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7672222">
            <a:off x="5137352" y="122414"/>
            <a:ext cx="357913" cy="35179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84D01EB-5436-431D-88ED-01ABD197834D}"/>
              </a:ext>
            </a:extLst>
          </p:cNvPr>
          <p:cNvSpPr/>
          <p:nvPr/>
        </p:nvSpPr>
        <p:spPr>
          <a:xfrm>
            <a:off x="4365351" y="691834"/>
            <a:ext cx="3537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Pour la rencontre sportive, Noah porte 58 ballons, Mélina en porte 15 et Louise en porte 13.</a:t>
            </a:r>
          </a:p>
          <a:p>
            <a:r>
              <a:rPr lang="fr-FR" b="1" dirty="0">
                <a:latin typeface="Arial" panose="020B0604020202020204" pitchFamily="34" charset="0"/>
              </a:rPr>
              <a:t>Combien portent-ils de ballons à eux trois ?</a:t>
            </a:r>
            <a:endParaRPr lang="fr-FR" b="1" dirty="0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xmlns="" id="{A25E7211-4DBA-45BD-9BF3-295ED15CCF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74843">
            <a:off x="10939104" y="140994"/>
            <a:ext cx="588212" cy="42973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xmlns="" id="{9B50254D-3E36-4A42-A77B-C87849F57C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269989" flipH="1">
            <a:off x="9095327" y="162843"/>
            <a:ext cx="571688" cy="40764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3729021F-4C76-4528-8173-F07C473F75CD}"/>
              </a:ext>
            </a:extLst>
          </p:cNvPr>
          <p:cNvSpPr/>
          <p:nvPr/>
        </p:nvSpPr>
        <p:spPr>
          <a:xfrm>
            <a:off x="8243945" y="659515"/>
            <a:ext cx="3708401" cy="175432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Il y a 58 petits oiseaux posés sur les branches du grand platane. </a:t>
            </a:r>
          </a:p>
          <a:p>
            <a:r>
              <a:rPr lang="fr-FR" dirty="0">
                <a:latin typeface="Arial" panose="020B0604020202020204" pitchFamily="34" charset="0"/>
              </a:rPr>
              <a:t>Il s’en pose 15 autres puis encore 13 autres.</a:t>
            </a:r>
          </a:p>
          <a:p>
            <a:r>
              <a:rPr lang="fr-FR" b="1" dirty="0">
                <a:latin typeface="Arial" panose="020B0604020202020204" pitchFamily="34" charset="0"/>
              </a:rPr>
              <a:t>Combien d’oiseaux y a-t-il dans le platane ? </a:t>
            </a:r>
            <a:endParaRPr lang="fr-FR" b="1" dirty="0"/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xmlns="" id="{61897603-0DFE-4785-9077-958514F98FA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8124" t="35185" r="67189" b="25000"/>
          <a:stretch/>
        </p:blipFill>
        <p:spPr>
          <a:xfrm>
            <a:off x="1995981" y="30834"/>
            <a:ext cx="408113" cy="622300"/>
          </a:xfrm>
          <a:prstGeom prst="rect">
            <a:avLst/>
          </a:prstGeom>
        </p:spPr>
      </p:pic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4129422" y="0"/>
            <a:ext cx="0" cy="2508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cxnSpLocks/>
          </p:cNvCxnSpPr>
          <p:nvPr/>
        </p:nvCxnSpPr>
        <p:spPr>
          <a:xfrm flipV="1">
            <a:off x="8137428" y="0"/>
            <a:ext cx="0" cy="2413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A05FFEFD-06BA-461B-BCD8-F6DD439A744A}"/>
              </a:ext>
            </a:extLst>
          </p:cNvPr>
          <p:cNvGrpSpPr/>
          <p:nvPr/>
        </p:nvGrpSpPr>
        <p:grpSpPr>
          <a:xfrm>
            <a:off x="1591839" y="3403213"/>
            <a:ext cx="5075164" cy="772876"/>
            <a:chOff x="1576759" y="3583284"/>
            <a:chExt cx="5075164" cy="77287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9008AC6-2A87-49CA-A4AE-425F72008867}"/>
                </a:ext>
              </a:extLst>
            </p:cNvPr>
            <p:cNvSpPr/>
            <p:nvPr/>
          </p:nvSpPr>
          <p:spPr>
            <a:xfrm>
              <a:off x="1576759" y="3596664"/>
              <a:ext cx="1699841" cy="75027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BBF95701-9679-4FFE-9FFC-99527F341B17}"/>
                </a:ext>
              </a:extLst>
            </p:cNvPr>
            <p:cNvSpPr/>
            <p:nvPr/>
          </p:nvSpPr>
          <p:spPr>
            <a:xfrm>
              <a:off x="4953706" y="3600151"/>
              <a:ext cx="1698217" cy="75027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D19C4FB-0A58-474E-818C-96AC4C9181F6}"/>
                </a:ext>
              </a:extLst>
            </p:cNvPr>
            <p:cNvSpPr/>
            <p:nvPr/>
          </p:nvSpPr>
          <p:spPr>
            <a:xfrm>
              <a:off x="3276600" y="3600151"/>
              <a:ext cx="1677106" cy="75600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xmlns="" id="{B77A87E9-E8AF-4819-952A-C9FE1193F5B4}"/>
                </a:ext>
              </a:extLst>
            </p:cNvPr>
            <p:cNvSpPr txBox="1"/>
            <p:nvPr/>
          </p:nvSpPr>
          <p:spPr>
            <a:xfrm>
              <a:off x="1969154" y="360015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/>
                <a:t>58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xmlns="" id="{A892DC2E-C2DD-493A-A0E0-7710CFE084F8}"/>
                </a:ext>
              </a:extLst>
            </p:cNvPr>
            <p:cNvSpPr txBox="1"/>
            <p:nvPr/>
          </p:nvSpPr>
          <p:spPr>
            <a:xfrm>
              <a:off x="5555488" y="3583284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/>
                <a:t>13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xmlns="" id="{B6EEB326-3E57-4A2D-B300-715663A46BD7}"/>
                </a:ext>
              </a:extLst>
            </p:cNvPr>
            <p:cNvSpPr txBox="1"/>
            <p:nvPr/>
          </p:nvSpPr>
          <p:spPr>
            <a:xfrm>
              <a:off x="3709287" y="358725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/>
                <a:t>15</a:t>
              </a:r>
            </a:p>
          </p:txBody>
        </p:sp>
      </p:grpSp>
      <p:sp>
        <p:nvSpPr>
          <p:cNvPr id="118" name="ZoneTexte 117">
            <a:extLst>
              <a:ext uri="{FF2B5EF4-FFF2-40B4-BE49-F238E27FC236}">
                <a16:creationId xmlns:a16="http://schemas.microsoft.com/office/drawing/2014/main" xmlns="" id="{552E2BE5-4D83-4F37-9066-1D4BAE5F0748}"/>
              </a:ext>
            </a:extLst>
          </p:cNvPr>
          <p:cNvSpPr txBox="1"/>
          <p:nvPr/>
        </p:nvSpPr>
        <p:spPr>
          <a:xfrm>
            <a:off x="1833750" y="4428536"/>
            <a:ext cx="506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58     +     15     +     13</a:t>
            </a:r>
          </a:p>
        </p:txBody>
      </p:sp>
      <p:sp>
        <p:nvSpPr>
          <p:cNvPr id="119" name="Arc plein 118">
            <a:extLst>
              <a:ext uri="{FF2B5EF4-FFF2-40B4-BE49-F238E27FC236}">
                <a16:creationId xmlns:a16="http://schemas.microsoft.com/office/drawing/2014/main" xmlns="" id="{E76CEFA2-E534-4FC4-A14D-E86128D0951A}"/>
              </a:ext>
            </a:extLst>
          </p:cNvPr>
          <p:cNvSpPr/>
          <p:nvPr/>
        </p:nvSpPr>
        <p:spPr>
          <a:xfrm rot="10800000">
            <a:off x="1591840" y="4189087"/>
            <a:ext cx="5075163" cy="2039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4CAEFD3A-B90B-40CB-BB8F-F659C80E1E51}"/>
              </a:ext>
            </a:extLst>
          </p:cNvPr>
          <p:cNvGrpSpPr/>
          <p:nvPr/>
        </p:nvGrpSpPr>
        <p:grpSpPr>
          <a:xfrm>
            <a:off x="7888603" y="2265673"/>
            <a:ext cx="2495531" cy="3122219"/>
            <a:chOff x="7888603" y="2265673"/>
            <a:chExt cx="2495531" cy="3122219"/>
          </a:xfrm>
        </p:grpSpPr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xmlns="" id="{A739B46B-7040-48B7-BBFA-5B953F98BB39}"/>
                </a:ext>
              </a:extLst>
            </p:cNvPr>
            <p:cNvSpPr txBox="1"/>
            <p:nvPr/>
          </p:nvSpPr>
          <p:spPr>
            <a:xfrm>
              <a:off x="8563860" y="4556895"/>
              <a:ext cx="1820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/>
                <a:t>8 6</a:t>
              </a: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D2354C5A-E660-41E7-9BDF-607FC0C89692}"/>
                </a:ext>
              </a:extLst>
            </p:cNvPr>
            <p:cNvGrpSpPr/>
            <p:nvPr/>
          </p:nvGrpSpPr>
          <p:grpSpPr>
            <a:xfrm>
              <a:off x="7888603" y="2265673"/>
              <a:ext cx="2148521" cy="2472447"/>
              <a:chOff x="7909997" y="2371588"/>
              <a:chExt cx="2148521" cy="2472447"/>
            </a:xfrm>
          </p:grpSpPr>
          <p:grpSp>
            <p:nvGrpSpPr>
              <p:cNvPr id="74" name="Groupe 73">
                <a:extLst>
                  <a:ext uri="{FF2B5EF4-FFF2-40B4-BE49-F238E27FC236}">
                    <a16:creationId xmlns:a16="http://schemas.microsoft.com/office/drawing/2014/main" xmlns="" id="{328A5A59-CC2D-4DC5-9B77-7156273110E0}"/>
                  </a:ext>
                </a:extLst>
              </p:cNvPr>
              <p:cNvGrpSpPr/>
              <p:nvPr/>
            </p:nvGrpSpPr>
            <p:grpSpPr>
              <a:xfrm>
                <a:off x="7909997" y="2702468"/>
                <a:ext cx="2148521" cy="2141567"/>
                <a:chOff x="4662587" y="2383896"/>
                <a:chExt cx="2148521" cy="2141567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0487EB6E-364F-4108-A9B7-60AD2EAE923F}"/>
                    </a:ext>
                  </a:extLst>
                </p:cNvPr>
                <p:cNvSpPr/>
                <p:nvPr/>
              </p:nvSpPr>
              <p:spPr>
                <a:xfrm>
                  <a:off x="5316450" y="2383896"/>
                  <a:ext cx="94929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4800" dirty="0"/>
                    <a:t>5 8</a:t>
                  </a:r>
                  <a:endParaRPr lang="fr-FR" sz="4800" u="sng" dirty="0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83586F94-F37C-46D8-A731-7E71498D8638}"/>
                    </a:ext>
                  </a:extLst>
                </p:cNvPr>
                <p:cNvSpPr/>
                <p:nvPr/>
              </p:nvSpPr>
              <p:spPr>
                <a:xfrm>
                  <a:off x="5316450" y="3055581"/>
                  <a:ext cx="94929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4800" dirty="0"/>
                    <a:t>1 5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F663B6B6-7077-4FDB-8099-D9F9C3780BAB}"/>
                    </a:ext>
                  </a:extLst>
                </p:cNvPr>
                <p:cNvSpPr/>
                <p:nvPr/>
              </p:nvSpPr>
              <p:spPr>
                <a:xfrm>
                  <a:off x="5316450" y="3694466"/>
                  <a:ext cx="1494658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4800" dirty="0"/>
                    <a:t>1 3</a:t>
                  </a:r>
                </a:p>
              </p:txBody>
            </p:sp>
            <p:sp>
              <p:nvSpPr>
                <p:cNvPr id="78" name="ZoneTexte 77">
                  <a:extLst>
                    <a:ext uri="{FF2B5EF4-FFF2-40B4-BE49-F238E27FC236}">
                      <a16:creationId xmlns:a16="http://schemas.microsoft.com/office/drawing/2014/main" xmlns="" id="{D8D40A37-26A2-440D-8812-992C19BC22C9}"/>
                    </a:ext>
                  </a:extLst>
                </p:cNvPr>
                <p:cNvSpPr txBox="1"/>
                <p:nvPr/>
              </p:nvSpPr>
              <p:spPr>
                <a:xfrm>
                  <a:off x="4781417" y="3130314"/>
                  <a:ext cx="32824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4000" dirty="0"/>
                    <a:t>+</a:t>
                  </a:r>
                </a:p>
              </p:txBody>
            </p:sp>
            <p:sp>
              <p:nvSpPr>
                <p:cNvPr id="79" name="ZoneTexte 78">
                  <a:extLst>
                    <a:ext uri="{FF2B5EF4-FFF2-40B4-BE49-F238E27FC236}">
                      <a16:creationId xmlns:a16="http://schemas.microsoft.com/office/drawing/2014/main" xmlns="" id="{5DE992E6-7E24-41BC-BCB1-C7EE36554E06}"/>
                    </a:ext>
                  </a:extLst>
                </p:cNvPr>
                <p:cNvSpPr txBox="1"/>
                <p:nvPr/>
              </p:nvSpPr>
              <p:spPr>
                <a:xfrm>
                  <a:off x="4744649" y="3792163"/>
                  <a:ext cx="32824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4000" dirty="0"/>
                    <a:t>+</a:t>
                  </a:r>
                </a:p>
              </p:txBody>
            </p:sp>
            <p:cxnSp>
              <p:nvCxnSpPr>
                <p:cNvPr id="80" name="Connecteur droit 79">
                  <a:extLst>
                    <a:ext uri="{FF2B5EF4-FFF2-40B4-BE49-F238E27FC236}">
                      <a16:creationId xmlns:a16="http://schemas.microsoft.com/office/drawing/2014/main" xmlns="" id="{0BAFACE7-16FD-4091-84DF-855363484602}"/>
                    </a:ext>
                  </a:extLst>
                </p:cNvPr>
                <p:cNvCxnSpPr/>
                <p:nvPr/>
              </p:nvCxnSpPr>
              <p:spPr>
                <a:xfrm>
                  <a:off x="4662587" y="4404652"/>
                  <a:ext cx="2066459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xmlns="" id="{555B2909-A3C1-4E41-882E-CCD9E1AF6DCE}"/>
                  </a:ext>
                </a:extLst>
              </p:cNvPr>
              <p:cNvGrpSpPr/>
              <p:nvPr/>
            </p:nvGrpSpPr>
            <p:grpSpPr>
              <a:xfrm>
                <a:off x="8523980" y="2371588"/>
                <a:ext cx="626721" cy="584775"/>
                <a:chOff x="10591498" y="1579892"/>
                <a:chExt cx="626721" cy="584775"/>
              </a:xfrm>
            </p:grpSpPr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xmlns="" id="{2DFB8E47-C96B-456C-8347-7AE6FFEA1C93}"/>
                    </a:ext>
                  </a:extLst>
                </p:cNvPr>
                <p:cNvSpPr txBox="1"/>
                <p:nvPr/>
              </p:nvSpPr>
              <p:spPr>
                <a:xfrm>
                  <a:off x="10665654" y="1579892"/>
                  <a:ext cx="5525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xmlns="" id="{EF91FF3E-1946-45E8-8705-FF999B62D56C}"/>
                    </a:ext>
                  </a:extLst>
                </p:cNvPr>
                <p:cNvSpPr/>
                <p:nvPr/>
              </p:nvSpPr>
              <p:spPr>
                <a:xfrm>
                  <a:off x="10591498" y="1623382"/>
                  <a:ext cx="496466" cy="466721"/>
                </a:xfrm>
                <a:prstGeom prst="ellipse">
                  <a:avLst/>
                </a:prstGeom>
                <a:noFill/>
                <a:ln w="1905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42BEE199-12E1-4577-936F-81153E034762}"/>
              </a:ext>
            </a:extLst>
          </p:cNvPr>
          <p:cNvGrpSpPr/>
          <p:nvPr/>
        </p:nvGrpSpPr>
        <p:grpSpPr>
          <a:xfrm>
            <a:off x="8271118" y="5482919"/>
            <a:ext cx="3892206" cy="1106953"/>
            <a:chOff x="8271118" y="5482919"/>
            <a:chExt cx="3892206" cy="1106953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xmlns="" id="{075FF9A4-A65D-482B-BAED-34BFF1D33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3" t="81593" r="44657" b="2392"/>
            <a:stretch/>
          </p:blipFill>
          <p:spPr>
            <a:xfrm>
              <a:off x="8383962" y="5482919"/>
              <a:ext cx="3159575" cy="1106953"/>
            </a:xfrm>
            <a:prstGeom prst="rect">
              <a:avLst/>
            </a:prstGeom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215BFE76-3BBF-49F4-8884-F1E1F0D4ED1F}"/>
                </a:ext>
              </a:extLst>
            </p:cNvPr>
            <p:cNvSpPr txBox="1"/>
            <p:nvPr/>
          </p:nvSpPr>
          <p:spPr>
            <a:xfrm>
              <a:off x="8271118" y="5602631"/>
              <a:ext cx="389220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70C0"/>
                  </a:solidFill>
                </a:rPr>
                <a:t>Il y a quatre-vingt-six oiseaux </a:t>
              </a:r>
            </a:p>
            <a:p>
              <a:endParaRPr lang="fr-FR" sz="1100" dirty="0">
                <a:solidFill>
                  <a:srgbClr val="0070C0"/>
                </a:solidFill>
              </a:endParaRPr>
            </a:p>
            <a:p>
              <a:r>
                <a:rPr lang="fr-FR" sz="2000" dirty="0">
                  <a:solidFill>
                    <a:srgbClr val="0070C0"/>
                  </a:solidFill>
                </a:rPr>
                <a:t>dans le platane.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EA2781B5-B681-426A-9EC4-B06457DC6251}"/>
              </a:ext>
            </a:extLst>
          </p:cNvPr>
          <p:cNvGrpSpPr/>
          <p:nvPr/>
        </p:nvGrpSpPr>
        <p:grpSpPr>
          <a:xfrm>
            <a:off x="794226" y="5240195"/>
            <a:ext cx="3892206" cy="1349677"/>
            <a:chOff x="794226" y="5240195"/>
            <a:chExt cx="3892206" cy="1349677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14E95F8C-B88B-4EFA-8412-4A3029D11BBA}"/>
                </a:ext>
              </a:extLst>
            </p:cNvPr>
            <p:cNvGrpSpPr/>
            <p:nvPr/>
          </p:nvGrpSpPr>
          <p:grpSpPr>
            <a:xfrm>
              <a:off x="794226" y="5509845"/>
              <a:ext cx="3892206" cy="1080027"/>
              <a:chOff x="794226" y="5509845"/>
              <a:chExt cx="3892206" cy="1080027"/>
            </a:xfrm>
          </p:grpSpPr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xmlns="" id="{8A70C625-2FAC-4B15-B821-5532A44F24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03" t="81983" r="44657" b="2392"/>
              <a:stretch/>
            </p:blipFill>
            <p:spPr>
              <a:xfrm>
                <a:off x="794226" y="5509845"/>
                <a:ext cx="3159575" cy="1080027"/>
              </a:xfrm>
              <a:prstGeom prst="rect">
                <a:avLst/>
              </a:prstGeom>
            </p:spPr>
          </p:pic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xmlns="" id="{6A6A66CB-F06F-4D5A-8B6C-638DF6A1469D}"/>
                  </a:ext>
                </a:extLst>
              </p:cNvPr>
              <p:cNvSpPr txBox="1"/>
              <p:nvPr/>
            </p:nvSpPr>
            <p:spPr>
              <a:xfrm>
                <a:off x="794226" y="5599040"/>
                <a:ext cx="389220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rgbClr val="0070C0"/>
                    </a:solidFill>
                  </a:rPr>
                  <a:t>Elle pose son pion sur la case</a:t>
                </a:r>
              </a:p>
              <a:p>
                <a:endParaRPr lang="fr-FR" sz="1100" dirty="0">
                  <a:solidFill>
                    <a:srgbClr val="0070C0"/>
                  </a:solidFill>
                </a:endParaRPr>
              </a:p>
              <a:p>
                <a:r>
                  <a:rPr lang="fr-FR" sz="2000" dirty="0">
                    <a:solidFill>
                      <a:srgbClr val="0070C0"/>
                    </a:solidFill>
                  </a:rPr>
                  <a:t>quatre-vingt-six.</a:t>
                </a:r>
              </a:p>
            </p:txBody>
          </p:sp>
        </p:grp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xmlns="" id="{CD578606-3FA8-4673-B605-E0EB3F01A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9421" y="5240195"/>
              <a:ext cx="0" cy="1289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02AD64D9-EC6A-48A4-BDB3-79EFC757FD07}"/>
              </a:ext>
            </a:extLst>
          </p:cNvPr>
          <p:cNvGrpSpPr/>
          <p:nvPr/>
        </p:nvGrpSpPr>
        <p:grpSpPr>
          <a:xfrm>
            <a:off x="4557844" y="5270265"/>
            <a:ext cx="3892206" cy="1325826"/>
            <a:chOff x="4557844" y="5270265"/>
            <a:chExt cx="3892206" cy="132582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AF6FC91D-1132-4EE4-9B39-47F37AF76724}"/>
                </a:ext>
              </a:extLst>
            </p:cNvPr>
            <p:cNvGrpSpPr/>
            <p:nvPr/>
          </p:nvGrpSpPr>
          <p:grpSpPr>
            <a:xfrm>
              <a:off x="4557844" y="5509844"/>
              <a:ext cx="3892206" cy="1086247"/>
              <a:chOff x="4557844" y="5509844"/>
              <a:chExt cx="3892206" cy="1086247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xmlns="" id="{45474404-106F-48A4-89D9-81FC2A8123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03" t="81893" r="44657" b="2392"/>
              <a:stretch/>
            </p:blipFill>
            <p:spPr>
              <a:xfrm>
                <a:off x="4575206" y="5509844"/>
                <a:ext cx="3159575" cy="1086247"/>
              </a:xfrm>
              <a:prstGeom prst="rect">
                <a:avLst/>
              </a:prstGeom>
            </p:spPr>
          </p:pic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xmlns="" id="{022E3C31-6E67-4658-86BC-DDE94AD34823}"/>
                  </a:ext>
                </a:extLst>
              </p:cNvPr>
              <p:cNvSpPr txBox="1"/>
              <p:nvPr/>
            </p:nvSpPr>
            <p:spPr>
              <a:xfrm>
                <a:off x="4557844" y="5603205"/>
                <a:ext cx="389220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rgbClr val="0070C0"/>
                    </a:solidFill>
                  </a:rPr>
                  <a:t>Ils portent quatre-vingt-six </a:t>
                </a:r>
              </a:p>
              <a:p>
                <a:endParaRPr lang="fr-FR" sz="1100" dirty="0">
                  <a:solidFill>
                    <a:srgbClr val="0070C0"/>
                  </a:solidFill>
                </a:endParaRPr>
              </a:p>
              <a:p>
                <a:r>
                  <a:rPr lang="fr-FR" sz="2000" dirty="0">
                    <a:solidFill>
                      <a:srgbClr val="0070C0"/>
                    </a:solidFill>
                  </a:rPr>
                  <a:t>ballons à eux trois.</a:t>
                </a:r>
              </a:p>
            </p:txBody>
          </p:sp>
        </p:grp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xmlns="" id="{460DCC47-0DD8-4C11-9917-B30B14A96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007" y="5270265"/>
              <a:ext cx="0" cy="1289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MARTInkShape-299">
            <a:extLst>
              <a:ext uri="{FF2B5EF4-FFF2-40B4-BE49-F238E27FC236}">
                <a16:creationId xmlns:a16="http://schemas.microsoft.com/office/drawing/2014/main" xmlns="" id="{980E2831-81E1-4394-9939-839FC91ED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1100" y="1272339"/>
            <a:ext cx="723901" cy="29393"/>
          </a:xfrm>
          <a:custGeom>
            <a:avLst/>
            <a:gdLst/>
            <a:ahLst/>
            <a:cxnLst/>
            <a:rect l="0" t="0" r="0" b="0"/>
            <a:pathLst>
              <a:path w="723901" h="29393">
                <a:moveTo>
                  <a:pt x="0" y="4011"/>
                </a:moveTo>
                <a:lnTo>
                  <a:pt x="0" y="4011"/>
                </a:lnTo>
                <a:lnTo>
                  <a:pt x="18867" y="0"/>
                </a:lnTo>
                <a:lnTo>
                  <a:pt x="63571" y="5863"/>
                </a:lnTo>
                <a:lnTo>
                  <a:pt x="107522" y="11787"/>
                </a:lnTo>
                <a:lnTo>
                  <a:pt x="151146" y="17678"/>
                </a:lnTo>
                <a:lnTo>
                  <a:pt x="195853" y="19595"/>
                </a:lnTo>
                <a:lnTo>
                  <a:pt x="243037" y="22382"/>
                </a:lnTo>
                <a:lnTo>
                  <a:pt x="284602" y="25659"/>
                </a:lnTo>
                <a:lnTo>
                  <a:pt x="322500" y="28304"/>
                </a:lnTo>
                <a:lnTo>
                  <a:pt x="358492" y="29083"/>
                </a:lnTo>
                <a:lnTo>
                  <a:pt x="401103" y="29314"/>
                </a:lnTo>
                <a:lnTo>
                  <a:pt x="444878" y="29392"/>
                </a:lnTo>
                <a:lnTo>
                  <a:pt x="488633" y="27722"/>
                </a:lnTo>
                <a:lnTo>
                  <a:pt x="533079" y="26432"/>
                </a:lnTo>
                <a:lnTo>
                  <a:pt x="575631" y="24589"/>
                </a:lnTo>
                <a:lnTo>
                  <a:pt x="623194" y="20828"/>
                </a:lnTo>
                <a:lnTo>
                  <a:pt x="664808" y="13952"/>
                </a:lnTo>
                <a:lnTo>
                  <a:pt x="711095" y="1586"/>
                </a:lnTo>
                <a:lnTo>
                  <a:pt x="723900" y="83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300">
            <a:extLst>
              <a:ext uri="{FF2B5EF4-FFF2-40B4-BE49-F238E27FC236}">
                <a16:creationId xmlns:a16="http://schemas.microsoft.com/office/drawing/2014/main" xmlns="" id="{C87F5483-8CF8-422D-9F36-4ABB81FE6C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6975" y="1244600"/>
            <a:ext cx="320676" cy="34867"/>
          </a:xfrm>
          <a:custGeom>
            <a:avLst/>
            <a:gdLst/>
            <a:ahLst/>
            <a:cxnLst/>
            <a:rect l="0" t="0" r="0" b="0"/>
            <a:pathLst>
              <a:path w="320676" h="34867">
                <a:moveTo>
                  <a:pt x="0" y="0"/>
                </a:moveTo>
                <a:lnTo>
                  <a:pt x="0" y="0"/>
                </a:lnTo>
                <a:lnTo>
                  <a:pt x="2734" y="5467"/>
                </a:lnTo>
                <a:lnTo>
                  <a:pt x="3234" y="5762"/>
                </a:lnTo>
                <a:lnTo>
                  <a:pt x="4730" y="6088"/>
                </a:lnTo>
                <a:lnTo>
                  <a:pt x="5270" y="6528"/>
                </a:lnTo>
                <a:lnTo>
                  <a:pt x="7893" y="10746"/>
                </a:lnTo>
                <a:lnTo>
                  <a:pt x="9740" y="11832"/>
                </a:lnTo>
                <a:lnTo>
                  <a:pt x="25944" y="18082"/>
                </a:lnTo>
                <a:lnTo>
                  <a:pt x="35972" y="23295"/>
                </a:lnTo>
                <a:lnTo>
                  <a:pt x="74912" y="30867"/>
                </a:lnTo>
                <a:lnTo>
                  <a:pt x="121174" y="32668"/>
                </a:lnTo>
                <a:lnTo>
                  <a:pt x="166055" y="34866"/>
                </a:lnTo>
                <a:lnTo>
                  <a:pt x="211696" y="32410"/>
                </a:lnTo>
                <a:lnTo>
                  <a:pt x="254086" y="30826"/>
                </a:lnTo>
                <a:lnTo>
                  <a:pt x="299820" y="23946"/>
                </a:lnTo>
                <a:lnTo>
                  <a:pt x="320675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MARTInkShape-301">
            <a:extLst>
              <a:ext uri="{FF2B5EF4-FFF2-40B4-BE49-F238E27FC236}">
                <a16:creationId xmlns:a16="http://schemas.microsoft.com/office/drawing/2014/main" xmlns="" id="{1154521C-F6A7-4C47-9692-DA6CF54BFF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64600" y="971550"/>
            <a:ext cx="241301" cy="12447"/>
          </a:xfrm>
          <a:custGeom>
            <a:avLst/>
            <a:gdLst/>
            <a:ahLst/>
            <a:cxnLst/>
            <a:rect l="0" t="0" r="0" b="0"/>
            <a:pathLst>
              <a:path w="241301" h="12447">
                <a:moveTo>
                  <a:pt x="0" y="9525"/>
                </a:moveTo>
                <a:lnTo>
                  <a:pt x="0" y="9525"/>
                </a:lnTo>
                <a:lnTo>
                  <a:pt x="1685" y="9525"/>
                </a:lnTo>
                <a:lnTo>
                  <a:pt x="2182" y="9172"/>
                </a:lnTo>
                <a:lnTo>
                  <a:pt x="2880" y="7343"/>
                </a:lnTo>
                <a:lnTo>
                  <a:pt x="3136" y="6481"/>
                </a:lnTo>
                <a:lnTo>
                  <a:pt x="20204" y="6710"/>
                </a:lnTo>
                <a:lnTo>
                  <a:pt x="62572" y="12446"/>
                </a:lnTo>
                <a:lnTo>
                  <a:pt x="109501" y="8283"/>
                </a:lnTo>
                <a:lnTo>
                  <a:pt x="153754" y="1666"/>
                </a:lnTo>
                <a:lnTo>
                  <a:pt x="197614" y="329"/>
                </a:lnTo>
                <a:lnTo>
                  <a:pt x="2413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MARTInkShape-302">
            <a:extLst>
              <a:ext uri="{FF2B5EF4-FFF2-40B4-BE49-F238E27FC236}">
                <a16:creationId xmlns:a16="http://schemas.microsoft.com/office/drawing/2014/main" xmlns="" id="{77C62AB2-B928-44F8-B7E3-177F67930A5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84325" y="3055501"/>
            <a:ext cx="1701801" cy="316350"/>
          </a:xfrm>
          <a:custGeom>
            <a:avLst/>
            <a:gdLst/>
            <a:ahLst/>
            <a:cxnLst/>
            <a:rect l="0" t="0" r="0" b="0"/>
            <a:pathLst>
              <a:path w="1701801" h="316350">
                <a:moveTo>
                  <a:pt x="0" y="246499"/>
                </a:moveTo>
                <a:lnTo>
                  <a:pt x="0" y="246499"/>
                </a:lnTo>
                <a:lnTo>
                  <a:pt x="3044" y="246499"/>
                </a:lnTo>
                <a:lnTo>
                  <a:pt x="5331" y="241782"/>
                </a:lnTo>
                <a:lnTo>
                  <a:pt x="8024" y="230621"/>
                </a:lnTo>
                <a:lnTo>
                  <a:pt x="37060" y="186016"/>
                </a:lnTo>
                <a:lnTo>
                  <a:pt x="75299" y="142790"/>
                </a:lnTo>
                <a:lnTo>
                  <a:pt x="120411" y="111833"/>
                </a:lnTo>
                <a:lnTo>
                  <a:pt x="162623" y="90037"/>
                </a:lnTo>
                <a:lnTo>
                  <a:pt x="204191" y="73022"/>
                </a:lnTo>
                <a:lnTo>
                  <a:pt x="250276" y="57415"/>
                </a:lnTo>
                <a:lnTo>
                  <a:pt x="290762" y="45600"/>
                </a:lnTo>
                <a:lnTo>
                  <a:pt x="328250" y="33601"/>
                </a:lnTo>
                <a:lnTo>
                  <a:pt x="358849" y="26406"/>
                </a:lnTo>
                <a:lnTo>
                  <a:pt x="397614" y="19211"/>
                </a:lnTo>
                <a:lnTo>
                  <a:pt x="438361" y="13661"/>
                </a:lnTo>
                <a:lnTo>
                  <a:pt x="484113" y="8255"/>
                </a:lnTo>
                <a:lnTo>
                  <a:pt x="524547" y="4676"/>
                </a:lnTo>
                <a:lnTo>
                  <a:pt x="572152" y="1439"/>
                </a:lnTo>
                <a:lnTo>
                  <a:pt x="618004" y="0"/>
                </a:lnTo>
                <a:lnTo>
                  <a:pt x="654610" y="301"/>
                </a:lnTo>
                <a:lnTo>
                  <a:pt x="686402" y="1258"/>
                </a:lnTo>
                <a:lnTo>
                  <a:pt x="719346" y="1684"/>
                </a:lnTo>
                <a:lnTo>
                  <a:pt x="762885" y="3609"/>
                </a:lnTo>
                <a:lnTo>
                  <a:pt x="800911" y="6413"/>
                </a:lnTo>
                <a:lnTo>
                  <a:pt x="840912" y="10325"/>
                </a:lnTo>
                <a:lnTo>
                  <a:pt x="885972" y="14885"/>
                </a:lnTo>
                <a:lnTo>
                  <a:pt x="920110" y="18088"/>
                </a:lnTo>
                <a:lnTo>
                  <a:pt x="958801" y="24451"/>
                </a:lnTo>
                <a:lnTo>
                  <a:pt x="1003984" y="33511"/>
                </a:lnTo>
                <a:lnTo>
                  <a:pt x="1029861" y="38890"/>
                </a:lnTo>
                <a:lnTo>
                  <a:pt x="1056991" y="44593"/>
                </a:lnTo>
                <a:lnTo>
                  <a:pt x="1097483" y="52811"/>
                </a:lnTo>
                <a:lnTo>
                  <a:pt x="1141155" y="62345"/>
                </a:lnTo>
                <a:lnTo>
                  <a:pt x="1187517" y="75048"/>
                </a:lnTo>
                <a:lnTo>
                  <a:pt x="1226707" y="86259"/>
                </a:lnTo>
                <a:lnTo>
                  <a:pt x="1274057" y="102337"/>
                </a:lnTo>
                <a:lnTo>
                  <a:pt x="1316440" y="116070"/>
                </a:lnTo>
                <a:lnTo>
                  <a:pt x="1363918" y="132345"/>
                </a:lnTo>
                <a:lnTo>
                  <a:pt x="1403228" y="147903"/>
                </a:lnTo>
                <a:lnTo>
                  <a:pt x="1446688" y="165637"/>
                </a:lnTo>
                <a:lnTo>
                  <a:pt x="1481290" y="179398"/>
                </a:lnTo>
                <a:lnTo>
                  <a:pt x="1528239" y="202119"/>
                </a:lnTo>
                <a:lnTo>
                  <a:pt x="1573076" y="226352"/>
                </a:lnTo>
                <a:lnTo>
                  <a:pt x="1618465" y="252149"/>
                </a:lnTo>
                <a:lnTo>
                  <a:pt x="1664263" y="285726"/>
                </a:lnTo>
                <a:lnTo>
                  <a:pt x="1701800" y="3163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MARTInkShape-303">
            <a:extLst>
              <a:ext uri="{FF2B5EF4-FFF2-40B4-BE49-F238E27FC236}">
                <a16:creationId xmlns:a16="http://schemas.microsoft.com/office/drawing/2014/main" xmlns="" id="{7E63C17D-A6AF-497F-8CEE-97BD330029F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11525" y="2993061"/>
            <a:ext cx="1609726" cy="359740"/>
          </a:xfrm>
          <a:custGeom>
            <a:avLst/>
            <a:gdLst/>
            <a:ahLst/>
            <a:cxnLst/>
            <a:rect l="0" t="0" r="0" b="0"/>
            <a:pathLst>
              <a:path w="1609726" h="359740">
                <a:moveTo>
                  <a:pt x="0" y="337514"/>
                </a:moveTo>
                <a:lnTo>
                  <a:pt x="0" y="337514"/>
                </a:lnTo>
                <a:lnTo>
                  <a:pt x="5069" y="337161"/>
                </a:lnTo>
                <a:lnTo>
                  <a:pt x="10478" y="334979"/>
                </a:lnTo>
                <a:lnTo>
                  <a:pt x="18851" y="328170"/>
                </a:lnTo>
                <a:lnTo>
                  <a:pt x="41128" y="280669"/>
                </a:lnTo>
                <a:lnTo>
                  <a:pt x="79837" y="237709"/>
                </a:lnTo>
                <a:lnTo>
                  <a:pt x="123783" y="203439"/>
                </a:lnTo>
                <a:lnTo>
                  <a:pt x="164912" y="175463"/>
                </a:lnTo>
                <a:lnTo>
                  <a:pt x="204887" y="150987"/>
                </a:lnTo>
                <a:lnTo>
                  <a:pt x="247474" y="128553"/>
                </a:lnTo>
                <a:lnTo>
                  <a:pt x="290949" y="107724"/>
                </a:lnTo>
                <a:lnTo>
                  <a:pt x="336816" y="87612"/>
                </a:lnTo>
                <a:lnTo>
                  <a:pt x="374703" y="74171"/>
                </a:lnTo>
                <a:lnTo>
                  <a:pt x="411668" y="62833"/>
                </a:lnTo>
                <a:lnTo>
                  <a:pt x="456085" y="51076"/>
                </a:lnTo>
                <a:lnTo>
                  <a:pt x="498464" y="38928"/>
                </a:lnTo>
                <a:lnTo>
                  <a:pt x="540806" y="28023"/>
                </a:lnTo>
                <a:lnTo>
                  <a:pt x="580985" y="19565"/>
                </a:lnTo>
                <a:lnTo>
                  <a:pt x="616638" y="14405"/>
                </a:lnTo>
                <a:lnTo>
                  <a:pt x="656825" y="9760"/>
                </a:lnTo>
                <a:lnTo>
                  <a:pt x="698205" y="5344"/>
                </a:lnTo>
                <a:lnTo>
                  <a:pt x="736351" y="1970"/>
                </a:lnTo>
                <a:lnTo>
                  <a:pt x="773531" y="0"/>
                </a:lnTo>
                <a:lnTo>
                  <a:pt x="813574" y="300"/>
                </a:lnTo>
                <a:lnTo>
                  <a:pt x="857244" y="767"/>
                </a:lnTo>
                <a:lnTo>
                  <a:pt x="893937" y="2758"/>
                </a:lnTo>
                <a:lnTo>
                  <a:pt x="933174" y="5642"/>
                </a:lnTo>
                <a:lnTo>
                  <a:pt x="976642" y="9954"/>
                </a:lnTo>
                <a:lnTo>
                  <a:pt x="1011678" y="14837"/>
                </a:lnTo>
                <a:lnTo>
                  <a:pt x="1048651" y="21476"/>
                </a:lnTo>
                <a:lnTo>
                  <a:pt x="1084134" y="29130"/>
                </a:lnTo>
                <a:lnTo>
                  <a:pt x="1129674" y="42079"/>
                </a:lnTo>
                <a:lnTo>
                  <a:pt x="1176838" y="57949"/>
                </a:lnTo>
                <a:lnTo>
                  <a:pt x="1218567" y="73329"/>
                </a:lnTo>
                <a:lnTo>
                  <a:pt x="1260546" y="88244"/>
                </a:lnTo>
                <a:lnTo>
                  <a:pt x="1300366" y="105132"/>
                </a:lnTo>
                <a:lnTo>
                  <a:pt x="1338813" y="121356"/>
                </a:lnTo>
                <a:lnTo>
                  <a:pt x="1383326" y="143880"/>
                </a:lnTo>
                <a:lnTo>
                  <a:pt x="1421960" y="168790"/>
                </a:lnTo>
                <a:lnTo>
                  <a:pt x="1463643" y="197141"/>
                </a:lnTo>
                <a:lnTo>
                  <a:pt x="1508963" y="235013"/>
                </a:lnTo>
                <a:lnTo>
                  <a:pt x="1552241" y="280352"/>
                </a:lnTo>
                <a:lnTo>
                  <a:pt x="1588458" y="326507"/>
                </a:lnTo>
                <a:lnTo>
                  <a:pt x="1609725" y="3597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MARTInkShape-304">
            <a:extLst>
              <a:ext uri="{FF2B5EF4-FFF2-40B4-BE49-F238E27FC236}">
                <a16:creationId xmlns:a16="http://schemas.microsoft.com/office/drawing/2014/main" xmlns="" id="{F9085659-7858-48D4-A050-2E5F419D6E7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92400" y="1530351"/>
            <a:ext cx="361951" cy="25400"/>
          </a:xfrm>
          <a:custGeom>
            <a:avLst/>
            <a:gdLst/>
            <a:ahLst/>
            <a:cxnLst/>
            <a:rect l="0" t="0" r="0" b="0"/>
            <a:pathLst>
              <a:path w="361951" h="25400">
                <a:moveTo>
                  <a:pt x="0" y="25399"/>
                </a:moveTo>
                <a:lnTo>
                  <a:pt x="0" y="25399"/>
                </a:lnTo>
                <a:lnTo>
                  <a:pt x="0" y="20980"/>
                </a:lnTo>
                <a:lnTo>
                  <a:pt x="353" y="20336"/>
                </a:lnTo>
                <a:lnTo>
                  <a:pt x="941" y="19907"/>
                </a:lnTo>
                <a:lnTo>
                  <a:pt x="47733" y="6039"/>
                </a:lnTo>
                <a:lnTo>
                  <a:pt x="86073" y="1192"/>
                </a:lnTo>
                <a:lnTo>
                  <a:pt x="132060" y="235"/>
                </a:lnTo>
                <a:lnTo>
                  <a:pt x="171303" y="69"/>
                </a:lnTo>
                <a:lnTo>
                  <a:pt x="204193" y="30"/>
                </a:lnTo>
                <a:lnTo>
                  <a:pt x="239977" y="13"/>
                </a:lnTo>
                <a:lnTo>
                  <a:pt x="280654" y="3"/>
                </a:lnTo>
                <a:lnTo>
                  <a:pt x="317872" y="0"/>
                </a:lnTo>
                <a:lnTo>
                  <a:pt x="361950" y="31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MARTInkShape-305">
            <a:extLst>
              <a:ext uri="{FF2B5EF4-FFF2-40B4-BE49-F238E27FC236}">
                <a16:creationId xmlns:a16="http://schemas.microsoft.com/office/drawing/2014/main" xmlns="" id="{91351C63-D52E-45E4-A8D7-144AB5DAE5D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60875" y="1552771"/>
            <a:ext cx="273051" cy="12505"/>
          </a:xfrm>
          <a:custGeom>
            <a:avLst/>
            <a:gdLst/>
            <a:ahLst/>
            <a:cxnLst/>
            <a:rect l="0" t="0" r="0" b="0"/>
            <a:pathLst>
              <a:path w="273051" h="12505">
                <a:moveTo>
                  <a:pt x="0" y="2979"/>
                </a:moveTo>
                <a:lnTo>
                  <a:pt x="0" y="2979"/>
                </a:lnTo>
                <a:lnTo>
                  <a:pt x="46110" y="1293"/>
                </a:lnTo>
                <a:lnTo>
                  <a:pt x="91144" y="0"/>
                </a:lnTo>
                <a:lnTo>
                  <a:pt x="133711" y="183"/>
                </a:lnTo>
                <a:lnTo>
                  <a:pt x="173279" y="5912"/>
                </a:lnTo>
                <a:lnTo>
                  <a:pt x="216026" y="10836"/>
                </a:lnTo>
                <a:lnTo>
                  <a:pt x="273050" y="1250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MARTInkShape-306">
            <a:extLst>
              <a:ext uri="{FF2B5EF4-FFF2-40B4-BE49-F238E27FC236}">
                <a16:creationId xmlns:a16="http://schemas.microsoft.com/office/drawing/2014/main" xmlns="" id="{5FB926FA-FE6C-43F0-A982-A37079425E2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532840" y="1524000"/>
            <a:ext cx="322361" cy="9034"/>
          </a:xfrm>
          <a:custGeom>
            <a:avLst/>
            <a:gdLst/>
            <a:ahLst/>
            <a:cxnLst/>
            <a:rect l="0" t="0" r="0" b="0"/>
            <a:pathLst>
              <a:path w="322361" h="9034">
                <a:moveTo>
                  <a:pt x="1685" y="0"/>
                </a:moveTo>
                <a:lnTo>
                  <a:pt x="1685" y="0"/>
                </a:lnTo>
                <a:lnTo>
                  <a:pt x="0" y="0"/>
                </a:lnTo>
                <a:lnTo>
                  <a:pt x="39182" y="0"/>
                </a:lnTo>
                <a:lnTo>
                  <a:pt x="68562" y="941"/>
                </a:lnTo>
                <a:lnTo>
                  <a:pt x="109372" y="2535"/>
                </a:lnTo>
                <a:lnTo>
                  <a:pt x="151694" y="5063"/>
                </a:lnTo>
                <a:lnTo>
                  <a:pt x="188355" y="7036"/>
                </a:lnTo>
                <a:lnTo>
                  <a:pt x="228705" y="9033"/>
                </a:lnTo>
                <a:lnTo>
                  <a:pt x="265812" y="8722"/>
                </a:lnTo>
                <a:lnTo>
                  <a:pt x="322360" y="31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MARTInkShape-307">
            <a:extLst>
              <a:ext uri="{FF2B5EF4-FFF2-40B4-BE49-F238E27FC236}">
                <a16:creationId xmlns:a16="http://schemas.microsoft.com/office/drawing/2014/main" xmlns="" id="{2EE776CB-2217-46C5-A1E7-6E51DD3D839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57250" y="2073406"/>
            <a:ext cx="279401" cy="34244"/>
          </a:xfrm>
          <a:custGeom>
            <a:avLst/>
            <a:gdLst/>
            <a:ahLst/>
            <a:cxnLst/>
            <a:rect l="0" t="0" r="0" b="0"/>
            <a:pathLst>
              <a:path w="279401" h="34244">
                <a:moveTo>
                  <a:pt x="0" y="3044"/>
                </a:moveTo>
                <a:lnTo>
                  <a:pt x="0" y="3044"/>
                </a:lnTo>
                <a:lnTo>
                  <a:pt x="1686" y="1358"/>
                </a:lnTo>
                <a:lnTo>
                  <a:pt x="3454" y="531"/>
                </a:lnTo>
                <a:lnTo>
                  <a:pt x="9149" y="0"/>
                </a:lnTo>
                <a:lnTo>
                  <a:pt x="18696" y="2917"/>
                </a:lnTo>
                <a:lnTo>
                  <a:pt x="60439" y="20328"/>
                </a:lnTo>
                <a:lnTo>
                  <a:pt x="100766" y="30607"/>
                </a:lnTo>
                <a:lnTo>
                  <a:pt x="140069" y="34243"/>
                </a:lnTo>
                <a:lnTo>
                  <a:pt x="184865" y="33663"/>
                </a:lnTo>
                <a:lnTo>
                  <a:pt x="226059" y="24898"/>
                </a:lnTo>
                <a:lnTo>
                  <a:pt x="270676" y="11780"/>
                </a:lnTo>
                <a:lnTo>
                  <a:pt x="279400" y="62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308">
            <a:extLst>
              <a:ext uri="{FF2B5EF4-FFF2-40B4-BE49-F238E27FC236}">
                <a16:creationId xmlns:a16="http://schemas.microsoft.com/office/drawing/2014/main" xmlns="" id="{E19DB3C8-7910-4D46-BEAF-456D93BB897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648450" y="1517650"/>
            <a:ext cx="377826" cy="45809"/>
          </a:xfrm>
          <a:custGeom>
            <a:avLst/>
            <a:gdLst/>
            <a:ahLst/>
            <a:cxnLst/>
            <a:rect l="0" t="0" r="0" b="0"/>
            <a:pathLst>
              <a:path w="377826" h="45809">
                <a:moveTo>
                  <a:pt x="0" y="0"/>
                </a:moveTo>
                <a:lnTo>
                  <a:pt x="0" y="0"/>
                </a:lnTo>
                <a:lnTo>
                  <a:pt x="0" y="3044"/>
                </a:lnTo>
                <a:lnTo>
                  <a:pt x="0" y="127"/>
                </a:lnTo>
                <a:lnTo>
                  <a:pt x="7153" y="11"/>
                </a:lnTo>
                <a:lnTo>
                  <a:pt x="9411" y="946"/>
                </a:lnTo>
                <a:lnTo>
                  <a:pt x="22103" y="7866"/>
                </a:lnTo>
                <a:lnTo>
                  <a:pt x="61213" y="18114"/>
                </a:lnTo>
                <a:lnTo>
                  <a:pt x="106639" y="25924"/>
                </a:lnTo>
                <a:lnTo>
                  <a:pt x="149454" y="37121"/>
                </a:lnTo>
                <a:lnTo>
                  <a:pt x="195183" y="45808"/>
                </a:lnTo>
                <a:lnTo>
                  <a:pt x="237764" y="45780"/>
                </a:lnTo>
                <a:lnTo>
                  <a:pt x="284946" y="38462"/>
                </a:lnTo>
                <a:lnTo>
                  <a:pt x="328565" y="30365"/>
                </a:lnTo>
                <a:lnTo>
                  <a:pt x="377825" y="222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309">
            <a:extLst>
              <a:ext uri="{FF2B5EF4-FFF2-40B4-BE49-F238E27FC236}">
                <a16:creationId xmlns:a16="http://schemas.microsoft.com/office/drawing/2014/main" xmlns="" id="{97D42658-A640-4ABB-BFBC-37C782B5A2E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312150" y="1755775"/>
            <a:ext cx="317501" cy="43167"/>
          </a:xfrm>
          <a:custGeom>
            <a:avLst/>
            <a:gdLst/>
            <a:ahLst/>
            <a:cxnLst/>
            <a:rect l="0" t="0" r="0" b="0"/>
            <a:pathLst>
              <a:path w="317501" h="43167">
                <a:moveTo>
                  <a:pt x="0" y="0"/>
                </a:moveTo>
                <a:lnTo>
                  <a:pt x="0" y="0"/>
                </a:lnTo>
                <a:lnTo>
                  <a:pt x="17558" y="706"/>
                </a:lnTo>
                <a:lnTo>
                  <a:pt x="64957" y="14548"/>
                </a:lnTo>
                <a:lnTo>
                  <a:pt x="112383" y="30971"/>
                </a:lnTo>
                <a:lnTo>
                  <a:pt x="154287" y="40545"/>
                </a:lnTo>
                <a:lnTo>
                  <a:pt x="200914" y="43166"/>
                </a:lnTo>
                <a:lnTo>
                  <a:pt x="241711" y="39963"/>
                </a:lnTo>
                <a:lnTo>
                  <a:pt x="289237" y="29425"/>
                </a:lnTo>
                <a:lnTo>
                  <a:pt x="317500" y="222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310">
            <a:extLst>
              <a:ext uri="{FF2B5EF4-FFF2-40B4-BE49-F238E27FC236}">
                <a16:creationId xmlns:a16="http://schemas.microsoft.com/office/drawing/2014/main" xmlns="" id="{E0531FD2-7E5C-4D61-A9E9-7DA040B2AF4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91100" y="2919404"/>
            <a:ext cx="1666876" cy="442922"/>
          </a:xfrm>
          <a:custGeom>
            <a:avLst/>
            <a:gdLst/>
            <a:ahLst/>
            <a:cxnLst/>
            <a:rect l="0" t="0" r="0" b="0"/>
            <a:pathLst>
              <a:path w="1666876" h="442922">
                <a:moveTo>
                  <a:pt x="0" y="338146"/>
                </a:moveTo>
                <a:lnTo>
                  <a:pt x="0" y="338146"/>
                </a:lnTo>
                <a:lnTo>
                  <a:pt x="3044" y="338146"/>
                </a:lnTo>
                <a:lnTo>
                  <a:pt x="9260" y="329013"/>
                </a:lnTo>
                <a:lnTo>
                  <a:pt x="55824" y="289700"/>
                </a:lnTo>
                <a:lnTo>
                  <a:pt x="101409" y="255877"/>
                </a:lnTo>
                <a:lnTo>
                  <a:pt x="146800" y="219650"/>
                </a:lnTo>
                <a:lnTo>
                  <a:pt x="191816" y="185626"/>
                </a:lnTo>
                <a:lnTo>
                  <a:pt x="233093" y="159460"/>
                </a:lnTo>
                <a:lnTo>
                  <a:pt x="271402" y="137663"/>
                </a:lnTo>
                <a:lnTo>
                  <a:pt x="314091" y="116629"/>
                </a:lnTo>
                <a:lnTo>
                  <a:pt x="353881" y="96011"/>
                </a:lnTo>
                <a:lnTo>
                  <a:pt x="398060" y="75922"/>
                </a:lnTo>
                <a:lnTo>
                  <a:pt x="444656" y="58917"/>
                </a:lnTo>
                <a:lnTo>
                  <a:pt x="481549" y="47586"/>
                </a:lnTo>
                <a:lnTo>
                  <a:pt x="529116" y="33650"/>
                </a:lnTo>
                <a:lnTo>
                  <a:pt x="562305" y="27131"/>
                </a:lnTo>
                <a:lnTo>
                  <a:pt x="594695" y="20706"/>
                </a:lnTo>
                <a:lnTo>
                  <a:pt x="637874" y="13020"/>
                </a:lnTo>
                <a:lnTo>
                  <a:pt x="680890" y="7568"/>
                </a:lnTo>
                <a:lnTo>
                  <a:pt x="713251" y="4250"/>
                </a:lnTo>
                <a:lnTo>
                  <a:pt x="744097" y="2776"/>
                </a:lnTo>
                <a:lnTo>
                  <a:pt x="778973" y="1180"/>
                </a:lnTo>
                <a:lnTo>
                  <a:pt x="813641" y="0"/>
                </a:lnTo>
                <a:lnTo>
                  <a:pt x="854050" y="1319"/>
                </a:lnTo>
                <a:lnTo>
                  <a:pt x="893187" y="3591"/>
                </a:lnTo>
                <a:lnTo>
                  <a:pt x="928341" y="5127"/>
                </a:lnTo>
                <a:lnTo>
                  <a:pt x="972662" y="9384"/>
                </a:lnTo>
                <a:lnTo>
                  <a:pt x="1009979" y="14095"/>
                </a:lnTo>
                <a:lnTo>
                  <a:pt x="1056001" y="23605"/>
                </a:lnTo>
                <a:lnTo>
                  <a:pt x="1099348" y="34340"/>
                </a:lnTo>
                <a:lnTo>
                  <a:pt x="1133477" y="44724"/>
                </a:lnTo>
                <a:lnTo>
                  <a:pt x="1173222" y="55728"/>
                </a:lnTo>
                <a:lnTo>
                  <a:pt x="1215220" y="70199"/>
                </a:lnTo>
                <a:lnTo>
                  <a:pt x="1247535" y="83709"/>
                </a:lnTo>
                <a:lnTo>
                  <a:pt x="1290037" y="103419"/>
                </a:lnTo>
                <a:lnTo>
                  <a:pt x="1336635" y="126092"/>
                </a:lnTo>
                <a:lnTo>
                  <a:pt x="1380568" y="151659"/>
                </a:lnTo>
                <a:lnTo>
                  <a:pt x="1427309" y="182999"/>
                </a:lnTo>
                <a:lnTo>
                  <a:pt x="1470198" y="217476"/>
                </a:lnTo>
                <a:lnTo>
                  <a:pt x="1513687" y="256691"/>
                </a:lnTo>
                <a:lnTo>
                  <a:pt x="1560850" y="302044"/>
                </a:lnTo>
                <a:lnTo>
                  <a:pt x="1604280" y="345406"/>
                </a:lnTo>
                <a:lnTo>
                  <a:pt x="1632683" y="387869"/>
                </a:lnTo>
                <a:lnTo>
                  <a:pt x="1666875" y="4429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0" grpId="0" animBg="1"/>
      <p:bldP spid="57" grpId="0"/>
      <p:bldP spid="66" grpId="0"/>
      <p:bldP spid="118" grpId="0"/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6000" dirty="0"/>
              <a:t>Petits problèmes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FDB628-E0E8-473A-A2D5-401AB5060FEE}"/>
              </a:ext>
            </a:extLst>
          </p:cNvPr>
          <p:cNvSpPr/>
          <p:nvPr/>
        </p:nvSpPr>
        <p:spPr>
          <a:xfrm>
            <a:off x="623455" y="681335"/>
            <a:ext cx="11055927" cy="1200329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3600" dirty="0"/>
              <a:t>Un enfant a 26 cubes. Sa sœur lui en donne 4. </a:t>
            </a:r>
          </a:p>
          <a:p>
            <a:pPr lvl="0">
              <a:defRPr/>
            </a:pPr>
            <a:r>
              <a:rPr lang="fr-FR" sz="3600" b="1" dirty="0"/>
              <a:t>Combien a-t-il de cubes maintenant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825D1B-676D-42F2-8781-EF6A8DAA976E}"/>
              </a:ext>
            </a:extLst>
          </p:cNvPr>
          <p:cNvSpPr/>
          <p:nvPr/>
        </p:nvSpPr>
        <p:spPr>
          <a:xfrm>
            <a:off x="623455" y="2440816"/>
            <a:ext cx="11055927" cy="1200329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3600" dirty="0"/>
              <a:t>Un enfant a 26 cubes. Il en donne 6 à sa sœur. </a:t>
            </a:r>
          </a:p>
          <a:p>
            <a:pPr lvl="0">
              <a:defRPr/>
            </a:pPr>
            <a:r>
              <a:rPr lang="fr-FR" sz="3600" b="1" dirty="0"/>
              <a:t>Combien a-t-il de cubes maintenant 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290EC1-EC5F-470B-A266-832323208A30}"/>
              </a:ext>
            </a:extLst>
          </p:cNvPr>
          <p:cNvSpPr/>
          <p:nvPr/>
        </p:nvSpPr>
        <p:spPr>
          <a:xfrm>
            <a:off x="623455" y="4325081"/>
            <a:ext cx="11055927" cy="1754326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3600" dirty="0"/>
              <a:t>Un enfant avait 26 cubes. Sa sœur lui en donne. Il a maintenant 36 cubes. </a:t>
            </a:r>
          </a:p>
          <a:p>
            <a:pPr lvl="0">
              <a:defRPr/>
            </a:pPr>
            <a:r>
              <a:rPr lang="fr-FR" sz="3600" b="1" dirty="0"/>
              <a:t>Combien de cubes lui a donné sa sœur ? </a:t>
            </a:r>
          </a:p>
        </p:txBody>
      </p:sp>
    </p:spTree>
    <p:extLst>
      <p:ext uri="{BB962C8B-B14F-4D97-AF65-F5344CB8AC3E}">
        <p14:creationId xmlns:p14="http://schemas.microsoft.com/office/powerpoint/2010/main" val="4299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FDB628-E0E8-473A-A2D5-401AB5060FEE}"/>
              </a:ext>
            </a:extLst>
          </p:cNvPr>
          <p:cNvSpPr/>
          <p:nvPr/>
        </p:nvSpPr>
        <p:spPr>
          <a:xfrm>
            <a:off x="623455" y="681335"/>
            <a:ext cx="11055927" cy="1384995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Emma joue à un jeu de l'oie. Elle est sur la case  12. Elle doit avancer de 8 cases. 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Sur quelle case va-t-elle arriver 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290EC1-EC5F-470B-A266-832323208A30}"/>
              </a:ext>
            </a:extLst>
          </p:cNvPr>
          <p:cNvSpPr/>
          <p:nvPr/>
        </p:nvSpPr>
        <p:spPr>
          <a:xfrm>
            <a:off x="623455" y="2496281"/>
            <a:ext cx="11055927" cy="1384995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Emma joue à un jeu de l'oie. Elle est sur la case  49. Elle doit reculer de 10 cases. 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Sur quelle case va-t-elle arriver ? </a:t>
            </a:r>
            <a:endParaRPr lang="fr-FR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187DE5-3551-4E51-9A58-512F1FCB3A4D}"/>
              </a:ext>
            </a:extLst>
          </p:cNvPr>
          <p:cNvSpPr/>
          <p:nvPr/>
        </p:nvSpPr>
        <p:spPr>
          <a:xfrm>
            <a:off x="623455" y="4361191"/>
            <a:ext cx="11055927" cy="1384995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Emma joue à un jeu de l'oie. Elle était sur la case  6. Elle est arrivée sur la case 26.  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De combien de cases a-t-elle avancé ?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110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FDB628-E0E8-473A-A2D5-401AB5060FEE}"/>
              </a:ext>
            </a:extLst>
          </p:cNvPr>
          <p:cNvSpPr/>
          <p:nvPr/>
        </p:nvSpPr>
        <p:spPr>
          <a:xfrm>
            <a:off x="623455" y="681335"/>
            <a:ext cx="11055927" cy="954107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Lucas fait un collier avec 8 perles violettes et 19 perles vertes.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y a-t-il de perles sur le collier de Lucas ?</a:t>
            </a:r>
            <a:endParaRPr lang="fr-FR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825D1B-676D-42F2-8781-EF6A8DAA976E}"/>
              </a:ext>
            </a:extLst>
          </p:cNvPr>
          <p:cNvSpPr/>
          <p:nvPr/>
        </p:nvSpPr>
        <p:spPr>
          <a:xfrm>
            <a:off x="623454" y="2493143"/>
            <a:ext cx="11055927" cy="954107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Lucas fait un collier avec 40 perles violettes et 20 perles vertes.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y a-t-il de perles sur le collier de Lucas ?</a:t>
            </a:r>
            <a:endParaRPr lang="fr-FR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D505F5-9F9A-44B6-836D-2E1D864ED025}"/>
              </a:ext>
            </a:extLst>
          </p:cNvPr>
          <p:cNvSpPr/>
          <p:nvPr/>
        </p:nvSpPr>
        <p:spPr>
          <a:xfrm>
            <a:off x="623454" y="4304951"/>
            <a:ext cx="11055927" cy="1384995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Lucas fait un collier avec 25 perles violettes, 5 perles jaunes et 12 perles vertes.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y a-t-il de perles sur le collier de Lucas ?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462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FDB628-E0E8-473A-A2D5-401AB5060FEE}"/>
              </a:ext>
            </a:extLst>
          </p:cNvPr>
          <p:cNvSpPr/>
          <p:nvPr/>
        </p:nvSpPr>
        <p:spPr>
          <a:xfrm>
            <a:off x="623456" y="681335"/>
            <a:ext cx="10824358" cy="1384995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Pour la séance de sport, Laure porte 18 ballons et Agnès en porte 19 autres.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portent-elles de ballons à elles deux ?</a:t>
            </a:r>
            <a:endParaRPr lang="fr-FR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825D1B-676D-42F2-8781-EF6A8DAA976E}"/>
              </a:ext>
            </a:extLst>
          </p:cNvPr>
          <p:cNvSpPr/>
          <p:nvPr/>
        </p:nvSpPr>
        <p:spPr>
          <a:xfrm>
            <a:off x="568036" y="2561029"/>
            <a:ext cx="11055927" cy="1384995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Pour la séance de sport, Laure porte 40 ballons et Agnès en porte 40 autres.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portent-elles de ballons à elles deux ?</a:t>
            </a:r>
            <a:endParaRPr lang="fr-FR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C01B01-0B5C-41FA-98ED-CC8C76879970}"/>
              </a:ext>
            </a:extLst>
          </p:cNvPr>
          <p:cNvSpPr/>
          <p:nvPr/>
        </p:nvSpPr>
        <p:spPr>
          <a:xfrm>
            <a:off x="623454" y="4617014"/>
            <a:ext cx="11055927" cy="1384995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Pour la séance de sport, Laure porte 9 ballons, Agnès en porte 9 et Christine en porte 30.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Combien portent-elles de ballons à elles trois ?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531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31927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 et calculs</a:t>
            </a:r>
            <a:b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fr-FR" sz="8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F012F0B-3E43-4074-8E81-98D4422AB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6000" dirty="0"/>
              <a:t>Technique opératoire de l’addition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30" y="315087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Calcule en posant l’opération : 62 + 30 + 7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1C748E0-01C6-4B97-A552-722440B8443A}"/>
              </a:ext>
            </a:extLst>
          </p:cNvPr>
          <p:cNvGrpSpPr/>
          <p:nvPr/>
        </p:nvGrpSpPr>
        <p:grpSpPr>
          <a:xfrm>
            <a:off x="763166" y="1429418"/>
            <a:ext cx="9905301" cy="4284952"/>
            <a:chOff x="1020607" y="1640650"/>
            <a:chExt cx="9420692" cy="3590739"/>
          </a:xfrm>
        </p:grpSpPr>
        <p:pic>
          <p:nvPicPr>
            <p:cNvPr id="121" name="Image 120">
              <a:extLst>
                <a:ext uri="{FF2B5EF4-FFF2-40B4-BE49-F238E27FC236}">
                  <a16:creationId xmlns:a16="http://schemas.microsoft.com/office/drawing/2014/main" xmlns="" id="{B2F63C55-F73C-44A9-9C34-A7D827A1E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2711407"/>
              <a:ext cx="9420692" cy="1449225"/>
            </a:xfrm>
            <a:prstGeom prst="rect">
              <a:avLst/>
            </a:prstGeom>
          </p:spPr>
        </p:pic>
        <p:pic>
          <p:nvPicPr>
            <p:cNvPr id="122" name="Image 121">
              <a:extLst>
                <a:ext uri="{FF2B5EF4-FFF2-40B4-BE49-F238E27FC236}">
                  <a16:creationId xmlns:a16="http://schemas.microsoft.com/office/drawing/2014/main" xmlns="" id="{4BDFE8CC-543D-4563-B8FE-E9BD5BDFD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1640650"/>
              <a:ext cx="9420692" cy="1449225"/>
            </a:xfrm>
            <a:prstGeom prst="rect">
              <a:avLst/>
            </a:prstGeom>
          </p:spPr>
        </p:pic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xmlns="" id="{4C6DD73C-558A-4DBE-932A-6ED284FB3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3782164"/>
              <a:ext cx="9420692" cy="1449225"/>
            </a:xfrm>
            <a:prstGeom prst="rect">
              <a:avLst/>
            </a:prstGeom>
          </p:spPr>
        </p:pic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4A478203-CC96-43AD-9951-00825C1800D2}"/>
              </a:ext>
            </a:extLst>
          </p:cNvPr>
          <p:cNvSpPr txBox="1">
            <a:spLocks/>
          </p:cNvSpPr>
          <p:nvPr/>
        </p:nvSpPr>
        <p:spPr>
          <a:xfrm>
            <a:off x="763166" y="156412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Pour t’entraîner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B2E5D33-A5B3-40DC-9A0C-028456803428}"/>
              </a:ext>
            </a:extLst>
          </p:cNvPr>
          <p:cNvGrpSpPr/>
          <p:nvPr/>
        </p:nvGrpSpPr>
        <p:grpSpPr>
          <a:xfrm>
            <a:off x="5295036" y="2266046"/>
            <a:ext cx="2148521" cy="2141567"/>
            <a:chOff x="4662587" y="2383896"/>
            <a:chExt cx="2148521" cy="21415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8541152-8779-49BD-B1C4-718C72E9C217}"/>
                </a:ext>
              </a:extLst>
            </p:cNvPr>
            <p:cNvSpPr/>
            <p:nvPr/>
          </p:nvSpPr>
          <p:spPr>
            <a:xfrm>
              <a:off x="5316450" y="2383896"/>
              <a:ext cx="10887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800" dirty="0"/>
                <a:t>6  2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2390BC0-FA6A-4324-805E-9F8B2CDE3B65}"/>
                </a:ext>
              </a:extLst>
            </p:cNvPr>
            <p:cNvSpPr/>
            <p:nvPr/>
          </p:nvSpPr>
          <p:spPr>
            <a:xfrm>
              <a:off x="5316450" y="3055581"/>
              <a:ext cx="10887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800" dirty="0"/>
                <a:t>3  0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62814C6-A9AE-4974-8CDC-9F1D0A5F14AC}"/>
                </a:ext>
              </a:extLst>
            </p:cNvPr>
            <p:cNvSpPr/>
            <p:nvPr/>
          </p:nvSpPr>
          <p:spPr>
            <a:xfrm>
              <a:off x="5316450" y="3694466"/>
              <a:ext cx="1494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4800" dirty="0"/>
                <a:t>    7 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xmlns="" id="{8DDCE465-3CB3-4709-9F67-838A41B98E0A}"/>
                </a:ext>
              </a:extLst>
            </p:cNvPr>
            <p:cNvSpPr txBox="1"/>
            <p:nvPr/>
          </p:nvSpPr>
          <p:spPr>
            <a:xfrm>
              <a:off x="4781417" y="3130314"/>
              <a:ext cx="328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+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61A6220D-1E3C-4260-BCDD-378D3CC89973}"/>
                </a:ext>
              </a:extLst>
            </p:cNvPr>
            <p:cNvSpPr txBox="1"/>
            <p:nvPr/>
          </p:nvSpPr>
          <p:spPr>
            <a:xfrm>
              <a:off x="4744649" y="3792163"/>
              <a:ext cx="328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+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xmlns="" id="{0DEC329A-8FCB-4F58-B4B2-E4A725EE3384}"/>
                </a:ext>
              </a:extLst>
            </p:cNvPr>
            <p:cNvCxnSpPr/>
            <p:nvPr/>
          </p:nvCxnSpPr>
          <p:spPr>
            <a:xfrm>
              <a:off x="4662587" y="4404652"/>
              <a:ext cx="20664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01DD91F-A16A-469B-8187-A656F2B4005A}"/>
              </a:ext>
            </a:extLst>
          </p:cNvPr>
          <p:cNvSpPr txBox="1"/>
          <p:nvPr/>
        </p:nvSpPr>
        <p:spPr>
          <a:xfrm>
            <a:off x="5951943" y="4190817"/>
            <a:ext cx="1820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9  9</a:t>
            </a:r>
          </a:p>
        </p:txBody>
      </p:sp>
    </p:spTree>
    <p:extLst>
      <p:ext uri="{BB962C8B-B14F-4D97-AF65-F5344CB8AC3E}">
        <p14:creationId xmlns:p14="http://schemas.microsoft.com/office/powerpoint/2010/main" val="269306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030" y="315087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Calcule en posant l’opération : 42 + 57</a:t>
            </a:r>
          </a:p>
        </p:txBody>
      </p:sp>
      <p:pic>
        <p:nvPicPr>
          <p:cNvPr id="117" name="Image 116">
            <a:extLst>
              <a:ext uri="{FF2B5EF4-FFF2-40B4-BE49-F238E27FC236}">
                <a16:creationId xmlns:a16="http://schemas.microsoft.com/office/drawing/2014/main" xmlns="" id="{50599B94-3AB0-439A-9988-E581F404CE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2802769"/>
            <a:ext cx="9420692" cy="1449225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xmlns="" id="{69DC3D38-7799-4252-8868-75770A794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1732012"/>
            <a:ext cx="9420692" cy="1449225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xmlns="" id="{89877CCB-265A-4A29-BAA8-680B0330E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020607" y="3873526"/>
            <a:ext cx="9420692" cy="14492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41C748E0-01C6-4B97-A552-722440B8443A}"/>
              </a:ext>
            </a:extLst>
          </p:cNvPr>
          <p:cNvGrpSpPr/>
          <p:nvPr/>
        </p:nvGrpSpPr>
        <p:grpSpPr>
          <a:xfrm>
            <a:off x="1020607" y="1640650"/>
            <a:ext cx="9420692" cy="3590739"/>
            <a:chOff x="1020607" y="1640650"/>
            <a:chExt cx="9420692" cy="3590739"/>
          </a:xfrm>
        </p:grpSpPr>
        <p:pic>
          <p:nvPicPr>
            <p:cNvPr id="121" name="Image 120">
              <a:extLst>
                <a:ext uri="{FF2B5EF4-FFF2-40B4-BE49-F238E27FC236}">
                  <a16:creationId xmlns:a16="http://schemas.microsoft.com/office/drawing/2014/main" xmlns="" id="{B2F63C55-F73C-44A9-9C34-A7D827A1E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2711407"/>
              <a:ext cx="9420692" cy="1449225"/>
            </a:xfrm>
            <a:prstGeom prst="rect">
              <a:avLst/>
            </a:prstGeom>
          </p:spPr>
        </p:pic>
        <p:pic>
          <p:nvPicPr>
            <p:cNvPr id="122" name="Image 121">
              <a:extLst>
                <a:ext uri="{FF2B5EF4-FFF2-40B4-BE49-F238E27FC236}">
                  <a16:creationId xmlns:a16="http://schemas.microsoft.com/office/drawing/2014/main" xmlns="" id="{4BDFE8CC-543D-4563-B8FE-E9BD5BDFD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1640650"/>
              <a:ext cx="9420692" cy="1449225"/>
            </a:xfrm>
            <a:prstGeom prst="rect">
              <a:avLst/>
            </a:prstGeom>
          </p:spPr>
        </p:pic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xmlns="" id="{4C6DD73C-558A-4DBE-932A-6ED284FB3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" t="78082" b="2392"/>
            <a:stretch/>
          </p:blipFill>
          <p:spPr>
            <a:xfrm>
              <a:off x="1020607" y="3782164"/>
              <a:ext cx="9420692" cy="144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5307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9890</TotalTime>
  <Words>722</Words>
  <Application>Microsoft Office PowerPoint</Application>
  <PresentationFormat>Personnalisé</PresentationFormat>
  <Paragraphs>117</Paragraphs>
  <Slides>17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Vendredi 29 mai 2020</vt:lpstr>
      <vt:lpstr>Calcul mental</vt:lpstr>
      <vt:lpstr>Présentation PowerPoint</vt:lpstr>
      <vt:lpstr>Présentation PowerPoint</vt:lpstr>
      <vt:lpstr>Présentation PowerPoint</vt:lpstr>
      <vt:lpstr>Présentation PowerPoint</vt:lpstr>
      <vt:lpstr>Nombres et calculs </vt:lpstr>
      <vt:lpstr>Calcule en posant l’opération : 62 + 30 + 7 </vt:lpstr>
      <vt:lpstr>Calcule en posant l’opération : 42 + 57</vt:lpstr>
      <vt:lpstr>Calcule en posant l’opération : 9 + 67 + 23</vt:lpstr>
      <vt:lpstr>Calcule en posant l’opération : 28 + 50 + 21</vt:lpstr>
      <vt:lpstr>Problèmes</vt:lpstr>
      <vt:lpstr>Pour t’entraîner</vt:lpstr>
      <vt:lpstr>Première situation</vt:lpstr>
      <vt:lpstr>Deuxième situation</vt:lpstr>
      <vt:lpstr>Troisième situation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387</cp:revision>
  <dcterms:created xsi:type="dcterms:W3CDTF">2020-03-19T21:38:13Z</dcterms:created>
  <dcterms:modified xsi:type="dcterms:W3CDTF">2020-05-12T06:53:30Z</dcterms:modified>
</cp:coreProperties>
</file>