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03" r:id="rId2"/>
    <p:sldId id="425" r:id="rId3"/>
    <p:sldId id="670" r:id="rId4"/>
    <p:sldId id="648" r:id="rId5"/>
    <p:sldId id="639" r:id="rId6"/>
    <p:sldId id="622" r:id="rId7"/>
    <p:sldId id="657" r:id="rId8"/>
    <p:sldId id="431" r:id="rId9"/>
    <p:sldId id="653" r:id="rId10"/>
    <p:sldId id="628" r:id="rId11"/>
    <p:sldId id="658" r:id="rId12"/>
    <p:sldId id="655" r:id="rId13"/>
    <p:sldId id="654" r:id="rId14"/>
    <p:sldId id="656" r:id="rId15"/>
    <p:sldId id="439" r:id="rId16"/>
    <p:sldId id="669" r:id="rId17"/>
    <p:sldId id="649" r:id="rId18"/>
    <p:sldId id="665" r:id="rId19"/>
    <p:sldId id="666" r:id="rId20"/>
    <p:sldId id="667" r:id="rId2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e BREMONT" initials="LB" lastIdx="5" clrIdx="0"/>
  <p:cmAuthor id="2" name="DARDENNE" initials="D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CC99FF"/>
    <a:srgbClr val="FFCCFF"/>
    <a:srgbClr val="FF00FF"/>
    <a:srgbClr val="FFE7FC"/>
    <a:srgbClr val="E37B4D"/>
    <a:srgbClr val="E76F0B"/>
    <a:srgbClr val="6AA458"/>
    <a:srgbClr val="C1B1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892" autoAdjust="0"/>
    <p:restoredTop sz="76931" autoAdjust="0"/>
  </p:normalViewPr>
  <p:slideViewPr>
    <p:cSldViewPr snapToGrid="0">
      <p:cViewPr varScale="1">
        <p:scale>
          <a:sx n="77" d="100"/>
          <a:sy n="77" d="100"/>
        </p:scale>
        <p:origin x="-422" y="-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3DF88-DAA2-DB42-95A7-D20EEB214776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EDDD27-6673-EA4F-B067-C7C5F7D6F7D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0166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39715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 faire à la main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38456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 faire à la main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36113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0472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33500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Recherche d’un tout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42437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83907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665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963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5404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1179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07093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 faire à la main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54589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 faire à la main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35977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 faire à la main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78050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 faire à la main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5218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5480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257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3584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4776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8888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5117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5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95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38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2549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9061-4C17-47CE-9CA2-6C536BD058A7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9899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F9061-4C17-47CE-9CA2-6C536BD058A7}" type="datetimeFigureOut">
              <a:rPr lang="fr-FR" smtClean="0"/>
              <a:t>12/05/2020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C9AFF-5904-4907-85CE-C5DA493334D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52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81FD31B9-7166-D642-A3AE-1BD996153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Mercredi  27 mai </a:t>
            </a:r>
            <a:r>
              <a:rPr lang="fr-FR" dirty="0"/>
              <a:t>2020</a:t>
            </a:r>
          </a:p>
        </p:txBody>
      </p:sp>
      <p:sp>
        <p:nvSpPr>
          <p:cNvPr id="3" name="Rectangle 2"/>
          <p:cNvSpPr/>
          <p:nvPr/>
        </p:nvSpPr>
        <p:spPr>
          <a:xfrm>
            <a:off x="739140" y="1358630"/>
            <a:ext cx="10713720" cy="495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4440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3030" y="315087"/>
            <a:ext cx="10515600" cy="1325563"/>
          </a:xfrm>
        </p:spPr>
        <p:txBody>
          <a:bodyPr>
            <a:normAutofit/>
          </a:bodyPr>
          <a:lstStyle/>
          <a:p>
            <a:r>
              <a:rPr lang="fr-FR" dirty="0"/>
              <a:t>Calcule en posant l’opération : 57 + 36</a:t>
            </a:r>
          </a:p>
        </p:txBody>
      </p:sp>
      <p:pic>
        <p:nvPicPr>
          <p:cNvPr id="117" name="Image 116">
            <a:extLst>
              <a:ext uri="{FF2B5EF4-FFF2-40B4-BE49-F238E27FC236}">
                <a16:creationId xmlns="" xmlns:a16="http://schemas.microsoft.com/office/drawing/2014/main" id="{50599B94-3AB0-439A-9988-E581F404CEB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1020607" y="2802769"/>
            <a:ext cx="9420692" cy="1449225"/>
          </a:xfrm>
          <a:prstGeom prst="rect">
            <a:avLst/>
          </a:prstGeom>
        </p:spPr>
      </p:pic>
      <p:pic>
        <p:nvPicPr>
          <p:cNvPr id="118" name="Image 117">
            <a:extLst>
              <a:ext uri="{FF2B5EF4-FFF2-40B4-BE49-F238E27FC236}">
                <a16:creationId xmlns="" xmlns:a16="http://schemas.microsoft.com/office/drawing/2014/main" id="{69DC3D38-7799-4252-8868-75770A794B4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1020607" y="1732012"/>
            <a:ext cx="9420692" cy="1449225"/>
          </a:xfrm>
          <a:prstGeom prst="rect">
            <a:avLst/>
          </a:prstGeom>
        </p:spPr>
      </p:pic>
      <p:pic>
        <p:nvPicPr>
          <p:cNvPr id="120" name="Image 119">
            <a:extLst>
              <a:ext uri="{FF2B5EF4-FFF2-40B4-BE49-F238E27FC236}">
                <a16:creationId xmlns="" xmlns:a16="http://schemas.microsoft.com/office/drawing/2014/main" id="{89877CCB-265A-4A29-BAA8-680B0330E6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1020607" y="3873526"/>
            <a:ext cx="9420692" cy="1449225"/>
          </a:xfrm>
          <a:prstGeom prst="rect">
            <a:avLst/>
          </a:prstGeom>
        </p:spPr>
      </p:pic>
      <p:grpSp>
        <p:nvGrpSpPr>
          <p:cNvPr id="6" name="Groupe 5">
            <a:extLst>
              <a:ext uri="{FF2B5EF4-FFF2-40B4-BE49-F238E27FC236}">
                <a16:creationId xmlns="" xmlns:a16="http://schemas.microsoft.com/office/drawing/2014/main" id="{41C748E0-01C6-4B97-A552-722440B8443A}"/>
              </a:ext>
            </a:extLst>
          </p:cNvPr>
          <p:cNvGrpSpPr/>
          <p:nvPr/>
        </p:nvGrpSpPr>
        <p:grpSpPr>
          <a:xfrm>
            <a:off x="1020607" y="1640650"/>
            <a:ext cx="9420692" cy="3590739"/>
            <a:chOff x="1020607" y="1640650"/>
            <a:chExt cx="9420692" cy="3590739"/>
          </a:xfrm>
        </p:grpSpPr>
        <p:pic>
          <p:nvPicPr>
            <p:cNvPr id="121" name="Image 120">
              <a:extLst>
                <a:ext uri="{FF2B5EF4-FFF2-40B4-BE49-F238E27FC236}">
                  <a16:creationId xmlns="" xmlns:a16="http://schemas.microsoft.com/office/drawing/2014/main" id="{B2F63C55-F73C-44A9-9C34-A7D827A1EC8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9" t="78082" b="2392"/>
            <a:stretch/>
          </p:blipFill>
          <p:spPr>
            <a:xfrm>
              <a:off x="1020607" y="2711407"/>
              <a:ext cx="9420692" cy="1449225"/>
            </a:xfrm>
            <a:prstGeom prst="rect">
              <a:avLst/>
            </a:prstGeom>
          </p:spPr>
        </p:pic>
        <p:pic>
          <p:nvPicPr>
            <p:cNvPr id="122" name="Image 121">
              <a:extLst>
                <a:ext uri="{FF2B5EF4-FFF2-40B4-BE49-F238E27FC236}">
                  <a16:creationId xmlns="" xmlns:a16="http://schemas.microsoft.com/office/drawing/2014/main" id="{4BDFE8CC-543D-4563-B8FE-E9BD5BDFD8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9" t="78082" b="2392"/>
            <a:stretch/>
          </p:blipFill>
          <p:spPr>
            <a:xfrm>
              <a:off x="1020607" y="1640650"/>
              <a:ext cx="9420692" cy="1449225"/>
            </a:xfrm>
            <a:prstGeom prst="rect">
              <a:avLst/>
            </a:prstGeom>
          </p:spPr>
        </p:pic>
        <p:pic>
          <p:nvPicPr>
            <p:cNvPr id="123" name="Image 122">
              <a:extLst>
                <a:ext uri="{FF2B5EF4-FFF2-40B4-BE49-F238E27FC236}">
                  <a16:creationId xmlns="" xmlns:a16="http://schemas.microsoft.com/office/drawing/2014/main" id="{4C6DD73C-558A-4DBE-932A-6ED284FB356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9" t="78082" b="2392"/>
            <a:stretch/>
          </p:blipFill>
          <p:spPr>
            <a:xfrm>
              <a:off x="1020607" y="3782164"/>
              <a:ext cx="9420692" cy="1449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69530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3030" y="315087"/>
            <a:ext cx="10515600" cy="1325563"/>
          </a:xfrm>
        </p:spPr>
        <p:txBody>
          <a:bodyPr>
            <a:normAutofit/>
          </a:bodyPr>
          <a:lstStyle/>
          <a:p>
            <a:r>
              <a:rPr lang="fr-FR" dirty="0"/>
              <a:t>Calcule en posant l’opération : 27 + 35 + 36</a:t>
            </a:r>
          </a:p>
        </p:txBody>
      </p:sp>
      <p:pic>
        <p:nvPicPr>
          <p:cNvPr id="117" name="Image 116">
            <a:extLst>
              <a:ext uri="{FF2B5EF4-FFF2-40B4-BE49-F238E27FC236}">
                <a16:creationId xmlns="" xmlns:a16="http://schemas.microsoft.com/office/drawing/2014/main" id="{50599B94-3AB0-439A-9988-E581F404CEB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1020607" y="2802769"/>
            <a:ext cx="9420692" cy="1449225"/>
          </a:xfrm>
          <a:prstGeom prst="rect">
            <a:avLst/>
          </a:prstGeom>
        </p:spPr>
      </p:pic>
      <p:pic>
        <p:nvPicPr>
          <p:cNvPr id="118" name="Image 117">
            <a:extLst>
              <a:ext uri="{FF2B5EF4-FFF2-40B4-BE49-F238E27FC236}">
                <a16:creationId xmlns="" xmlns:a16="http://schemas.microsoft.com/office/drawing/2014/main" id="{69DC3D38-7799-4252-8868-75770A794B4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1020607" y="1732012"/>
            <a:ext cx="9420692" cy="1449225"/>
          </a:xfrm>
          <a:prstGeom prst="rect">
            <a:avLst/>
          </a:prstGeom>
        </p:spPr>
      </p:pic>
      <p:pic>
        <p:nvPicPr>
          <p:cNvPr id="120" name="Image 119">
            <a:extLst>
              <a:ext uri="{FF2B5EF4-FFF2-40B4-BE49-F238E27FC236}">
                <a16:creationId xmlns="" xmlns:a16="http://schemas.microsoft.com/office/drawing/2014/main" id="{89877CCB-265A-4A29-BAA8-680B0330E6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1020607" y="3873526"/>
            <a:ext cx="9420692" cy="1449225"/>
          </a:xfrm>
          <a:prstGeom prst="rect">
            <a:avLst/>
          </a:prstGeom>
        </p:spPr>
      </p:pic>
      <p:grpSp>
        <p:nvGrpSpPr>
          <p:cNvPr id="6" name="Groupe 5">
            <a:extLst>
              <a:ext uri="{FF2B5EF4-FFF2-40B4-BE49-F238E27FC236}">
                <a16:creationId xmlns="" xmlns:a16="http://schemas.microsoft.com/office/drawing/2014/main" id="{41C748E0-01C6-4B97-A552-722440B8443A}"/>
              </a:ext>
            </a:extLst>
          </p:cNvPr>
          <p:cNvGrpSpPr/>
          <p:nvPr/>
        </p:nvGrpSpPr>
        <p:grpSpPr>
          <a:xfrm>
            <a:off x="1020607" y="1640650"/>
            <a:ext cx="9420692" cy="3590739"/>
            <a:chOff x="1020607" y="1640650"/>
            <a:chExt cx="9420692" cy="3590739"/>
          </a:xfrm>
        </p:grpSpPr>
        <p:pic>
          <p:nvPicPr>
            <p:cNvPr id="121" name="Image 120">
              <a:extLst>
                <a:ext uri="{FF2B5EF4-FFF2-40B4-BE49-F238E27FC236}">
                  <a16:creationId xmlns="" xmlns:a16="http://schemas.microsoft.com/office/drawing/2014/main" id="{B2F63C55-F73C-44A9-9C34-A7D827A1EC8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9" t="78082" b="2392"/>
            <a:stretch/>
          </p:blipFill>
          <p:spPr>
            <a:xfrm>
              <a:off x="1020607" y="2711407"/>
              <a:ext cx="9420692" cy="1449225"/>
            </a:xfrm>
            <a:prstGeom prst="rect">
              <a:avLst/>
            </a:prstGeom>
          </p:spPr>
        </p:pic>
        <p:pic>
          <p:nvPicPr>
            <p:cNvPr id="122" name="Image 121">
              <a:extLst>
                <a:ext uri="{FF2B5EF4-FFF2-40B4-BE49-F238E27FC236}">
                  <a16:creationId xmlns="" xmlns:a16="http://schemas.microsoft.com/office/drawing/2014/main" id="{4BDFE8CC-543D-4563-B8FE-E9BD5BDFD8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9" t="78082" b="2392"/>
            <a:stretch/>
          </p:blipFill>
          <p:spPr>
            <a:xfrm>
              <a:off x="1020607" y="1640650"/>
              <a:ext cx="9420692" cy="1449225"/>
            </a:xfrm>
            <a:prstGeom prst="rect">
              <a:avLst/>
            </a:prstGeom>
          </p:spPr>
        </p:pic>
        <p:pic>
          <p:nvPicPr>
            <p:cNvPr id="123" name="Image 122">
              <a:extLst>
                <a:ext uri="{FF2B5EF4-FFF2-40B4-BE49-F238E27FC236}">
                  <a16:creationId xmlns="" xmlns:a16="http://schemas.microsoft.com/office/drawing/2014/main" id="{4C6DD73C-558A-4DBE-932A-6ED284FB356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9" t="78082" b="2392"/>
            <a:stretch/>
          </p:blipFill>
          <p:spPr>
            <a:xfrm>
              <a:off x="1020607" y="3782164"/>
              <a:ext cx="9420692" cy="1449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79362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3030" y="315087"/>
            <a:ext cx="10515600" cy="1325563"/>
          </a:xfrm>
        </p:spPr>
        <p:txBody>
          <a:bodyPr>
            <a:normAutofit/>
          </a:bodyPr>
          <a:lstStyle/>
          <a:p>
            <a:r>
              <a:rPr lang="fr-FR" dirty="0"/>
              <a:t>Calcule en posant l’opération : 29 + 18 + 45</a:t>
            </a:r>
          </a:p>
        </p:txBody>
      </p:sp>
      <p:pic>
        <p:nvPicPr>
          <p:cNvPr id="117" name="Image 116">
            <a:extLst>
              <a:ext uri="{FF2B5EF4-FFF2-40B4-BE49-F238E27FC236}">
                <a16:creationId xmlns="" xmlns:a16="http://schemas.microsoft.com/office/drawing/2014/main" id="{50599B94-3AB0-439A-9988-E581F404CEB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1020607" y="2802769"/>
            <a:ext cx="9420692" cy="1449225"/>
          </a:xfrm>
          <a:prstGeom prst="rect">
            <a:avLst/>
          </a:prstGeom>
        </p:spPr>
      </p:pic>
      <p:pic>
        <p:nvPicPr>
          <p:cNvPr id="118" name="Image 117">
            <a:extLst>
              <a:ext uri="{FF2B5EF4-FFF2-40B4-BE49-F238E27FC236}">
                <a16:creationId xmlns="" xmlns:a16="http://schemas.microsoft.com/office/drawing/2014/main" id="{69DC3D38-7799-4252-8868-75770A794B4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1020607" y="1732012"/>
            <a:ext cx="9420692" cy="1449225"/>
          </a:xfrm>
          <a:prstGeom prst="rect">
            <a:avLst/>
          </a:prstGeom>
        </p:spPr>
      </p:pic>
      <p:pic>
        <p:nvPicPr>
          <p:cNvPr id="120" name="Image 119">
            <a:extLst>
              <a:ext uri="{FF2B5EF4-FFF2-40B4-BE49-F238E27FC236}">
                <a16:creationId xmlns="" xmlns:a16="http://schemas.microsoft.com/office/drawing/2014/main" id="{89877CCB-265A-4A29-BAA8-680B0330E6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1020607" y="3873526"/>
            <a:ext cx="9420692" cy="1449225"/>
          </a:xfrm>
          <a:prstGeom prst="rect">
            <a:avLst/>
          </a:prstGeom>
        </p:spPr>
      </p:pic>
      <p:grpSp>
        <p:nvGrpSpPr>
          <p:cNvPr id="6" name="Groupe 5">
            <a:extLst>
              <a:ext uri="{FF2B5EF4-FFF2-40B4-BE49-F238E27FC236}">
                <a16:creationId xmlns="" xmlns:a16="http://schemas.microsoft.com/office/drawing/2014/main" id="{41C748E0-01C6-4B97-A552-722440B8443A}"/>
              </a:ext>
            </a:extLst>
          </p:cNvPr>
          <p:cNvGrpSpPr/>
          <p:nvPr/>
        </p:nvGrpSpPr>
        <p:grpSpPr>
          <a:xfrm>
            <a:off x="1020607" y="1640650"/>
            <a:ext cx="9420692" cy="3590739"/>
            <a:chOff x="1020607" y="1640650"/>
            <a:chExt cx="9420692" cy="3590739"/>
          </a:xfrm>
        </p:grpSpPr>
        <p:pic>
          <p:nvPicPr>
            <p:cNvPr id="121" name="Image 120">
              <a:extLst>
                <a:ext uri="{FF2B5EF4-FFF2-40B4-BE49-F238E27FC236}">
                  <a16:creationId xmlns="" xmlns:a16="http://schemas.microsoft.com/office/drawing/2014/main" id="{B2F63C55-F73C-44A9-9C34-A7D827A1EC8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9" t="78082" b="2392"/>
            <a:stretch/>
          </p:blipFill>
          <p:spPr>
            <a:xfrm>
              <a:off x="1020607" y="2711407"/>
              <a:ext cx="9420692" cy="1449225"/>
            </a:xfrm>
            <a:prstGeom prst="rect">
              <a:avLst/>
            </a:prstGeom>
          </p:spPr>
        </p:pic>
        <p:pic>
          <p:nvPicPr>
            <p:cNvPr id="122" name="Image 121">
              <a:extLst>
                <a:ext uri="{FF2B5EF4-FFF2-40B4-BE49-F238E27FC236}">
                  <a16:creationId xmlns="" xmlns:a16="http://schemas.microsoft.com/office/drawing/2014/main" id="{4BDFE8CC-543D-4563-B8FE-E9BD5BDFD8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9" t="78082" b="2392"/>
            <a:stretch/>
          </p:blipFill>
          <p:spPr>
            <a:xfrm>
              <a:off x="1020607" y="1640650"/>
              <a:ext cx="9420692" cy="1449225"/>
            </a:xfrm>
            <a:prstGeom prst="rect">
              <a:avLst/>
            </a:prstGeom>
          </p:spPr>
        </p:pic>
        <p:pic>
          <p:nvPicPr>
            <p:cNvPr id="123" name="Image 122">
              <a:extLst>
                <a:ext uri="{FF2B5EF4-FFF2-40B4-BE49-F238E27FC236}">
                  <a16:creationId xmlns="" xmlns:a16="http://schemas.microsoft.com/office/drawing/2014/main" id="{4C6DD73C-558A-4DBE-932A-6ED284FB356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9" t="78082" b="2392"/>
            <a:stretch/>
          </p:blipFill>
          <p:spPr>
            <a:xfrm>
              <a:off x="1020607" y="3782164"/>
              <a:ext cx="9420692" cy="1449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00821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3030" y="315087"/>
            <a:ext cx="10515600" cy="1325563"/>
          </a:xfrm>
        </p:spPr>
        <p:txBody>
          <a:bodyPr>
            <a:normAutofit/>
          </a:bodyPr>
          <a:lstStyle/>
          <a:p>
            <a:r>
              <a:rPr lang="fr-FR" dirty="0"/>
              <a:t>Calcule en posant l’opération : 48 + 8 + 33</a:t>
            </a:r>
          </a:p>
        </p:txBody>
      </p:sp>
      <p:pic>
        <p:nvPicPr>
          <p:cNvPr id="117" name="Image 116">
            <a:extLst>
              <a:ext uri="{FF2B5EF4-FFF2-40B4-BE49-F238E27FC236}">
                <a16:creationId xmlns="" xmlns:a16="http://schemas.microsoft.com/office/drawing/2014/main" id="{50599B94-3AB0-439A-9988-E581F404CEB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1020607" y="2802769"/>
            <a:ext cx="9420692" cy="1449225"/>
          </a:xfrm>
          <a:prstGeom prst="rect">
            <a:avLst/>
          </a:prstGeom>
        </p:spPr>
      </p:pic>
      <p:pic>
        <p:nvPicPr>
          <p:cNvPr id="118" name="Image 117">
            <a:extLst>
              <a:ext uri="{FF2B5EF4-FFF2-40B4-BE49-F238E27FC236}">
                <a16:creationId xmlns="" xmlns:a16="http://schemas.microsoft.com/office/drawing/2014/main" id="{69DC3D38-7799-4252-8868-75770A794B4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1020607" y="1732012"/>
            <a:ext cx="9420692" cy="1449225"/>
          </a:xfrm>
          <a:prstGeom prst="rect">
            <a:avLst/>
          </a:prstGeom>
        </p:spPr>
      </p:pic>
      <p:pic>
        <p:nvPicPr>
          <p:cNvPr id="120" name="Image 119">
            <a:extLst>
              <a:ext uri="{FF2B5EF4-FFF2-40B4-BE49-F238E27FC236}">
                <a16:creationId xmlns="" xmlns:a16="http://schemas.microsoft.com/office/drawing/2014/main" id="{89877CCB-265A-4A29-BAA8-680B0330E6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1020607" y="3873526"/>
            <a:ext cx="9420692" cy="1449225"/>
          </a:xfrm>
          <a:prstGeom prst="rect">
            <a:avLst/>
          </a:prstGeom>
        </p:spPr>
      </p:pic>
      <p:grpSp>
        <p:nvGrpSpPr>
          <p:cNvPr id="6" name="Groupe 5">
            <a:extLst>
              <a:ext uri="{FF2B5EF4-FFF2-40B4-BE49-F238E27FC236}">
                <a16:creationId xmlns="" xmlns:a16="http://schemas.microsoft.com/office/drawing/2014/main" id="{41C748E0-01C6-4B97-A552-722440B8443A}"/>
              </a:ext>
            </a:extLst>
          </p:cNvPr>
          <p:cNvGrpSpPr/>
          <p:nvPr/>
        </p:nvGrpSpPr>
        <p:grpSpPr>
          <a:xfrm>
            <a:off x="1020607" y="1640650"/>
            <a:ext cx="9420692" cy="3590739"/>
            <a:chOff x="1020607" y="1640650"/>
            <a:chExt cx="9420692" cy="3590739"/>
          </a:xfrm>
        </p:grpSpPr>
        <p:pic>
          <p:nvPicPr>
            <p:cNvPr id="121" name="Image 120">
              <a:extLst>
                <a:ext uri="{FF2B5EF4-FFF2-40B4-BE49-F238E27FC236}">
                  <a16:creationId xmlns="" xmlns:a16="http://schemas.microsoft.com/office/drawing/2014/main" id="{B2F63C55-F73C-44A9-9C34-A7D827A1EC8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9" t="78082" b="2392"/>
            <a:stretch/>
          </p:blipFill>
          <p:spPr>
            <a:xfrm>
              <a:off x="1020607" y="2711407"/>
              <a:ext cx="9420692" cy="1449225"/>
            </a:xfrm>
            <a:prstGeom prst="rect">
              <a:avLst/>
            </a:prstGeom>
          </p:spPr>
        </p:pic>
        <p:pic>
          <p:nvPicPr>
            <p:cNvPr id="122" name="Image 121">
              <a:extLst>
                <a:ext uri="{FF2B5EF4-FFF2-40B4-BE49-F238E27FC236}">
                  <a16:creationId xmlns="" xmlns:a16="http://schemas.microsoft.com/office/drawing/2014/main" id="{4BDFE8CC-543D-4563-B8FE-E9BD5BDFD8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9" t="78082" b="2392"/>
            <a:stretch/>
          </p:blipFill>
          <p:spPr>
            <a:xfrm>
              <a:off x="1020607" y="1640650"/>
              <a:ext cx="9420692" cy="1449225"/>
            </a:xfrm>
            <a:prstGeom prst="rect">
              <a:avLst/>
            </a:prstGeom>
          </p:spPr>
        </p:pic>
        <p:pic>
          <p:nvPicPr>
            <p:cNvPr id="123" name="Image 122">
              <a:extLst>
                <a:ext uri="{FF2B5EF4-FFF2-40B4-BE49-F238E27FC236}">
                  <a16:creationId xmlns="" xmlns:a16="http://schemas.microsoft.com/office/drawing/2014/main" id="{4C6DD73C-558A-4DBE-932A-6ED284FB356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9" t="78082" b="2392"/>
            <a:stretch/>
          </p:blipFill>
          <p:spPr>
            <a:xfrm>
              <a:off x="1020607" y="3782164"/>
              <a:ext cx="9420692" cy="14492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936295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3030" y="315087"/>
            <a:ext cx="10515600" cy="1325563"/>
          </a:xfrm>
        </p:spPr>
        <p:txBody>
          <a:bodyPr>
            <a:normAutofit/>
          </a:bodyPr>
          <a:lstStyle/>
          <a:p>
            <a:r>
              <a:rPr lang="fr-FR" dirty="0"/>
              <a:t>Calcule en posant l’opération : 37 + 45 + 6</a:t>
            </a:r>
          </a:p>
        </p:txBody>
      </p:sp>
      <p:pic>
        <p:nvPicPr>
          <p:cNvPr id="117" name="Image 116">
            <a:extLst>
              <a:ext uri="{FF2B5EF4-FFF2-40B4-BE49-F238E27FC236}">
                <a16:creationId xmlns="" xmlns:a16="http://schemas.microsoft.com/office/drawing/2014/main" id="{50599B94-3AB0-439A-9988-E581F404CEB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1020607" y="2802769"/>
            <a:ext cx="9420692" cy="1449225"/>
          </a:xfrm>
          <a:prstGeom prst="rect">
            <a:avLst/>
          </a:prstGeom>
        </p:spPr>
      </p:pic>
      <p:pic>
        <p:nvPicPr>
          <p:cNvPr id="118" name="Image 117">
            <a:extLst>
              <a:ext uri="{FF2B5EF4-FFF2-40B4-BE49-F238E27FC236}">
                <a16:creationId xmlns="" xmlns:a16="http://schemas.microsoft.com/office/drawing/2014/main" id="{69DC3D38-7799-4252-8868-75770A794B4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1020607" y="1732012"/>
            <a:ext cx="9420692" cy="1449225"/>
          </a:xfrm>
          <a:prstGeom prst="rect">
            <a:avLst/>
          </a:prstGeom>
        </p:spPr>
      </p:pic>
      <p:pic>
        <p:nvPicPr>
          <p:cNvPr id="120" name="Image 119">
            <a:extLst>
              <a:ext uri="{FF2B5EF4-FFF2-40B4-BE49-F238E27FC236}">
                <a16:creationId xmlns="" xmlns:a16="http://schemas.microsoft.com/office/drawing/2014/main" id="{89877CCB-265A-4A29-BAA8-680B0330E6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1020607" y="3873526"/>
            <a:ext cx="9420692" cy="1449225"/>
          </a:xfrm>
          <a:prstGeom prst="rect">
            <a:avLst/>
          </a:prstGeom>
        </p:spPr>
      </p:pic>
      <p:grpSp>
        <p:nvGrpSpPr>
          <p:cNvPr id="6" name="Groupe 5">
            <a:extLst>
              <a:ext uri="{FF2B5EF4-FFF2-40B4-BE49-F238E27FC236}">
                <a16:creationId xmlns="" xmlns:a16="http://schemas.microsoft.com/office/drawing/2014/main" id="{41C748E0-01C6-4B97-A552-722440B8443A}"/>
              </a:ext>
            </a:extLst>
          </p:cNvPr>
          <p:cNvGrpSpPr/>
          <p:nvPr/>
        </p:nvGrpSpPr>
        <p:grpSpPr>
          <a:xfrm>
            <a:off x="1020607" y="1640650"/>
            <a:ext cx="9420692" cy="3590739"/>
            <a:chOff x="1020607" y="1640650"/>
            <a:chExt cx="9420692" cy="3590739"/>
          </a:xfrm>
        </p:grpSpPr>
        <p:pic>
          <p:nvPicPr>
            <p:cNvPr id="121" name="Image 120">
              <a:extLst>
                <a:ext uri="{FF2B5EF4-FFF2-40B4-BE49-F238E27FC236}">
                  <a16:creationId xmlns="" xmlns:a16="http://schemas.microsoft.com/office/drawing/2014/main" id="{B2F63C55-F73C-44A9-9C34-A7D827A1EC8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9" t="78082" b="2392"/>
            <a:stretch/>
          </p:blipFill>
          <p:spPr>
            <a:xfrm>
              <a:off x="1020607" y="2711407"/>
              <a:ext cx="9420692" cy="1449225"/>
            </a:xfrm>
            <a:prstGeom prst="rect">
              <a:avLst/>
            </a:prstGeom>
          </p:spPr>
        </p:pic>
        <p:pic>
          <p:nvPicPr>
            <p:cNvPr id="122" name="Image 121">
              <a:extLst>
                <a:ext uri="{FF2B5EF4-FFF2-40B4-BE49-F238E27FC236}">
                  <a16:creationId xmlns="" xmlns:a16="http://schemas.microsoft.com/office/drawing/2014/main" id="{4BDFE8CC-543D-4563-B8FE-E9BD5BDFD8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9" t="78082" b="2392"/>
            <a:stretch/>
          </p:blipFill>
          <p:spPr>
            <a:xfrm>
              <a:off x="1020607" y="1640650"/>
              <a:ext cx="9420692" cy="1449225"/>
            </a:xfrm>
            <a:prstGeom prst="rect">
              <a:avLst/>
            </a:prstGeom>
          </p:spPr>
        </p:pic>
        <p:pic>
          <p:nvPicPr>
            <p:cNvPr id="123" name="Image 122">
              <a:extLst>
                <a:ext uri="{FF2B5EF4-FFF2-40B4-BE49-F238E27FC236}">
                  <a16:creationId xmlns="" xmlns:a16="http://schemas.microsoft.com/office/drawing/2014/main" id="{4C6DD73C-558A-4DBE-932A-6ED284FB356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9" t="78082" b="2392"/>
            <a:stretch/>
          </p:blipFill>
          <p:spPr>
            <a:xfrm>
              <a:off x="1020607" y="3782164"/>
              <a:ext cx="9420692" cy="1449225"/>
            </a:xfrm>
            <a:prstGeom prst="rect">
              <a:avLst/>
            </a:prstGeom>
          </p:spPr>
        </p:pic>
      </p:grpSp>
      <p:sp>
        <p:nvSpPr>
          <p:cNvPr id="10" name="Titre 1">
            <a:extLst>
              <a:ext uri="{FF2B5EF4-FFF2-40B4-BE49-F238E27FC236}">
                <a16:creationId xmlns="" xmlns:a16="http://schemas.microsoft.com/office/drawing/2014/main" id="{4A478203-CC96-43AD-9951-00825C1800D2}"/>
              </a:ext>
            </a:extLst>
          </p:cNvPr>
          <p:cNvSpPr txBox="1">
            <a:spLocks/>
          </p:cNvSpPr>
          <p:nvPr/>
        </p:nvSpPr>
        <p:spPr>
          <a:xfrm>
            <a:off x="763166" y="156412"/>
            <a:ext cx="10515600" cy="4467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000" dirty="0"/>
              <a:t>Pour t’entraîner</a:t>
            </a:r>
          </a:p>
        </p:txBody>
      </p:sp>
    </p:spTree>
    <p:extLst>
      <p:ext uri="{BB962C8B-B14F-4D97-AF65-F5344CB8AC3E}">
        <p14:creationId xmlns:p14="http://schemas.microsoft.com/office/powerpoint/2010/main" val="3890556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32965" y="1758857"/>
            <a:ext cx="9144000" cy="2387600"/>
          </a:xfrm>
        </p:spPr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Problèmes</a:t>
            </a:r>
          </a:p>
        </p:txBody>
      </p:sp>
    </p:spTree>
    <p:extLst>
      <p:ext uri="{BB962C8B-B14F-4D97-AF65-F5344CB8AC3E}">
        <p14:creationId xmlns:p14="http://schemas.microsoft.com/office/powerpoint/2010/main" val="23970356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1204" y="77250"/>
            <a:ext cx="10515600" cy="446702"/>
          </a:xfrm>
        </p:spPr>
        <p:txBody>
          <a:bodyPr>
            <a:noAutofit/>
          </a:bodyPr>
          <a:lstStyle/>
          <a:p>
            <a:pPr algn="ctr"/>
            <a:r>
              <a:rPr lang="fr-FR" sz="4000" dirty="0"/>
              <a:t>Pour t’entraîner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="" xmlns:a16="http://schemas.microsoft.com/office/drawing/2014/main" id="{DC85CB07-95D1-4801-BBBA-5E52B999D535}"/>
              </a:ext>
            </a:extLst>
          </p:cNvPr>
          <p:cNvGrpSpPr/>
          <p:nvPr/>
        </p:nvGrpSpPr>
        <p:grpSpPr>
          <a:xfrm>
            <a:off x="1781300" y="132700"/>
            <a:ext cx="712518" cy="405420"/>
            <a:chOff x="641268" y="3771825"/>
            <a:chExt cx="3415672" cy="1940206"/>
          </a:xfrm>
        </p:grpSpPr>
        <p:grpSp>
          <p:nvGrpSpPr>
            <p:cNvPr id="5" name="Groupe 4">
              <a:extLst>
                <a:ext uri="{FF2B5EF4-FFF2-40B4-BE49-F238E27FC236}">
                  <a16:creationId xmlns="" xmlns:a16="http://schemas.microsoft.com/office/drawing/2014/main" id="{2BFC421C-42C8-4C07-B2D7-C726F055B9E3}"/>
                </a:ext>
              </a:extLst>
            </p:cNvPr>
            <p:cNvGrpSpPr/>
            <p:nvPr/>
          </p:nvGrpSpPr>
          <p:grpSpPr>
            <a:xfrm>
              <a:off x="641268" y="3771825"/>
              <a:ext cx="3253838" cy="1940206"/>
              <a:chOff x="984592" y="2039438"/>
              <a:chExt cx="3200438" cy="2348494"/>
            </a:xfrm>
          </p:grpSpPr>
          <p:sp>
            <p:nvSpPr>
              <p:cNvPr id="4" name="Ellipse 3">
                <a:extLst>
                  <a:ext uri="{FF2B5EF4-FFF2-40B4-BE49-F238E27FC236}">
                    <a16:creationId xmlns="" xmlns:a16="http://schemas.microsoft.com/office/drawing/2014/main" id="{13A8F5BD-74E9-442E-B987-6704142C23B0}"/>
                  </a:ext>
                </a:extLst>
              </p:cNvPr>
              <p:cNvSpPr/>
              <p:nvPr/>
            </p:nvSpPr>
            <p:spPr>
              <a:xfrm rot="2920738">
                <a:off x="1167422" y="3675413"/>
                <a:ext cx="654451" cy="475013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1" name="Ellipse 60">
                <a:extLst>
                  <a:ext uri="{FF2B5EF4-FFF2-40B4-BE49-F238E27FC236}">
                    <a16:creationId xmlns="" xmlns:a16="http://schemas.microsoft.com/office/drawing/2014/main" id="{7AEB9454-3E41-402B-8675-8E52D6B98F48}"/>
                  </a:ext>
                </a:extLst>
              </p:cNvPr>
              <p:cNvSpPr/>
              <p:nvPr/>
            </p:nvSpPr>
            <p:spPr>
              <a:xfrm rot="19349368">
                <a:off x="1111069" y="2577806"/>
                <a:ext cx="654451" cy="475013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2" name="Ellipse 61">
                <a:extLst>
                  <a:ext uri="{FF2B5EF4-FFF2-40B4-BE49-F238E27FC236}">
                    <a16:creationId xmlns="" xmlns:a16="http://schemas.microsoft.com/office/drawing/2014/main" id="{D979FA2B-1262-4AE1-B097-3E1ED0444A09}"/>
                  </a:ext>
                </a:extLst>
              </p:cNvPr>
              <p:cNvSpPr/>
              <p:nvPr/>
            </p:nvSpPr>
            <p:spPr>
              <a:xfrm rot="21041843">
                <a:off x="2291602" y="2039438"/>
                <a:ext cx="654451" cy="475013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3" name="Ellipse 62">
                <a:extLst>
                  <a:ext uri="{FF2B5EF4-FFF2-40B4-BE49-F238E27FC236}">
                    <a16:creationId xmlns="" xmlns:a16="http://schemas.microsoft.com/office/drawing/2014/main" id="{0D314ADB-AFA8-4FF6-AC3F-1EA79713AC5D}"/>
                  </a:ext>
                </a:extLst>
              </p:cNvPr>
              <p:cNvSpPr/>
              <p:nvPr/>
            </p:nvSpPr>
            <p:spPr>
              <a:xfrm rot="18914505">
                <a:off x="3530579" y="3254372"/>
                <a:ext cx="654451" cy="475013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4" name="Ellipse 63">
                <a:extLst>
                  <a:ext uri="{FF2B5EF4-FFF2-40B4-BE49-F238E27FC236}">
                    <a16:creationId xmlns="" xmlns:a16="http://schemas.microsoft.com/office/drawing/2014/main" id="{876DA03E-CDFE-4CDC-9F37-F2AD5D417EC3}"/>
                  </a:ext>
                </a:extLst>
              </p:cNvPr>
              <p:cNvSpPr/>
              <p:nvPr/>
            </p:nvSpPr>
            <p:spPr>
              <a:xfrm rot="20627552">
                <a:off x="2413988" y="3905002"/>
                <a:ext cx="654451" cy="475013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5" name="Ellipse 64">
                <a:extLst>
                  <a:ext uri="{FF2B5EF4-FFF2-40B4-BE49-F238E27FC236}">
                    <a16:creationId xmlns="" xmlns:a16="http://schemas.microsoft.com/office/drawing/2014/main" id="{B571DAF2-C835-41EB-B69E-6A21D30C4C0D}"/>
                  </a:ext>
                </a:extLst>
              </p:cNvPr>
              <p:cNvSpPr/>
              <p:nvPr/>
            </p:nvSpPr>
            <p:spPr>
              <a:xfrm>
                <a:off x="1759537" y="3912919"/>
                <a:ext cx="654451" cy="475013"/>
              </a:xfrm>
              <a:prstGeom prst="ellipse">
                <a:avLst/>
              </a:prstGeom>
              <a:solidFill>
                <a:srgbClr val="FF00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7" name="Ellipse 66">
                <a:extLst>
                  <a:ext uri="{FF2B5EF4-FFF2-40B4-BE49-F238E27FC236}">
                    <a16:creationId xmlns="" xmlns:a16="http://schemas.microsoft.com/office/drawing/2014/main" id="{0318F2BC-2A85-4C6A-B8DF-895ACD68D0FD}"/>
                  </a:ext>
                </a:extLst>
              </p:cNvPr>
              <p:cNvSpPr/>
              <p:nvPr/>
            </p:nvSpPr>
            <p:spPr>
              <a:xfrm rot="19856601">
                <a:off x="3024955" y="3686050"/>
                <a:ext cx="654451" cy="475013"/>
              </a:xfrm>
              <a:prstGeom prst="ellipse">
                <a:avLst/>
              </a:prstGeom>
              <a:solidFill>
                <a:srgbClr val="FF00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8" name="Ellipse 67">
                <a:extLst>
                  <a:ext uri="{FF2B5EF4-FFF2-40B4-BE49-F238E27FC236}">
                    <a16:creationId xmlns="" xmlns:a16="http://schemas.microsoft.com/office/drawing/2014/main" id="{644ABF5A-CD7C-4B40-BA91-2F0874F8A2EE}"/>
                  </a:ext>
                </a:extLst>
              </p:cNvPr>
              <p:cNvSpPr/>
              <p:nvPr/>
            </p:nvSpPr>
            <p:spPr>
              <a:xfrm rot="4335518">
                <a:off x="894873" y="3111303"/>
                <a:ext cx="654451" cy="475013"/>
              </a:xfrm>
              <a:prstGeom prst="ellipse">
                <a:avLst/>
              </a:prstGeom>
              <a:solidFill>
                <a:srgbClr val="FF00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9" name="Ellipse 68">
                <a:extLst>
                  <a:ext uri="{FF2B5EF4-FFF2-40B4-BE49-F238E27FC236}">
                    <a16:creationId xmlns="" xmlns:a16="http://schemas.microsoft.com/office/drawing/2014/main" id="{7914CD37-17DF-420A-86C4-23747CCC6605}"/>
                  </a:ext>
                </a:extLst>
              </p:cNvPr>
              <p:cNvSpPr/>
              <p:nvPr/>
            </p:nvSpPr>
            <p:spPr>
              <a:xfrm rot="20903929">
                <a:off x="1676544" y="2209527"/>
                <a:ext cx="654451" cy="475013"/>
              </a:xfrm>
              <a:prstGeom prst="ellipse">
                <a:avLst/>
              </a:prstGeom>
              <a:solidFill>
                <a:srgbClr val="FF00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0" name="Ellipse 69">
                <a:extLst>
                  <a:ext uri="{FF2B5EF4-FFF2-40B4-BE49-F238E27FC236}">
                    <a16:creationId xmlns="" xmlns:a16="http://schemas.microsoft.com/office/drawing/2014/main" id="{9E91D780-4BD3-467F-8E01-BFD2ADFB0D1B}"/>
                  </a:ext>
                </a:extLst>
              </p:cNvPr>
              <p:cNvSpPr/>
              <p:nvPr/>
            </p:nvSpPr>
            <p:spPr>
              <a:xfrm rot="454928">
                <a:off x="2894628" y="2050404"/>
                <a:ext cx="654451" cy="475013"/>
              </a:xfrm>
              <a:prstGeom prst="ellipse">
                <a:avLst/>
              </a:prstGeom>
              <a:solidFill>
                <a:srgbClr val="FF00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72" name="Ellipse 71">
                <a:extLst>
                  <a:ext uri="{FF2B5EF4-FFF2-40B4-BE49-F238E27FC236}">
                    <a16:creationId xmlns="" xmlns:a16="http://schemas.microsoft.com/office/drawing/2014/main" id="{385E02AB-3F57-4EC7-93EF-A3537971ED9F}"/>
                  </a:ext>
                </a:extLst>
              </p:cNvPr>
              <p:cNvSpPr/>
              <p:nvPr/>
            </p:nvSpPr>
            <p:spPr>
              <a:xfrm rot="969525">
                <a:off x="3522544" y="2129244"/>
                <a:ext cx="654451" cy="475013"/>
              </a:xfrm>
              <a:prstGeom prst="ellipse">
                <a:avLst/>
              </a:prstGeom>
              <a:solidFill>
                <a:srgbClr val="00B0F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86" name="Ellipse 85">
              <a:extLst>
                <a:ext uri="{FF2B5EF4-FFF2-40B4-BE49-F238E27FC236}">
                  <a16:creationId xmlns="" xmlns:a16="http://schemas.microsoft.com/office/drawing/2014/main" id="{800F01E6-919B-4822-93EF-8CC93FB116EC}"/>
                </a:ext>
              </a:extLst>
            </p:cNvPr>
            <p:cNvSpPr/>
            <p:nvPr/>
          </p:nvSpPr>
          <p:spPr>
            <a:xfrm rot="17082824">
              <a:off x="3522779" y="4212388"/>
              <a:ext cx="649404" cy="418918"/>
            </a:xfrm>
            <a:prstGeom prst="ellipse">
              <a:avLst/>
            </a:prstGeom>
            <a:solidFill>
              <a:srgbClr val="FF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8" name="Groupe 87">
            <a:extLst>
              <a:ext uri="{FF2B5EF4-FFF2-40B4-BE49-F238E27FC236}">
                <a16:creationId xmlns="" xmlns:a16="http://schemas.microsoft.com/office/drawing/2014/main" id="{42DFBB67-08EC-4E78-9D25-83B3CE9F5EC0}"/>
              </a:ext>
            </a:extLst>
          </p:cNvPr>
          <p:cNvGrpSpPr/>
          <p:nvPr/>
        </p:nvGrpSpPr>
        <p:grpSpPr>
          <a:xfrm>
            <a:off x="8762011" y="156413"/>
            <a:ext cx="583870" cy="371088"/>
            <a:chOff x="641268" y="3771825"/>
            <a:chExt cx="3415672" cy="1940206"/>
          </a:xfrm>
        </p:grpSpPr>
        <p:grpSp>
          <p:nvGrpSpPr>
            <p:cNvPr id="89" name="Groupe 88">
              <a:extLst>
                <a:ext uri="{FF2B5EF4-FFF2-40B4-BE49-F238E27FC236}">
                  <a16:creationId xmlns="" xmlns:a16="http://schemas.microsoft.com/office/drawing/2014/main" id="{FF7B48D2-79E8-4463-91DE-DBC45BC3A42D}"/>
                </a:ext>
              </a:extLst>
            </p:cNvPr>
            <p:cNvGrpSpPr/>
            <p:nvPr/>
          </p:nvGrpSpPr>
          <p:grpSpPr>
            <a:xfrm>
              <a:off x="641268" y="3771825"/>
              <a:ext cx="3253838" cy="1940206"/>
              <a:chOff x="984592" y="2039438"/>
              <a:chExt cx="3200438" cy="2348494"/>
            </a:xfrm>
          </p:grpSpPr>
          <p:sp>
            <p:nvSpPr>
              <p:cNvPr id="91" name="Ellipse 90">
                <a:extLst>
                  <a:ext uri="{FF2B5EF4-FFF2-40B4-BE49-F238E27FC236}">
                    <a16:creationId xmlns="" xmlns:a16="http://schemas.microsoft.com/office/drawing/2014/main" id="{B5038941-5ADF-4AD0-91A9-DA98D1F7781B}"/>
                  </a:ext>
                </a:extLst>
              </p:cNvPr>
              <p:cNvSpPr/>
              <p:nvPr/>
            </p:nvSpPr>
            <p:spPr>
              <a:xfrm rot="2920738">
                <a:off x="1167422" y="3675413"/>
                <a:ext cx="654451" cy="475013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2" name="Ellipse 91">
                <a:extLst>
                  <a:ext uri="{FF2B5EF4-FFF2-40B4-BE49-F238E27FC236}">
                    <a16:creationId xmlns="" xmlns:a16="http://schemas.microsoft.com/office/drawing/2014/main" id="{37ABA8CC-4F77-49DE-8938-2C743034C453}"/>
                  </a:ext>
                </a:extLst>
              </p:cNvPr>
              <p:cNvSpPr/>
              <p:nvPr/>
            </p:nvSpPr>
            <p:spPr>
              <a:xfrm rot="19349368">
                <a:off x="1111069" y="2577806"/>
                <a:ext cx="654451" cy="475013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3" name="Ellipse 92">
                <a:extLst>
                  <a:ext uri="{FF2B5EF4-FFF2-40B4-BE49-F238E27FC236}">
                    <a16:creationId xmlns="" xmlns:a16="http://schemas.microsoft.com/office/drawing/2014/main" id="{5616AD6A-3D19-40C7-AB96-CC5ECC113B06}"/>
                  </a:ext>
                </a:extLst>
              </p:cNvPr>
              <p:cNvSpPr/>
              <p:nvPr/>
            </p:nvSpPr>
            <p:spPr>
              <a:xfrm rot="21041843">
                <a:off x="2291602" y="2039438"/>
                <a:ext cx="654451" cy="475013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4" name="Ellipse 93">
                <a:extLst>
                  <a:ext uri="{FF2B5EF4-FFF2-40B4-BE49-F238E27FC236}">
                    <a16:creationId xmlns="" xmlns:a16="http://schemas.microsoft.com/office/drawing/2014/main" id="{32D2F464-9680-4D04-A0A4-068AFF5589AB}"/>
                  </a:ext>
                </a:extLst>
              </p:cNvPr>
              <p:cNvSpPr/>
              <p:nvPr/>
            </p:nvSpPr>
            <p:spPr>
              <a:xfrm rot="18914505">
                <a:off x="3530579" y="3254372"/>
                <a:ext cx="654451" cy="475013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5" name="Ellipse 94">
                <a:extLst>
                  <a:ext uri="{FF2B5EF4-FFF2-40B4-BE49-F238E27FC236}">
                    <a16:creationId xmlns="" xmlns:a16="http://schemas.microsoft.com/office/drawing/2014/main" id="{50A1C361-CD12-42E3-B9BC-97408C0AB1F9}"/>
                  </a:ext>
                </a:extLst>
              </p:cNvPr>
              <p:cNvSpPr/>
              <p:nvPr/>
            </p:nvSpPr>
            <p:spPr>
              <a:xfrm rot="20627552">
                <a:off x="2413988" y="3905002"/>
                <a:ext cx="654451" cy="475013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6" name="Ellipse 95">
                <a:extLst>
                  <a:ext uri="{FF2B5EF4-FFF2-40B4-BE49-F238E27FC236}">
                    <a16:creationId xmlns="" xmlns:a16="http://schemas.microsoft.com/office/drawing/2014/main" id="{C55FAA47-CFA3-4B06-97A0-B434376A48BD}"/>
                  </a:ext>
                </a:extLst>
              </p:cNvPr>
              <p:cNvSpPr/>
              <p:nvPr/>
            </p:nvSpPr>
            <p:spPr>
              <a:xfrm>
                <a:off x="1759537" y="3912919"/>
                <a:ext cx="654451" cy="475013"/>
              </a:xfrm>
              <a:prstGeom prst="ellipse">
                <a:avLst/>
              </a:prstGeom>
              <a:solidFill>
                <a:srgbClr val="FF00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7" name="Ellipse 96">
                <a:extLst>
                  <a:ext uri="{FF2B5EF4-FFF2-40B4-BE49-F238E27FC236}">
                    <a16:creationId xmlns="" xmlns:a16="http://schemas.microsoft.com/office/drawing/2014/main" id="{5155AF97-BED1-46A3-B6F9-2A8F02A9050F}"/>
                  </a:ext>
                </a:extLst>
              </p:cNvPr>
              <p:cNvSpPr/>
              <p:nvPr/>
            </p:nvSpPr>
            <p:spPr>
              <a:xfrm rot="19856601">
                <a:off x="3024955" y="3686050"/>
                <a:ext cx="654451" cy="475013"/>
              </a:xfrm>
              <a:prstGeom prst="ellipse">
                <a:avLst/>
              </a:prstGeom>
              <a:solidFill>
                <a:srgbClr val="FF00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8" name="Ellipse 97">
                <a:extLst>
                  <a:ext uri="{FF2B5EF4-FFF2-40B4-BE49-F238E27FC236}">
                    <a16:creationId xmlns="" xmlns:a16="http://schemas.microsoft.com/office/drawing/2014/main" id="{A0FFADE3-AD34-4750-AC07-1D0645B6C4C3}"/>
                  </a:ext>
                </a:extLst>
              </p:cNvPr>
              <p:cNvSpPr/>
              <p:nvPr/>
            </p:nvSpPr>
            <p:spPr>
              <a:xfrm rot="4335518">
                <a:off x="894873" y="3111303"/>
                <a:ext cx="654451" cy="475013"/>
              </a:xfrm>
              <a:prstGeom prst="ellipse">
                <a:avLst/>
              </a:prstGeom>
              <a:solidFill>
                <a:srgbClr val="FF00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9" name="Ellipse 98">
                <a:extLst>
                  <a:ext uri="{FF2B5EF4-FFF2-40B4-BE49-F238E27FC236}">
                    <a16:creationId xmlns="" xmlns:a16="http://schemas.microsoft.com/office/drawing/2014/main" id="{CCE56CBB-FC47-4506-87A7-E03800DE1317}"/>
                  </a:ext>
                </a:extLst>
              </p:cNvPr>
              <p:cNvSpPr/>
              <p:nvPr/>
            </p:nvSpPr>
            <p:spPr>
              <a:xfrm rot="20903929">
                <a:off x="1676544" y="2209527"/>
                <a:ext cx="654451" cy="475013"/>
              </a:xfrm>
              <a:prstGeom prst="ellipse">
                <a:avLst/>
              </a:prstGeom>
              <a:solidFill>
                <a:srgbClr val="FF00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0" name="Ellipse 99">
                <a:extLst>
                  <a:ext uri="{FF2B5EF4-FFF2-40B4-BE49-F238E27FC236}">
                    <a16:creationId xmlns="" xmlns:a16="http://schemas.microsoft.com/office/drawing/2014/main" id="{E49A2E78-0564-4C38-BBB1-2DAB6C3493B2}"/>
                  </a:ext>
                </a:extLst>
              </p:cNvPr>
              <p:cNvSpPr/>
              <p:nvPr/>
            </p:nvSpPr>
            <p:spPr>
              <a:xfrm rot="454928">
                <a:off x="2894628" y="2050404"/>
                <a:ext cx="654451" cy="475013"/>
              </a:xfrm>
              <a:prstGeom prst="ellipse">
                <a:avLst/>
              </a:prstGeom>
              <a:solidFill>
                <a:srgbClr val="FF00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  <p:sp>
            <p:nvSpPr>
              <p:cNvPr id="101" name="Ellipse 100">
                <a:extLst>
                  <a:ext uri="{FF2B5EF4-FFF2-40B4-BE49-F238E27FC236}">
                    <a16:creationId xmlns="" xmlns:a16="http://schemas.microsoft.com/office/drawing/2014/main" id="{C90104A5-C4C2-4CD0-8E1A-9B37CC8FCA6C}"/>
                  </a:ext>
                </a:extLst>
              </p:cNvPr>
              <p:cNvSpPr/>
              <p:nvPr/>
            </p:nvSpPr>
            <p:spPr>
              <a:xfrm rot="969525">
                <a:off x="3522544" y="2129244"/>
                <a:ext cx="654451" cy="475013"/>
              </a:xfrm>
              <a:prstGeom prst="ellipse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90" name="Ellipse 89">
              <a:extLst>
                <a:ext uri="{FF2B5EF4-FFF2-40B4-BE49-F238E27FC236}">
                  <a16:creationId xmlns="" xmlns:a16="http://schemas.microsoft.com/office/drawing/2014/main" id="{18957C13-302F-40AA-A9A2-C9D92487C0CD}"/>
                </a:ext>
              </a:extLst>
            </p:cNvPr>
            <p:cNvSpPr/>
            <p:nvPr/>
          </p:nvSpPr>
          <p:spPr>
            <a:xfrm rot="17082824">
              <a:off x="3522779" y="4212388"/>
              <a:ext cx="649404" cy="418918"/>
            </a:xfrm>
            <a:prstGeom prst="ellipse">
              <a:avLst/>
            </a:prstGeom>
            <a:solidFill>
              <a:srgbClr val="FF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024" name="Groupe 1023">
            <a:extLst>
              <a:ext uri="{FF2B5EF4-FFF2-40B4-BE49-F238E27FC236}">
                <a16:creationId xmlns="" xmlns:a16="http://schemas.microsoft.com/office/drawing/2014/main" id="{0A9F1733-E789-4E76-8815-5F8F9764F761}"/>
              </a:ext>
            </a:extLst>
          </p:cNvPr>
          <p:cNvGrpSpPr/>
          <p:nvPr/>
        </p:nvGrpSpPr>
        <p:grpSpPr>
          <a:xfrm rot="12426863">
            <a:off x="10029782" y="146896"/>
            <a:ext cx="747466" cy="426548"/>
            <a:chOff x="2762562" y="3428999"/>
            <a:chExt cx="4956398" cy="2532413"/>
          </a:xfrm>
        </p:grpSpPr>
        <p:grpSp>
          <p:nvGrpSpPr>
            <p:cNvPr id="87" name="Groupe 86">
              <a:extLst>
                <a:ext uri="{FF2B5EF4-FFF2-40B4-BE49-F238E27FC236}">
                  <a16:creationId xmlns="" xmlns:a16="http://schemas.microsoft.com/office/drawing/2014/main" id="{23F6B294-A404-40E2-BACF-840812E43427}"/>
                </a:ext>
              </a:extLst>
            </p:cNvPr>
            <p:cNvGrpSpPr/>
            <p:nvPr/>
          </p:nvGrpSpPr>
          <p:grpSpPr>
            <a:xfrm>
              <a:off x="2762562" y="3428999"/>
              <a:ext cx="4956398" cy="2532413"/>
              <a:chOff x="2762562" y="3428999"/>
              <a:chExt cx="4956398" cy="2532413"/>
            </a:xfrm>
          </p:grpSpPr>
          <p:grpSp>
            <p:nvGrpSpPr>
              <p:cNvPr id="102" name="Groupe 101">
                <a:extLst>
                  <a:ext uri="{FF2B5EF4-FFF2-40B4-BE49-F238E27FC236}">
                    <a16:creationId xmlns="" xmlns:a16="http://schemas.microsoft.com/office/drawing/2014/main" id="{9AB53DE9-6497-45A0-B936-D1B66BE6CB4E}"/>
                  </a:ext>
                </a:extLst>
              </p:cNvPr>
              <p:cNvGrpSpPr/>
              <p:nvPr/>
            </p:nvGrpSpPr>
            <p:grpSpPr>
              <a:xfrm>
                <a:off x="2900988" y="3428999"/>
                <a:ext cx="4817972" cy="2532413"/>
                <a:chOff x="702888" y="3771825"/>
                <a:chExt cx="3354052" cy="1940206"/>
              </a:xfrm>
            </p:grpSpPr>
            <p:grpSp>
              <p:nvGrpSpPr>
                <p:cNvPr id="103" name="Groupe 102">
                  <a:extLst>
                    <a:ext uri="{FF2B5EF4-FFF2-40B4-BE49-F238E27FC236}">
                      <a16:creationId xmlns="" xmlns:a16="http://schemas.microsoft.com/office/drawing/2014/main" id="{8CEB256A-6CD7-4BFF-B846-93389D1E3400}"/>
                    </a:ext>
                  </a:extLst>
                </p:cNvPr>
                <p:cNvGrpSpPr/>
                <p:nvPr/>
              </p:nvGrpSpPr>
              <p:grpSpPr>
                <a:xfrm>
                  <a:off x="702888" y="3771825"/>
                  <a:ext cx="3192219" cy="1940206"/>
                  <a:chOff x="1045200" y="2039438"/>
                  <a:chExt cx="3139830" cy="2348494"/>
                </a:xfrm>
              </p:grpSpPr>
              <p:sp>
                <p:nvSpPr>
                  <p:cNvPr id="106" name="Ellipse 105">
                    <a:extLst>
                      <a:ext uri="{FF2B5EF4-FFF2-40B4-BE49-F238E27FC236}">
                        <a16:creationId xmlns="" xmlns:a16="http://schemas.microsoft.com/office/drawing/2014/main" id="{EF0B5AD2-D3CF-4D1B-9618-0DAB882F854F}"/>
                      </a:ext>
                    </a:extLst>
                  </p:cNvPr>
                  <p:cNvSpPr/>
                  <p:nvPr/>
                </p:nvSpPr>
                <p:spPr>
                  <a:xfrm rot="20008179">
                    <a:off x="1045200" y="2492149"/>
                    <a:ext cx="654451" cy="475013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07" name="Ellipse 106">
                    <a:extLst>
                      <a:ext uri="{FF2B5EF4-FFF2-40B4-BE49-F238E27FC236}">
                        <a16:creationId xmlns="" xmlns:a16="http://schemas.microsoft.com/office/drawing/2014/main" id="{B0EE7F1E-DBF1-41E3-8AC8-31598327D147}"/>
                      </a:ext>
                    </a:extLst>
                  </p:cNvPr>
                  <p:cNvSpPr/>
                  <p:nvPr/>
                </p:nvSpPr>
                <p:spPr>
                  <a:xfrm rot="21041843">
                    <a:off x="2291602" y="2039438"/>
                    <a:ext cx="654451" cy="475013"/>
                  </a:xfrm>
                  <a:prstGeom prst="ellipse">
                    <a:avLst/>
                  </a:prstGeom>
                  <a:solidFill>
                    <a:srgbClr val="00B0F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08" name="Ellipse 107">
                    <a:extLst>
                      <a:ext uri="{FF2B5EF4-FFF2-40B4-BE49-F238E27FC236}">
                        <a16:creationId xmlns="" xmlns:a16="http://schemas.microsoft.com/office/drawing/2014/main" id="{3F96C0AE-81CB-47AB-905F-683077109235}"/>
                      </a:ext>
                    </a:extLst>
                  </p:cNvPr>
                  <p:cNvSpPr/>
                  <p:nvPr/>
                </p:nvSpPr>
                <p:spPr>
                  <a:xfrm rot="18914505">
                    <a:off x="3530579" y="3254372"/>
                    <a:ext cx="654451" cy="475013"/>
                  </a:xfrm>
                  <a:prstGeom prst="ellipse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09" name="Ellipse 108">
                    <a:extLst>
                      <a:ext uri="{FF2B5EF4-FFF2-40B4-BE49-F238E27FC236}">
                        <a16:creationId xmlns="" xmlns:a16="http://schemas.microsoft.com/office/drawing/2014/main" id="{D8593BB3-EA4B-4D99-9050-B3ED4D2AB7C8}"/>
                      </a:ext>
                    </a:extLst>
                  </p:cNvPr>
                  <p:cNvSpPr/>
                  <p:nvPr/>
                </p:nvSpPr>
                <p:spPr>
                  <a:xfrm rot="20627552">
                    <a:off x="2413988" y="3905002"/>
                    <a:ext cx="654451" cy="475013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10" name="Ellipse 109">
                    <a:extLst>
                      <a:ext uri="{FF2B5EF4-FFF2-40B4-BE49-F238E27FC236}">
                        <a16:creationId xmlns="" xmlns:a16="http://schemas.microsoft.com/office/drawing/2014/main" id="{DD28EB54-1588-4F5A-B9F4-44BC0546DA03}"/>
                      </a:ext>
                    </a:extLst>
                  </p:cNvPr>
                  <p:cNvSpPr/>
                  <p:nvPr/>
                </p:nvSpPr>
                <p:spPr>
                  <a:xfrm>
                    <a:off x="1759537" y="3912919"/>
                    <a:ext cx="654451" cy="475013"/>
                  </a:xfrm>
                  <a:prstGeom prst="ellipse">
                    <a:avLst/>
                  </a:prstGeom>
                  <a:solidFill>
                    <a:srgbClr val="CC99FF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dirty="0"/>
                  </a:p>
                </p:txBody>
              </p:sp>
              <p:sp>
                <p:nvSpPr>
                  <p:cNvPr id="111" name="Ellipse 110">
                    <a:extLst>
                      <a:ext uri="{FF2B5EF4-FFF2-40B4-BE49-F238E27FC236}">
                        <a16:creationId xmlns="" xmlns:a16="http://schemas.microsoft.com/office/drawing/2014/main" id="{73E55ABB-F303-433A-935A-EC19F3E56FAD}"/>
                      </a:ext>
                    </a:extLst>
                  </p:cNvPr>
                  <p:cNvSpPr/>
                  <p:nvPr/>
                </p:nvSpPr>
                <p:spPr>
                  <a:xfrm rot="19856601">
                    <a:off x="3024955" y="3686050"/>
                    <a:ext cx="654451" cy="475013"/>
                  </a:xfrm>
                  <a:prstGeom prst="ellipse">
                    <a:avLst/>
                  </a:prstGeom>
                  <a:solidFill>
                    <a:srgbClr val="00B0F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13" name="Ellipse 112">
                    <a:extLst>
                      <a:ext uri="{FF2B5EF4-FFF2-40B4-BE49-F238E27FC236}">
                        <a16:creationId xmlns="" xmlns:a16="http://schemas.microsoft.com/office/drawing/2014/main" id="{FD491498-FFF5-4CED-96C5-1CE8304523A6}"/>
                      </a:ext>
                    </a:extLst>
                  </p:cNvPr>
                  <p:cNvSpPr/>
                  <p:nvPr/>
                </p:nvSpPr>
                <p:spPr>
                  <a:xfrm rot="20903929">
                    <a:off x="1676544" y="2209527"/>
                    <a:ext cx="654451" cy="475013"/>
                  </a:xfrm>
                  <a:prstGeom prst="ellipse">
                    <a:avLst/>
                  </a:prstGeom>
                  <a:solidFill>
                    <a:srgbClr val="FFC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  <p:sp>
                <p:nvSpPr>
                  <p:cNvPr id="114" name="Ellipse 113">
                    <a:extLst>
                      <a:ext uri="{FF2B5EF4-FFF2-40B4-BE49-F238E27FC236}">
                        <a16:creationId xmlns="" xmlns:a16="http://schemas.microsoft.com/office/drawing/2014/main" id="{A1A1AB78-A073-430B-8B95-44100807BF29}"/>
                      </a:ext>
                    </a:extLst>
                  </p:cNvPr>
                  <p:cNvSpPr/>
                  <p:nvPr/>
                </p:nvSpPr>
                <p:spPr>
                  <a:xfrm rot="454928">
                    <a:off x="2894628" y="2050404"/>
                    <a:ext cx="654451" cy="475013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 dirty="0"/>
                  </a:p>
                </p:txBody>
              </p:sp>
              <p:sp>
                <p:nvSpPr>
                  <p:cNvPr id="115" name="Ellipse 114">
                    <a:extLst>
                      <a:ext uri="{FF2B5EF4-FFF2-40B4-BE49-F238E27FC236}">
                        <a16:creationId xmlns="" xmlns:a16="http://schemas.microsoft.com/office/drawing/2014/main" id="{87752078-C900-4223-83E2-A01B295505EB}"/>
                      </a:ext>
                    </a:extLst>
                  </p:cNvPr>
                  <p:cNvSpPr/>
                  <p:nvPr/>
                </p:nvSpPr>
                <p:spPr>
                  <a:xfrm rot="969525">
                    <a:off x="3522544" y="2129244"/>
                    <a:ext cx="654451" cy="475013"/>
                  </a:xfrm>
                  <a:prstGeom prst="ellipse">
                    <a:avLst/>
                  </a:prstGeom>
                  <a:solidFill>
                    <a:schemeClr val="accent5">
                      <a:lumMod val="60000"/>
                      <a:lumOff val="40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fr-FR"/>
                  </a:p>
                </p:txBody>
              </p:sp>
            </p:grpSp>
            <p:sp>
              <p:nvSpPr>
                <p:cNvPr id="104" name="Ellipse 103">
                  <a:extLst>
                    <a:ext uri="{FF2B5EF4-FFF2-40B4-BE49-F238E27FC236}">
                      <a16:creationId xmlns="" xmlns:a16="http://schemas.microsoft.com/office/drawing/2014/main" id="{E2062337-3C21-425A-8D30-D1FBF84665DD}"/>
                    </a:ext>
                  </a:extLst>
                </p:cNvPr>
                <p:cNvSpPr/>
                <p:nvPr/>
              </p:nvSpPr>
              <p:spPr>
                <a:xfrm rot="17082824">
                  <a:off x="3522779" y="4212388"/>
                  <a:ext cx="649404" cy="418918"/>
                </a:xfrm>
                <a:prstGeom prst="ellipse">
                  <a:avLst/>
                </a:prstGeom>
                <a:solidFill>
                  <a:srgbClr val="FFCCFF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/>
                </a:p>
              </p:txBody>
            </p:sp>
          </p:grpSp>
          <p:sp>
            <p:nvSpPr>
              <p:cNvPr id="128" name="Ellipse 127">
                <a:extLst>
                  <a:ext uri="{FF2B5EF4-FFF2-40B4-BE49-F238E27FC236}">
                    <a16:creationId xmlns="" xmlns:a16="http://schemas.microsoft.com/office/drawing/2014/main" id="{1CCE40B8-7CCB-4EE6-9C36-DB7C9838DA4D}"/>
                  </a:ext>
                </a:extLst>
              </p:cNvPr>
              <p:cNvSpPr/>
              <p:nvPr/>
            </p:nvSpPr>
            <p:spPr>
              <a:xfrm rot="5105721">
                <a:off x="2540778" y="4610983"/>
                <a:ext cx="955781" cy="512213"/>
              </a:xfrm>
              <a:prstGeom prst="ellipse">
                <a:avLst/>
              </a:prstGeom>
              <a:solidFill>
                <a:srgbClr val="FFCC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sp>
          <p:nvSpPr>
            <p:cNvPr id="129" name="Ellipse 128">
              <a:extLst>
                <a:ext uri="{FF2B5EF4-FFF2-40B4-BE49-F238E27FC236}">
                  <a16:creationId xmlns="" xmlns:a16="http://schemas.microsoft.com/office/drawing/2014/main" id="{5DBB6BE6-8402-4474-9DCA-7831A63A83B4}"/>
                </a:ext>
              </a:extLst>
            </p:cNvPr>
            <p:cNvSpPr/>
            <p:nvPr/>
          </p:nvSpPr>
          <p:spPr>
            <a:xfrm rot="1647207">
              <a:off x="3029958" y="5257719"/>
              <a:ext cx="955781" cy="512213"/>
            </a:xfrm>
            <a:prstGeom prst="ellips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48" name="Image 47">
            <a:extLst>
              <a:ext uri="{FF2B5EF4-FFF2-40B4-BE49-F238E27FC236}">
                <a16:creationId xmlns="" xmlns:a16="http://schemas.microsoft.com/office/drawing/2014/main" id="{36428096-34E8-4159-88C9-935D93E70BA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1797507" y="5149220"/>
            <a:ext cx="9420692" cy="1449225"/>
          </a:xfrm>
          <a:prstGeom prst="rect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="" xmlns:a16="http://schemas.microsoft.com/office/drawing/2014/main" id="{DB03BA0A-8FA9-4D69-8804-5956AFB6445A}"/>
              </a:ext>
            </a:extLst>
          </p:cNvPr>
          <p:cNvSpPr/>
          <p:nvPr/>
        </p:nvSpPr>
        <p:spPr>
          <a:xfrm>
            <a:off x="751204" y="521707"/>
            <a:ext cx="1021096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latin typeface="Arial" panose="020B0604020202020204" pitchFamily="34" charset="0"/>
              </a:rPr>
              <a:t>Mia fait un collier avec trente-deux perles bleues et neuf perles rouges et quarante-six perles noires.</a:t>
            </a:r>
          </a:p>
          <a:p>
            <a:r>
              <a:rPr lang="fr-FR" sz="3200" b="1" dirty="0">
                <a:latin typeface="Arial" panose="020B0604020202020204" pitchFamily="34" charset="0"/>
              </a:rPr>
              <a:t>Combien y a-t-il de perles sur le collier de Mia ?</a:t>
            </a:r>
            <a:endParaRPr lang="fr-FR" sz="3200" b="1" dirty="0"/>
          </a:p>
        </p:txBody>
      </p:sp>
      <p:sp>
        <p:nvSpPr>
          <p:cNvPr id="50" name="ZoneTexte 49">
            <a:extLst>
              <a:ext uri="{FF2B5EF4-FFF2-40B4-BE49-F238E27FC236}">
                <a16:creationId xmlns="" xmlns:a16="http://schemas.microsoft.com/office/drawing/2014/main" id="{A0A98136-EA8A-4748-9937-3B652B6C909A}"/>
              </a:ext>
            </a:extLst>
          </p:cNvPr>
          <p:cNvSpPr txBox="1"/>
          <p:nvPr/>
        </p:nvSpPr>
        <p:spPr>
          <a:xfrm>
            <a:off x="1003850" y="3670652"/>
            <a:ext cx="43135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/>
              <a:t>32 +  9  + 46 = 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="" xmlns:a16="http://schemas.microsoft.com/office/drawing/2014/main" id="{F651ACBE-B845-497D-93E5-15CC6C3E80A7}"/>
              </a:ext>
            </a:extLst>
          </p:cNvPr>
          <p:cNvSpPr txBox="1"/>
          <p:nvPr/>
        </p:nvSpPr>
        <p:spPr>
          <a:xfrm>
            <a:off x="7003776" y="2288236"/>
            <a:ext cx="118693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     </a:t>
            </a:r>
            <a:r>
              <a:rPr lang="fr-FR" sz="4400" dirty="0"/>
              <a:t>32</a:t>
            </a:r>
          </a:p>
          <a:p>
            <a:r>
              <a:rPr lang="fr-FR" sz="4400" dirty="0"/>
              <a:t>+   9</a:t>
            </a:r>
          </a:p>
          <a:p>
            <a:r>
              <a:rPr lang="fr-FR" sz="4400" u="sng" dirty="0"/>
              <a:t>+ 46</a:t>
            </a:r>
          </a:p>
          <a:p>
            <a:r>
              <a:rPr lang="fr-FR" sz="4400" dirty="0"/>
              <a:t>   87</a:t>
            </a:r>
            <a:r>
              <a:rPr lang="fr-FR" sz="4400" u="sng" dirty="0"/>
              <a:t> </a:t>
            </a:r>
          </a:p>
        </p:txBody>
      </p:sp>
      <p:grpSp>
        <p:nvGrpSpPr>
          <p:cNvPr id="52" name="Groupe 51">
            <a:extLst>
              <a:ext uri="{FF2B5EF4-FFF2-40B4-BE49-F238E27FC236}">
                <a16:creationId xmlns="" xmlns:a16="http://schemas.microsoft.com/office/drawing/2014/main" id="{E4A1661D-18D0-4407-991E-DA20963904E0}"/>
              </a:ext>
            </a:extLst>
          </p:cNvPr>
          <p:cNvGrpSpPr/>
          <p:nvPr/>
        </p:nvGrpSpPr>
        <p:grpSpPr>
          <a:xfrm>
            <a:off x="7361280" y="1995575"/>
            <a:ext cx="626721" cy="584775"/>
            <a:chOff x="10591498" y="1579892"/>
            <a:chExt cx="626721" cy="584775"/>
          </a:xfrm>
        </p:grpSpPr>
        <p:sp>
          <p:nvSpPr>
            <p:cNvPr id="53" name="ZoneTexte 52">
              <a:extLst>
                <a:ext uri="{FF2B5EF4-FFF2-40B4-BE49-F238E27FC236}">
                  <a16:creationId xmlns="" xmlns:a16="http://schemas.microsoft.com/office/drawing/2014/main" id="{05D720F8-D262-4766-B46F-3C2842143147}"/>
                </a:ext>
              </a:extLst>
            </p:cNvPr>
            <p:cNvSpPr txBox="1"/>
            <p:nvPr/>
          </p:nvSpPr>
          <p:spPr>
            <a:xfrm>
              <a:off x="10665654" y="1579892"/>
              <a:ext cx="55256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3200" dirty="0"/>
                <a:t>1</a:t>
              </a:r>
            </a:p>
          </p:txBody>
        </p:sp>
        <p:sp>
          <p:nvSpPr>
            <p:cNvPr id="54" name="Ellipse 53">
              <a:extLst>
                <a:ext uri="{FF2B5EF4-FFF2-40B4-BE49-F238E27FC236}">
                  <a16:creationId xmlns="" xmlns:a16="http://schemas.microsoft.com/office/drawing/2014/main" id="{C4078FCB-F197-4762-93F2-13D3DB8272FD}"/>
                </a:ext>
              </a:extLst>
            </p:cNvPr>
            <p:cNvSpPr/>
            <p:nvPr/>
          </p:nvSpPr>
          <p:spPr>
            <a:xfrm>
              <a:off x="10591498" y="1623382"/>
              <a:ext cx="496466" cy="466721"/>
            </a:xfrm>
            <a:prstGeom prst="ellipse">
              <a:avLst/>
            </a:prstGeom>
            <a:noFill/>
            <a:ln w="1905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55" name="ZoneTexte 54">
            <a:extLst>
              <a:ext uri="{FF2B5EF4-FFF2-40B4-BE49-F238E27FC236}">
                <a16:creationId xmlns="" xmlns:a16="http://schemas.microsoft.com/office/drawing/2014/main" id="{4655FD5A-88A8-468A-A664-70C78CBE2FA9}"/>
              </a:ext>
            </a:extLst>
          </p:cNvPr>
          <p:cNvSpPr txBox="1"/>
          <p:nvPr/>
        </p:nvSpPr>
        <p:spPr>
          <a:xfrm>
            <a:off x="2928771" y="5460959"/>
            <a:ext cx="81500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Il y a quatre-vingt-sept perles sur le collier de Mia.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="" xmlns:a16="http://schemas.microsoft.com/office/drawing/2014/main" id="{A0A98136-EA8A-4748-9937-3B652B6C909A}"/>
              </a:ext>
            </a:extLst>
          </p:cNvPr>
          <p:cNvSpPr txBox="1"/>
          <p:nvPr/>
        </p:nvSpPr>
        <p:spPr>
          <a:xfrm>
            <a:off x="4274589" y="3670651"/>
            <a:ext cx="8736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/>
              <a:t>87 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4204861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55" grpId="0"/>
      <p:bldP spid="5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3166" y="156412"/>
            <a:ext cx="10515600" cy="446702"/>
          </a:xfrm>
        </p:spPr>
        <p:txBody>
          <a:bodyPr>
            <a:noAutofit/>
          </a:bodyPr>
          <a:lstStyle/>
          <a:p>
            <a:pPr algn="ctr"/>
            <a:r>
              <a:rPr lang="fr-FR" sz="4000" dirty="0"/>
              <a:t>Première situation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="" xmlns:a16="http://schemas.microsoft.com/office/drawing/2014/main" id="{3D9F4DC1-A8B1-4AB1-BCE3-3CA1A8251C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418933">
            <a:off x="1381221" y="79292"/>
            <a:ext cx="512722" cy="513906"/>
          </a:xfrm>
          <a:prstGeom prst="rect">
            <a:avLst/>
          </a:prstGeom>
        </p:spPr>
      </p:pic>
      <p:pic>
        <p:nvPicPr>
          <p:cNvPr id="51" name="Image 50">
            <a:extLst>
              <a:ext uri="{FF2B5EF4-FFF2-40B4-BE49-F238E27FC236}">
                <a16:creationId xmlns="" xmlns:a16="http://schemas.microsoft.com/office/drawing/2014/main" id="{BF220353-2F84-43B8-95B6-47F22D238D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9841750" y="96803"/>
            <a:ext cx="446703" cy="447735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="" xmlns:a16="http://schemas.microsoft.com/office/drawing/2014/main" id="{E7F9717E-83C3-4F53-B29D-CB21D3DA7F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7672222">
            <a:off x="2723341" y="71757"/>
            <a:ext cx="474780" cy="466664"/>
          </a:xfrm>
          <a:prstGeom prst="rect">
            <a:avLst/>
          </a:prstGeom>
        </p:spPr>
      </p:pic>
      <p:pic>
        <p:nvPicPr>
          <p:cNvPr id="53" name="Image 52">
            <a:extLst>
              <a:ext uri="{FF2B5EF4-FFF2-40B4-BE49-F238E27FC236}">
                <a16:creationId xmlns="" xmlns:a16="http://schemas.microsoft.com/office/drawing/2014/main" id="{FE816393-7955-4996-BB67-5A06493829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7672222">
            <a:off x="8415433" y="148141"/>
            <a:ext cx="543441" cy="534151"/>
          </a:xfrm>
          <a:prstGeom prst="rect">
            <a:avLst/>
          </a:prstGeom>
        </p:spPr>
      </p:pic>
      <p:pic>
        <p:nvPicPr>
          <p:cNvPr id="54" name="Image 53">
            <a:extLst>
              <a:ext uri="{FF2B5EF4-FFF2-40B4-BE49-F238E27FC236}">
                <a16:creationId xmlns="" xmlns:a16="http://schemas.microsoft.com/office/drawing/2014/main" id="{432CAA71-C2B8-4C73-9846-92BB9600B2E3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1971798" y="4914199"/>
            <a:ext cx="9420692" cy="144922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484D01EB-5436-431D-88ED-01ABD197834D}"/>
              </a:ext>
            </a:extLst>
          </p:cNvPr>
          <p:cNvSpPr/>
          <p:nvPr/>
        </p:nvSpPr>
        <p:spPr>
          <a:xfrm>
            <a:off x="557611" y="832049"/>
            <a:ext cx="108663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latin typeface="Arial" panose="020B0604020202020204" pitchFamily="34" charset="0"/>
              </a:rPr>
              <a:t>Pour la rencontre sportive, Noah porte 12 ballons, Mélina en porte 4 et Louise en porte 2.</a:t>
            </a:r>
          </a:p>
          <a:p>
            <a:r>
              <a:rPr lang="fr-FR" sz="3200" b="1" dirty="0">
                <a:latin typeface="Arial" panose="020B0604020202020204" pitchFamily="34" charset="0"/>
              </a:rPr>
              <a:t>Combien portent-ils de ballons à eux trois ?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413772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3166" y="156412"/>
            <a:ext cx="10515600" cy="446702"/>
          </a:xfrm>
        </p:spPr>
        <p:txBody>
          <a:bodyPr>
            <a:noAutofit/>
          </a:bodyPr>
          <a:lstStyle/>
          <a:p>
            <a:pPr algn="ctr"/>
            <a:r>
              <a:rPr lang="fr-FR" sz="4000" dirty="0"/>
              <a:t>Deuxième situation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="" xmlns:a16="http://schemas.microsoft.com/office/drawing/2014/main" id="{3D9F4DC1-A8B1-4AB1-BCE3-3CA1A8251C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418933">
            <a:off x="1381221" y="79292"/>
            <a:ext cx="512722" cy="513906"/>
          </a:xfrm>
          <a:prstGeom prst="rect">
            <a:avLst/>
          </a:prstGeom>
        </p:spPr>
      </p:pic>
      <p:pic>
        <p:nvPicPr>
          <p:cNvPr id="51" name="Image 50">
            <a:extLst>
              <a:ext uri="{FF2B5EF4-FFF2-40B4-BE49-F238E27FC236}">
                <a16:creationId xmlns="" xmlns:a16="http://schemas.microsoft.com/office/drawing/2014/main" id="{BF220353-2F84-43B8-95B6-47F22D238D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9841750" y="96803"/>
            <a:ext cx="446703" cy="447735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="" xmlns:a16="http://schemas.microsoft.com/office/drawing/2014/main" id="{E7F9717E-83C3-4F53-B29D-CB21D3DA7F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7672222">
            <a:off x="2723341" y="71757"/>
            <a:ext cx="474780" cy="466664"/>
          </a:xfrm>
          <a:prstGeom prst="rect">
            <a:avLst/>
          </a:prstGeom>
        </p:spPr>
      </p:pic>
      <p:pic>
        <p:nvPicPr>
          <p:cNvPr id="53" name="Image 52">
            <a:extLst>
              <a:ext uri="{FF2B5EF4-FFF2-40B4-BE49-F238E27FC236}">
                <a16:creationId xmlns="" xmlns:a16="http://schemas.microsoft.com/office/drawing/2014/main" id="{FE816393-7955-4996-BB67-5A06493829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7672222">
            <a:off x="8415433" y="148141"/>
            <a:ext cx="543441" cy="534151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="" xmlns:a16="http://schemas.microsoft.com/office/drawing/2014/main" id="{675E9CC1-A257-421F-A507-1DCD9EC1B87F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1971798" y="4914199"/>
            <a:ext cx="9420692" cy="1449225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484D01EB-5436-431D-88ED-01ABD197834D}"/>
              </a:ext>
            </a:extLst>
          </p:cNvPr>
          <p:cNvSpPr/>
          <p:nvPr/>
        </p:nvSpPr>
        <p:spPr>
          <a:xfrm>
            <a:off x="557611" y="832049"/>
            <a:ext cx="108663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latin typeface="Arial" panose="020B0604020202020204" pitchFamily="34" charset="0"/>
              </a:rPr>
              <a:t>Pour la rencontre sportive, Noah porte dix-sept ballons, Mélina en porte seize et Louise en porte vingt-trois.</a:t>
            </a:r>
          </a:p>
          <a:p>
            <a:r>
              <a:rPr lang="fr-FR" sz="3200" b="1" dirty="0">
                <a:latin typeface="Arial" panose="020B0604020202020204" pitchFamily="34" charset="0"/>
              </a:rPr>
              <a:t>Combien portent-ils de ballons à eux trois ?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21897116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63166" y="156412"/>
            <a:ext cx="10515600" cy="446702"/>
          </a:xfrm>
        </p:spPr>
        <p:txBody>
          <a:bodyPr>
            <a:noAutofit/>
          </a:bodyPr>
          <a:lstStyle/>
          <a:p>
            <a:pPr algn="ctr"/>
            <a:r>
              <a:rPr lang="fr-FR" sz="4000" dirty="0"/>
              <a:t>Troisième situation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="" xmlns:a16="http://schemas.microsoft.com/office/drawing/2014/main" id="{3D9F4DC1-A8B1-4AB1-BCE3-3CA1A8251C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418933">
            <a:off x="1381221" y="79292"/>
            <a:ext cx="512722" cy="513906"/>
          </a:xfrm>
          <a:prstGeom prst="rect">
            <a:avLst/>
          </a:prstGeom>
        </p:spPr>
      </p:pic>
      <p:pic>
        <p:nvPicPr>
          <p:cNvPr id="51" name="Image 50">
            <a:extLst>
              <a:ext uri="{FF2B5EF4-FFF2-40B4-BE49-F238E27FC236}">
                <a16:creationId xmlns="" xmlns:a16="http://schemas.microsoft.com/office/drawing/2014/main" id="{BF220353-2F84-43B8-95B6-47F22D238D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9841750" y="96803"/>
            <a:ext cx="446703" cy="447735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="" xmlns:a16="http://schemas.microsoft.com/office/drawing/2014/main" id="{E7F9717E-83C3-4F53-B29D-CB21D3DA7F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7672222">
            <a:off x="2723341" y="71757"/>
            <a:ext cx="474780" cy="466664"/>
          </a:xfrm>
          <a:prstGeom prst="rect">
            <a:avLst/>
          </a:prstGeom>
        </p:spPr>
      </p:pic>
      <p:pic>
        <p:nvPicPr>
          <p:cNvPr id="53" name="Image 52">
            <a:extLst>
              <a:ext uri="{FF2B5EF4-FFF2-40B4-BE49-F238E27FC236}">
                <a16:creationId xmlns="" xmlns:a16="http://schemas.microsoft.com/office/drawing/2014/main" id="{FE816393-7955-4996-BB67-5A06493829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7672222">
            <a:off x="8415433" y="148141"/>
            <a:ext cx="543441" cy="534151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="" xmlns:a16="http://schemas.microsoft.com/office/drawing/2014/main" id="{31814770-2535-4EB1-987F-C9729F230A6F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1971798" y="4914199"/>
            <a:ext cx="9420692" cy="1449225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484D01EB-5436-431D-88ED-01ABD197834D}"/>
              </a:ext>
            </a:extLst>
          </p:cNvPr>
          <p:cNvSpPr/>
          <p:nvPr/>
        </p:nvSpPr>
        <p:spPr>
          <a:xfrm>
            <a:off x="557611" y="832049"/>
            <a:ext cx="108663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latin typeface="Arial" panose="020B0604020202020204" pitchFamily="34" charset="0"/>
              </a:rPr>
              <a:t>Pour la rencontre sportive, Noah porte vingt-trois ballons, Mélina en porte vingt-six et Louise en porte neuf.</a:t>
            </a:r>
          </a:p>
          <a:p>
            <a:r>
              <a:rPr lang="fr-FR" sz="3200" b="1" dirty="0">
                <a:latin typeface="Arial" panose="020B0604020202020204" pitchFamily="34" charset="0"/>
              </a:rPr>
              <a:t>Combien portent-ils de ballons à eux trois ?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809730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08842" y="1272618"/>
            <a:ext cx="9144000" cy="1473773"/>
          </a:xfrm>
        </p:spPr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Calcul mental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7521" y="3602037"/>
            <a:ext cx="10897385" cy="979691"/>
          </a:xfrm>
        </p:spPr>
        <p:txBody>
          <a:bodyPr>
            <a:normAutofit/>
          </a:bodyPr>
          <a:lstStyle/>
          <a:p>
            <a:r>
              <a:rPr lang="fr-FR" sz="6000" dirty="0"/>
              <a:t>Petits problèmes</a:t>
            </a:r>
          </a:p>
        </p:txBody>
      </p:sp>
    </p:spTree>
    <p:extLst>
      <p:ext uri="{BB962C8B-B14F-4D97-AF65-F5344CB8AC3E}">
        <p14:creationId xmlns:p14="http://schemas.microsoft.com/office/powerpoint/2010/main" val="35826048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="" xmlns:a16="http://schemas.microsoft.com/office/drawing/2014/main" id="{3D9F4DC1-A8B1-4AB1-BCE3-3CA1A8251C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418933">
            <a:off x="1381221" y="79292"/>
            <a:ext cx="512722" cy="513906"/>
          </a:xfrm>
          <a:prstGeom prst="rect">
            <a:avLst/>
          </a:prstGeom>
        </p:spPr>
      </p:pic>
      <p:pic>
        <p:nvPicPr>
          <p:cNvPr id="51" name="Image 50">
            <a:extLst>
              <a:ext uri="{FF2B5EF4-FFF2-40B4-BE49-F238E27FC236}">
                <a16:creationId xmlns="" xmlns:a16="http://schemas.microsoft.com/office/drawing/2014/main" id="{BF220353-2F84-43B8-95B6-47F22D238D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9841750" y="96803"/>
            <a:ext cx="446703" cy="447735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="" xmlns:a16="http://schemas.microsoft.com/office/drawing/2014/main" id="{E7F9717E-83C3-4F53-B29D-CB21D3DA7F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7672222">
            <a:off x="2723341" y="71757"/>
            <a:ext cx="474780" cy="466664"/>
          </a:xfrm>
          <a:prstGeom prst="rect">
            <a:avLst/>
          </a:prstGeom>
        </p:spPr>
      </p:pic>
      <p:pic>
        <p:nvPicPr>
          <p:cNvPr id="53" name="Image 52">
            <a:extLst>
              <a:ext uri="{FF2B5EF4-FFF2-40B4-BE49-F238E27FC236}">
                <a16:creationId xmlns="" xmlns:a16="http://schemas.microsoft.com/office/drawing/2014/main" id="{FE816393-7955-4996-BB67-5A06493829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7672222">
            <a:off x="8415433" y="148141"/>
            <a:ext cx="543441" cy="534151"/>
          </a:xfrm>
          <a:prstGeom prst="rect">
            <a:avLst/>
          </a:prstGeom>
        </p:spPr>
      </p:pic>
      <p:sp>
        <p:nvSpPr>
          <p:cNvPr id="11" name="Titre 1">
            <a:extLst>
              <a:ext uri="{FF2B5EF4-FFF2-40B4-BE49-F238E27FC236}">
                <a16:creationId xmlns="" xmlns:a16="http://schemas.microsoft.com/office/drawing/2014/main" id="{3B279661-904E-48C3-91A5-9D63641BEA4E}"/>
              </a:ext>
            </a:extLst>
          </p:cNvPr>
          <p:cNvSpPr txBox="1">
            <a:spLocks/>
          </p:cNvSpPr>
          <p:nvPr/>
        </p:nvSpPr>
        <p:spPr>
          <a:xfrm>
            <a:off x="763166" y="156412"/>
            <a:ext cx="10515600" cy="4467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000"/>
              <a:t>Pour t’entraîner</a:t>
            </a:r>
            <a:endParaRPr lang="fr-FR" sz="4000" dirty="0"/>
          </a:p>
        </p:txBody>
      </p:sp>
      <p:pic>
        <p:nvPicPr>
          <p:cNvPr id="12" name="Image 11">
            <a:extLst>
              <a:ext uri="{FF2B5EF4-FFF2-40B4-BE49-F238E27FC236}">
                <a16:creationId xmlns="" xmlns:a16="http://schemas.microsoft.com/office/drawing/2014/main" id="{BB45BC5E-F937-47EB-AABB-666728CE6DFF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1971798" y="4914199"/>
            <a:ext cx="9420692" cy="144922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484D01EB-5436-431D-88ED-01ABD197834D}"/>
              </a:ext>
            </a:extLst>
          </p:cNvPr>
          <p:cNvSpPr/>
          <p:nvPr/>
        </p:nvSpPr>
        <p:spPr>
          <a:xfrm>
            <a:off x="557611" y="832049"/>
            <a:ext cx="108663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latin typeface="Arial" panose="020B0604020202020204" pitchFamily="34" charset="0"/>
              </a:rPr>
              <a:t>Pour la rencontre sportive, Noah porte treize ballons, Mélina en porte vingt-huit et Louise en porte quinze.</a:t>
            </a:r>
          </a:p>
          <a:p>
            <a:r>
              <a:rPr lang="fr-FR" sz="3200" b="1" dirty="0">
                <a:latin typeface="Arial" panose="020B0604020202020204" pitchFamily="34" charset="0"/>
              </a:rPr>
              <a:t>Combien portent-ils de ballons à eux trois ?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312152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A3FDB628-E0E8-473A-A2D5-401AB5060FEE}"/>
              </a:ext>
            </a:extLst>
          </p:cNvPr>
          <p:cNvSpPr/>
          <p:nvPr/>
        </p:nvSpPr>
        <p:spPr>
          <a:xfrm>
            <a:off x="623455" y="681335"/>
            <a:ext cx="11055927" cy="954107"/>
          </a:xfrm>
          <a:prstGeom prst="rect">
            <a:avLst/>
          </a:prstGeom>
          <a:ln w="28575">
            <a:solidFill>
              <a:srgbClr val="FF00FF"/>
            </a:solidFill>
          </a:ln>
        </p:spPr>
        <p:txBody>
          <a:bodyPr wrap="square">
            <a:spAutoFit/>
          </a:bodyPr>
          <a:lstStyle/>
          <a:p>
            <a:r>
              <a:rPr lang="fr-FR" sz="2800" dirty="0">
                <a:latin typeface="Arial" panose="020B0604020202020204" pitchFamily="34" charset="0"/>
              </a:rPr>
              <a:t>Lucas fait un collier avec 6 perles violettes et 9 perles vertes.</a:t>
            </a:r>
          </a:p>
          <a:p>
            <a:r>
              <a:rPr lang="fr-FR" sz="2800" b="1" dirty="0">
                <a:latin typeface="Arial" panose="020B0604020202020204" pitchFamily="34" charset="0"/>
              </a:rPr>
              <a:t>Combien y a-t-il de perles sur le collier de Lucas ?</a:t>
            </a:r>
            <a:endParaRPr lang="fr-FR" sz="2800" b="1" dirty="0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7C825D1B-676D-42F2-8781-EF6A8DAA976E}"/>
              </a:ext>
            </a:extLst>
          </p:cNvPr>
          <p:cNvSpPr/>
          <p:nvPr/>
        </p:nvSpPr>
        <p:spPr>
          <a:xfrm>
            <a:off x="623455" y="2440816"/>
            <a:ext cx="11055927" cy="954107"/>
          </a:xfrm>
          <a:prstGeom prst="rect">
            <a:avLst/>
          </a:prstGeom>
          <a:ln w="28575">
            <a:solidFill>
              <a:srgbClr val="FF00FF"/>
            </a:solidFill>
          </a:ln>
        </p:spPr>
        <p:txBody>
          <a:bodyPr wrap="square">
            <a:spAutoFit/>
          </a:bodyPr>
          <a:lstStyle/>
          <a:p>
            <a:r>
              <a:rPr lang="fr-FR" sz="2800" dirty="0">
                <a:latin typeface="Arial" panose="020B0604020202020204" pitchFamily="34" charset="0"/>
              </a:rPr>
              <a:t>Lucas fait un collier avec 26 perles violettes et 10 perles vertes.</a:t>
            </a:r>
          </a:p>
          <a:p>
            <a:r>
              <a:rPr lang="fr-FR" sz="2800" b="1" dirty="0">
                <a:latin typeface="Arial" panose="020B0604020202020204" pitchFamily="34" charset="0"/>
              </a:rPr>
              <a:t>Combien y a-t-il de perles sur le collier de Lucas ?</a:t>
            </a:r>
            <a:endParaRPr lang="fr-FR" sz="2800" b="1" dirty="0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B8290EC1-EC5F-470B-A266-832323208A30}"/>
              </a:ext>
            </a:extLst>
          </p:cNvPr>
          <p:cNvSpPr/>
          <p:nvPr/>
        </p:nvSpPr>
        <p:spPr>
          <a:xfrm>
            <a:off x="623455" y="4325081"/>
            <a:ext cx="11055927" cy="954107"/>
          </a:xfrm>
          <a:prstGeom prst="rect">
            <a:avLst/>
          </a:prstGeom>
          <a:ln w="28575">
            <a:solidFill>
              <a:srgbClr val="FF00FF"/>
            </a:solidFill>
          </a:ln>
        </p:spPr>
        <p:txBody>
          <a:bodyPr wrap="square">
            <a:spAutoFit/>
          </a:bodyPr>
          <a:lstStyle/>
          <a:p>
            <a:r>
              <a:rPr lang="fr-FR" sz="2800" dirty="0">
                <a:latin typeface="Arial" panose="020B0604020202020204" pitchFamily="34" charset="0"/>
              </a:rPr>
              <a:t>Lucas fait un collier avec 26 perles violettes et 9 perles vertes.</a:t>
            </a:r>
          </a:p>
          <a:p>
            <a:r>
              <a:rPr lang="fr-FR" sz="2800" b="1" dirty="0">
                <a:latin typeface="Arial" panose="020B0604020202020204" pitchFamily="34" charset="0"/>
              </a:rPr>
              <a:t>Combien y a-t-il de perles sur le collier de Lucas ?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3253194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A3FDB628-E0E8-473A-A2D5-401AB5060FEE}"/>
              </a:ext>
            </a:extLst>
          </p:cNvPr>
          <p:cNvSpPr/>
          <p:nvPr/>
        </p:nvSpPr>
        <p:spPr>
          <a:xfrm>
            <a:off x="623454" y="518561"/>
            <a:ext cx="11055927" cy="830997"/>
          </a:xfrm>
          <a:prstGeom prst="rect">
            <a:avLst/>
          </a:prstGeom>
          <a:ln w="28575">
            <a:solidFill>
              <a:srgbClr val="FF00FF"/>
            </a:solidFill>
          </a:ln>
        </p:spPr>
        <p:txBody>
          <a:bodyPr wrap="square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</a:rPr>
              <a:t>Lucas fait un collier avec 30 perles violettes et 30 perles vertes.</a:t>
            </a:r>
          </a:p>
          <a:p>
            <a:r>
              <a:rPr lang="fr-FR" sz="2400" b="1" dirty="0">
                <a:latin typeface="Arial" panose="020B0604020202020204" pitchFamily="34" charset="0"/>
              </a:rPr>
              <a:t>Combien y a-t-il de perles sur le collier de Lucas ?</a:t>
            </a:r>
            <a:endParaRPr lang="fr-FR" sz="2400" b="1" dirty="0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7C825D1B-676D-42F2-8781-EF6A8DAA976E}"/>
              </a:ext>
            </a:extLst>
          </p:cNvPr>
          <p:cNvSpPr/>
          <p:nvPr/>
        </p:nvSpPr>
        <p:spPr>
          <a:xfrm>
            <a:off x="623453" y="1901877"/>
            <a:ext cx="11055927" cy="830997"/>
          </a:xfrm>
          <a:prstGeom prst="rect">
            <a:avLst/>
          </a:prstGeom>
          <a:ln w="28575">
            <a:solidFill>
              <a:srgbClr val="FF00FF"/>
            </a:solidFill>
          </a:ln>
        </p:spPr>
        <p:txBody>
          <a:bodyPr wrap="square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</a:rPr>
              <a:t>Lucas fait un collier avec 6 perles violettes, 6 perles jaunes et 6 perles vertes.</a:t>
            </a:r>
          </a:p>
          <a:p>
            <a:r>
              <a:rPr lang="fr-FR" sz="2400" b="1" dirty="0">
                <a:latin typeface="Arial" panose="020B0604020202020204" pitchFamily="34" charset="0"/>
              </a:rPr>
              <a:t>Combien y a-t-il de perles sur le collier de Lucas ?</a:t>
            </a:r>
            <a:endParaRPr lang="fr-FR" sz="2400" b="1" dirty="0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B8290EC1-EC5F-470B-A266-832323208A30}"/>
              </a:ext>
            </a:extLst>
          </p:cNvPr>
          <p:cNvSpPr/>
          <p:nvPr/>
        </p:nvSpPr>
        <p:spPr>
          <a:xfrm>
            <a:off x="623453" y="3371555"/>
            <a:ext cx="11055927" cy="1200329"/>
          </a:xfrm>
          <a:prstGeom prst="rect">
            <a:avLst/>
          </a:prstGeom>
          <a:ln w="28575">
            <a:solidFill>
              <a:srgbClr val="FF00FF"/>
            </a:solidFill>
          </a:ln>
        </p:spPr>
        <p:txBody>
          <a:bodyPr wrap="square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</a:rPr>
              <a:t>Lucas fait un collier avec 23 perles violettes, 10 perles jaunes et 10 perles vertes.</a:t>
            </a:r>
          </a:p>
          <a:p>
            <a:r>
              <a:rPr lang="fr-FR" sz="2400" b="1" dirty="0">
                <a:latin typeface="Arial" panose="020B0604020202020204" pitchFamily="34" charset="0"/>
              </a:rPr>
              <a:t>Combien y a-t-il de perles sur le collier de Lucas 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6DDEA97-205B-4CEE-899A-85867060F3EE}"/>
              </a:ext>
            </a:extLst>
          </p:cNvPr>
          <p:cNvSpPr/>
          <p:nvPr/>
        </p:nvSpPr>
        <p:spPr>
          <a:xfrm>
            <a:off x="623453" y="5103902"/>
            <a:ext cx="11055927" cy="830997"/>
          </a:xfrm>
          <a:prstGeom prst="rect">
            <a:avLst/>
          </a:prstGeom>
          <a:ln w="28575">
            <a:solidFill>
              <a:srgbClr val="FF00FF"/>
            </a:solidFill>
          </a:ln>
        </p:spPr>
        <p:txBody>
          <a:bodyPr wrap="square">
            <a:spAutoFit/>
          </a:bodyPr>
          <a:lstStyle/>
          <a:p>
            <a:r>
              <a:rPr lang="fr-FR" sz="2400" dirty="0">
                <a:latin typeface="Arial" panose="020B0604020202020204" pitchFamily="34" charset="0"/>
              </a:rPr>
              <a:t>Lucas fait un collier avec 23 perles violettes, 5 perles jaunes et 20 perles vertes.</a:t>
            </a:r>
          </a:p>
          <a:p>
            <a:r>
              <a:rPr lang="fr-FR" sz="2400" b="1" dirty="0">
                <a:latin typeface="Arial" panose="020B0604020202020204" pitchFamily="34" charset="0"/>
              </a:rPr>
              <a:t>Combien y a-t-il de perles sur le collier de Lucas ?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2233677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FE315E2-51E8-4B61-A2AF-0EEAAAEE8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191"/>
            <a:ext cx="10515600" cy="778213"/>
          </a:xfrm>
        </p:spPr>
        <p:txBody>
          <a:bodyPr/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Trouver le bon nombre</a:t>
            </a:r>
            <a:endParaRPr lang="fr-FR" dirty="0"/>
          </a:p>
        </p:txBody>
      </p:sp>
      <p:grpSp>
        <p:nvGrpSpPr>
          <p:cNvPr id="4" name="Groupe 3">
            <a:extLst>
              <a:ext uri="{FF2B5EF4-FFF2-40B4-BE49-F238E27FC236}">
                <a16:creationId xmlns="" xmlns:a16="http://schemas.microsoft.com/office/drawing/2014/main" id="{CA6FCD83-0468-4CD6-8865-4874EF6B551D}"/>
              </a:ext>
            </a:extLst>
          </p:cNvPr>
          <p:cNvGrpSpPr/>
          <p:nvPr/>
        </p:nvGrpSpPr>
        <p:grpSpPr>
          <a:xfrm>
            <a:off x="1973760" y="1308025"/>
            <a:ext cx="794759" cy="1078790"/>
            <a:chOff x="1540713" y="1248465"/>
            <a:chExt cx="2409825" cy="3288186"/>
          </a:xfrm>
        </p:grpSpPr>
        <p:sp>
          <p:nvSpPr>
            <p:cNvPr id="5" name="Rectangle : coins arrondis 1">
              <a:extLst>
                <a:ext uri="{FF2B5EF4-FFF2-40B4-BE49-F238E27FC236}">
                  <a16:creationId xmlns="" xmlns:a16="http://schemas.microsoft.com/office/drawing/2014/main" id="{FB3621D2-F279-4480-AB1F-700175C0D7FC}"/>
                </a:ext>
              </a:extLst>
            </p:cNvPr>
            <p:cNvSpPr/>
            <p:nvPr/>
          </p:nvSpPr>
          <p:spPr>
            <a:xfrm>
              <a:off x="1540713" y="1248465"/>
              <a:ext cx="2409825" cy="3288186"/>
            </a:xfrm>
            <a:prstGeom prst="roundRect">
              <a:avLst/>
            </a:prstGeom>
            <a:noFill/>
            <a:ln w="635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>
              <a:extLst>
                <a:ext uri="{FF2B5EF4-FFF2-40B4-BE49-F238E27FC236}">
                  <a16:creationId xmlns="" xmlns:a16="http://schemas.microsoft.com/office/drawing/2014/main" id="{25C890BE-42B2-476B-A17C-719D6C650E2C}"/>
                </a:ext>
              </a:extLst>
            </p:cNvPr>
            <p:cNvSpPr txBox="1"/>
            <p:nvPr/>
          </p:nvSpPr>
          <p:spPr>
            <a:xfrm>
              <a:off x="1687593" y="1813729"/>
              <a:ext cx="2116062" cy="2157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000" dirty="0"/>
                <a:t>15</a:t>
              </a: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="" xmlns:a16="http://schemas.microsoft.com/office/drawing/2014/main" id="{6DD98909-4FCF-4FD0-92CE-B11F3367C08D}"/>
              </a:ext>
            </a:extLst>
          </p:cNvPr>
          <p:cNvGrpSpPr/>
          <p:nvPr/>
        </p:nvGrpSpPr>
        <p:grpSpPr>
          <a:xfrm>
            <a:off x="838200" y="1308025"/>
            <a:ext cx="794759" cy="1078790"/>
            <a:chOff x="1540713" y="1248465"/>
            <a:chExt cx="2409825" cy="3288186"/>
          </a:xfrm>
        </p:grpSpPr>
        <p:sp>
          <p:nvSpPr>
            <p:cNvPr id="9" name="Rectangle : coins arrondis 1">
              <a:extLst>
                <a:ext uri="{FF2B5EF4-FFF2-40B4-BE49-F238E27FC236}">
                  <a16:creationId xmlns="" xmlns:a16="http://schemas.microsoft.com/office/drawing/2014/main" id="{477CEE16-C5FA-4FC2-8A47-D078C0D4581E}"/>
                </a:ext>
              </a:extLst>
            </p:cNvPr>
            <p:cNvSpPr/>
            <p:nvPr/>
          </p:nvSpPr>
          <p:spPr>
            <a:xfrm>
              <a:off x="1540713" y="1248465"/>
              <a:ext cx="2409825" cy="3288186"/>
            </a:xfrm>
            <a:prstGeom prst="roundRect">
              <a:avLst/>
            </a:prstGeom>
            <a:noFill/>
            <a:ln w="635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9">
              <a:extLst>
                <a:ext uri="{FF2B5EF4-FFF2-40B4-BE49-F238E27FC236}">
                  <a16:creationId xmlns="" xmlns:a16="http://schemas.microsoft.com/office/drawing/2014/main" id="{15AC8A3A-8E5A-4686-8D17-DBC464B92589}"/>
                </a:ext>
              </a:extLst>
            </p:cNvPr>
            <p:cNvSpPr txBox="1"/>
            <p:nvPr/>
          </p:nvSpPr>
          <p:spPr>
            <a:xfrm>
              <a:off x="1687593" y="1813729"/>
              <a:ext cx="2116062" cy="2157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000" dirty="0"/>
                <a:t>6</a:t>
              </a:r>
            </a:p>
          </p:txBody>
        </p:sp>
      </p:grpSp>
      <p:grpSp>
        <p:nvGrpSpPr>
          <p:cNvPr id="11" name="Groupe 10">
            <a:extLst>
              <a:ext uri="{FF2B5EF4-FFF2-40B4-BE49-F238E27FC236}">
                <a16:creationId xmlns="" xmlns:a16="http://schemas.microsoft.com/office/drawing/2014/main" id="{44E7B204-45BB-4D0E-ADD9-9726BFC8C26F}"/>
              </a:ext>
            </a:extLst>
          </p:cNvPr>
          <p:cNvGrpSpPr/>
          <p:nvPr/>
        </p:nvGrpSpPr>
        <p:grpSpPr>
          <a:xfrm>
            <a:off x="3109320" y="1303802"/>
            <a:ext cx="794759" cy="1078790"/>
            <a:chOff x="1540713" y="1248465"/>
            <a:chExt cx="2409825" cy="3288186"/>
          </a:xfrm>
        </p:grpSpPr>
        <p:sp>
          <p:nvSpPr>
            <p:cNvPr id="12" name="Rectangle : coins arrondis 1">
              <a:extLst>
                <a:ext uri="{FF2B5EF4-FFF2-40B4-BE49-F238E27FC236}">
                  <a16:creationId xmlns="" xmlns:a16="http://schemas.microsoft.com/office/drawing/2014/main" id="{A809BB44-7375-4756-BE50-07F987ACF29B}"/>
                </a:ext>
              </a:extLst>
            </p:cNvPr>
            <p:cNvSpPr/>
            <p:nvPr/>
          </p:nvSpPr>
          <p:spPr>
            <a:xfrm>
              <a:off x="1540713" y="1248465"/>
              <a:ext cx="2409825" cy="3288186"/>
            </a:xfrm>
            <a:prstGeom prst="roundRect">
              <a:avLst/>
            </a:prstGeom>
            <a:noFill/>
            <a:ln w="635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>
              <a:extLst>
                <a:ext uri="{FF2B5EF4-FFF2-40B4-BE49-F238E27FC236}">
                  <a16:creationId xmlns="" xmlns:a16="http://schemas.microsoft.com/office/drawing/2014/main" id="{5512DE4D-D745-4564-8E01-9DEABB0AE0B7}"/>
                </a:ext>
              </a:extLst>
            </p:cNvPr>
            <p:cNvSpPr txBox="1"/>
            <p:nvPr/>
          </p:nvSpPr>
          <p:spPr>
            <a:xfrm>
              <a:off x="1687593" y="1813729"/>
              <a:ext cx="2116062" cy="2157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000" dirty="0"/>
                <a:t>15</a:t>
              </a:r>
            </a:p>
          </p:txBody>
        </p:sp>
      </p:grpSp>
      <p:grpSp>
        <p:nvGrpSpPr>
          <p:cNvPr id="14" name="Groupe 13">
            <a:extLst>
              <a:ext uri="{FF2B5EF4-FFF2-40B4-BE49-F238E27FC236}">
                <a16:creationId xmlns="" xmlns:a16="http://schemas.microsoft.com/office/drawing/2014/main" id="{65C80232-5A78-48E5-BB3A-E92C95477378}"/>
              </a:ext>
            </a:extLst>
          </p:cNvPr>
          <p:cNvGrpSpPr/>
          <p:nvPr/>
        </p:nvGrpSpPr>
        <p:grpSpPr>
          <a:xfrm>
            <a:off x="4149180" y="1303802"/>
            <a:ext cx="794759" cy="1078790"/>
            <a:chOff x="1540713" y="1248465"/>
            <a:chExt cx="2409825" cy="3288186"/>
          </a:xfrm>
        </p:grpSpPr>
        <p:sp>
          <p:nvSpPr>
            <p:cNvPr id="15" name="Rectangle : coins arrondis 1">
              <a:extLst>
                <a:ext uri="{FF2B5EF4-FFF2-40B4-BE49-F238E27FC236}">
                  <a16:creationId xmlns="" xmlns:a16="http://schemas.microsoft.com/office/drawing/2014/main" id="{56758FC5-79C0-4204-959D-6BC4DAA19789}"/>
                </a:ext>
              </a:extLst>
            </p:cNvPr>
            <p:cNvSpPr/>
            <p:nvPr/>
          </p:nvSpPr>
          <p:spPr>
            <a:xfrm>
              <a:off x="1540713" y="1248465"/>
              <a:ext cx="2409825" cy="3288186"/>
            </a:xfrm>
            <a:prstGeom prst="roundRect">
              <a:avLst/>
            </a:prstGeom>
            <a:noFill/>
            <a:ln w="635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ZoneTexte 15">
              <a:extLst>
                <a:ext uri="{FF2B5EF4-FFF2-40B4-BE49-F238E27FC236}">
                  <a16:creationId xmlns="" xmlns:a16="http://schemas.microsoft.com/office/drawing/2014/main" id="{0D800EB6-9594-4DB1-920D-EBA6CA9F1DA4}"/>
                </a:ext>
              </a:extLst>
            </p:cNvPr>
            <p:cNvSpPr txBox="1"/>
            <p:nvPr/>
          </p:nvSpPr>
          <p:spPr>
            <a:xfrm>
              <a:off x="1687593" y="1813729"/>
              <a:ext cx="2116062" cy="2157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000" dirty="0"/>
                <a:t>3</a:t>
              </a:r>
            </a:p>
          </p:txBody>
        </p:sp>
      </p:grpSp>
      <p:sp>
        <p:nvSpPr>
          <p:cNvPr id="17" name="ZoneTexte 16">
            <a:extLst>
              <a:ext uri="{FF2B5EF4-FFF2-40B4-BE49-F238E27FC236}">
                <a16:creationId xmlns="" xmlns:a16="http://schemas.microsoft.com/office/drawing/2014/main" id="{7A22E980-BC40-4CD9-841F-6138F4924C65}"/>
              </a:ext>
            </a:extLst>
          </p:cNvPr>
          <p:cNvSpPr txBox="1"/>
          <p:nvPr/>
        </p:nvSpPr>
        <p:spPr>
          <a:xfrm>
            <a:off x="5585297" y="1303802"/>
            <a:ext cx="6078166" cy="1077218"/>
          </a:xfrm>
          <a:prstGeom prst="rect">
            <a:avLst/>
          </a:prstGeom>
          <a:noFill/>
          <a:ln w="12700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FF0000"/>
                </a:solidFill>
              </a:rPr>
              <a:t>-que des additions </a:t>
            </a:r>
          </a:p>
          <a:p>
            <a:r>
              <a:rPr lang="fr-FR" sz="3200" dirty="0">
                <a:solidFill>
                  <a:srgbClr val="FF0000"/>
                </a:solidFill>
              </a:rPr>
              <a:t>-pas plus d’une fois chaque nombre</a:t>
            </a:r>
          </a:p>
        </p:txBody>
      </p:sp>
      <p:grpSp>
        <p:nvGrpSpPr>
          <p:cNvPr id="18" name="Groupe 17">
            <a:extLst>
              <a:ext uri="{FF2B5EF4-FFF2-40B4-BE49-F238E27FC236}">
                <a16:creationId xmlns="" xmlns:a16="http://schemas.microsoft.com/office/drawing/2014/main" id="{9E053E57-063E-4D1F-928F-76CD45195B1C}"/>
              </a:ext>
            </a:extLst>
          </p:cNvPr>
          <p:cNvGrpSpPr/>
          <p:nvPr/>
        </p:nvGrpSpPr>
        <p:grpSpPr>
          <a:xfrm>
            <a:off x="4781644" y="2889605"/>
            <a:ext cx="794759" cy="1078790"/>
            <a:chOff x="1540713" y="1248465"/>
            <a:chExt cx="2409825" cy="3288186"/>
          </a:xfrm>
        </p:grpSpPr>
        <p:sp>
          <p:nvSpPr>
            <p:cNvPr id="19" name="Rectangle : coins arrondis 1">
              <a:extLst>
                <a:ext uri="{FF2B5EF4-FFF2-40B4-BE49-F238E27FC236}">
                  <a16:creationId xmlns="" xmlns:a16="http://schemas.microsoft.com/office/drawing/2014/main" id="{2624B35C-5C56-48A1-BC10-CBD44E9E268F}"/>
                </a:ext>
              </a:extLst>
            </p:cNvPr>
            <p:cNvSpPr/>
            <p:nvPr/>
          </p:nvSpPr>
          <p:spPr>
            <a:xfrm>
              <a:off x="1540713" y="1248465"/>
              <a:ext cx="2409825" cy="3288186"/>
            </a:xfrm>
            <a:prstGeom prst="roundRect">
              <a:avLst/>
            </a:prstGeom>
            <a:noFill/>
            <a:ln w="63500"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ZoneTexte 19">
              <a:extLst>
                <a:ext uri="{FF2B5EF4-FFF2-40B4-BE49-F238E27FC236}">
                  <a16:creationId xmlns="" xmlns:a16="http://schemas.microsoft.com/office/drawing/2014/main" id="{08CDB495-AC40-4C35-B1B1-8A5CA63E0CF9}"/>
                </a:ext>
              </a:extLst>
            </p:cNvPr>
            <p:cNvSpPr txBox="1"/>
            <p:nvPr/>
          </p:nvSpPr>
          <p:spPr>
            <a:xfrm>
              <a:off x="1687593" y="1813729"/>
              <a:ext cx="2116062" cy="215765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000" dirty="0"/>
                <a:t>39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7678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FE315E2-51E8-4B61-A2AF-0EEAAAEE8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191"/>
            <a:ext cx="10515600" cy="778213"/>
          </a:xfrm>
        </p:spPr>
        <p:txBody>
          <a:bodyPr/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Trouver le bon nombre</a:t>
            </a:r>
            <a:endParaRPr lang="fr-FR" dirty="0"/>
          </a:p>
        </p:txBody>
      </p:sp>
      <p:grpSp>
        <p:nvGrpSpPr>
          <p:cNvPr id="4" name="Groupe 3">
            <a:extLst>
              <a:ext uri="{FF2B5EF4-FFF2-40B4-BE49-F238E27FC236}">
                <a16:creationId xmlns="" xmlns:a16="http://schemas.microsoft.com/office/drawing/2014/main" id="{CA6FCD83-0468-4CD6-8865-4874EF6B551D}"/>
              </a:ext>
            </a:extLst>
          </p:cNvPr>
          <p:cNvGrpSpPr/>
          <p:nvPr/>
        </p:nvGrpSpPr>
        <p:grpSpPr>
          <a:xfrm>
            <a:off x="1973760" y="1308025"/>
            <a:ext cx="794759" cy="1078790"/>
            <a:chOff x="1540713" y="1248465"/>
            <a:chExt cx="2409825" cy="3288186"/>
          </a:xfrm>
        </p:grpSpPr>
        <p:sp>
          <p:nvSpPr>
            <p:cNvPr id="5" name="Rectangle : coins arrondis 1">
              <a:extLst>
                <a:ext uri="{FF2B5EF4-FFF2-40B4-BE49-F238E27FC236}">
                  <a16:creationId xmlns="" xmlns:a16="http://schemas.microsoft.com/office/drawing/2014/main" id="{FB3621D2-F279-4480-AB1F-700175C0D7FC}"/>
                </a:ext>
              </a:extLst>
            </p:cNvPr>
            <p:cNvSpPr/>
            <p:nvPr/>
          </p:nvSpPr>
          <p:spPr>
            <a:xfrm>
              <a:off x="1540713" y="1248465"/>
              <a:ext cx="2409825" cy="3288186"/>
            </a:xfrm>
            <a:prstGeom prst="roundRect">
              <a:avLst/>
            </a:prstGeom>
            <a:noFill/>
            <a:ln w="635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>
              <a:extLst>
                <a:ext uri="{FF2B5EF4-FFF2-40B4-BE49-F238E27FC236}">
                  <a16:creationId xmlns="" xmlns:a16="http://schemas.microsoft.com/office/drawing/2014/main" id="{25C890BE-42B2-476B-A17C-719D6C650E2C}"/>
                </a:ext>
              </a:extLst>
            </p:cNvPr>
            <p:cNvSpPr txBox="1"/>
            <p:nvPr/>
          </p:nvSpPr>
          <p:spPr>
            <a:xfrm>
              <a:off x="1687593" y="1813729"/>
              <a:ext cx="2116062" cy="2157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000" dirty="0"/>
                <a:t>17</a:t>
              </a: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="" xmlns:a16="http://schemas.microsoft.com/office/drawing/2014/main" id="{6DD98909-4FCF-4FD0-92CE-B11F3367C08D}"/>
              </a:ext>
            </a:extLst>
          </p:cNvPr>
          <p:cNvGrpSpPr/>
          <p:nvPr/>
        </p:nvGrpSpPr>
        <p:grpSpPr>
          <a:xfrm>
            <a:off x="838200" y="1308025"/>
            <a:ext cx="794759" cy="1078790"/>
            <a:chOff x="1540713" y="1248465"/>
            <a:chExt cx="2409825" cy="3288186"/>
          </a:xfrm>
        </p:grpSpPr>
        <p:sp>
          <p:nvSpPr>
            <p:cNvPr id="9" name="Rectangle : coins arrondis 1">
              <a:extLst>
                <a:ext uri="{FF2B5EF4-FFF2-40B4-BE49-F238E27FC236}">
                  <a16:creationId xmlns="" xmlns:a16="http://schemas.microsoft.com/office/drawing/2014/main" id="{477CEE16-C5FA-4FC2-8A47-D078C0D4581E}"/>
                </a:ext>
              </a:extLst>
            </p:cNvPr>
            <p:cNvSpPr/>
            <p:nvPr/>
          </p:nvSpPr>
          <p:spPr>
            <a:xfrm>
              <a:off x="1540713" y="1248465"/>
              <a:ext cx="2409825" cy="3288186"/>
            </a:xfrm>
            <a:prstGeom prst="roundRect">
              <a:avLst/>
            </a:prstGeom>
            <a:noFill/>
            <a:ln w="635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9">
              <a:extLst>
                <a:ext uri="{FF2B5EF4-FFF2-40B4-BE49-F238E27FC236}">
                  <a16:creationId xmlns="" xmlns:a16="http://schemas.microsoft.com/office/drawing/2014/main" id="{15AC8A3A-8E5A-4686-8D17-DBC464B92589}"/>
                </a:ext>
              </a:extLst>
            </p:cNvPr>
            <p:cNvSpPr txBox="1"/>
            <p:nvPr/>
          </p:nvSpPr>
          <p:spPr>
            <a:xfrm>
              <a:off x="1687593" y="1813729"/>
              <a:ext cx="2116062" cy="2157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000" dirty="0"/>
                <a:t>30</a:t>
              </a:r>
            </a:p>
          </p:txBody>
        </p:sp>
      </p:grpSp>
      <p:grpSp>
        <p:nvGrpSpPr>
          <p:cNvPr id="11" name="Groupe 10">
            <a:extLst>
              <a:ext uri="{FF2B5EF4-FFF2-40B4-BE49-F238E27FC236}">
                <a16:creationId xmlns="" xmlns:a16="http://schemas.microsoft.com/office/drawing/2014/main" id="{44E7B204-45BB-4D0E-ADD9-9726BFC8C26F}"/>
              </a:ext>
            </a:extLst>
          </p:cNvPr>
          <p:cNvGrpSpPr/>
          <p:nvPr/>
        </p:nvGrpSpPr>
        <p:grpSpPr>
          <a:xfrm>
            <a:off x="3109320" y="1303802"/>
            <a:ext cx="794759" cy="1078790"/>
            <a:chOff x="1540713" y="1248465"/>
            <a:chExt cx="2409825" cy="3288186"/>
          </a:xfrm>
        </p:grpSpPr>
        <p:sp>
          <p:nvSpPr>
            <p:cNvPr id="12" name="Rectangle : coins arrondis 1">
              <a:extLst>
                <a:ext uri="{FF2B5EF4-FFF2-40B4-BE49-F238E27FC236}">
                  <a16:creationId xmlns="" xmlns:a16="http://schemas.microsoft.com/office/drawing/2014/main" id="{A809BB44-7375-4756-BE50-07F987ACF29B}"/>
                </a:ext>
              </a:extLst>
            </p:cNvPr>
            <p:cNvSpPr/>
            <p:nvPr/>
          </p:nvSpPr>
          <p:spPr>
            <a:xfrm>
              <a:off x="1540713" y="1248465"/>
              <a:ext cx="2409825" cy="3288186"/>
            </a:xfrm>
            <a:prstGeom prst="roundRect">
              <a:avLst/>
            </a:prstGeom>
            <a:noFill/>
            <a:ln w="635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>
              <a:extLst>
                <a:ext uri="{FF2B5EF4-FFF2-40B4-BE49-F238E27FC236}">
                  <a16:creationId xmlns="" xmlns:a16="http://schemas.microsoft.com/office/drawing/2014/main" id="{5512DE4D-D745-4564-8E01-9DEABB0AE0B7}"/>
                </a:ext>
              </a:extLst>
            </p:cNvPr>
            <p:cNvSpPr txBox="1"/>
            <p:nvPr/>
          </p:nvSpPr>
          <p:spPr>
            <a:xfrm>
              <a:off x="1687593" y="1813729"/>
              <a:ext cx="2116062" cy="2157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000" dirty="0"/>
                <a:t>40</a:t>
              </a:r>
            </a:p>
          </p:txBody>
        </p:sp>
      </p:grpSp>
      <p:grpSp>
        <p:nvGrpSpPr>
          <p:cNvPr id="14" name="Groupe 13">
            <a:extLst>
              <a:ext uri="{FF2B5EF4-FFF2-40B4-BE49-F238E27FC236}">
                <a16:creationId xmlns="" xmlns:a16="http://schemas.microsoft.com/office/drawing/2014/main" id="{65C80232-5A78-48E5-BB3A-E92C95477378}"/>
              </a:ext>
            </a:extLst>
          </p:cNvPr>
          <p:cNvGrpSpPr/>
          <p:nvPr/>
        </p:nvGrpSpPr>
        <p:grpSpPr>
          <a:xfrm>
            <a:off x="4149180" y="1303802"/>
            <a:ext cx="794759" cy="1078790"/>
            <a:chOff x="1540713" y="1248465"/>
            <a:chExt cx="2409825" cy="3288186"/>
          </a:xfrm>
        </p:grpSpPr>
        <p:sp>
          <p:nvSpPr>
            <p:cNvPr id="15" name="Rectangle : coins arrondis 1">
              <a:extLst>
                <a:ext uri="{FF2B5EF4-FFF2-40B4-BE49-F238E27FC236}">
                  <a16:creationId xmlns="" xmlns:a16="http://schemas.microsoft.com/office/drawing/2014/main" id="{56758FC5-79C0-4204-959D-6BC4DAA19789}"/>
                </a:ext>
              </a:extLst>
            </p:cNvPr>
            <p:cNvSpPr/>
            <p:nvPr/>
          </p:nvSpPr>
          <p:spPr>
            <a:xfrm>
              <a:off x="1540713" y="1248465"/>
              <a:ext cx="2409825" cy="3288186"/>
            </a:xfrm>
            <a:prstGeom prst="roundRect">
              <a:avLst/>
            </a:prstGeom>
            <a:noFill/>
            <a:ln w="635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ZoneTexte 15">
              <a:extLst>
                <a:ext uri="{FF2B5EF4-FFF2-40B4-BE49-F238E27FC236}">
                  <a16:creationId xmlns="" xmlns:a16="http://schemas.microsoft.com/office/drawing/2014/main" id="{0D800EB6-9594-4DB1-920D-EBA6CA9F1DA4}"/>
                </a:ext>
              </a:extLst>
            </p:cNvPr>
            <p:cNvSpPr txBox="1"/>
            <p:nvPr/>
          </p:nvSpPr>
          <p:spPr>
            <a:xfrm>
              <a:off x="1687593" y="1813729"/>
              <a:ext cx="2116062" cy="2157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000" dirty="0"/>
                <a:t>27</a:t>
              </a:r>
            </a:p>
          </p:txBody>
        </p:sp>
      </p:grpSp>
      <p:sp>
        <p:nvSpPr>
          <p:cNvPr id="17" name="ZoneTexte 16">
            <a:extLst>
              <a:ext uri="{FF2B5EF4-FFF2-40B4-BE49-F238E27FC236}">
                <a16:creationId xmlns="" xmlns:a16="http://schemas.microsoft.com/office/drawing/2014/main" id="{7A22E980-BC40-4CD9-841F-6138F4924C65}"/>
              </a:ext>
            </a:extLst>
          </p:cNvPr>
          <p:cNvSpPr txBox="1"/>
          <p:nvPr/>
        </p:nvSpPr>
        <p:spPr>
          <a:xfrm>
            <a:off x="5585297" y="1303802"/>
            <a:ext cx="6078166" cy="1077218"/>
          </a:xfrm>
          <a:prstGeom prst="rect">
            <a:avLst/>
          </a:prstGeom>
          <a:noFill/>
          <a:ln w="12700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FF0000"/>
                </a:solidFill>
              </a:rPr>
              <a:t>-que des additions </a:t>
            </a:r>
          </a:p>
          <a:p>
            <a:r>
              <a:rPr lang="fr-FR" sz="3200" dirty="0">
                <a:solidFill>
                  <a:srgbClr val="FF0000"/>
                </a:solidFill>
              </a:rPr>
              <a:t>-pas plus d’une fois chaque nombre</a:t>
            </a:r>
          </a:p>
        </p:txBody>
      </p:sp>
      <p:grpSp>
        <p:nvGrpSpPr>
          <p:cNvPr id="18" name="Groupe 17">
            <a:extLst>
              <a:ext uri="{FF2B5EF4-FFF2-40B4-BE49-F238E27FC236}">
                <a16:creationId xmlns="" xmlns:a16="http://schemas.microsoft.com/office/drawing/2014/main" id="{9E053E57-063E-4D1F-928F-76CD45195B1C}"/>
              </a:ext>
            </a:extLst>
          </p:cNvPr>
          <p:cNvGrpSpPr/>
          <p:nvPr/>
        </p:nvGrpSpPr>
        <p:grpSpPr>
          <a:xfrm>
            <a:off x="4781644" y="2889605"/>
            <a:ext cx="794759" cy="1078790"/>
            <a:chOff x="1540713" y="1248465"/>
            <a:chExt cx="2409825" cy="3288186"/>
          </a:xfrm>
        </p:grpSpPr>
        <p:sp>
          <p:nvSpPr>
            <p:cNvPr id="19" name="Rectangle : coins arrondis 1">
              <a:extLst>
                <a:ext uri="{FF2B5EF4-FFF2-40B4-BE49-F238E27FC236}">
                  <a16:creationId xmlns="" xmlns:a16="http://schemas.microsoft.com/office/drawing/2014/main" id="{2624B35C-5C56-48A1-BC10-CBD44E9E268F}"/>
                </a:ext>
              </a:extLst>
            </p:cNvPr>
            <p:cNvSpPr/>
            <p:nvPr/>
          </p:nvSpPr>
          <p:spPr>
            <a:xfrm>
              <a:off x="1540713" y="1248465"/>
              <a:ext cx="2409825" cy="3288186"/>
            </a:xfrm>
            <a:prstGeom prst="roundRect">
              <a:avLst/>
            </a:prstGeom>
            <a:noFill/>
            <a:ln w="63500"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ZoneTexte 19">
              <a:extLst>
                <a:ext uri="{FF2B5EF4-FFF2-40B4-BE49-F238E27FC236}">
                  <a16:creationId xmlns="" xmlns:a16="http://schemas.microsoft.com/office/drawing/2014/main" id="{08CDB495-AC40-4C35-B1B1-8A5CA63E0CF9}"/>
                </a:ext>
              </a:extLst>
            </p:cNvPr>
            <p:cNvSpPr txBox="1"/>
            <p:nvPr/>
          </p:nvSpPr>
          <p:spPr>
            <a:xfrm>
              <a:off x="1687593" y="1813729"/>
              <a:ext cx="2116062" cy="215765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000" dirty="0"/>
                <a:t>47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2105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FE315E2-51E8-4B61-A2AF-0EEAAAEE83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191"/>
            <a:ext cx="10515600" cy="778213"/>
          </a:xfrm>
        </p:spPr>
        <p:txBody>
          <a:bodyPr/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Trouver le bon nombre</a:t>
            </a:r>
            <a:endParaRPr lang="fr-FR" dirty="0"/>
          </a:p>
        </p:txBody>
      </p:sp>
      <p:grpSp>
        <p:nvGrpSpPr>
          <p:cNvPr id="4" name="Groupe 3">
            <a:extLst>
              <a:ext uri="{FF2B5EF4-FFF2-40B4-BE49-F238E27FC236}">
                <a16:creationId xmlns="" xmlns:a16="http://schemas.microsoft.com/office/drawing/2014/main" id="{CA6FCD83-0468-4CD6-8865-4874EF6B551D}"/>
              </a:ext>
            </a:extLst>
          </p:cNvPr>
          <p:cNvGrpSpPr/>
          <p:nvPr/>
        </p:nvGrpSpPr>
        <p:grpSpPr>
          <a:xfrm>
            <a:off x="1973760" y="1308025"/>
            <a:ext cx="794759" cy="1078790"/>
            <a:chOff x="1540713" y="1248465"/>
            <a:chExt cx="2409825" cy="3288186"/>
          </a:xfrm>
        </p:grpSpPr>
        <p:sp>
          <p:nvSpPr>
            <p:cNvPr id="5" name="Rectangle : coins arrondis 1">
              <a:extLst>
                <a:ext uri="{FF2B5EF4-FFF2-40B4-BE49-F238E27FC236}">
                  <a16:creationId xmlns="" xmlns:a16="http://schemas.microsoft.com/office/drawing/2014/main" id="{FB3621D2-F279-4480-AB1F-700175C0D7FC}"/>
                </a:ext>
              </a:extLst>
            </p:cNvPr>
            <p:cNvSpPr/>
            <p:nvPr/>
          </p:nvSpPr>
          <p:spPr>
            <a:xfrm>
              <a:off x="1540713" y="1248465"/>
              <a:ext cx="2409825" cy="3288186"/>
            </a:xfrm>
            <a:prstGeom prst="roundRect">
              <a:avLst/>
            </a:prstGeom>
            <a:noFill/>
            <a:ln w="635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ZoneTexte 5">
              <a:extLst>
                <a:ext uri="{FF2B5EF4-FFF2-40B4-BE49-F238E27FC236}">
                  <a16:creationId xmlns="" xmlns:a16="http://schemas.microsoft.com/office/drawing/2014/main" id="{25C890BE-42B2-476B-A17C-719D6C650E2C}"/>
                </a:ext>
              </a:extLst>
            </p:cNvPr>
            <p:cNvSpPr txBox="1"/>
            <p:nvPr/>
          </p:nvSpPr>
          <p:spPr>
            <a:xfrm>
              <a:off x="1687593" y="1813729"/>
              <a:ext cx="2116062" cy="2157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000" dirty="0"/>
                <a:t>17</a:t>
              </a:r>
            </a:p>
          </p:txBody>
        </p:sp>
      </p:grpSp>
      <p:grpSp>
        <p:nvGrpSpPr>
          <p:cNvPr id="8" name="Groupe 7">
            <a:extLst>
              <a:ext uri="{FF2B5EF4-FFF2-40B4-BE49-F238E27FC236}">
                <a16:creationId xmlns="" xmlns:a16="http://schemas.microsoft.com/office/drawing/2014/main" id="{6DD98909-4FCF-4FD0-92CE-B11F3367C08D}"/>
              </a:ext>
            </a:extLst>
          </p:cNvPr>
          <p:cNvGrpSpPr/>
          <p:nvPr/>
        </p:nvGrpSpPr>
        <p:grpSpPr>
          <a:xfrm>
            <a:off x="838200" y="1308025"/>
            <a:ext cx="794759" cy="1078790"/>
            <a:chOff x="1540713" y="1248465"/>
            <a:chExt cx="2409825" cy="3288186"/>
          </a:xfrm>
        </p:grpSpPr>
        <p:sp>
          <p:nvSpPr>
            <p:cNvPr id="9" name="Rectangle : coins arrondis 1">
              <a:extLst>
                <a:ext uri="{FF2B5EF4-FFF2-40B4-BE49-F238E27FC236}">
                  <a16:creationId xmlns="" xmlns:a16="http://schemas.microsoft.com/office/drawing/2014/main" id="{477CEE16-C5FA-4FC2-8A47-D078C0D4581E}"/>
                </a:ext>
              </a:extLst>
            </p:cNvPr>
            <p:cNvSpPr/>
            <p:nvPr/>
          </p:nvSpPr>
          <p:spPr>
            <a:xfrm>
              <a:off x="1540713" y="1248465"/>
              <a:ext cx="2409825" cy="3288186"/>
            </a:xfrm>
            <a:prstGeom prst="roundRect">
              <a:avLst/>
            </a:prstGeom>
            <a:noFill/>
            <a:ln w="635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9">
              <a:extLst>
                <a:ext uri="{FF2B5EF4-FFF2-40B4-BE49-F238E27FC236}">
                  <a16:creationId xmlns="" xmlns:a16="http://schemas.microsoft.com/office/drawing/2014/main" id="{15AC8A3A-8E5A-4686-8D17-DBC464B92589}"/>
                </a:ext>
              </a:extLst>
            </p:cNvPr>
            <p:cNvSpPr txBox="1"/>
            <p:nvPr/>
          </p:nvSpPr>
          <p:spPr>
            <a:xfrm>
              <a:off x="1687593" y="1813729"/>
              <a:ext cx="2116062" cy="2157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000" dirty="0"/>
                <a:t>20</a:t>
              </a:r>
            </a:p>
          </p:txBody>
        </p:sp>
      </p:grpSp>
      <p:grpSp>
        <p:nvGrpSpPr>
          <p:cNvPr id="11" name="Groupe 10">
            <a:extLst>
              <a:ext uri="{FF2B5EF4-FFF2-40B4-BE49-F238E27FC236}">
                <a16:creationId xmlns="" xmlns:a16="http://schemas.microsoft.com/office/drawing/2014/main" id="{44E7B204-45BB-4D0E-ADD9-9726BFC8C26F}"/>
              </a:ext>
            </a:extLst>
          </p:cNvPr>
          <p:cNvGrpSpPr/>
          <p:nvPr/>
        </p:nvGrpSpPr>
        <p:grpSpPr>
          <a:xfrm>
            <a:off x="3109320" y="1303802"/>
            <a:ext cx="794759" cy="1078790"/>
            <a:chOff x="1540713" y="1248465"/>
            <a:chExt cx="2409825" cy="3288186"/>
          </a:xfrm>
        </p:grpSpPr>
        <p:sp>
          <p:nvSpPr>
            <p:cNvPr id="12" name="Rectangle : coins arrondis 1">
              <a:extLst>
                <a:ext uri="{FF2B5EF4-FFF2-40B4-BE49-F238E27FC236}">
                  <a16:creationId xmlns="" xmlns:a16="http://schemas.microsoft.com/office/drawing/2014/main" id="{A809BB44-7375-4756-BE50-07F987ACF29B}"/>
                </a:ext>
              </a:extLst>
            </p:cNvPr>
            <p:cNvSpPr/>
            <p:nvPr/>
          </p:nvSpPr>
          <p:spPr>
            <a:xfrm>
              <a:off x="1540713" y="1248465"/>
              <a:ext cx="2409825" cy="3288186"/>
            </a:xfrm>
            <a:prstGeom prst="roundRect">
              <a:avLst/>
            </a:prstGeom>
            <a:noFill/>
            <a:ln w="635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ZoneTexte 12">
              <a:extLst>
                <a:ext uri="{FF2B5EF4-FFF2-40B4-BE49-F238E27FC236}">
                  <a16:creationId xmlns="" xmlns:a16="http://schemas.microsoft.com/office/drawing/2014/main" id="{5512DE4D-D745-4564-8E01-9DEABB0AE0B7}"/>
                </a:ext>
              </a:extLst>
            </p:cNvPr>
            <p:cNvSpPr txBox="1"/>
            <p:nvPr/>
          </p:nvSpPr>
          <p:spPr>
            <a:xfrm>
              <a:off x="1687593" y="1813729"/>
              <a:ext cx="2116062" cy="2157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000" dirty="0"/>
                <a:t>40</a:t>
              </a:r>
            </a:p>
          </p:txBody>
        </p:sp>
      </p:grpSp>
      <p:grpSp>
        <p:nvGrpSpPr>
          <p:cNvPr id="14" name="Groupe 13">
            <a:extLst>
              <a:ext uri="{FF2B5EF4-FFF2-40B4-BE49-F238E27FC236}">
                <a16:creationId xmlns="" xmlns:a16="http://schemas.microsoft.com/office/drawing/2014/main" id="{65C80232-5A78-48E5-BB3A-E92C95477378}"/>
              </a:ext>
            </a:extLst>
          </p:cNvPr>
          <p:cNvGrpSpPr/>
          <p:nvPr/>
        </p:nvGrpSpPr>
        <p:grpSpPr>
          <a:xfrm>
            <a:off x="4149180" y="1303802"/>
            <a:ext cx="794759" cy="1078790"/>
            <a:chOff x="1540713" y="1248465"/>
            <a:chExt cx="2409825" cy="3288186"/>
          </a:xfrm>
        </p:grpSpPr>
        <p:sp>
          <p:nvSpPr>
            <p:cNvPr id="15" name="Rectangle : coins arrondis 1">
              <a:extLst>
                <a:ext uri="{FF2B5EF4-FFF2-40B4-BE49-F238E27FC236}">
                  <a16:creationId xmlns="" xmlns:a16="http://schemas.microsoft.com/office/drawing/2014/main" id="{56758FC5-79C0-4204-959D-6BC4DAA19789}"/>
                </a:ext>
              </a:extLst>
            </p:cNvPr>
            <p:cNvSpPr/>
            <p:nvPr/>
          </p:nvSpPr>
          <p:spPr>
            <a:xfrm>
              <a:off x="1540713" y="1248465"/>
              <a:ext cx="2409825" cy="3288186"/>
            </a:xfrm>
            <a:prstGeom prst="roundRect">
              <a:avLst/>
            </a:prstGeom>
            <a:noFill/>
            <a:ln w="635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ZoneTexte 15">
              <a:extLst>
                <a:ext uri="{FF2B5EF4-FFF2-40B4-BE49-F238E27FC236}">
                  <a16:creationId xmlns="" xmlns:a16="http://schemas.microsoft.com/office/drawing/2014/main" id="{0D800EB6-9594-4DB1-920D-EBA6CA9F1DA4}"/>
                </a:ext>
              </a:extLst>
            </p:cNvPr>
            <p:cNvSpPr txBox="1"/>
            <p:nvPr/>
          </p:nvSpPr>
          <p:spPr>
            <a:xfrm>
              <a:off x="1687593" y="1813729"/>
              <a:ext cx="2116062" cy="21576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000" dirty="0"/>
                <a:t>27</a:t>
              </a:r>
            </a:p>
          </p:txBody>
        </p:sp>
      </p:grpSp>
      <p:sp>
        <p:nvSpPr>
          <p:cNvPr id="17" name="ZoneTexte 16">
            <a:extLst>
              <a:ext uri="{FF2B5EF4-FFF2-40B4-BE49-F238E27FC236}">
                <a16:creationId xmlns="" xmlns:a16="http://schemas.microsoft.com/office/drawing/2014/main" id="{7A22E980-BC40-4CD9-841F-6138F4924C65}"/>
              </a:ext>
            </a:extLst>
          </p:cNvPr>
          <p:cNvSpPr txBox="1"/>
          <p:nvPr/>
        </p:nvSpPr>
        <p:spPr>
          <a:xfrm>
            <a:off x="5585297" y="1303802"/>
            <a:ext cx="6078166" cy="1077218"/>
          </a:xfrm>
          <a:prstGeom prst="rect">
            <a:avLst/>
          </a:prstGeom>
          <a:noFill/>
          <a:ln w="12700" cmpd="dbl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rgbClr val="FF0000"/>
                </a:solidFill>
              </a:rPr>
              <a:t>-que des additions </a:t>
            </a:r>
          </a:p>
          <a:p>
            <a:r>
              <a:rPr lang="fr-FR" sz="3200" dirty="0">
                <a:solidFill>
                  <a:srgbClr val="FF0000"/>
                </a:solidFill>
              </a:rPr>
              <a:t>-pas plus d’une fois chaque nombre</a:t>
            </a:r>
          </a:p>
        </p:txBody>
      </p:sp>
      <p:grpSp>
        <p:nvGrpSpPr>
          <p:cNvPr id="18" name="Groupe 17">
            <a:extLst>
              <a:ext uri="{FF2B5EF4-FFF2-40B4-BE49-F238E27FC236}">
                <a16:creationId xmlns="" xmlns:a16="http://schemas.microsoft.com/office/drawing/2014/main" id="{9E053E57-063E-4D1F-928F-76CD45195B1C}"/>
              </a:ext>
            </a:extLst>
          </p:cNvPr>
          <p:cNvGrpSpPr/>
          <p:nvPr/>
        </p:nvGrpSpPr>
        <p:grpSpPr>
          <a:xfrm>
            <a:off x="4781644" y="2889605"/>
            <a:ext cx="794759" cy="1078790"/>
            <a:chOff x="1540713" y="1248465"/>
            <a:chExt cx="2409825" cy="3288186"/>
          </a:xfrm>
        </p:grpSpPr>
        <p:sp>
          <p:nvSpPr>
            <p:cNvPr id="19" name="Rectangle : coins arrondis 1">
              <a:extLst>
                <a:ext uri="{FF2B5EF4-FFF2-40B4-BE49-F238E27FC236}">
                  <a16:creationId xmlns="" xmlns:a16="http://schemas.microsoft.com/office/drawing/2014/main" id="{2624B35C-5C56-48A1-BC10-CBD44E9E268F}"/>
                </a:ext>
              </a:extLst>
            </p:cNvPr>
            <p:cNvSpPr/>
            <p:nvPr/>
          </p:nvSpPr>
          <p:spPr>
            <a:xfrm>
              <a:off x="1540713" y="1248465"/>
              <a:ext cx="2409825" cy="3288186"/>
            </a:xfrm>
            <a:prstGeom prst="roundRect">
              <a:avLst/>
            </a:prstGeom>
            <a:noFill/>
            <a:ln w="63500"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ZoneTexte 19">
              <a:extLst>
                <a:ext uri="{FF2B5EF4-FFF2-40B4-BE49-F238E27FC236}">
                  <a16:creationId xmlns="" xmlns:a16="http://schemas.microsoft.com/office/drawing/2014/main" id="{08CDB495-AC40-4C35-B1B1-8A5CA63E0CF9}"/>
                </a:ext>
              </a:extLst>
            </p:cNvPr>
            <p:cNvSpPr txBox="1"/>
            <p:nvPr/>
          </p:nvSpPr>
          <p:spPr>
            <a:xfrm>
              <a:off x="1687593" y="1813729"/>
              <a:ext cx="2116062" cy="215765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4000" dirty="0"/>
                <a:t>77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35855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531927" cy="2387600"/>
          </a:xfrm>
        </p:spPr>
        <p:txBody>
          <a:bodyPr>
            <a:normAutofit/>
          </a:bodyPr>
          <a:lstStyle/>
          <a:p>
            <a: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  <a:t>Nombres et calculs</a:t>
            </a:r>
            <a:br>
              <a:rPr lang="fr-FR" sz="8000" dirty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endParaRPr lang="fr-FR" sz="80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BF012F0B-3E43-4074-8E81-98D4422ABD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7521" y="3602037"/>
            <a:ext cx="10897385" cy="979691"/>
          </a:xfrm>
        </p:spPr>
        <p:txBody>
          <a:bodyPr>
            <a:normAutofit/>
          </a:bodyPr>
          <a:lstStyle/>
          <a:p>
            <a:r>
              <a:rPr lang="fr-FR" sz="6000" dirty="0"/>
              <a:t>Technique opératoire de l’addition</a:t>
            </a:r>
          </a:p>
        </p:txBody>
      </p:sp>
    </p:spTree>
    <p:extLst>
      <p:ext uri="{BB962C8B-B14F-4D97-AF65-F5344CB8AC3E}">
        <p14:creationId xmlns:p14="http://schemas.microsoft.com/office/powerpoint/2010/main" val="1574135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3030" y="315087"/>
            <a:ext cx="10515600" cy="1325563"/>
          </a:xfrm>
        </p:spPr>
        <p:txBody>
          <a:bodyPr>
            <a:normAutofit/>
          </a:bodyPr>
          <a:lstStyle/>
          <a:p>
            <a:r>
              <a:rPr lang="fr-FR" dirty="0"/>
              <a:t>Calcule en posant l’opération : 49 + 28  </a:t>
            </a:r>
          </a:p>
        </p:txBody>
      </p:sp>
      <p:pic>
        <p:nvPicPr>
          <p:cNvPr id="117" name="Image 116">
            <a:extLst>
              <a:ext uri="{FF2B5EF4-FFF2-40B4-BE49-F238E27FC236}">
                <a16:creationId xmlns="" xmlns:a16="http://schemas.microsoft.com/office/drawing/2014/main" id="{50599B94-3AB0-439A-9988-E581F404CEB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1020607" y="2802769"/>
            <a:ext cx="9420692" cy="1449225"/>
          </a:xfrm>
          <a:prstGeom prst="rect">
            <a:avLst/>
          </a:prstGeom>
        </p:spPr>
      </p:pic>
      <p:pic>
        <p:nvPicPr>
          <p:cNvPr id="118" name="Image 117">
            <a:extLst>
              <a:ext uri="{FF2B5EF4-FFF2-40B4-BE49-F238E27FC236}">
                <a16:creationId xmlns="" xmlns:a16="http://schemas.microsoft.com/office/drawing/2014/main" id="{69DC3D38-7799-4252-8868-75770A794B4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1020607" y="1732012"/>
            <a:ext cx="9420692" cy="1449225"/>
          </a:xfrm>
          <a:prstGeom prst="rect">
            <a:avLst/>
          </a:prstGeom>
        </p:spPr>
      </p:pic>
      <p:pic>
        <p:nvPicPr>
          <p:cNvPr id="120" name="Image 119">
            <a:extLst>
              <a:ext uri="{FF2B5EF4-FFF2-40B4-BE49-F238E27FC236}">
                <a16:creationId xmlns="" xmlns:a16="http://schemas.microsoft.com/office/drawing/2014/main" id="{89877CCB-265A-4A29-BAA8-680B0330E6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8082" b="2392"/>
          <a:stretch/>
        </p:blipFill>
        <p:spPr>
          <a:xfrm>
            <a:off x="1020607" y="3873526"/>
            <a:ext cx="9420692" cy="1449225"/>
          </a:xfrm>
          <a:prstGeom prst="rect">
            <a:avLst/>
          </a:prstGeom>
        </p:spPr>
      </p:pic>
      <p:grpSp>
        <p:nvGrpSpPr>
          <p:cNvPr id="6" name="Groupe 5">
            <a:extLst>
              <a:ext uri="{FF2B5EF4-FFF2-40B4-BE49-F238E27FC236}">
                <a16:creationId xmlns="" xmlns:a16="http://schemas.microsoft.com/office/drawing/2014/main" id="{41C748E0-01C6-4B97-A552-722440B8443A}"/>
              </a:ext>
            </a:extLst>
          </p:cNvPr>
          <p:cNvGrpSpPr/>
          <p:nvPr/>
        </p:nvGrpSpPr>
        <p:grpSpPr>
          <a:xfrm>
            <a:off x="1020607" y="1640650"/>
            <a:ext cx="9420692" cy="3590739"/>
            <a:chOff x="1020607" y="1640650"/>
            <a:chExt cx="9420692" cy="3590739"/>
          </a:xfrm>
        </p:grpSpPr>
        <p:pic>
          <p:nvPicPr>
            <p:cNvPr id="121" name="Image 120">
              <a:extLst>
                <a:ext uri="{FF2B5EF4-FFF2-40B4-BE49-F238E27FC236}">
                  <a16:creationId xmlns="" xmlns:a16="http://schemas.microsoft.com/office/drawing/2014/main" id="{B2F63C55-F73C-44A9-9C34-A7D827A1EC8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9" t="78082" b="2392"/>
            <a:stretch/>
          </p:blipFill>
          <p:spPr>
            <a:xfrm>
              <a:off x="1020607" y="2711407"/>
              <a:ext cx="9420692" cy="1449225"/>
            </a:xfrm>
            <a:prstGeom prst="rect">
              <a:avLst/>
            </a:prstGeom>
          </p:spPr>
        </p:pic>
        <p:pic>
          <p:nvPicPr>
            <p:cNvPr id="122" name="Image 121">
              <a:extLst>
                <a:ext uri="{FF2B5EF4-FFF2-40B4-BE49-F238E27FC236}">
                  <a16:creationId xmlns="" xmlns:a16="http://schemas.microsoft.com/office/drawing/2014/main" id="{4BDFE8CC-543D-4563-B8FE-E9BD5BDFD8D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9" t="78082" b="2392"/>
            <a:stretch/>
          </p:blipFill>
          <p:spPr>
            <a:xfrm>
              <a:off x="1020607" y="1640650"/>
              <a:ext cx="9420692" cy="1449225"/>
            </a:xfrm>
            <a:prstGeom prst="rect">
              <a:avLst/>
            </a:prstGeom>
          </p:spPr>
        </p:pic>
        <p:pic>
          <p:nvPicPr>
            <p:cNvPr id="123" name="Image 122">
              <a:extLst>
                <a:ext uri="{FF2B5EF4-FFF2-40B4-BE49-F238E27FC236}">
                  <a16:creationId xmlns="" xmlns:a16="http://schemas.microsoft.com/office/drawing/2014/main" id="{4C6DD73C-558A-4DBE-932A-6ED284FB356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9" t="78082" b="2392"/>
            <a:stretch/>
          </p:blipFill>
          <p:spPr>
            <a:xfrm>
              <a:off x="1020607" y="3782164"/>
              <a:ext cx="9420692" cy="1449225"/>
            </a:xfrm>
            <a:prstGeom prst="rect">
              <a:avLst/>
            </a:prstGeom>
          </p:spPr>
        </p:pic>
      </p:grpSp>
      <p:sp>
        <p:nvSpPr>
          <p:cNvPr id="10" name="Titre 1">
            <a:extLst>
              <a:ext uri="{FF2B5EF4-FFF2-40B4-BE49-F238E27FC236}">
                <a16:creationId xmlns="" xmlns:a16="http://schemas.microsoft.com/office/drawing/2014/main" id="{BCA5BD9C-E8F1-412B-B45B-4F33E920E225}"/>
              </a:ext>
            </a:extLst>
          </p:cNvPr>
          <p:cNvSpPr txBox="1">
            <a:spLocks/>
          </p:cNvSpPr>
          <p:nvPr/>
        </p:nvSpPr>
        <p:spPr>
          <a:xfrm>
            <a:off x="763166" y="156412"/>
            <a:ext cx="10515600" cy="44670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4000" dirty="0"/>
              <a:t>Pour t’entraîner</a:t>
            </a:r>
          </a:p>
        </p:txBody>
      </p:sp>
    </p:spTree>
    <p:extLst>
      <p:ext uri="{BB962C8B-B14F-4D97-AF65-F5344CB8AC3E}">
        <p14:creationId xmlns:p14="http://schemas.microsoft.com/office/powerpoint/2010/main" val="386422683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TM02900771[[fn=Secteur]]</Template>
  <TotalTime>9733</TotalTime>
  <Words>542</Words>
  <Application>Microsoft Office PowerPoint</Application>
  <PresentationFormat>Personnalisé</PresentationFormat>
  <Paragraphs>98</Paragraphs>
  <Slides>20</Slides>
  <Notes>16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Thème Office</vt:lpstr>
      <vt:lpstr>Mercredi  27 mai 2020</vt:lpstr>
      <vt:lpstr>Calcul mental</vt:lpstr>
      <vt:lpstr>Présentation PowerPoint</vt:lpstr>
      <vt:lpstr>Présentation PowerPoint</vt:lpstr>
      <vt:lpstr>Trouver le bon nombre</vt:lpstr>
      <vt:lpstr>Trouver le bon nombre</vt:lpstr>
      <vt:lpstr>Trouver le bon nombre</vt:lpstr>
      <vt:lpstr>Nombres et calculs </vt:lpstr>
      <vt:lpstr>Calcule en posant l’opération : 49 + 28  </vt:lpstr>
      <vt:lpstr>Calcule en posant l’opération : 57 + 36</vt:lpstr>
      <vt:lpstr>Calcule en posant l’opération : 27 + 35 + 36</vt:lpstr>
      <vt:lpstr>Calcule en posant l’opération : 29 + 18 + 45</vt:lpstr>
      <vt:lpstr>Calcule en posant l’opération : 48 + 8 + 33</vt:lpstr>
      <vt:lpstr>Calcule en posant l’opération : 37 + 45 + 6</vt:lpstr>
      <vt:lpstr>Problèmes</vt:lpstr>
      <vt:lpstr>Pour t’entraîner</vt:lpstr>
      <vt:lpstr>Première situation</vt:lpstr>
      <vt:lpstr>Deuxième situation</vt:lpstr>
      <vt:lpstr>Troisième situation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doubles</dc:title>
  <dc:creator>Vsg IEN</dc:creator>
  <cp:lastModifiedBy>Ollivier HUNAULT</cp:lastModifiedBy>
  <cp:revision>366</cp:revision>
  <dcterms:created xsi:type="dcterms:W3CDTF">2020-03-19T21:38:13Z</dcterms:created>
  <dcterms:modified xsi:type="dcterms:W3CDTF">2020-05-12T06:47:33Z</dcterms:modified>
</cp:coreProperties>
</file>