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3" r:id="rId2"/>
    <p:sldId id="425" r:id="rId3"/>
    <p:sldId id="670" r:id="rId4"/>
    <p:sldId id="648" r:id="rId5"/>
    <p:sldId id="639" r:id="rId6"/>
    <p:sldId id="622" r:id="rId7"/>
    <p:sldId id="657" r:id="rId8"/>
    <p:sldId id="431" r:id="rId9"/>
    <p:sldId id="653" r:id="rId10"/>
    <p:sldId id="628" r:id="rId11"/>
    <p:sldId id="658" r:id="rId12"/>
    <p:sldId id="655" r:id="rId13"/>
    <p:sldId id="654" r:id="rId14"/>
    <p:sldId id="656" r:id="rId15"/>
    <p:sldId id="439" r:id="rId16"/>
    <p:sldId id="669" r:id="rId17"/>
    <p:sldId id="649" r:id="rId18"/>
    <p:sldId id="665" r:id="rId19"/>
    <p:sldId id="666" r:id="rId20"/>
    <p:sldId id="667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  <p:cmAuthor id="2" name="DARDENNE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99FF"/>
    <a:srgbClr val="FFCCFF"/>
    <a:srgbClr val="FF00FF"/>
    <a:srgbClr val="FFE7FC"/>
    <a:srgbClr val="E37B4D"/>
    <a:srgbClr val="E76F0B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76931" autoAdjust="0"/>
  </p:normalViewPr>
  <p:slideViewPr>
    <p:cSldViewPr snapToGrid="0">
      <p:cViewPr varScale="1">
        <p:scale>
          <a:sx n="77" d="100"/>
          <a:sy n="77" d="100"/>
        </p:scale>
        <p:origin x="-422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971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845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611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472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50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Recherche d’un tout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243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390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66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6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40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179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709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458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597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805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218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Mercredi  27 mai </a:t>
            </a:r>
            <a:r>
              <a:rPr lang="fr-FR" dirty="0"/>
              <a:t>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39140" y="135863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57 + 36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="" xmlns:a16="http://schemas.microsoft.com/office/drawing/2014/main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="" xmlns:a16="http://schemas.microsoft.com/office/drawing/2014/main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="" xmlns:a16="http://schemas.microsoft.com/office/drawing/2014/main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="" xmlns:a16="http://schemas.microsoft.com/office/drawing/2014/main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="" xmlns:a16="http://schemas.microsoft.com/office/drawing/2014/main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="" xmlns:a16="http://schemas.microsoft.com/office/drawing/2014/main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953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27 + 35 + 36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="" xmlns:a16="http://schemas.microsoft.com/office/drawing/2014/main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="" xmlns:a16="http://schemas.microsoft.com/office/drawing/2014/main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="" xmlns:a16="http://schemas.microsoft.com/office/drawing/2014/main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="" xmlns:a16="http://schemas.microsoft.com/office/drawing/2014/main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="" xmlns:a16="http://schemas.microsoft.com/office/drawing/2014/main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="" xmlns:a16="http://schemas.microsoft.com/office/drawing/2014/main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79362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29 + 18 + 45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="" xmlns:a16="http://schemas.microsoft.com/office/drawing/2014/main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="" xmlns:a16="http://schemas.microsoft.com/office/drawing/2014/main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="" xmlns:a16="http://schemas.microsoft.com/office/drawing/2014/main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="" xmlns:a16="http://schemas.microsoft.com/office/drawing/2014/main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="" xmlns:a16="http://schemas.microsoft.com/office/drawing/2014/main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="" xmlns:a16="http://schemas.microsoft.com/office/drawing/2014/main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0821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48 + 8 + 33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="" xmlns:a16="http://schemas.microsoft.com/office/drawing/2014/main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="" xmlns:a16="http://schemas.microsoft.com/office/drawing/2014/main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="" xmlns:a16="http://schemas.microsoft.com/office/drawing/2014/main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="" xmlns:a16="http://schemas.microsoft.com/office/drawing/2014/main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="" xmlns:a16="http://schemas.microsoft.com/office/drawing/2014/main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="" xmlns:a16="http://schemas.microsoft.com/office/drawing/2014/main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3629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37 + 45 + 6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="" xmlns:a16="http://schemas.microsoft.com/office/drawing/2014/main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="" xmlns:a16="http://schemas.microsoft.com/office/drawing/2014/main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="" xmlns:a16="http://schemas.microsoft.com/office/drawing/2014/main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="" xmlns:a16="http://schemas.microsoft.com/office/drawing/2014/main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="" xmlns:a16="http://schemas.microsoft.com/office/drawing/2014/main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="" xmlns:a16="http://schemas.microsoft.com/office/drawing/2014/main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  <p:sp>
        <p:nvSpPr>
          <p:cNvPr id="10" name="Titre 1">
            <a:extLst>
              <a:ext uri="{FF2B5EF4-FFF2-40B4-BE49-F238E27FC236}">
                <a16:creationId xmlns="" xmlns:a16="http://schemas.microsoft.com/office/drawing/2014/main" id="{4A478203-CC96-43AD-9951-00825C1800D2}"/>
              </a:ext>
            </a:extLst>
          </p:cNvPr>
          <p:cNvSpPr txBox="1">
            <a:spLocks/>
          </p:cNvSpPr>
          <p:nvPr/>
        </p:nvSpPr>
        <p:spPr>
          <a:xfrm>
            <a:off x="763166" y="156412"/>
            <a:ext cx="10515600" cy="446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/>
              <a:t>Pour t’entraîner</a:t>
            </a:r>
          </a:p>
        </p:txBody>
      </p:sp>
    </p:spTree>
    <p:extLst>
      <p:ext uri="{BB962C8B-B14F-4D97-AF65-F5344CB8AC3E}">
        <p14:creationId xmlns:p14="http://schemas.microsoft.com/office/powerpoint/2010/main" val="3890556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1204" y="77250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Pour t’entraîner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C85CB07-95D1-4801-BBBA-5E52B999D535}"/>
              </a:ext>
            </a:extLst>
          </p:cNvPr>
          <p:cNvGrpSpPr/>
          <p:nvPr/>
        </p:nvGrpSpPr>
        <p:grpSpPr>
          <a:xfrm>
            <a:off x="1781300" y="132700"/>
            <a:ext cx="712518" cy="405420"/>
            <a:chOff x="641268" y="3771825"/>
            <a:chExt cx="3415672" cy="1940206"/>
          </a:xfrm>
        </p:grpSpPr>
        <p:grpSp>
          <p:nvGrpSpPr>
            <p:cNvPr id="5" name="Groupe 4">
              <a:extLst>
                <a:ext uri="{FF2B5EF4-FFF2-40B4-BE49-F238E27FC236}">
                  <a16:creationId xmlns="" xmlns:a16="http://schemas.microsoft.com/office/drawing/2014/main" id="{2BFC421C-42C8-4C07-B2D7-C726F055B9E3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4" name="Ellipse 3">
                <a:extLst>
                  <a:ext uri="{FF2B5EF4-FFF2-40B4-BE49-F238E27FC236}">
                    <a16:creationId xmlns="" xmlns:a16="http://schemas.microsoft.com/office/drawing/2014/main" id="{13A8F5BD-74E9-442E-B987-6704142C23B0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="" xmlns:a16="http://schemas.microsoft.com/office/drawing/2014/main" id="{7AEB9454-3E41-402B-8675-8E52D6B98F48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="" xmlns:a16="http://schemas.microsoft.com/office/drawing/2014/main" id="{D979FA2B-1262-4AE1-B097-3E1ED0444A09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="" xmlns:a16="http://schemas.microsoft.com/office/drawing/2014/main" id="{0D314ADB-AFA8-4FF6-AC3F-1EA79713AC5D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="" xmlns:a16="http://schemas.microsoft.com/office/drawing/2014/main" id="{876DA03E-CDFE-4CDC-9F37-F2AD5D417EC3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="" xmlns:a16="http://schemas.microsoft.com/office/drawing/2014/main" id="{B571DAF2-C835-41EB-B69E-6A21D30C4C0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>
                <a:extLst>
                  <a:ext uri="{FF2B5EF4-FFF2-40B4-BE49-F238E27FC236}">
                    <a16:creationId xmlns="" xmlns:a16="http://schemas.microsoft.com/office/drawing/2014/main" id="{0318F2BC-2A85-4C6A-B8DF-895ACD68D0FD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="" xmlns:a16="http://schemas.microsoft.com/office/drawing/2014/main" id="{644ABF5A-CD7C-4B40-BA91-2F0874F8A2EE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="" xmlns:a16="http://schemas.microsoft.com/office/drawing/2014/main" id="{7914CD37-17DF-420A-86C4-23747CCC6605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="" xmlns:a16="http://schemas.microsoft.com/office/drawing/2014/main" id="{9E91D780-4BD3-467F-8E01-BFD2ADFB0D1B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="" xmlns:a16="http://schemas.microsoft.com/office/drawing/2014/main" id="{385E02AB-3F57-4EC7-93EF-A3537971ED9F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6" name="Ellipse 85">
              <a:extLst>
                <a:ext uri="{FF2B5EF4-FFF2-40B4-BE49-F238E27FC236}">
                  <a16:creationId xmlns="" xmlns:a16="http://schemas.microsoft.com/office/drawing/2014/main" id="{800F01E6-919B-4822-93EF-8CC93FB116EC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>
            <a:extLst>
              <a:ext uri="{FF2B5EF4-FFF2-40B4-BE49-F238E27FC236}">
                <a16:creationId xmlns="" xmlns:a16="http://schemas.microsoft.com/office/drawing/2014/main" id="{42DFBB67-08EC-4E78-9D25-83B3CE9F5EC0}"/>
              </a:ext>
            </a:extLst>
          </p:cNvPr>
          <p:cNvGrpSpPr/>
          <p:nvPr/>
        </p:nvGrpSpPr>
        <p:grpSpPr>
          <a:xfrm>
            <a:off x="8762011" y="156413"/>
            <a:ext cx="583870" cy="371088"/>
            <a:chOff x="641268" y="3771825"/>
            <a:chExt cx="3415672" cy="1940206"/>
          </a:xfrm>
        </p:grpSpPr>
        <p:grpSp>
          <p:nvGrpSpPr>
            <p:cNvPr id="89" name="Groupe 88">
              <a:extLst>
                <a:ext uri="{FF2B5EF4-FFF2-40B4-BE49-F238E27FC236}">
                  <a16:creationId xmlns="" xmlns:a16="http://schemas.microsoft.com/office/drawing/2014/main" id="{FF7B48D2-79E8-4463-91DE-DBC45BC3A42D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91" name="Ellipse 90">
                <a:extLst>
                  <a:ext uri="{FF2B5EF4-FFF2-40B4-BE49-F238E27FC236}">
                    <a16:creationId xmlns="" xmlns:a16="http://schemas.microsoft.com/office/drawing/2014/main" id="{B5038941-5ADF-4AD0-91A9-DA98D1F7781B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="" xmlns:a16="http://schemas.microsoft.com/office/drawing/2014/main" id="{37ABA8CC-4F77-49DE-8938-2C743034C453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="" xmlns:a16="http://schemas.microsoft.com/office/drawing/2014/main" id="{5616AD6A-3D19-40C7-AB96-CC5ECC113B06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="" xmlns:a16="http://schemas.microsoft.com/office/drawing/2014/main" id="{32D2F464-9680-4D04-A0A4-068AFF5589AB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>
                <a:extLst>
                  <a:ext uri="{FF2B5EF4-FFF2-40B4-BE49-F238E27FC236}">
                    <a16:creationId xmlns="" xmlns:a16="http://schemas.microsoft.com/office/drawing/2014/main" id="{50A1C361-CD12-42E3-B9BC-97408C0AB1F9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>
                <a:extLst>
                  <a:ext uri="{FF2B5EF4-FFF2-40B4-BE49-F238E27FC236}">
                    <a16:creationId xmlns="" xmlns:a16="http://schemas.microsoft.com/office/drawing/2014/main" id="{C55FAA47-CFA3-4B06-97A0-B434376A48B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="" xmlns:a16="http://schemas.microsoft.com/office/drawing/2014/main" id="{5155AF97-BED1-46A3-B6F9-2A8F02A9050F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>
                <a:extLst>
                  <a:ext uri="{FF2B5EF4-FFF2-40B4-BE49-F238E27FC236}">
                    <a16:creationId xmlns="" xmlns:a16="http://schemas.microsoft.com/office/drawing/2014/main" id="{A0FFADE3-AD34-4750-AC07-1D0645B6C4C3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="" xmlns:a16="http://schemas.microsoft.com/office/drawing/2014/main" id="{CCE56CBB-FC47-4506-87A7-E03800DE1317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="" xmlns:a16="http://schemas.microsoft.com/office/drawing/2014/main" id="{E49A2E78-0564-4C38-BBB1-2DAB6C3493B2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="" xmlns:a16="http://schemas.microsoft.com/office/drawing/2014/main" id="{C90104A5-C4C2-4CD0-8E1A-9B37CC8FCA6C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0" name="Ellipse 89">
              <a:extLst>
                <a:ext uri="{FF2B5EF4-FFF2-40B4-BE49-F238E27FC236}">
                  <a16:creationId xmlns="" xmlns:a16="http://schemas.microsoft.com/office/drawing/2014/main" id="{18957C13-302F-40AA-A9A2-C9D92487C0CD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4" name="Groupe 1023">
            <a:extLst>
              <a:ext uri="{FF2B5EF4-FFF2-40B4-BE49-F238E27FC236}">
                <a16:creationId xmlns="" xmlns:a16="http://schemas.microsoft.com/office/drawing/2014/main" id="{0A9F1733-E789-4E76-8815-5F8F9764F761}"/>
              </a:ext>
            </a:extLst>
          </p:cNvPr>
          <p:cNvGrpSpPr/>
          <p:nvPr/>
        </p:nvGrpSpPr>
        <p:grpSpPr>
          <a:xfrm rot="12426863">
            <a:off x="10029782" y="146896"/>
            <a:ext cx="747466" cy="426548"/>
            <a:chOff x="2762562" y="3428999"/>
            <a:chExt cx="4956398" cy="2532413"/>
          </a:xfrm>
        </p:grpSpPr>
        <p:grpSp>
          <p:nvGrpSpPr>
            <p:cNvPr id="87" name="Groupe 86">
              <a:extLst>
                <a:ext uri="{FF2B5EF4-FFF2-40B4-BE49-F238E27FC236}">
                  <a16:creationId xmlns="" xmlns:a16="http://schemas.microsoft.com/office/drawing/2014/main" id="{23F6B294-A404-40E2-BACF-840812E43427}"/>
                </a:ext>
              </a:extLst>
            </p:cNvPr>
            <p:cNvGrpSpPr/>
            <p:nvPr/>
          </p:nvGrpSpPr>
          <p:grpSpPr>
            <a:xfrm>
              <a:off x="2762562" y="3428999"/>
              <a:ext cx="4956398" cy="2532413"/>
              <a:chOff x="2762562" y="3428999"/>
              <a:chExt cx="4956398" cy="2532413"/>
            </a:xfrm>
          </p:grpSpPr>
          <p:grpSp>
            <p:nvGrpSpPr>
              <p:cNvPr id="102" name="Groupe 101">
                <a:extLst>
                  <a:ext uri="{FF2B5EF4-FFF2-40B4-BE49-F238E27FC236}">
                    <a16:creationId xmlns="" xmlns:a16="http://schemas.microsoft.com/office/drawing/2014/main" id="{9AB53DE9-6497-45A0-B936-D1B66BE6CB4E}"/>
                  </a:ext>
                </a:extLst>
              </p:cNvPr>
              <p:cNvGrpSpPr/>
              <p:nvPr/>
            </p:nvGrpSpPr>
            <p:grpSpPr>
              <a:xfrm>
                <a:off x="2900988" y="3428999"/>
                <a:ext cx="4817972" cy="2532413"/>
                <a:chOff x="702888" y="3771825"/>
                <a:chExt cx="3354052" cy="1940206"/>
              </a:xfrm>
            </p:grpSpPr>
            <p:grpSp>
              <p:nvGrpSpPr>
                <p:cNvPr id="103" name="Groupe 102">
                  <a:extLst>
                    <a:ext uri="{FF2B5EF4-FFF2-40B4-BE49-F238E27FC236}">
                      <a16:creationId xmlns="" xmlns:a16="http://schemas.microsoft.com/office/drawing/2014/main" id="{8CEB256A-6CD7-4BFF-B846-93389D1E3400}"/>
                    </a:ext>
                  </a:extLst>
                </p:cNvPr>
                <p:cNvGrpSpPr/>
                <p:nvPr/>
              </p:nvGrpSpPr>
              <p:grpSpPr>
                <a:xfrm>
                  <a:off x="702888" y="3771825"/>
                  <a:ext cx="3192219" cy="1940206"/>
                  <a:chOff x="1045200" y="2039438"/>
                  <a:chExt cx="3139830" cy="2348494"/>
                </a:xfrm>
              </p:grpSpPr>
              <p:sp>
                <p:nvSpPr>
                  <p:cNvPr id="106" name="Ellipse 105">
                    <a:extLst>
                      <a:ext uri="{FF2B5EF4-FFF2-40B4-BE49-F238E27FC236}">
                        <a16:creationId xmlns="" xmlns:a16="http://schemas.microsoft.com/office/drawing/2014/main" id="{EF0B5AD2-D3CF-4D1B-9618-0DAB882F854F}"/>
                      </a:ext>
                    </a:extLst>
                  </p:cNvPr>
                  <p:cNvSpPr/>
                  <p:nvPr/>
                </p:nvSpPr>
                <p:spPr>
                  <a:xfrm rot="20008179">
                    <a:off x="1045200" y="2492149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>
                    <a:extLst>
                      <a:ext uri="{FF2B5EF4-FFF2-40B4-BE49-F238E27FC236}">
                        <a16:creationId xmlns="" xmlns:a16="http://schemas.microsoft.com/office/drawing/2014/main" id="{B0EE7F1E-DBF1-41E3-8AC8-31598327D147}"/>
                      </a:ext>
                    </a:extLst>
                  </p:cNvPr>
                  <p:cNvSpPr/>
                  <p:nvPr/>
                </p:nvSpPr>
                <p:spPr>
                  <a:xfrm rot="21041843">
                    <a:off x="2291602" y="2039438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8" name="Ellipse 107">
                    <a:extLst>
                      <a:ext uri="{FF2B5EF4-FFF2-40B4-BE49-F238E27FC236}">
                        <a16:creationId xmlns="" xmlns:a16="http://schemas.microsoft.com/office/drawing/2014/main" id="{3F96C0AE-81CB-47AB-905F-683077109235}"/>
                      </a:ext>
                    </a:extLst>
                  </p:cNvPr>
                  <p:cNvSpPr/>
                  <p:nvPr/>
                </p:nvSpPr>
                <p:spPr>
                  <a:xfrm rot="18914505">
                    <a:off x="3530579" y="3254372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>
                    <a:extLst>
                      <a:ext uri="{FF2B5EF4-FFF2-40B4-BE49-F238E27FC236}">
                        <a16:creationId xmlns="" xmlns:a16="http://schemas.microsoft.com/office/drawing/2014/main" id="{D8593BB3-EA4B-4D99-9050-B3ED4D2AB7C8}"/>
                      </a:ext>
                    </a:extLst>
                  </p:cNvPr>
                  <p:cNvSpPr/>
                  <p:nvPr/>
                </p:nvSpPr>
                <p:spPr>
                  <a:xfrm rot="20627552">
                    <a:off x="2413988" y="3905002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0" name="Ellipse 109">
                    <a:extLst>
                      <a:ext uri="{FF2B5EF4-FFF2-40B4-BE49-F238E27FC236}">
                        <a16:creationId xmlns="" xmlns:a16="http://schemas.microsoft.com/office/drawing/2014/main" id="{DD28EB54-1588-4F5A-B9F4-44BC0546DA03}"/>
                      </a:ext>
                    </a:extLst>
                  </p:cNvPr>
                  <p:cNvSpPr/>
                  <p:nvPr/>
                </p:nvSpPr>
                <p:spPr>
                  <a:xfrm>
                    <a:off x="1759537" y="3912919"/>
                    <a:ext cx="654451" cy="475013"/>
                  </a:xfrm>
                  <a:prstGeom prst="ellipse">
                    <a:avLst/>
                  </a:prstGeom>
                  <a:solidFill>
                    <a:srgbClr val="CC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1" name="Ellipse 110">
                    <a:extLst>
                      <a:ext uri="{FF2B5EF4-FFF2-40B4-BE49-F238E27FC236}">
                        <a16:creationId xmlns="" xmlns:a16="http://schemas.microsoft.com/office/drawing/2014/main" id="{73E55ABB-F303-433A-935A-EC19F3E56FAD}"/>
                      </a:ext>
                    </a:extLst>
                  </p:cNvPr>
                  <p:cNvSpPr/>
                  <p:nvPr/>
                </p:nvSpPr>
                <p:spPr>
                  <a:xfrm rot="19856601">
                    <a:off x="3024955" y="3686050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>
                    <a:extLst>
                      <a:ext uri="{FF2B5EF4-FFF2-40B4-BE49-F238E27FC236}">
                        <a16:creationId xmlns="" xmlns:a16="http://schemas.microsoft.com/office/drawing/2014/main" id="{FD491498-FFF5-4CED-96C5-1CE8304523A6}"/>
                      </a:ext>
                    </a:extLst>
                  </p:cNvPr>
                  <p:cNvSpPr/>
                  <p:nvPr/>
                </p:nvSpPr>
                <p:spPr>
                  <a:xfrm rot="20903929">
                    <a:off x="1676544" y="2209527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4" name="Ellipse 113">
                    <a:extLst>
                      <a:ext uri="{FF2B5EF4-FFF2-40B4-BE49-F238E27FC236}">
                        <a16:creationId xmlns="" xmlns:a16="http://schemas.microsoft.com/office/drawing/2014/main" id="{A1A1AB78-A073-430B-8B95-44100807BF29}"/>
                      </a:ext>
                    </a:extLst>
                  </p:cNvPr>
                  <p:cNvSpPr/>
                  <p:nvPr/>
                </p:nvSpPr>
                <p:spPr>
                  <a:xfrm rot="454928">
                    <a:off x="2894628" y="2050404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5" name="Ellipse 114">
                    <a:extLst>
                      <a:ext uri="{FF2B5EF4-FFF2-40B4-BE49-F238E27FC236}">
                        <a16:creationId xmlns="" xmlns:a16="http://schemas.microsoft.com/office/drawing/2014/main" id="{87752078-C900-4223-83E2-A01B295505EB}"/>
                      </a:ext>
                    </a:extLst>
                  </p:cNvPr>
                  <p:cNvSpPr/>
                  <p:nvPr/>
                </p:nvSpPr>
                <p:spPr>
                  <a:xfrm rot="969525">
                    <a:off x="3522544" y="2129244"/>
                    <a:ext cx="654451" cy="475013"/>
                  </a:xfrm>
                  <a:prstGeom prst="ellipse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04" name="Ellipse 103">
                  <a:extLst>
                    <a:ext uri="{FF2B5EF4-FFF2-40B4-BE49-F238E27FC236}">
                      <a16:creationId xmlns="" xmlns:a16="http://schemas.microsoft.com/office/drawing/2014/main" id="{E2062337-3C21-425A-8D30-D1FBF84665DD}"/>
                    </a:ext>
                  </a:extLst>
                </p:cNvPr>
                <p:cNvSpPr/>
                <p:nvPr/>
              </p:nvSpPr>
              <p:spPr>
                <a:xfrm rot="17082824">
                  <a:off x="3522779" y="4212388"/>
                  <a:ext cx="649404" cy="418918"/>
                </a:xfrm>
                <a:prstGeom prst="ellipse">
                  <a:avLst/>
                </a:prstGeom>
                <a:solidFill>
                  <a:srgbClr val="FF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Ellipse 127">
                <a:extLst>
                  <a:ext uri="{FF2B5EF4-FFF2-40B4-BE49-F238E27FC236}">
                    <a16:creationId xmlns="" xmlns:a16="http://schemas.microsoft.com/office/drawing/2014/main" id="{1CCE40B8-7CCB-4EE6-9C36-DB7C9838DA4D}"/>
                  </a:ext>
                </a:extLst>
              </p:cNvPr>
              <p:cNvSpPr/>
              <p:nvPr/>
            </p:nvSpPr>
            <p:spPr>
              <a:xfrm rot="5105721">
                <a:off x="2540778" y="4610983"/>
                <a:ext cx="955781" cy="512213"/>
              </a:xfrm>
              <a:prstGeom prst="ellipse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29" name="Ellipse 128">
              <a:extLst>
                <a:ext uri="{FF2B5EF4-FFF2-40B4-BE49-F238E27FC236}">
                  <a16:creationId xmlns="" xmlns:a16="http://schemas.microsoft.com/office/drawing/2014/main" id="{5DBB6BE6-8402-4474-9DCA-7831A63A83B4}"/>
                </a:ext>
              </a:extLst>
            </p:cNvPr>
            <p:cNvSpPr/>
            <p:nvPr/>
          </p:nvSpPr>
          <p:spPr>
            <a:xfrm rot="1647207">
              <a:off x="3029958" y="5257719"/>
              <a:ext cx="955781" cy="51221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8" name="Image 47">
            <a:extLst>
              <a:ext uri="{FF2B5EF4-FFF2-40B4-BE49-F238E27FC236}">
                <a16:creationId xmlns="" xmlns:a16="http://schemas.microsoft.com/office/drawing/2014/main" id="{36428096-34E8-4159-88C9-935D93E70B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797507" y="5149220"/>
            <a:ext cx="9420692" cy="1449225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DB03BA0A-8FA9-4D69-8804-5956AFB6445A}"/>
              </a:ext>
            </a:extLst>
          </p:cNvPr>
          <p:cNvSpPr/>
          <p:nvPr/>
        </p:nvSpPr>
        <p:spPr>
          <a:xfrm>
            <a:off x="751204" y="521707"/>
            <a:ext cx="102109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Mia fait un collier avec trente-deux perles bleues et neuf perles rouges et quarante-six perles noires.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y a-t-il de perles sur le collier de Mia ?</a:t>
            </a:r>
            <a:endParaRPr lang="fr-FR" sz="3200" b="1" dirty="0"/>
          </a:p>
        </p:txBody>
      </p:sp>
      <p:sp>
        <p:nvSpPr>
          <p:cNvPr id="50" name="ZoneTexte 49">
            <a:extLst>
              <a:ext uri="{FF2B5EF4-FFF2-40B4-BE49-F238E27FC236}">
                <a16:creationId xmlns="" xmlns:a16="http://schemas.microsoft.com/office/drawing/2014/main" id="{A0A98136-EA8A-4748-9937-3B652B6C909A}"/>
              </a:ext>
            </a:extLst>
          </p:cNvPr>
          <p:cNvSpPr txBox="1"/>
          <p:nvPr/>
        </p:nvSpPr>
        <p:spPr>
          <a:xfrm>
            <a:off x="1003850" y="3670652"/>
            <a:ext cx="43135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32 +  9  + 46 = 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="" xmlns:a16="http://schemas.microsoft.com/office/drawing/2014/main" id="{F651ACBE-B845-497D-93E5-15CC6C3E80A7}"/>
              </a:ext>
            </a:extLst>
          </p:cNvPr>
          <p:cNvSpPr txBox="1"/>
          <p:nvPr/>
        </p:nvSpPr>
        <p:spPr>
          <a:xfrm>
            <a:off x="7003776" y="2288236"/>
            <a:ext cx="11869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</a:t>
            </a:r>
            <a:r>
              <a:rPr lang="fr-FR" sz="4400" dirty="0"/>
              <a:t>32</a:t>
            </a:r>
          </a:p>
          <a:p>
            <a:r>
              <a:rPr lang="fr-FR" sz="4400" dirty="0"/>
              <a:t>+   9</a:t>
            </a:r>
          </a:p>
          <a:p>
            <a:r>
              <a:rPr lang="fr-FR" sz="4400" u="sng" dirty="0"/>
              <a:t>+ 46</a:t>
            </a:r>
          </a:p>
          <a:p>
            <a:r>
              <a:rPr lang="fr-FR" sz="4400" dirty="0"/>
              <a:t>   87</a:t>
            </a:r>
            <a:r>
              <a:rPr lang="fr-FR" sz="4400" u="sng" dirty="0"/>
              <a:t> </a:t>
            </a:r>
          </a:p>
        </p:txBody>
      </p:sp>
      <p:grpSp>
        <p:nvGrpSpPr>
          <p:cNvPr id="52" name="Groupe 51">
            <a:extLst>
              <a:ext uri="{FF2B5EF4-FFF2-40B4-BE49-F238E27FC236}">
                <a16:creationId xmlns="" xmlns:a16="http://schemas.microsoft.com/office/drawing/2014/main" id="{E4A1661D-18D0-4407-991E-DA20963904E0}"/>
              </a:ext>
            </a:extLst>
          </p:cNvPr>
          <p:cNvGrpSpPr/>
          <p:nvPr/>
        </p:nvGrpSpPr>
        <p:grpSpPr>
          <a:xfrm>
            <a:off x="7361280" y="1995575"/>
            <a:ext cx="626721" cy="584775"/>
            <a:chOff x="10591498" y="1579892"/>
            <a:chExt cx="626721" cy="584775"/>
          </a:xfrm>
        </p:grpSpPr>
        <p:sp>
          <p:nvSpPr>
            <p:cNvPr id="53" name="ZoneTexte 52">
              <a:extLst>
                <a:ext uri="{FF2B5EF4-FFF2-40B4-BE49-F238E27FC236}">
                  <a16:creationId xmlns="" xmlns:a16="http://schemas.microsoft.com/office/drawing/2014/main" id="{05D720F8-D262-4766-B46F-3C2842143147}"/>
                </a:ext>
              </a:extLst>
            </p:cNvPr>
            <p:cNvSpPr txBox="1"/>
            <p:nvPr/>
          </p:nvSpPr>
          <p:spPr>
            <a:xfrm>
              <a:off x="10665654" y="1579892"/>
              <a:ext cx="55256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/>
                <a:t>1</a:t>
              </a:r>
            </a:p>
          </p:txBody>
        </p:sp>
        <p:sp>
          <p:nvSpPr>
            <p:cNvPr id="54" name="Ellipse 53">
              <a:extLst>
                <a:ext uri="{FF2B5EF4-FFF2-40B4-BE49-F238E27FC236}">
                  <a16:creationId xmlns="" xmlns:a16="http://schemas.microsoft.com/office/drawing/2014/main" id="{C4078FCB-F197-4762-93F2-13D3DB8272FD}"/>
                </a:ext>
              </a:extLst>
            </p:cNvPr>
            <p:cNvSpPr/>
            <p:nvPr/>
          </p:nvSpPr>
          <p:spPr>
            <a:xfrm>
              <a:off x="10591498" y="1623382"/>
              <a:ext cx="496466" cy="466721"/>
            </a:xfrm>
            <a:prstGeom prst="ellipse">
              <a:avLst/>
            </a:prstGeom>
            <a:noFill/>
            <a:ln w="1905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5" name="ZoneTexte 54">
            <a:extLst>
              <a:ext uri="{FF2B5EF4-FFF2-40B4-BE49-F238E27FC236}">
                <a16:creationId xmlns="" xmlns:a16="http://schemas.microsoft.com/office/drawing/2014/main" id="{4655FD5A-88A8-468A-A664-70C78CBE2FA9}"/>
              </a:ext>
            </a:extLst>
          </p:cNvPr>
          <p:cNvSpPr txBox="1"/>
          <p:nvPr/>
        </p:nvSpPr>
        <p:spPr>
          <a:xfrm>
            <a:off x="2928771" y="5460959"/>
            <a:ext cx="815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Il y a quatre-vingt-sept perles sur le collier de Mia.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="" xmlns:a16="http://schemas.microsoft.com/office/drawing/2014/main" id="{A0A98136-EA8A-4748-9937-3B652B6C909A}"/>
              </a:ext>
            </a:extLst>
          </p:cNvPr>
          <p:cNvSpPr txBox="1"/>
          <p:nvPr/>
        </p:nvSpPr>
        <p:spPr>
          <a:xfrm>
            <a:off x="4274589" y="3670651"/>
            <a:ext cx="873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87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2048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5" grpId="0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Première situation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3D9F4DC1-A8B1-4AB1-BCE3-3CA1A8251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18933">
            <a:off x="1381221" y="79292"/>
            <a:ext cx="512722" cy="513906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="" xmlns:a16="http://schemas.microsoft.com/office/drawing/2014/main" id="{BF220353-2F84-43B8-95B6-47F22D238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841750" y="96803"/>
            <a:ext cx="446703" cy="4477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E7F9717E-83C3-4F53-B29D-CB21D3DA7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2723341" y="71757"/>
            <a:ext cx="474780" cy="466664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="" xmlns:a16="http://schemas.microsoft.com/office/drawing/2014/main" id="{FE816393-7955-4996-BB67-5A0649382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8415433" y="148141"/>
            <a:ext cx="543441" cy="534151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="" xmlns:a16="http://schemas.microsoft.com/office/drawing/2014/main" id="{432CAA71-C2B8-4C73-9846-92BB9600B2E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84D01EB-5436-431D-88ED-01ABD197834D}"/>
              </a:ext>
            </a:extLst>
          </p:cNvPr>
          <p:cNvSpPr/>
          <p:nvPr/>
        </p:nvSpPr>
        <p:spPr>
          <a:xfrm>
            <a:off x="557611" y="832049"/>
            <a:ext cx="108663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Pour la rencontre sportive, Noah porte 12 ballons, Mélina en porte 4 et Louise en porte 2.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portent-ils de ballons à eux trois 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13772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Deuxième situation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3D9F4DC1-A8B1-4AB1-BCE3-3CA1A8251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18933">
            <a:off x="1381221" y="79292"/>
            <a:ext cx="512722" cy="513906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="" xmlns:a16="http://schemas.microsoft.com/office/drawing/2014/main" id="{BF220353-2F84-43B8-95B6-47F22D238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841750" y="96803"/>
            <a:ext cx="446703" cy="4477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E7F9717E-83C3-4F53-B29D-CB21D3DA7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2723341" y="71757"/>
            <a:ext cx="474780" cy="466664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="" xmlns:a16="http://schemas.microsoft.com/office/drawing/2014/main" id="{FE816393-7955-4996-BB67-5A0649382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8415433" y="148141"/>
            <a:ext cx="543441" cy="53415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675E9CC1-A257-421F-A507-1DCD9EC1B87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84D01EB-5436-431D-88ED-01ABD197834D}"/>
              </a:ext>
            </a:extLst>
          </p:cNvPr>
          <p:cNvSpPr/>
          <p:nvPr/>
        </p:nvSpPr>
        <p:spPr>
          <a:xfrm>
            <a:off x="557611" y="832049"/>
            <a:ext cx="108663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Pour la rencontre sportive, Noah porte dix-sept ballons, Mélina en porte seize et Louise en porte vingt-trois.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portent-ils de ballons à eux trois 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189711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Troisième situation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3D9F4DC1-A8B1-4AB1-BCE3-3CA1A8251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18933">
            <a:off x="1381221" y="79292"/>
            <a:ext cx="512722" cy="513906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="" xmlns:a16="http://schemas.microsoft.com/office/drawing/2014/main" id="{BF220353-2F84-43B8-95B6-47F22D238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841750" y="96803"/>
            <a:ext cx="446703" cy="4477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E7F9717E-83C3-4F53-B29D-CB21D3DA7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2723341" y="71757"/>
            <a:ext cx="474780" cy="466664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="" xmlns:a16="http://schemas.microsoft.com/office/drawing/2014/main" id="{FE816393-7955-4996-BB67-5A0649382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8415433" y="148141"/>
            <a:ext cx="543441" cy="53415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="" xmlns:a16="http://schemas.microsoft.com/office/drawing/2014/main" id="{31814770-2535-4EB1-987F-C9729F230A6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84D01EB-5436-431D-88ED-01ABD197834D}"/>
              </a:ext>
            </a:extLst>
          </p:cNvPr>
          <p:cNvSpPr/>
          <p:nvPr/>
        </p:nvSpPr>
        <p:spPr>
          <a:xfrm>
            <a:off x="557611" y="832049"/>
            <a:ext cx="108663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Pour la rencontre sportive, Noah porte vingt-trois ballons, Mélina en porte vingt-six et Louise en porte neuf.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portent-ils de ballons à eux trois 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80973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8842" y="1272618"/>
            <a:ext cx="9144000" cy="147377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7521" y="3602037"/>
            <a:ext cx="10897385" cy="979691"/>
          </a:xfrm>
        </p:spPr>
        <p:txBody>
          <a:bodyPr>
            <a:normAutofit/>
          </a:bodyPr>
          <a:lstStyle/>
          <a:p>
            <a:r>
              <a:rPr lang="fr-FR" sz="6000" dirty="0"/>
              <a:t>Petits problèmes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3D9F4DC1-A8B1-4AB1-BCE3-3CA1A8251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418933">
            <a:off x="1381221" y="79292"/>
            <a:ext cx="512722" cy="513906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="" xmlns:a16="http://schemas.microsoft.com/office/drawing/2014/main" id="{BF220353-2F84-43B8-95B6-47F22D238D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841750" y="96803"/>
            <a:ext cx="446703" cy="4477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E7F9717E-83C3-4F53-B29D-CB21D3DA7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2723341" y="71757"/>
            <a:ext cx="474780" cy="466664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="" xmlns:a16="http://schemas.microsoft.com/office/drawing/2014/main" id="{FE816393-7955-4996-BB67-5A0649382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672222">
            <a:off x="8415433" y="148141"/>
            <a:ext cx="543441" cy="534151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="" xmlns:a16="http://schemas.microsoft.com/office/drawing/2014/main" id="{3B279661-904E-48C3-91A5-9D63641BEA4E}"/>
              </a:ext>
            </a:extLst>
          </p:cNvPr>
          <p:cNvSpPr txBox="1">
            <a:spLocks/>
          </p:cNvSpPr>
          <p:nvPr/>
        </p:nvSpPr>
        <p:spPr>
          <a:xfrm>
            <a:off x="763166" y="156412"/>
            <a:ext cx="10515600" cy="446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/>
              <a:t>Pour t’entraîner</a:t>
            </a:r>
            <a:endParaRPr lang="fr-FR" sz="4000" dirty="0"/>
          </a:p>
        </p:txBody>
      </p:sp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BB45BC5E-F937-47EB-AABB-666728CE6D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84D01EB-5436-431D-88ED-01ABD197834D}"/>
              </a:ext>
            </a:extLst>
          </p:cNvPr>
          <p:cNvSpPr/>
          <p:nvPr/>
        </p:nvSpPr>
        <p:spPr>
          <a:xfrm>
            <a:off x="557611" y="832049"/>
            <a:ext cx="108663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Pour la rencontre sportive, Noah porte treize ballons, Mélina en porte vingt-huit et Louise en porte quinze.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portent-ils de ballons à eux trois 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1215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3FDB628-E0E8-473A-A2D5-401AB5060FEE}"/>
              </a:ext>
            </a:extLst>
          </p:cNvPr>
          <p:cNvSpPr/>
          <p:nvPr/>
        </p:nvSpPr>
        <p:spPr>
          <a:xfrm>
            <a:off x="623455" y="681335"/>
            <a:ext cx="11055927" cy="954107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Lucas fait un collier avec 6 perles violettes et 9 perles vertes.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Combien y a-t-il de perles sur le collier de Lucas ?</a:t>
            </a:r>
            <a:endParaRPr lang="fr-FR" sz="2800" b="1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C825D1B-676D-42F2-8781-EF6A8DAA976E}"/>
              </a:ext>
            </a:extLst>
          </p:cNvPr>
          <p:cNvSpPr/>
          <p:nvPr/>
        </p:nvSpPr>
        <p:spPr>
          <a:xfrm>
            <a:off x="623455" y="2440816"/>
            <a:ext cx="11055927" cy="954107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Lucas fait un collier avec 26 perles violettes et 10 perles vertes.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Combien y a-t-il de perles sur le collier de Lucas ?</a:t>
            </a:r>
            <a:endParaRPr lang="fr-FR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8290EC1-EC5F-470B-A266-832323208A30}"/>
              </a:ext>
            </a:extLst>
          </p:cNvPr>
          <p:cNvSpPr/>
          <p:nvPr/>
        </p:nvSpPr>
        <p:spPr>
          <a:xfrm>
            <a:off x="623455" y="4325081"/>
            <a:ext cx="11055927" cy="954107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Lucas fait un collier avec 26 perles violettes et 9 perles vertes.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Combien y a-t-il de perles sur le collier de Lucas ?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531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3FDB628-E0E8-473A-A2D5-401AB5060FEE}"/>
              </a:ext>
            </a:extLst>
          </p:cNvPr>
          <p:cNvSpPr/>
          <p:nvPr/>
        </p:nvSpPr>
        <p:spPr>
          <a:xfrm>
            <a:off x="623454" y="518561"/>
            <a:ext cx="11055927" cy="830997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</a:rPr>
              <a:t>Lucas fait un collier avec 30 perles violettes et 30 perles vertes.</a:t>
            </a:r>
          </a:p>
          <a:p>
            <a:r>
              <a:rPr lang="fr-FR" sz="2400" b="1" dirty="0">
                <a:latin typeface="Arial" panose="020B0604020202020204" pitchFamily="34" charset="0"/>
              </a:rPr>
              <a:t>Combien y a-t-il de perles sur le collier de Lucas ?</a:t>
            </a:r>
            <a:endParaRPr lang="fr-FR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C825D1B-676D-42F2-8781-EF6A8DAA976E}"/>
              </a:ext>
            </a:extLst>
          </p:cNvPr>
          <p:cNvSpPr/>
          <p:nvPr/>
        </p:nvSpPr>
        <p:spPr>
          <a:xfrm>
            <a:off x="623453" y="1901877"/>
            <a:ext cx="11055927" cy="830997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</a:rPr>
              <a:t>Lucas fait un collier avec 6 perles violettes, 6 perles jaunes et 6 perles vertes.</a:t>
            </a:r>
          </a:p>
          <a:p>
            <a:r>
              <a:rPr lang="fr-FR" sz="2400" b="1" dirty="0">
                <a:latin typeface="Arial" panose="020B0604020202020204" pitchFamily="34" charset="0"/>
              </a:rPr>
              <a:t>Combien y a-t-il de perles sur le collier de Lucas ?</a:t>
            </a:r>
            <a:endParaRPr lang="fr-FR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B8290EC1-EC5F-470B-A266-832323208A30}"/>
              </a:ext>
            </a:extLst>
          </p:cNvPr>
          <p:cNvSpPr/>
          <p:nvPr/>
        </p:nvSpPr>
        <p:spPr>
          <a:xfrm>
            <a:off x="623453" y="3371555"/>
            <a:ext cx="11055927" cy="1200329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</a:rPr>
              <a:t>Lucas fait un collier avec 23 perles violettes, 10 perles jaunes et 10 perles vertes.</a:t>
            </a:r>
          </a:p>
          <a:p>
            <a:r>
              <a:rPr lang="fr-FR" sz="2400" b="1" dirty="0">
                <a:latin typeface="Arial" panose="020B0604020202020204" pitchFamily="34" charset="0"/>
              </a:rPr>
              <a:t>Combien y a-t-il de perles sur le collier de Lucas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6DDEA97-205B-4CEE-899A-85867060F3EE}"/>
              </a:ext>
            </a:extLst>
          </p:cNvPr>
          <p:cNvSpPr/>
          <p:nvPr/>
        </p:nvSpPr>
        <p:spPr>
          <a:xfrm>
            <a:off x="623453" y="5103902"/>
            <a:ext cx="11055927" cy="830997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</a:rPr>
              <a:t>Lucas fait un collier avec 23 perles violettes, 5 perles jaunes et 20 perles vertes.</a:t>
            </a:r>
          </a:p>
          <a:p>
            <a:r>
              <a:rPr lang="fr-FR" sz="2400" b="1" dirty="0">
                <a:latin typeface="Arial" panose="020B0604020202020204" pitchFamily="34" charset="0"/>
              </a:rPr>
              <a:t>Combien y a-t-il de perles sur le collier de Lucas ?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23367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E315E2-51E8-4B61-A2AF-0EEAAAEE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191"/>
            <a:ext cx="10515600" cy="778213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Trouver le bon nombre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="" xmlns:a16="http://schemas.microsoft.com/office/drawing/2014/main" id="{CA6FCD83-0468-4CD6-8865-4874EF6B551D}"/>
              </a:ext>
            </a:extLst>
          </p:cNvPr>
          <p:cNvGrpSpPr/>
          <p:nvPr/>
        </p:nvGrpSpPr>
        <p:grpSpPr>
          <a:xfrm>
            <a:off x="1973760" y="1308025"/>
            <a:ext cx="794759" cy="1078790"/>
            <a:chOff x="1540713" y="1248465"/>
            <a:chExt cx="2409825" cy="3288186"/>
          </a:xfrm>
        </p:grpSpPr>
        <p:sp>
          <p:nvSpPr>
            <p:cNvPr id="5" name="Rectangle : coins arrondis 1">
              <a:extLst>
                <a:ext uri="{FF2B5EF4-FFF2-40B4-BE49-F238E27FC236}">
                  <a16:creationId xmlns="" xmlns:a16="http://schemas.microsoft.com/office/drawing/2014/main" id="{FB3621D2-F279-4480-AB1F-700175C0D7FC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="" xmlns:a16="http://schemas.microsoft.com/office/drawing/2014/main" id="{25C890BE-42B2-476B-A17C-719D6C650E2C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15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="" xmlns:a16="http://schemas.microsoft.com/office/drawing/2014/main" id="{6DD98909-4FCF-4FD0-92CE-B11F3367C08D}"/>
              </a:ext>
            </a:extLst>
          </p:cNvPr>
          <p:cNvGrpSpPr/>
          <p:nvPr/>
        </p:nvGrpSpPr>
        <p:grpSpPr>
          <a:xfrm>
            <a:off x="838200" y="1308025"/>
            <a:ext cx="794759" cy="1078790"/>
            <a:chOff x="1540713" y="1248465"/>
            <a:chExt cx="2409825" cy="3288186"/>
          </a:xfrm>
        </p:grpSpPr>
        <p:sp>
          <p:nvSpPr>
            <p:cNvPr id="9" name="Rectangle : coins arrondis 1">
              <a:extLst>
                <a:ext uri="{FF2B5EF4-FFF2-40B4-BE49-F238E27FC236}">
                  <a16:creationId xmlns="" xmlns:a16="http://schemas.microsoft.com/office/drawing/2014/main" id="{477CEE16-C5FA-4FC2-8A47-D078C0D4581E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="" xmlns:a16="http://schemas.microsoft.com/office/drawing/2014/main" id="{15AC8A3A-8E5A-4686-8D17-DBC464B9258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6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="" xmlns:a16="http://schemas.microsoft.com/office/drawing/2014/main" id="{44E7B204-45BB-4D0E-ADD9-9726BFC8C26F}"/>
              </a:ext>
            </a:extLst>
          </p:cNvPr>
          <p:cNvGrpSpPr/>
          <p:nvPr/>
        </p:nvGrpSpPr>
        <p:grpSpPr>
          <a:xfrm>
            <a:off x="3109320" y="1303802"/>
            <a:ext cx="794759" cy="1078790"/>
            <a:chOff x="1540713" y="1248465"/>
            <a:chExt cx="2409825" cy="3288186"/>
          </a:xfrm>
        </p:grpSpPr>
        <p:sp>
          <p:nvSpPr>
            <p:cNvPr id="12" name="Rectangle : coins arrondis 1">
              <a:extLst>
                <a:ext uri="{FF2B5EF4-FFF2-40B4-BE49-F238E27FC236}">
                  <a16:creationId xmlns="" xmlns:a16="http://schemas.microsoft.com/office/drawing/2014/main" id="{A809BB44-7375-4756-BE50-07F987ACF29B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="" xmlns:a16="http://schemas.microsoft.com/office/drawing/2014/main" id="{5512DE4D-D745-4564-8E01-9DEABB0AE0B7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15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="" xmlns:a16="http://schemas.microsoft.com/office/drawing/2014/main" id="{65C80232-5A78-48E5-BB3A-E92C95477378}"/>
              </a:ext>
            </a:extLst>
          </p:cNvPr>
          <p:cNvGrpSpPr/>
          <p:nvPr/>
        </p:nvGrpSpPr>
        <p:grpSpPr>
          <a:xfrm>
            <a:off x="4149180" y="1303802"/>
            <a:ext cx="794759" cy="1078790"/>
            <a:chOff x="1540713" y="1248465"/>
            <a:chExt cx="2409825" cy="3288186"/>
          </a:xfrm>
        </p:grpSpPr>
        <p:sp>
          <p:nvSpPr>
            <p:cNvPr id="15" name="Rectangle : coins arrondis 1">
              <a:extLst>
                <a:ext uri="{FF2B5EF4-FFF2-40B4-BE49-F238E27FC236}">
                  <a16:creationId xmlns="" xmlns:a16="http://schemas.microsoft.com/office/drawing/2014/main" id="{56758FC5-79C0-4204-959D-6BC4DAA19789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="" xmlns:a16="http://schemas.microsoft.com/office/drawing/2014/main" id="{0D800EB6-9594-4DB1-920D-EBA6CA9F1DA4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3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7A22E980-BC40-4CD9-841F-6138F4924C65}"/>
              </a:ext>
            </a:extLst>
          </p:cNvPr>
          <p:cNvSpPr txBox="1"/>
          <p:nvPr/>
        </p:nvSpPr>
        <p:spPr>
          <a:xfrm>
            <a:off x="5585297" y="1303802"/>
            <a:ext cx="6078166" cy="1077218"/>
          </a:xfrm>
          <a:prstGeom prst="rect">
            <a:avLst/>
          </a:prstGeom>
          <a:noFill/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-que des additions </a:t>
            </a:r>
          </a:p>
          <a:p>
            <a:r>
              <a:rPr lang="fr-FR" sz="3200" dirty="0">
                <a:solidFill>
                  <a:srgbClr val="FF0000"/>
                </a:solidFill>
              </a:rPr>
              <a:t>-pas plus d’une fois chaque nombre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="" xmlns:a16="http://schemas.microsoft.com/office/drawing/2014/main" id="{9E053E57-063E-4D1F-928F-76CD45195B1C}"/>
              </a:ext>
            </a:extLst>
          </p:cNvPr>
          <p:cNvGrpSpPr/>
          <p:nvPr/>
        </p:nvGrpSpPr>
        <p:grpSpPr>
          <a:xfrm>
            <a:off x="4781644" y="2889605"/>
            <a:ext cx="794759" cy="1078790"/>
            <a:chOff x="1540713" y="1248465"/>
            <a:chExt cx="2409825" cy="3288186"/>
          </a:xfrm>
        </p:grpSpPr>
        <p:sp>
          <p:nvSpPr>
            <p:cNvPr id="19" name="Rectangle : coins arrondis 1">
              <a:extLst>
                <a:ext uri="{FF2B5EF4-FFF2-40B4-BE49-F238E27FC236}">
                  <a16:creationId xmlns="" xmlns:a16="http://schemas.microsoft.com/office/drawing/2014/main" id="{2624B35C-5C56-48A1-BC10-CBD44E9E268F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="" xmlns:a16="http://schemas.microsoft.com/office/drawing/2014/main" id="{08CDB495-AC40-4C35-B1B1-8A5CA63E0CF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39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67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E315E2-51E8-4B61-A2AF-0EEAAAEE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191"/>
            <a:ext cx="10515600" cy="778213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Trouver le bon nombre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="" xmlns:a16="http://schemas.microsoft.com/office/drawing/2014/main" id="{CA6FCD83-0468-4CD6-8865-4874EF6B551D}"/>
              </a:ext>
            </a:extLst>
          </p:cNvPr>
          <p:cNvGrpSpPr/>
          <p:nvPr/>
        </p:nvGrpSpPr>
        <p:grpSpPr>
          <a:xfrm>
            <a:off x="1973760" y="1308025"/>
            <a:ext cx="794759" cy="1078790"/>
            <a:chOff x="1540713" y="1248465"/>
            <a:chExt cx="2409825" cy="3288186"/>
          </a:xfrm>
        </p:grpSpPr>
        <p:sp>
          <p:nvSpPr>
            <p:cNvPr id="5" name="Rectangle : coins arrondis 1">
              <a:extLst>
                <a:ext uri="{FF2B5EF4-FFF2-40B4-BE49-F238E27FC236}">
                  <a16:creationId xmlns="" xmlns:a16="http://schemas.microsoft.com/office/drawing/2014/main" id="{FB3621D2-F279-4480-AB1F-700175C0D7FC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="" xmlns:a16="http://schemas.microsoft.com/office/drawing/2014/main" id="{25C890BE-42B2-476B-A17C-719D6C650E2C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17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="" xmlns:a16="http://schemas.microsoft.com/office/drawing/2014/main" id="{6DD98909-4FCF-4FD0-92CE-B11F3367C08D}"/>
              </a:ext>
            </a:extLst>
          </p:cNvPr>
          <p:cNvGrpSpPr/>
          <p:nvPr/>
        </p:nvGrpSpPr>
        <p:grpSpPr>
          <a:xfrm>
            <a:off x="838200" y="1308025"/>
            <a:ext cx="794759" cy="1078790"/>
            <a:chOff x="1540713" y="1248465"/>
            <a:chExt cx="2409825" cy="3288186"/>
          </a:xfrm>
        </p:grpSpPr>
        <p:sp>
          <p:nvSpPr>
            <p:cNvPr id="9" name="Rectangle : coins arrondis 1">
              <a:extLst>
                <a:ext uri="{FF2B5EF4-FFF2-40B4-BE49-F238E27FC236}">
                  <a16:creationId xmlns="" xmlns:a16="http://schemas.microsoft.com/office/drawing/2014/main" id="{477CEE16-C5FA-4FC2-8A47-D078C0D4581E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="" xmlns:a16="http://schemas.microsoft.com/office/drawing/2014/main" id="{15AC8A3A-8E5A-4686-8D17-DBC464B9258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30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="" xmlns:a16="http://schemas.microsoft.com/office/drawing/2014/main" id="{44E7B204-45BB-4D0E-ADD9-9726BFC8C26F}"/>
              </a:ext>
            </a:extLst>
          </p:cNvPr>
          <p:cNvGrpSpPr/>
          <p:nvPr/>
        </p:nvGrpSpPr>
        <p:grpSpPr>
          <a:xfrm>
            <a:off x="3109320" y="1303802"/>
            <a:ext cx="794759" cy="1078790"/>
            <a:chOff x="1540713" y="1248465"/>
            <a:chExt cx="2409825" cy="3288186"/>
          </a:xfrm>
        </p:grpSpPr>
        <p:sp>
          <p:nvSpPr>
            <p:cNvPr id="12" name="Rectangle : coins arrondis 1">
              <a:extLst>
                <a:ext uri="{FF2B5EF4-FFF2-40B4-BE49-F238E27FC236}">
                  <a16:creationId xmlns="" xmlns:a16="http://schemas.microsoft.com/office/drawing/2014/main" id="{A809BB44-7375-4756-BE50-07F987ACF29B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="" xmlns:a16="http://schemas.microsoft.com/office/drawing/2014/main" id="{5512DE4D-D745-4564-8E01-9DEABB0AE0B7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40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="" xmlns:a16="http://schemas.microsoft.com/office/drawing/2014/main" id="{65C80232-5A78-48E5-BB3A-E92C95477378}"/>
              </a:ext>
            </a:extLst>
          </p:cNvPr>
          <p:cNvGrpSpPr/>
          <p:nvPr/>
        </p:nvGrpSpPr>
        <p:grpSpPr>
          <a:xfrm>
            <a:off x="4149180" y="1303802"/>
            <a:ext cx="794759" cy="1078790"/>
            <a:chOff x="1540713" y="1248465"/>
            <a:chExt cx="2409825" cy="3288186"/>
          </a:xfrm>
        </p:grpSpPr>
        <p:sp>
          <p:nvSpPr>
            <p:cNvPr id="15" name="Rectangle : coins arrondis 1">
              <a:extLst>
                <a:ext uri="{FF2B5EF4-FFF2-40B4-BE49-F238E27FC236}">
                  <a16:creationId xmlns="" xmlns:a16="http://schemas.microsoft.com/office/drawing/2014/main" id="{56758FC5-79C0-4204-959D-6BC4DAA19789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="" xmlns:a16="http://schemas.microsoft.com/office/drawing/2014/main" id="{0D800EB6-9594-4DB1-920D-EBA6CA9F1DA4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27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7A22E980-BC40-4CD9-841F-6138F4924C65}"/>
              </a:ext>
            </a:extLst>
          </p:cNvPr>
          <p:cNvSpPr txBox="1"/>
          <p:nvPr/>
        </p:nvSpPr>
        <p:spPr>
          <a:xfrm>
            <a:off x="5585297" y="1303802"/>
            <a:ext cx="6078166" cy="1077218"/>
          </a:xfrm>
          <a:prstGeom prst="rect">
            <a:avLst/>
          </a:prstGeom>
          <a:noFill/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-que des additions </a:t>
            </a:r>
          </a:p>
          <a:p>
            <a:r>
              <a:rPr lang="fr-FR" sz="3200" dirty="0">
                <a:solidFill>
                  <a:srgbClr val="FF0000"/>
                </a:solidFill>
              </a:rPr>
              <a:t>-pas plus d’une fois chaque nombre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="" xmlns:a16="http://schemas.microsoft.com/office/drawing/2014/main" id="{9E053E57-063E-4D1F-928F-76CD45195B1C}"/>
              </a:ext>
            </a:extLst>
          </p:cNvPr>
          <p:cNvGrpSpPr/>
          <p:nvPr/>
        </p:nvGrpSpPr>
        <p:grpSpPr>
          <a:xfrm>
            <a:off x="4781644" y="2889605"/>
            <a:ext cx="794759" cy="1078790"/>
            <a:chOff x="1540713" y="1248465"/>
            <a:chExt cx="2409825" cy="3288186"/>
          </a:xfrm>
        </p:grpSpPr>
        <p:sp>
          <p:nvSpPr>
            <p:cNvPr id="19" name="Rectangle : coins arrondis 1">
              <a:extLst>
                <a:ext uri="{FF2B5EF4-FFF2-40B4-BE49-F238E27FC236}">
                  <a16:creationId xmlns="" xmlns:a16="http://schemas.microsoft.com/office/drawing/2014/main" id="{2624B35C-5C56-48A1-BC10-CBD44E9E268F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="" xmlns:a16="http://schemas.microsoft.com/office/drawing/2014/main" id="{08CDB495-AC40-4C35-B1B1-8A5CA63E0CF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47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210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E315E2-51E8-4B61-A2AF-0EEAAAEE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191"/>
            <a:ext cx="10515600" cy="778213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Trouver le bon nombre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="" xmlns:a16="http://schemas.microsoft.com/office/drawing/2014/main" id="{CA6FCD83-0468-4CD6-8865-4874EF6B551D}"/>
              </a:ext>
            </a:extLst>
          </p:cNvPr>
          <p:cNvGrpSpPr/>
          <p:nvPr/>
        </p:nvGrpSpPr>
        <p:grpSpPr>
          <a:xfrm>
            <a:off x="1973760" y="1308025"/>
            <a:ext cx="794759" cy="1078790"/>
            <a:chOff x="1540713" y="1248465"/>
            <a:chExt cx="2409825" cy="3288186"/>
          </a:xfrm>
        </p:grpSpPr>
        <p:sp>
          <p:nvSpPr>
            <p:cNvPr id="5" name="Rectangle : coins arrondis 1">
              <a:extLst>
                <a:ext uri="{FF2B5EF4-FFF2-40B4-BE49-F238E27FC236}">
                  <a16:creationId xmlns="" xmlns:a16="http://schemas.microsoft.com/office/drawing/2014/main" id="{FB3621D2-F279-4480-AB1F-700175C0D7FC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="" xmlns:a16="http://schemas.microsoft.com/office/drawing/2014/main" id="{25C890BE-42B2-476B-A17C-719D6C650E2C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17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="" xmlns:a16="http://schemas.microsoft.com/office/drawing/2014/main" id="{6DD98909-4FCF-4FD0-92CE-B11F3367C08D}"/>
              </a:ext>
            </a:extLst>
          </p:cNvPr>
          <p:cNvGrpSpPr/>
          <p:nvPr/>
        </p:nvGrpSpPr>
        <p:grpSpPr>
          <a:xfrm>
            <a:off x="838200" y="1308025"/>
            <a:ext cx="794759" cy="1078790"/>
            <a:chOff x="1540713" y="1248465"/>
            <a:chExt cx="2409825" cy="3288186"/>
          </a:xfrm>
        </p:grpSpPr>
        <p:sp>
          <p:nvSpPr>
            <p:cNvPr id="9" name="Rectangle : coins arrondis 1">
              <a:extLst>
                <a:ext uri="{FF2B5EF4-FFF2-40B4-BE49-F238E27FC236}">
                  <a16:creationId xmlns="" xmlns:a16="http://schemas.microsoft.com/office/drawing/2014/main" id="{477CEE16-C5FA-4FC2-8A47-D078C0D4581E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="" xmlns:a16="http://schemas.microsoft.com/office/drawing/2014/main" id="{15AC8A3A-8E5A-4686-8D17-DBC464B9258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20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="" xmlns:a16="http://schemas.microsoft.com/office/drawing/2014/main" id="{44E7B204-45BB-4D0E-ADD9-9726BFC8C26F}"/>
              </a:ext>
            </a:extLst>
          </p:cNvPr>
          <p:cNvGrpSpPr/>
          <p:nvPr/>
        </p:nvGrpSpPr>
        <p:grpSpPr>
          <a:xfrm>
            <a:off x="3109320" y="1303802"/>
            <a:ext cx="794759" cy="1078790"/>
            <a:chOff x="1540713" y="1248465"/>
            <a:chExt cx="2409825" cy="3288186"/>
          </a:xfrm>
        </p:grpSpPr>
        <p:sp>
          <p:nvSpPr>
            <p:cNvPr id="12" name="Rectangle : coins arrondis 1">
              <a:extLst>
                <a:ext uri="{FF2B5EF4-FFF2-40B4-BE49-F238E27FC236}">
                  <a16:creationId xmlns="" xmlns:a16="http://schemas.microsoft.com/office/drawing/2014/main" id="{A809BB44-7375-4756-BE50-07F987ACF29B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="" xmlns:a16="http://schemas.microsoft.com/office/drawing/2014/main" id="{5512DE4D-D745-4564-8E01-9DEABB0AE0B7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40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="" xmlns:a16="http://schemas.microsoft.com/office/drawing/2014/main" id="{65C80232-5A78-48E5-BB3A-E92C95477378}"/>
              </a:ext>
            </a:extLst>
          </p:cNvPr>
          <p:cNvGrpSpPr/>
          <p:nvPr/>
        </p:nvGrpSpPr>
        <p:grpSpPr>
          <a:xfrm>
            <a:off x="4149180" y="1303802"/>
            <a:ext cx="794759" cy="1078790"/>
            <a:chOff x="1540713" y="1248465"/>
            <a:chExt cx="2409825" cy="3288186"/>
          </a:xfrm>
        </p:grpSpPr>
        <p:sp>
          <p:nvSpPr>
            <p:cNvPr id="15" name="Rectangle : coins arrondis 1">
              <a:extLst>
                <a:ext uri="{FF2B5EF4-FFF2-40B4-BE49-F238E27FC236}">
                  <a16:creationId xmlns="" xmlns:a16="http://schemas.microsoft.com/office/drawing/2014/main" id="{56758FC5-79C0-4204-959D-6BC4DAA19789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="" xmlns:a16="http://schemas.microsoft.com/office/drawing/2014/main" id="{0D800EB6-9594-4DB1-920D-EBA6CA9F1DA4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27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7A22E980-BC40-4CD9-841F-6138F4924C65}"/>
              </a:ext>
            </a:extLst>
          </p:cNvPr>
          <p:cNvSpPr txBox="1"/>
          <p:nvPr/>
        </p:nvSpPr>
        <p:spPr>
          <a:xfrm>
            <a:off x="5585297" y="1303802"/>
            <a:ext cx="6078166" cy="1077218"/>
          </a:xfrm>
          <a:prstGeom prst="rect">
            <a:avLst/>
          </a:prstGeom>
          <a:noFill/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-que des additions </a:t>
            </a:r>
          </a:p>
          <a:p>
            <a:r>
              <a:rPr lang="fr-FR" sz="3200" dirty="0">
                <a:solidFill>
                  <a:srgbClr val="FF0000"/>
                </a:solidFill>
              </a:rPr>
              <a:t>-pas plus d’une fois chaque nombre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="" xmlns:a16="http://schemas.microsoft.com/office/drawing/2014/main" id="{9E053E57-063E-4D1F-928F-76CD45195B1C}"/>
              </a:ext>
            </a:extLst>
          </p:cNvPr>
          <p:cNvGrpSpPr/>
          <p:nvPr/>
        </p:nvGrpSpPr>
        <p:grpSpPr>
          <a:xfrm>
            <a:off x="4781644" y="2889605"/>
            <a:ext cx="794759" cy="1078790"/>
            <a:chOff x="1540713" y="1248465"/>
            <a:chExt cx="2409825" cy="3288186"/>
          </a:xfrm>
        </p:grpSpPr>
        <p:sp>
          <p:nvSpPr>
            <p:cNvPr id="19" name="Rectangle : coins arrondis 1">
              <a:extLst>
                <a:ext uri="{FF2B5EF4-FFF2-40B4-BE49-F238E27FC236}">
                  <a16:creationId xmlns="" xmlns:a16="http://schemas.microsoft.com/office/drawing/2014/main" id="{2624B35C-5C56-48A1-BC10-CBD44E9E268F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="" xmlns:a16="http://schemas.microsoft.com/office/drawing/2014/main" id="{08CDB495-AC40-4C35-B1B1-8A5CA63E0CF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77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585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31927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 et calculs</a:t>
            </a:r>
            <a:b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BF012F0B-3E43-4074-8E81-98D4422AB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7521" y="3602037"/>
            <a:ext cx="10897385" cy="979691"/>
          </a:xfrm>
        </p:spPr>
        <p:txBody>
          <a:bodyPr>
            <a:normAutofit/>
          </a:bodyPr>
          <a:lstStyle/>
          <a:p>
            <a:r>
              <a:rPr lang="fr-FR" sz="6000" dirty="0"/>
              <a:t>Technique opératoire de l’addition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49 + 28  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="" xmlns:a16="http://schemas.microsoft.com/office/drawing/2014/main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="" xmlns:a16="http://schemas.microsoft.com/office/drawing/2014/main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="" xmlns:a16="http://schemas.microsoft.com/office/drawing/2014/main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="" xmlns:a16="http://schemas.microsoft.com/office/drawing/2014/main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="" xmlns:a16="http://schemas.microsoft.com/office/drawing/2014/main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="" xmlns:a16="http://schemas.microsoft.com/office/drawing/2014/main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  <p:sp>
        <p:nvSpPr>
          <p:cNvPr id="10" name="Titre 1">
            <a:extLst>
              <a:ext uri="{FF2B5EF4-FFF2-40B4-BE49-F238E27FC236}">
                <a16:creationId xmlns="" xmlns:a16="http://schemas.microsoft.com/office/drawing/2014/main" id="{BCA5BD9C-E8F1-412B-B45B-4F33E920E225}"/>
              </a:ext>
            </a:extLst>
          </p:cNvPr>
          <p:cNvSpPr txBox="1">
            <a:spLocks/>
          </p:cNvSpPr>
          <p:nvPr/>
        </p:nvSpPr>
        <p:spPr>
          <a:xfrm>
            <a:off x="763166" y="156412"/>
            <a:ext cx="10515600" cy="446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/>
              <a:t>Pour t’entraîner</a:t>
            </a:r>
          </a:p>
        </p:txBody>
      </p:sp>
    </p:spTree>
    <p:extLst>
      <p:ext uri="{BB962C8B-B14F-4D97-AF65-F5344CB8AC3E}">
        <p14:creationId xmlns:p14="http://schemas.microsoft.com/office/powerpoint/2010/main" val="38642268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9733</TotalTime>
  <Words>542</Words>
  <Application>Microsoft Office PowerPoint</Application>
  <PresentationFormat>Personnalisé</PresentationFormat>
  <Paragraphs>98</Paragraphs>
  <Slides>20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Mercredi  27 mai 2020</vt:lpstr>
      <vt:lpstr>Calcul mental</vt:lpstr>
      <vt:lpstr>Présentation PowerPoint</vt:lpstr>
      <vt:lpstr>Présentation PowerPoint</vt:lpstr>
      <vt:lpstr>Trouver le bon nombre</vt:lpstr>
      <vt:lpstr>Trouver le bon nombre</vt:lpstr>
      <vt:lpstr>Trouver le bon nombre</vt:lpstr>
      <vt:lpstr>Nombres et calculs </vt:lpstr>
      <vt:lpstr>Calcule en posant l’opération : 49 + 28  </vt:lpstr>
      <vt:lpstr>Calcule en posant l’opération : 57 + 36</vt:lpstr>
      <vt:lpstr>Calcule en posant l’opération : 27 + 35 + 36</vt:lpstr>
      <vt:lpstr>Calcule en posant l’opération : 29 + 18 + 45</vt:lpstr>
      <vt:lpstr>Calcule en posant l’opération : 48 + 8 + 33</vt:lpstr>
      <vt:lpstr>Calcule en posant l’opération : 37 + 45 + 6</vt:lpstr>
      <vt:lpstr>Problèmes</vt:lpstr>
      <vt:lpstr>Pour t’entraîner</vt:lpstr>
      <vt:lpstr>Première situation</vt:lpstr>
      <vt:lpstr>Deuxième situation</vt:lpstr>
      <vt:lpstr>Troisième situation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366</cp:revision>
  <dcterms:created xsi:type="dcterms:W3CDTF">2020-03-19T21:38:13Z</dcterms:created>
  <dcterms:modified xsi:type="dcterms:W3CDTF">2020-05-12T06:47:33Z</dcterms:modified>
</cp:coreProperties>
</file>