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3" r:id="rId2"/>
    <p:sldId id="425" r:id="rId3"/>
    <p:sldId id="656" r:id="rId4"/>
    <p:sldId id="658" r:id="rId5"/>
    <p:sldId id="659" r:id="rId6"/>
    <p:sldId id="660" r:id="rId7"/>
    <p:sldId id="661" r:id="rId8"/>
    <p:sldId id="662" r:id="rId9"/>
    <p:sldId id="647" r:id="rId10"/>
    <p:sldId id="663" r:id="rId11"/>
    <p:sldId id="664" r:id="rId12"/>
    <p:sldId id="665" r:id="rId13"/>
    <p:sldId id="666" r:id="rId14"/>
    <p:sldId id="431" r:id="rId15"/>
    <p:sldId id="642" r:id="rId16"/>
    <p:sldId id="632" r:id="rId17"/>
    <p:sldId id="633" r:id="rId18"/>
    <p:sldId id="634" r:id="rId19"/>
    <p:sldId id="439" r:id="rId20"/>
    <p:sldId id="645" r:id="rId21"/>
    <p:sldId id="650" r:id="rId22"/>
    <p:sldId id="651" r:id="rId23"/>
    <p:sldId id="652" r:id="rId24"/>
    <p:sldId id="654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B4D"/>
    <a:srgbClr val="CC99FF"/>
    <a:srgbClr val="FF00FF"/>
    <a:srgbClr val="FFE7FC"/>
    <a:srgbClr val="FFCCFF"/>
    <a:srgbClr val="E76F0B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6" autoAdjust="0"/>
    <p:restoredTop sz="82069" autoAdjust="0"/>
  </p:normalViewPr>
  <p:slideViewPr>
    <p:cSldViewPr snapToGrid="0">
      <p:cViewPr varScale="1">
        <p:scale>
          <a:sx n="73" d="100"/>
          <a:sy n="73" d="100"/>
        </p:scale>
        <p:origin x="-970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9D00C3-EE8F-4E01-9930-54A4B833198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E7262B0-F7FC-4A01-B8C3-818E6D740C80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6ABFA06-0454-4670-AF62-257A9AAA31E0}" type="presOf" srcId="{5DE07056-2EA7-4D22-8EF2-EE547050C301}" destId="{727EC45C-35A9-4A38-8DFB-F917F09A3120}" srcOrd="0" destOrd="0" presId="urn:microsoft.com/office/officeart/2005/8/layout/matrix3"/>
    <dgm:cxn modelId="{CDDFC4CD-F857-47C3-A6CD-EAD5E144BECA}" type="presOf" srcId="{DF0E4A58-C766-47C9-A1C7-B1F146D59A9D}" destId="{6F14DA0D-ED77-4A44-BD68-C29FBFFACE63}" srcOrd="0" destOrd="0" presId="urn:microsoft.com/office/officeart/2005/8/layout/matrix3"/>
    <dgm:cxn modelId="{0AB1BAA1-F0B3-4177-BBB6-EA17788D1E55}" type="presOf" srcId="{113A100D-6AAD-4D11-B014-949EF7803463}" destId="{E6A5FB3D-716E-4D66-B40B-7A0AE339F06F}" srcOrd="0" destOrd="0" presId="urn:microsoft.com/office/officeart/2005/8/layout/matrix3"/>
    <dgm:cxn modelId="{FDBDE764-65AA-4F1E-AB7F-90D8851BCB9D}" type="presParOf" srcId="{727EC45C-35A9-4A38-8DFB-F917F09A3120}" destId="{103D05D9-8320-477B-BE9A-E69D138381FD}" srcOrd="0" destOrd="0" presId="urn:microsoft.com/office/officeart/2005/8/layout/matrix3"/>
    <dgm:cxn modelId="{1981A7A1-FA6E-4DD8-9783-49AB0E2AB9E5}" type="presParOf" srcId="{727EC45C-35A9-4A38-8DFB-F917F09A3120}" destId="{6F14DA0D-ED77-4A44-BD68-C29FBFFACE63}" srcOrd="1" destOrd="0" presId="urn:microsoft.com/office/officeart/2005/8/layout/matrix3"/>
    <dgm:cxn modelId="{A652C7F9-F8E2-45CE-92B9-C9A234A7F183}" type="presParOf" srcId="{727EC45C-35A9-4A38-8DFB-F917F09A3120}" destId="{E6A5FB3D-716E-4D66-B40B-7A0AE339F06F}" srcOrd="2" destOrd="0" presId="urn:microsoft.com/office/officeart/2005/8/layout/matrix3"/>
    <dgm:cxn modelId="{F536CA97-89CA-4B46-8992-9745A4A08856}" type="presParOf" srcId="{727EC45C-35A9-4A38-8DFB-F917F09A3120}" destId="{AFDD0E0C-48EF-4650-8CD4-5342FCD802A5}" srcOrd="3" destOrd="0" presId="urn:microsoft.com/office/officeart/2005/8/layout/matrix3"/>
    <dgm:cxn modelId="{9F53738C-DC2C-4A6A-A3D1-3AC82F72007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3FFEF4CB-4958-49B2-A8F5-81E07581E88B}" type="presOf" srcId="{113A100D-6AAD-4D11-B014-949EF7803463}" destId="{E6A5FB3D-716E-4D66-B40B-7A0AE339F06F}" srcOrd="0" destOrd="0" presId="urn:microsoft.com/office/officeart/2005/8/layout/matrix3"/>
    <dgm:cxn modelId="{59E4F738-2E64-437B-82F5-593D95CB3686}" type="presOf" srcId="{DF0E4A58-C766-47C9-A1C7-B1F146D59A9D}" destId="{6F14DA0D-ED77-4A44-BD68-C29FBFFACE63}" srcOrd="0" destOrd="0" presId="urn:microsoft.com/office/officeart/2005/8/layout/matrix3"/>
    <dgm:cxn modelId="{5BE65D11-9058-4B50-AF99-EF89824EDC99}" type="presOf" srcId="{A8A031E9-5D48-4FCA-BFE6-7D585C9F8980}" destId="{FA915A91-1BB6-4D0B-8562-878ABA12074B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FBFE281F-EB8F-4BF8-8B1C-48DBC3742BE9}" type="presOf" srcId="{04D1682D-527C-479C-9D64-5968A6AC6F31}" destId="{AFDD0E0C-48EF-4650-8CD4-5342FCD802A5}" srcOrd="0" destOrd="0" presId="urn:microsoft.com/office/officeart/2005/8/layout/matrix3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387CE86C-2214-43AD-83BA-897AE33DFCA7}" type="presOf" srcId="{5DE07056-2EA7-4D22-8EF2-EE547050C301}" destId="{727EC45C-35A9-4A38-8DFB-F917F09A3120}" srcOrd="0" destOrd="0" presId="urn:microsoft.com/office/officeart/2005/8/layout/matrix3"/>
    <dgm:cxn modelId="{F6FBA71A-B788-4753-AF2B-784B48707E5B}" type="presParOf" srcId="{727EC45C-35A9-4A38-8DFB-F917F09A3120}" destId="{103D05D9-8320-477B-BE9A-E69D138381FD}" srcOrd="0" destOrd="0" presId="urn:microsoft.com/office/officeart/2005/8/layout/matrix3"/>
    <dgm:cxn modelId="{7E2F729E-F4B0-46DF-8FDA-B028968EE015}" type="presParOf" srcId="{727EC45C-35A9-4A38-8DFB-F917F09A3120}" destId="{6F14DA0D-ED77-4A44-BD68-C29FBFFACE63}" srcOrd="1" destOrd="0" presId="urn:microsoft.com/office/officeart/2005/8/layout/matrix3"/>
    <dgm:cxn modelId="{E7D1CF47-F2C7-4C44-A9BD-C503F3FFCE4A}" type="presParOf" srcId="{727EC45C-35A9-4A38-8DFB-F917F09A3120}" destId="{E6A5FB3D-716E-4D66-B40B-7A0AE339F06F}" srcOrd="2" destOrd="0" presId="urn:microsoft.com/office/officeart/2005/8/layout/matrix3"/>
    <dgm:cxn modelId="{6C13C901-9435-4323-85C3-7F4A2924E689}" type="presParOf" srcId="{727EC45C-35A9-4A38-8DFB-F917F09A3120}" destId="{AFDD0E0C-48EF-4650-8CD4-5342FCD802A5}" srcOrd="3" destOrd="0" presId="urn:microsoft.com/office/officeart/2005/8/layout/matrix3"/>
    <dgm:cxn modelId="{0B24826F-9D0B-44C2-8A7B-178ED75A2863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9D00C3-EE8F-4E01-9930-54A4B833198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E7262B0-F7FC-4A01-B8C3-818E6D740C80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6ABFA06-0454-4670-AF62-257A9AAA31E0}" type="presOf" srcId="{5DE07056-2EA7-4D22-8EF2-EE547050C301}" destId="{727EC45C-35A9-4A38-8DFB-F917F09A3120}" srcOrd="0" destOrd="0" presId="urn:microsoft.com/office/officeart/2005/8/layout/matrix3"/>
    <dgm:cxn modelId="{CDDFC4CD-F857-47C3-A6CD-EAD5E144BECA}" type="presOf" srcId="{DF0E4A58-C766-47C9-A1C7-B1F146D59A9D}" destId="{6F14DA0D-ED77-4A44-BD68-C29FBFFACE63}" srcOrd="0" destOrd="0" presId="urn:microsoft.com/office/officeart/2005/8/layout/matrix3"/>
    <dgm:cxn modelId="{0AB1BAA1-F0B3-4177-BBB6-EA17788D1E55}" type="presOf" srcId="{113A100D-6AAD-4D11-B014-949EF7803463}" destId="{E6A5FB3D-716E-4D66-B40B-7A0AE339F06F}" srcOrd="0" destOrd="0" presId="urn:microsoft.com/office/officeart/2005/8/layout/matrix3"/>
    <dgm:cxn modelId="{FDBDE764-65AA-4F1E-AB7F-90D8851BCB9D}" type="presParOf" srcId="{727EC45C-35A9-4A38-8DFB-F917F09A3120}" destId="{103D05D9-8320-477B-BE9A-E69D138381FD}" srcOrd="0" destOrd="0" presId="urn:microsoft.com/office/officeart/2005/8/layout/matrix3"/>
    <dgm:cxn modelId="{1981A7A1-FA6E-4DD8-9783-49AB0E2AB9E5}" type="presParOf" srcId="{727EC45C-35A9-4A38-8DFB-F917F09A3120}" destId="{6F14DA0D-ED77-4A44-BD68-C29FBFFACE63}" srcOrd="1" destOrd="0" presId="urn:microsoft.com/office/officeart/2005/8/layout/matrix3"/>
    <dgm:cxn modelId="{A652C7F9-F8E2-45CE-92B9-C9A234A7F183}" type="presParOf" srcId="{727EC45C-35A9-4A38-8DFB-F917F09A3120}" destId="{E6A5FB3D-716E-4D66-B40B-7A0AE339F06F}" srcOrd="2" destOrd="0" presId="urn:microsoft.com/office/officeart/2005/8/layout/matrix3"/>
    <dgm:cxn modelId="{F536CA97-89CA-4B46-8992-9745A4A08856}" type="presParOf" srcId="{727EC45C-35A9-4A38-8DFB-F917F09A3120}" destId="{AFDD0E0C-48EF-4650-8CD4-5342FCD802A5}" srcOrd="3" destOrd="0" presId="urn:microsoft.com/office/officeart/2005/8/layout/matrix3"/>
    <dgm:cxn modelId="{9F53738C-DC2C-4A6A-A3D1-3AC82F72007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9D00C3-EE8F-4E01-9930-54A4B833198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E7262B0-F7FC-4A01-B8C3-818E6D740C80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6ABFA06-0454-4670-AF62-257A9AAA31E0}" type="presOf" srcId="{5DE07056-2EA7-4D22-8EF2-EE547050C301}" destId="{727EC45C-35A9-4A38-8DFB-F917F09A3120}" srcOrd="0" destOrd="0" presId="urn:microsoft.com/office/officeart/2005/8/layout/matrix3"/>
    <dgm:cxn modelId="{CDDFC4CD-F857-47C3-A6CD-EAD5E144BECA}" type="presOf" srcId="{DF0E4A58-C766-47C9-A1C7-B1F146D59A9D}" destId="{6F14DA0D-ED77-4A44-BD68-C29FBFFACE63}" srcOrd="0" destOrd="0" presId="urn:microsoft.com/office/officeart/2005/8/layout/matrix3"/>
    <dgm:cxn modelId="{0AB1BAA1-F0B3-4177-BBB6-EA17788D1E55}" type="presOf" srcId="{113A100D-6AAD-4D11-B014-949EF7803463}" destId="{E6A5FB3D-716E-4D66-B40B-7A0AE339F06F}" srcOrd="0" destOrd="0" presId="urn:microsoft.com/office/officeart/2005/8/layout/matrix3"/>
    <dgm:cxn modelId="{FDBDE764-65AA-4F1E-AB7F-90D8851BCB9D}" type="presParOf" srcId="{727EC45C-35A9-4A38-8DFB-F917F09A3120}" destId="{103D05D9-8320-477B-BE9A-E69D138381FD}" srcOrd="0" destOrd="0" presId="urn:microsoft.com/office/officeart/2005/8/layout/matrix3"/>
    <dgm:cxn modelId="{1981A7A1-FA6E-4DD8-9783-49AB0E2AB9E5}" type="presParOf" srcId="{727EC45C-35A9-4A38-8DFB-F917F09A3120}" destId="{6F14DA0D-ED77-4A44-BD68-C29FBFFACE63}" srcOrd="1" destOrd="0" presId="urn:microsoft.com/office/officeart/2005/8/layout/matrix3"/>
    <dgm:cxn modelId="{A652C7F9-F8E2-45CE-92B9-C9A234A7F183}" type="presParOf" srcId="{727EC45C-35A9-4A38-8DFB-F917F09A3120}" destId="{E6A5FB3D-716E-4D66-B40B-7A0AE339F06F}" srcOrd="2" destOrd="0" presId="urn:microsoft.com/office/officeart/2005/8/layout/matrix3"/>
    <dgm:cxn modelId="{F536CA97-89CA-4B46-8992-9745A4A08856}" type="presParOf" srcId="{727EC45C-35A9-4A38-8DFB-F917F09A3120}" destId="{AFDD0E0C-48EF-4650-8CD4-5342FCD802A5}" srcOrd="3" destOrd="0" presId="urn:microsoft.com/office/officeart/2005/8/layout/matrix3"/>
    <dgm:cxn modelId="{9F53738C-DC2C-4A6A-A3D1-3AC82F72007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9D00C3-EE8F-4E01-9930-54A4B833198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E7262B0-F7FC-4A01-B8C3-818E6D740C80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6ABFA06-0454-4670-AF62-257A9AAA31E0}" type="presOf" srcId="{5DE07056-2EA7-4D22-8EF2-EE547050C301}" destId="{727EC45C-35A9-4A38-8DFB-F917F09A3120}" srcOrd="0" destOrd="0" presId="urn:microsoft.com/office/officeart/2005/8/layout/matrix3"/>
    <dgm:cxn modelId="{CDDFC4CD-F857-47C3-A6CD-EAD5E144BECA}" type="presOf" srcId="{DF0E4A58-C766-47C9-A1C7-B1F146D59A9D}" destId="{6F14DA0D-ED77-4A44-BD68-C29FBFFACE63}" srcOrd="0" destOrd="0" presId="urn:microsoft.com/office/officeart/2005/8/layout/matrix3"/>
    <dgm:cxn modelId="{0AB1BAA1-F0B3-4177-BBB6-EA17788D1E55}" type="presOf" srcId="{113A100D-6AAD-4D11-B014-949EF7803463}" destId="{E6A5FB3D-716E-4D66-B40B-7A0AE339F06F}" srcOrd="0" destOrd="0" presId="urn:microsoft.com/office/officeart/2005/8/layout/matrix3"/>
    <dgm:cxn modelId="{FDBDE764-65AA-4F1E-AB7F-90D8851BCB9D}" type="presParOf" srcId="{727EC45C-35A9-4A38-8DFB-F917F09A3120}" destId="{103D05D9-8320-477B-BE9A-E69D138381FD}" srcOrd="0" destOrd="0" presId="urn:microsoft.com/office/officeart/2005/8/layout/matrix3"/>
    <dgm:cxn modelId="{1981A7A1-FA6E-4DD8-9783-49AB0E2AB9E5}" type="presParOf" srcId="{727EC45C-35A9-4A38-8DFB-F917F09A3120}" destId="{6F14DA0D-ED77-4A44-BD68-C29FBFFACE63}" srcOrd="1" destOrd="0" presId="urn:microsoft.com/office/officeart/2005/8/layout/matrix3"/>
    <dgm:cxn modelId="{A652C7F9-F8E2-45CE-92B9-C9A234A7F183}" type="presParOf" srcId="{727EC45C-35A9-4A38-8DFB-F917F09A3120}" destId="{E6A5FB3D-716E-4D66-B40B-7A0AE339F06F}" srcOrd="2" destOrd="0" presId="urn:microsoft.com/office/officeart/2005/8/layout/matrix3"/>
    <dgm:cxn modelId="{F536CA97-89CA-4B46-8992-9745A4A08856}" type="presParOf" srcId="{727EC45C-35A9-4A38-8DFB-F917F09A3120}" destId="{AFDD0E0C-48EF-4650-8CD4-5342FCD802A5}" srcOrd="3" destOrd="0" presId="urn:microsoft.com/office/officeart/2005/8/layout/matrix3"/>
    <dgm:cxn modelId="{9F53738C-DC2C-4A6A-A3D1-3AC82F72007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E07056-2EA7-4D22-8EF2-EE547050C301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F0E4A58-C766-47C9-A1C7-B1F146D59A9D}">
      <dgm:prSet phldrT="[Texte]"/>
      <dgm:spPr>
        <a:solidFill>
          <a:srgbClr val="0070C0"/>
        </a:solidFill>
      </dgm:spPr>
      <dgm:t>
        <a:bodyPr/>
        <a:lstStyle/>
        <a:p>
          <a:r>
            <a:rPr lang="fr-FR" dirty="0"/>
            <a:t>A</a:t>
          </a:r>
        </a:p>
      </dgm:t>
    </dgm:pt>
    <dgm:pt modelId="{2198CEE6-99BA-493C-9BE9-449E6123137B}" type="parTrans" cxnId="{C8C93E8A-3744-4AD4-AEDB-4BBE9106EFCB}">
      <dgm:prSet/>
      <dgm:spPr/>
      <dgm:t>
        <a:bodyPr/>
        <a:lstStyle/>
        <a:p>
          <a:endParaRPr lang="fr-FR"/>
        </a:p>
      </dgm:t>
    </dgm:pt>
    <dgm:pt modelId="{0BCCB675-952C-4183-8951-7A74ED39204D}" type="sibTrans" cxnId="{C8C93E8A-3744-4AD4-AEDB-4BBE9106EFCB}">
      <dgm:prSet/>
      <dgm:spPr/>
      <dgm:t>
        <a:bodyPr/>
        <a:lstStyle/>
        <a:p>
          <a:endParaRPr lang="fr-FR"/>
        </a:p>
      </dgm:t>
    </dgm:pt>
    <dgm:pt modelId="{113A100D-6AAD-4D11-B014-949EF7803463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B</a:t>
          </a:r>
        </a:p>
      </dgm:t>
    </dgm:pt>
    <dgm:pt modelId="{14F9430D-7584-47B8-964C-AE0DDD9E583F}" type="parTrans" cxnId="{72F3F4B2-2E2B-4728-862B-E84F5E8AA2EA}">
      <dgm:prSet/>
      <dgm:spPr/>
      <dgm:t>
        <a:bodyPr/>
        <a:lstStyle/>
        <a:p>
          <a:endParaRPr lang="fr-FR"/>
        </a:p>
      </dgm:t>
    </dgm:pt>
    <dgm:pt modelId="{F2F44FD8-111A-4621-ACBC-98026BDF143D}" type="sibTrans" cxnId="{72F3F4B2-2E2B-4728-862B-E84F5E8AA2EA}">
      <dgm:prSet/>
      <dgm:spPr/>
      <dgm:t>
        <a:bodyPr/>
        <a:lstStyle/>
        <a:p>
          <a:endParaRPr lang="fr-FR"/>
        </a:p>
      </dgm:t>
    </dgm:pt>
    <dgm:pt modelId="{04D1682D-527C-479C-9D64-5968A6AC6F31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C</a:t>
          </a:r>
        </a:p>
      </dgm:t>
    </dgm:pt>
    <dgm:pt modelId="{5E9B82C9-8C8B-45E0-AEF6-29BE3246B81C}" type="parTrans" cxnId="{476C5D85-7A0C-4E1C-8DC9-C12198CA2F04}">
      <dgm:prSet/>
      <dgm:spPr/>
      <dgm:t>
        <a:bodyPr/>
        <a:lstStyle/>
        <a:p>
          <a:endParaRPr lang="fr-FR"/>
        </a:p>
      </dgm:t>
    </dgm:pt>
    <dgm:pt modelId="{9FCA7EA8-4F3D-4DFD-B3A3-3EA32A841B49}" type="sibTrans" cxnId="{476C5D85-7A0C-4E1C-8DC9-C12198CA2F04}">
      <dgm:prSet/>
      <dgm:spPr/>
      <dgm:t>
        <a:bodyPr/>
        <a:lstStyle/>
        <a:p>
          <a:endParaRPr lang="fr-FR"/>
        </a:p>
      </dgm:t>
    </dgm:pt>
    <dgm:pt modelId="{A8A031E9-5D48-4FCA-BFE6-7D585C9F8980}">
      <dgm:prSet phldrT="[Texte]"/>
      <dgm:spPr>
        <a:solidFill>
          <a:srgbClr val="FF0000"/>
        </a:solidFill>
      </dgm:spPr>
      <dgm:t>
        <a:bodyPr/>
        <a:lstStyle/>
        <a:p>
          <a:r>
            <a:rPr lang="fr-FR" dirty="0"/>
            <a:t>D</a:t>
          </a:r>
        </a:p>
      </dgm:t>
    </dgm:pt>
    <dgm:pt modelId="{20B0E70D-1D84-4A96-BF2F-D70C0E213854}" type="parTrans" cxnId="{D926CA7A-BEA9-4F1B-BC5B-A5BF49C06853}">
      <dgm:prSet/>
      <dgm:spPr/>
      <dgm:t>
        <a:bodyPr/>
        <a:lstStyle/>
        <a:p>
          <a:endParaRPr lang="fr-FR"/>
        </a:p>
      </dgm:t>
    </dgm:pt>
    <dgm:pt modelId="{76B5FF1B-2285-4047-8B6D-7B10C0AEEA30}" type="sibTrans" cxnId="{D926CA7A-BEA9-4F1B-BC5B-A5BF49C06853}">
      <dgm:prSet/>
      <dgm:spPr/>
      <dgm:t>
        <a:bodyPr/>
        <a:lstStyle/>
        <a:p>
          <a:endParaRPr lang="fr-FR"/>
        </a:p>
      </dgm:t>
    </dgm:pt>
    <dgm:pt modelId="{727EC45C-35A9-4A38-8DFB-F917F09A3120}" type="pres">
      <dgm:prSet presAssocID="{5DE07056-2EA7-4D22-8EF2-EE547050C301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03D05D9-8320-477B-BE9A-E69D138381FD}" type="pres">
      <dgm:prSet presAssocID="{5DE07056-2EA7-4D22-8EF2-EE547050C301}" presName="diamond" presStyleLbl="bgShp" presStyleIdx="0" presStyleCnt="1"/>
      <dgm:spPr>
        <a:solidFill>
          <a:schemeClr val="bg1">
            <a:lumMod val="65000"/>
          </a:schemeClr>
        </a:solidFill>
      </dgm:spPr>
    </dgm:pt>
    <dgm:pt modelId="{6F14DA0D-ED77-4A44-BD68-C29FBFFACE63}" type="pres">
      <dgm:prSet presAssocID="{5DE07056-2EA7-4D22-8EF2-EE547050C301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A5FB3D-716E-4D66-B40B-7A0AE339F06F}" type="pres">
      <dgm:prSet presAssocID="{5DE07056-2EA7-4D22-8EF2-EE547050C301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DD0E0C-48EF-4650-8CD4-5342FCD802A5}" type="pres">
      <dgm:prSet presAssocID="{5DE07056-2EA7-4D22-8EF2-EE547050C301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915A91-1BB6-4D0B-8562-878ABA12074B}" type="pres">
      <dgm:prSet presAssocID="{5DE07056-2EA7-4D22-8EF2-EE547050C301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19D00C3-EE8F-4E01-9930-54A4B8331983}" type="presOf" srcId="{A8A031E9-5D48-4FCA-BFE6-7D585C9F8980}" destId="{FA915A91-1BB6-4D0B-8562-878ABA12074B}" srcOrd="0" destOrd="0" presId="urn:microsoft.com/office/officeart/2005/8/layout/matrix3"/>
    <dgm:cxn modelId="{72F3F4B2-2E2B-4728-862B-E84F5E8AA2EA}" srcId="{5DE07056-2EA7-4D22-8EF2-EE547050C301}" destId="{113A100D-6AAD-4D11-B014-949EF7803463}" srcOrd="1" destOrd="0" parTransId="{14F9430D-7584-47B8-964C-AE0DDD9E583F}" sibTransId="{F2F44FD8-111A-4621-ACBC-98026BDF143D}"/>
    <dgm:cxn modelId="{C8C93E8A-3744-4AD4-AEDB-4BBE9106EFCB}" srcId="{5DE07056-2EA7-4D22-8EF2-EE547050C301}" destId="{DF0E4A58-C766-47C9-A1C7-B1F146D59A9D}" srcOrd="0" destOrd="0" parTransId="{2198CEE6-99BA-493C-9BE9-449E6123137B}" sibTransId="{0BCCB675-952C-4183-8951-7A74ED39204D}"/>
    <dgm:cxn modelId="{FE7262B0-F7FC-4A01-B8C3-818E6D740C80}" type="presOf" srcId="{04D1682D-527C-479C-9D64-5968A6AC6F31}" destId="{AFDD0E0C-48EF-4650-8CD4-5342FCD802A5}" srcOrd="0" destOrd="0" presId="urn:microsoft.com/office/officeart/2005/8/layout/matrix3"/>
    <dgm:cxn modelId="{476C5D85-7A0C-4E1C-8DC9-C12198CA2F04}" srcId="{5DE07056-2EA7-4D22-8EF2-EE547050C301}" destId="{04D1682D-527C-479C-9D64-5968A6AC6F31}" srcOrd="2" destOrd="0" parTransId="{5E9B82C9-8C8B-45E0-AEF6-29BE3246B81C}" sibTransId="{9FCA7EA8-4F3D-4DFD-B3A3-3EA32A841B49}"/>
    <dgm:cxn modelId="{D926CA7A-BEA9-4F1B-BC5B-A5BF49C06853}" srcId="{5DE07056-2EA7-4D22-8EF2-EE547050C301}" destId="{A8A031E9-5D48-4FCA-BFE6-7D585C9F8980}" srcOrd="3" destOrd="0" parTransId="{20B0E70D-1D84-4A96-BF2F-D70C0E213854}" sibTransId="{76B5FF1B-2285-4047-8B6D-7B10C0AEEA30}"/>
    <dgm:cxn modelId="{66ABFA06-0454-4670-AF62-257A9AAA31E0}" type="presOf" srcId="{5DE07056-2EA7-4D22-8EF2-EE547050C301}" destId="{727EC45C-35A9-4A38-8DFB-F917F09A3120}" srcOrd="0" destOrd="0" presId="urn:microsoft.com/office/officeart/2005/8/layout/matrix3"/>
    <dgm:cxn modelId="{CDDFC4CD-F857-47C3-A6CD-EAD5E144BECA}" type="presOf" srcId="{DF0E4A58-C766-47C9-A1C7-B1F146D59A9D}" destId="{6F14DA0D-ED77-4A44-BD68-C29FBFFACE63}" srcOrd="0" destOrd="0" presId="urn:microsoft.com/office/officeart/2005/8/layout/matrix3"/>
    <dgm:cxn modelId="{0AB1BAA1-F0B3-4177-BBB6-EA17788D1E55}" type="presOf" srcId="{113A100D-6AAD-4D11-B014-949EF7803463}" destId="{E6A5FB3D-716E-4D66-B40B-7A0AE339F06F}" srcOrd="0" destOrd="0" presId="urn:microsoft.com/office/officeart/2005/8/layout/matrix3"/>
    <dgm:cxn modelId="{FDBDE764-65AA-4F1E-AB7F-90D8851BCB9D}" type="presParOf" srcId="{727EC45C-35A9-4A38-8DFB-F917F09A3120}" destId="{103D05D9-8320-477B-BE9A-E69D138381FD}" srcOrd="0" destOrd="0" presId="urn:microsoft.com/office/officeart/2005/8/layout/matrix3"/>
    <dgm:cxn modelId="{1981A7A1-FA6E-4DD8-9783-49AB0E2AB9E5}" type="presParOf" srcId="{727EC45C-35A9-4A38-8DFB-F917F09A3120}" destId="{6F14DA0D-ED77-4A44-BD68-C29FBFFACE63}" srcOrd="1" destOrd="0" presId="urn:microsoft.com/office/officeart/2005/8/layout/matrix3"/>
    <dgm:cxn modelId="{A652C7F9-F8E2-45CE-92B9-C9A234A7F183}" type="presParOf" srcId="{727EC45C-35A9-4A38-8DFB-F917F09A3120}" destId="{E6A5FB3D-716E-4D66-B40B-7A0AE339F06F}" srcOrd="2" destOrd="0" presId="urn:microsoft.com/office/officeart/2005/8/layout/matrix3"/>
    <dgm:cxn modelId="{F536CA97-89CA-4B46-8992-9745A4A08856}" type="presParOf" srcId="{727EC45C-35A9-4A38-8DFB-F917F09A3120}" destId="{AFDD0E0C-48EF-4650-8CD4-5342FCD802A5}" srcOrd="3" destOrd="0" presId="urn:microsoft.com/office/officeart/2005/8/layout/matrix3"/>
    <dgm:cxn modelId="{9F53738C-DC2C-4A6A-A3D1-3AC82F72007E}" type="presParOf" srcId="{727EC45C-35A9-4A38-8DFB-F917F09A3120}" destId="{FA915A91-1BB6-4D0B-8562-878ABA12074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D05D9-8320-477B-BE9A-E69D138381FD}">
      <dsp:nvSpPr>
        <dsp:cNvPr id="0" name=""/>
        <dsp:cNvSpPr/>
      </dsp:nvSpPr>
      <dsp:spPr>
        <a:xfrm>
          <a:off x="31221" y="0"/>
          <a:ext cx="2690283" cy="2690283"/>
        </a:xfrm>
        <a:prstGeom prst="diamond">
          <a:avLst/>
        </a:prstGeom>
        <a:solidFill>
          <a:schemeClr val="bg1">
            <a:lumMod val="6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4DA0D-ED77-4A44-BD68-C29FBFFACE63}">
      <dsp:nvSpPr>
        <dsp:cNvPr id="0" name=""/>
        <dsp:cNvSpPr/>
      </dsp:nvSpPr>
      <dsp:spPr>
        <a:xfrm>
          <a:off x="286798" y="255576"/>
          <a:ext cx="1049210" cy="1049210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A</a:t>
          </a:r>
        </a:p>
      </dsp:txBody>
      <dsp:txXfrm>
        <a:off x="338016" y="306794"/>
        <a:ext cx="946774" cy="946774"/>
      </dsp:txXfrm>
    </dsp:sp>
    <dsp:sp modelId="{E6A5FB3D-716E-4D66-B40B-7A0AE339F06F}">
      <dsp:nvSpPr>
        <dsp:cNvPr id="0" name=""/>
        <dsp:cNvSpPr/>
      </dsp:nvSpPr>
      <dsp:spPr>
        <a:xfrm>
          <a:off x="1416717" y="255576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B</a:t>
          </a:r>
        </a:p>
      </dsp:txBody>
      <dsp:txXfrm>
        <a:off x="1467935" y="306794"/>
        <a:ext cx="946774" cy="946774"/>
      </dsp:txXfrm>
    </dsp:sp>
    <dsp:sp modelId="{AFDD0E0C-48EF-4650-8CD4-5342FCD802A5}">
      <dsp:nvSpPr>
        <dsp:cNvPr id="0" name=""/>
        <dsp:cNvSpPr/>
      </dsp:nvSpPr>
      <dsp:spPr>
        <a:xfrm>
          <a:off x="286798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C</a:t>
          </a:r>
        </a:p>
      </dsp:txBody>
      <dsp:txXfrm>
        <a:off x="338016" y="1436713"/>
        <a:ext cx="946774" cy="946774"/>
      </dsp:txXfrm>
    </dsp:sp>
    <dsp:sp modelId="{FA915A91-1BB6-4D0B-8562-878ABA12074B}">
      <dsp:nvSpPr>
        <dsp:cNvPr id="0" name=""/>
        <dsp:cNvSpPr/>
      </dsp:nvSpPr>
      <dsp:spPr>
        <a:xfrm>
          <a:off x="1416717" y="1385495"/>
          <a:ext cx="1049210" cy="1049210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300" kern="1200" dirty="0"/>
            <a:t>D</a:t>
          </a:r>
        </a:p>
      </dsp:txBody>
      <dsp:txXfrm>
        <a:off x="1467935" y="1436713"/>
        <a:ext cx="946774" cy="946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 ERMEL. Prévoir un modèle papier simple pour montrer comment le jeu peut être construit à la maison, pour jouer seul ou avec l’aide d’un parent, d’un frère ou d’une sœur.</a:t>
            </a:r>
          </a:p>
          <a:p>
            <a:endParaRPr lang="fr-FR" dirty="0"/>
          </a:p>
          <a:p>
            <a:r>
              <a:rPr lang="fr-FR" dirty="0"/>
              <a:t>Là, 7 calculs carte recto verso à faire très vite, sans tableau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73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dessiner les bases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094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dessiner les cases du tableau de numération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7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7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dessiner les cases du tableau de numération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7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4BBE-3187-E24C-B94A-E66E8BB7DBA8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67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 ERMEL. Prévoir un modèle papier simple pour montrer comment le jeu peut être construit à la maison, pour jouer seul ou avec l’aide d’un parent, d’un frère ou d’une sœur.</a:t>
            </a:r>
          </a:p>
          <a:p>
            <a:endParaRPr lang="fr-FR" dirty="0"/>
          </a:p>
          <a:p>
            <a:r>
              <a:rPr lang="fr-FR" dirty="0"/>
              <a:t>Là, 7 calculs carte recto verso à faire très vite, sans tableau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898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 ERMEL. Prévoir un modèle papier simple pour montrer comment le jeu peut être construit à la maison, pour jouer seul ou avec l’aide d’un parent, d’un frère ou d’une sœur.</a:t>
            </a:r>
          </a:p>
          <a:p>
            <a:endParaRPr lang="fr-FR" dirty="0"/>
          </a:p>
          <a:p>
            <a:r>
              <a:rPr lang="fr-FR" dirty="0"/>
              <a:t>Là, 7 calculs carte recto verso à faire très vite, sans tableau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081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 ERMEL. Prévoir un modèle papier simple pour montrer comment le jeu peut être construit à la maison, pour jouer seul ou avec l’aide d’un parent, d’un frère ou d’une sœur.</a:t>
            </a:r>
          </a:p>
          <a:p>
            <a:endParaRPr lang="fr-FR" dirty="0"/>
          </a:p>
          <a:p>
            <a:r>
              <a:rPr lang="fr-FR" dirty="0"/>
              <a:t>Là, 7 calculs carte recto verso à faire très vite, sans tableau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05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JEU ERMEL. Prévoir un modèle papier simple pour montrer comment le jeu peut être construit à la maison, pour jouer seul ou avec l’aide d’un parent, d’un frère ou d’une sœur.</a:t>
            </a:r>
          </a:p>
          <a:p>
            <a:endParaRPr lang="fr-FR" dirty="0"/>
          </a:p>
          <a:p>
            <a:r>
              <a:rPr lang="fr-FR" dirty="0"/>
              <a:t>Là, 7 calculs carte recto verso à faire très vite, sans tableau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14C7C3-056B-DF46-BFA3-A8A4123AC57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169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À corriger en direct pour rappel de la technique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178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Je laisse une partie à droite pour vérifier à l’aide de base 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793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42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279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6" Type="http://schemas.openxmlformats.org/officeDocument/2006/relationships/image" Target="../media/image1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tags" Target="../tags/tag47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tags" Target="../tags/tag46.xml"/><Relationship Id="rId38" Type="http://schemas.openxmlformats.org/officeDocument/2006/relationships/image" Target="../media/image2.png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37" Type="http://schemas.openxmlformats.org/officeDocument/2006/relationships/notesSlide" Target="../notesSlides/notesSlide10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Relationship Id="rId35" Type="http://schemas.openxmlformats.org/officeDocument/2006/relationships/tags" Target="../tags/tag4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Mercredi 20 mai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92731" y="1226664"/>
            <a:ext cx="3206538" cy="4335150"/>
            <a:chOff x="1540713" y="1248465"/>
            <a:chExt cx="2409825" cy="328818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85 - 10 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89034" y="1226664"/>
            <a:ext cx="3206538" cy="4335150"/>
            <a:chOff x="1540713" y="1248465"/>
            <a:chExt cx="2409825" cy="3288186"/>
          </a:xfrm>
        </p:grpSpPr>
        <p:sp>
          <p:nvSpPr>
            <p:cNvPr id="7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75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46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92731" y="1226664"/>
            <a:ext cx="3206538" cy="4335150"/>
            <a:chOff x="1540713" y="1248465"/>
            <a:chExt cx="2409825" cy="328818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43 + 40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89034" y="1226664"/>
            <a:ext cx="3206538" cy="4335150"/>
            <a:chOff x="1540713" y="1248465"/>
            <a:chExt cx="2409825" cy="3288186"/>
          </a:xfrm>
        </p:grpSpPr>
        <p:sp>
          <p:nvSpPr>
            <p:cNvPr id="7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90372" y="2297123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83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670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92731" y="1226664"/>
            <a:ext cx="3206538" cy="4335150"/>
            <a:chOff x="1540713" y="1248465"/>
            <a:chExt cx="2409825" cy="328818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62 + 30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89034" y="1226664"/>
            <a:ext cx="3206538" cy="4335150"/>
            <a:chOff x="1540713" y="1248465"/>
            <a:chExt cx="2409825" cy="3288186"/>
          </a:xfrm>
        </p:grpSpPr>
        <p:sp>
          <p:nvSpPr>
            <p:cNvPr id="7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3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92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28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92731" y="1226664"/>
            <a:ext cx="3206538" cy="4335150"/>
            <a:chOff x="1540713" y="1248465"/>
            <a:chExt cx="2409825" cy="328818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49 - 20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89034" y="1226664"/>
            <a:ext cx="3206538" cy="4335150"/>
            <a:chOff x="1540713" y="1248465"/>
            <a:chExt cx="2409825" cy="3288186"/>
          </a:xfrm>
        </p:grpSpPr>
        <p:sp>
          <p:nvSpPr>
            <p:cNvPr id="7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29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713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769847"/>
            <a:ext cx="9144000" cy="1318306"/>
          </a:xfrm>
        </p:spPr>
        <p:txBody>
          <a:bodyPr>
            <a:normAutofit fontScale="90000"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 et calculs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5097970" y="1559742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54 + 39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4235115" y="2896152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3630914" y="245568"/>
            <a:ext cx="5471521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>
                <a:solidFill>
                  <a:srgbClr val="7030A0"/>
                </a:solidFill>
                <a:latin typeface="Comic Sans MS" panose="030F0702030302020204" pitchFamily="66" charset="0"/>
              </a:rPr>
              <a:t>Le calcul d’hier</a:t>
            </a:r>
          </a:p>
        </p:txBody>
      </p:sp>
      <p:sp>
        <p:nvSpPr>
          <p:cNvPr id="65" name="SMARTInkShape-65">
            <a:extLst>
              <a:ext uri="{FF2B5EF4-FFF2-40B4-BE49-F238E27FC236}">
                <a16:creationId xmlns:a16="http://schemas.microsoft.com/office/drawing/2014/main" xmlns="" id="{5D93E59E-1998-44B0-995A-C215037566FD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626680" y="3265106"/>
            <a:ext cx="369941" cy="284547"/>
          </a:xfrm>
          <a:custGeom>
            <a:avLst/>
            <a:gdLst/>
            <a:ahLst/>
            <a:cxnLst/>
            <a:rect l="0" t="0" r="0" b="0"/>
            <a:pathLst>
              <a:path w="369941" h="284547">
                <a:moveTo>
                  <a:pt x="289783" y="0"/>
                </a:moveTo>
                <a:lnTo>
                  <a:pt x="289783" y="0"/>
                </a:lnTo>
                <a:lnTo>
                  <a:pt x="285559" y="311"/>
                </a:lnTo>
                <a:lnTo>
                  <a:pt x="250133" y="5258"/>
                </a:lnTo>
                <a:lnTo>
                  <a:pt x="233535" y="6355"/>
                </a:lnTo>
                <a:lnTo>
                  <a:pt x="219147" y="7788"/>
                </a:lnTo>
                <a:lnTo>
                  <a:pt x="173292" y="8355"/>
                </a:lnTo>
                <a:lnTo>
                  <a:pt x="124096" y="9003"/>
                </a:lnTo>
                <a:lnTo>
                  <a:pt x="74435" y="6930"/>
                </a:lnTo>
                <a:lnTo>
                  <a:pt x="31877" y="8383"/>
                </a:lnTo>
                <a:lnTo>
                  <a:pt x="30911" y="8696"/>
                </a:lnTo>
                <a:lnTo>
                  <a:pt x="30267" y="9215"/>
                </a:lnTo>
                <a:lnTo>
                  <a:pt x="29551" y="10621"/>
                </a:lnTo>
                <a:lnTo>
                  <a:pt x="21648" y="42758"/>
                </a:lnTo>
                <a:lnTo>
                  <a:pt x="11019" y="75806"/>
                </a:lnTo>
                <a:lnTo>
                  <a:pt x="3217" y="109684"/>
                </a:lnTo>
                <a:lnTo>
                  <a:pt x="0" y="142573"/>
                </a:lnTo>
                <a:lnTo>
                  <a:pt x="13509" y="138754"/>
                </a:lnTo>
                <a:lnTo>
                  <a:pt x="49866" y="125338"/>
                </a:lnTo>
                <a:lnTo>
                  <a:pt x="95071" y="120029"/>
                </a:lnTo>
                <a:lnTo>
                  <a:pt x="118017" y="116842"/>
                </a:lnTo>
                <a:lnTo>
                  <a:pt x="163667" y="117677"/>
                </a:lnTo>
                <a:lnTo>
                  <a:pt x="206967" y="121342"/>
                </a:lnTo>
                <a:lnTo>
                  <a:pt x="258201" y="135344"/>
                </a:lnTo>
                <a:lnTo>
                  <a:pt x="306109" y="153327"/>
                </a:lnTo>
                <a:lnTo>
                  <a:pt x="339720" y="172089"/>
                </a:lnTo>
                <a:lnTo>
                  <a:pt x="364271" y="199050"/>
                </a:lnTo>
                <a:lnTo>
                  <a:pt x="369401" y="210069"/>
                </a:lnTo>
                <a:lnTo>
                  <a:pt x="369940" y="216211"/>
                </a:lnTo>
                <a:lnTo>
                  <a:pt x="366538" y="226704"/>
                </a:lnTo>
                <a:lnTo>
                  <a:pt x="355287" y="242899"/>
                </a:lnTo>
                <a:lnTo>
                  <a:pt x="332447" y="258889"/>
                </a:lnTo>
                <a:lnTo>
                  <a:pt x="299579" y="272731"/>
                </a:lnTo>
                <a:lnTo>
                  <a:pt x="266184" y="280173"/>
                </a:lnTo>
                <a:lnTo>
                  <a:pt x="215355" y="284546"/>
                </a:lnTo>
                <a:lnTo>
                  <a:pt x="168009" y="283737"/>
                </a:lnTo>
                <a:lnTo>
                  <a:pt x="118179" y="275849"/>
                </a:lnTo>
                <a:lnTo>
                  <a:pt x="67420" y="263482"/>
                </a:lnTo>
                <a:lnTo>
                  <a:pt x="16559" y="24331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8" name="SMARTInkShape-Group50">
            <a:extLst>
              <a:ext uri="{FF2B5EF4-FFF2-40B4-BE49-F238E27FC236}">
                <a16:creationId xmlns:a16="http://schemas.microsoft.com/office/drawing/2014/main" xmlns="" id="{B18EB2CD-5E7E-4C44-8AEC-1031BD012D45}"/>
              </a:ext>
            </a:extLst>
          </p:cNvPr>
          <p:cNvGrpSpPr/>
          <p:nvPr/>
        </p:nvGrpSpPr>
        <p:grpSpPr>
          <a:xfrm>
            <a:off x="6365289" y="3266866"/>
            <a:ext cx="214381" cy="274078"/>
            <a:chOff x="6365289" y="3266866"/>
            <a:chExt cx="214381" cy="274078"/>
          </a:xfrm>
        </p:grpSpPr>
        <p:sp>
          <p:nvSpPr>
            <p:cNvPr id="66" name="SMARTInkShape-66">
              <a:extLst>
                <a:ext uri="{FF2B5EF4-FFF2-40B4-BE49-F238E27FC236}">
                  <a16:creationId xmlns:a16="http://schemas.microsoft.com/office/drawing/2014/main" xmlns="" id="{7F3726B9-FD4D-4867-92E6-D4EFECEC1E9C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365289" y="3266866"/>
              <a:ext cx="214381" cy="178772"/>
            </a:xfrm>
            <a:custGeom>
              <a:avLst/>
              <a:gdLst/>
              <a:ahLst/>
              <a:cxnLst/>
              <a:rect l="0" t="0" r="0" b="0"/>
              <a:pathLst>
                <a:path w="214381" h="178772">
                  <a:moveTo>
                    <a:pt x="15671" y="0"/>
                  </a:moveTo>
                  <a:lnTo>
                    <a:pt x="15671" y="0"/>
                  </a:lnTo>
                  <a:lnTo>
                    <a:pt x="21994" y="0"/>
                  </a:lnTo>
                  <a:lnTo>
                    <a:pt x="20214" y="30942"/>
                  </a:lnTo>
                  <a:lnTo>
                    <a:pt x="12718" y="63636"/>
                  </a:lnTo>
                  <a:lnTo>
                    <a:pt x="9437" y="94712"/>
                  </a:lnTo>
                  <a:lnTo>
                    <a:pt x="4385" y="128603"/>
                  </a:lnTo>
                  <a:lnTo>
                    <a:pt x="0" y="161311"/>
                  </a:lnTo>
                  <a:lnTo>
                    <a:pt x="3098" y="176501"/>
                  </a:lnTo>
                  <a:lnTo>
                    <a:pt x="3609" y="177331"/>
                  </a:lnTo>
                  <a:lnTo>
                    <a:pt x="4411" y="177884"/>
                  </a:lnTo>
                  <a:lnTo>
                    <a:pt x="6526" y="178498"/>
                  </a:lnTo>
                  <a:lnTo>
                    <a:pt x="9001" y="178771"/>
                  </a:lnTo>
                  <a:lnTo>
                    <a:pt x="29212" y="177576"/>
                  </a:lnTo>
                  <a:lnTo>
                    <a:pt x="38708" y="178051"/>
                  </a:lnTo>
                  <a:lnTo>
                    <a:pt x="84541" y="171794"/>
                  </a:lnTo>
                  <a:lnTo>
                    <a:pt x="130712" y="170704"/>
                  </a:lnTo>
                  <a:lnTo>
                    <a:pt x="178636" y="170606"/>
                  </a:lnTo>
                  <a:lnTo>
                    <a:pt x="200696" y="170910"/>
                  </a:lnTo>
                  <a:lnTo>
                    <a:pt x="213404" y="173281"/>
                  </a:lnTo>
                  <a:lnTo>
                    <a:pt x="213730" y="173009"/>
                  </a:lnTo>
                  <a:lnTo>
                    <a:pt x="214380" y="1705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SMARTInkShape-67">
              <a:extLst>
                <a:ext uri="{FF2B5EF4-FFF2-40B4-BE49-F238E27FC236}">
                  <a16:creationId xmlns:a16="http://schemas.microsoft.com/office/drawing/2014/main" xmlns="" id="{89588782-D756-4CD9-8D5E-18A815493D9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542411" y="3356361"/>
              <a:ext cx="4141" cy="184583"/>
            </a:xfrm>
            <a:custGeom>
              <a:avLst/>
              <a:gdLst/>
              <a:ahLst/>
              <a:cxnLst/>
              <a:rect l="0" t="0" r="0" b="0"/>
              <a:pathLst>
                <a:path w="4141" h="184583">
                  <a:moveTo>
                    <a:pt x="0" y="0"/>
                  </a:moveTo>
                  <a:lnTo>
                    <a:pt x="0" y="0"/>
                  </a:lnTo>
                  <a:lnTo>
                    <a:pt x="1227" y="26726"/>
                  </a:lnTo>
                  <a:lnTo>
                    <a:pt x="3277" y="56499"/>
                  </a:lnTo>
                  <a:lnTo>
                    <a:pt x="3969" y="85117"/>
                  </a:lnTo>
                  <a:lnTo>
                    <a:pt x="2891" y="115773"/>
                  </a:lnTo>
                  <a:lnTo>
                    <a:pt x="841" y="146529"/>
                  </a:lnTo>
                  <a:lnTo>
                    <a:pt x="4140" y="184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1" name="SMARTInkShape-Group51">
            <a:extLst>
              <a:ext uri="{FF2B5EF4-FFF2-40B4-BE49-F238E27FC236}">
                <a16:creationId xmlns:a16="http://schemas.microsoft.com/office/drawing/2014/main" xmlns="" id="{1AE34AB4-9ACE-4F18-892F-19814AFE16CF}"/>
              </a:ext>
            </a:extLst>
          </p:cNvPr>
          <p:cNvGrpSpPr/>
          <p:nvPr/>
        </p:nvGrpSpPr>
        <p:grpSpPr>
          <a:xfrm>
            <a:off x="4988493" y="3998477"/>
            <a:ext cx="292602" cy="186992"/>
            <a:chOff x="4988493" y="3998477"/>
            <a:chExt cx="292602" cy="186992"/>
          </a:xfrm>
        </p:grpSpPr>
        <p:sp>
          <p:nvSpPr>
            <p:cNvPr id="69" name="SMARTInkShape-68">
              <a:extLst>
                <a:ext uri="{FF2B5EF4-FFF2-40B4-BE49-F238E27FC236}">
                  <a16:creationId xmlns:a16="http://schemas.microsoft.com/office/drawing/2014/main" xmlns="" id="{053D49C8-84D3-4722-84FE-2A1E330AC83D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5090665" y="3998477"/>
              <a:ext cx="12027" cy="186992"/>
            </a:xfrm>
            <a:custGeom>
              <a:avLst/>
              <a:gdLst/>
              <a:ahLst/>
              <a:cxnLst/>
              <a:rect l="0" t="0" r="0" b="0"/>
              <a:pathLst>
                <a:path w="12027" h="186992">
                  <a:moveTo>
                    <a:pt x="0" y="2408"/>
                  </a:moveTo>
                  <a:lnTo>
                    <a:pt x="0" y="2408"/>
                  </a:lnTo>
                  <a:lnTo>
                    <a:pt x="3565" y="0"/>
                  </a:lnTo>
                  <a:lnTo>
                    <a:pt x="3756" y="181"/>
                  </a:lnTo>
                  <a:lnTo>
                    <a:pt x="4139" y="33340"/>
                  </a:lnTo>
                  <a:lnTo>
                    <a:pt x="7895" y="67102"/>
                  </a:lnTo>
                  <a:lnTo>
                    <a:pt x="9430" y="97201"/>
                  </a:lnTo>
                  <a:lnTo>
                    <a:pt x="12026" y="130592"/>
                  </a:lnTo>
                  <a:lnTo>
                    <a:pt x="9540" y="161321"/>
                  </a:lnTo>
                  <a:lnTo>
                    <a:pt x="8280" y="18699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SMARTInkShape-69">
              <a:extLst>
                <a:ext uri="{FF2B5EF4-FFF2-40B4-BE49-F238E27FC236}">
                  <a16:creationId xmlns:a16="http://schemas.microsoft.com/office/drawing/2014/main" xmlns="" id="{38EFB91D-08BD-45A2-A7F9-FD503FACEA70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4988493" y="4073604"/>
              <a:ext cx="292602" cy="11183"/>
            </a:xfrm>
            <a:custGeom>
              <a:avLst/>
              <a:gdLst/>
              <a:ahLst/>
              <a:cxnLst/>
              <a:rect l="0" t="0" r="0" b="0"/>
              <a:pathLst>
                <a:path w="292602" h="11183">
                  <a:moveTo>
                    <a:pt x="11097" y="11182"/>
                  </a:moveTo>
                  <a:lnTo>
                    <a:pt x="11097" y="11182"/>
                  </a:lnTo>
                  <a:lnTo>
                    <a:pt x="0" y="11182"/>
                  </a:lnTo>
                  <a:lnTo>
                    <a:pt x="6737" y="10871"/>
                  </a:lnTo>
                  <a:lnTo>
                    <a:pt x="55736" y="5451"/>
                  </a:lnTo>
                  <a:lnTo>
                    <a:pt x="101925" y="1395"/>
                  </a:lnTo>
                  <a:lnTo>
                    <a:pt x="150220" y="180"/>
                  </a:lnTo>
                  <a:lnTo>
                    <a:pt x="194578" y="32"/>
                  </a:lnTo>
                  <a:lnTo>
                    <a:pt x="241026" y="0"/>
                  </a:lnTo>
                  <a:lnTo>
                    <a:pt x="292601" y="2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2" name="SMARTInkShape-70">
            <a:extLst>
              <a:ext uri="{FF2B5EF4-FFF2-40B4-BE49-F238E27FC236}">
                <a16:creationId xmlns:a16="http://schemas.microsoft.com/office/drawing/2014/main" xmlns="" id="{248390AF-7320-498F-9494-E070540211A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81986" y="3934200"/>
            <a:ext cx="261017" cy="301873"/>
          </a:xfrm>
          <a:custGeom>
            <a:avLst/>
            <a:gdLst/>
            <a:ahLst/>
            <a:cxnLst/>
            <a:rect l="0" t="0" r="0" b="0"/>
            <a:pathLst>
              <a:path w="261017" h="301873">
                <a:moveTo>
                  <a:pt x="2385" y="0"/>
                </a:moveTo>
                <a:lnTo>
                  <a:pt x="2385" y="0"/>
                </a:lnTo>
                <a:lnTo>
                  <a:pt x="0" y="0"/>
                </a:lnTo>
                <a:lnTo>
                  <a:pt x="49420" y="4771"/>
                </a:lnTo>
                <a:lnTo>
                  <a:pt x="99473" y="8964"/>
                </a:lnTo>
                <a:lnTo>
                  <a:pt x="149112" y="21769"/>
                </a:lnTo>
                <a:lnTo>
                  <a:pt x="180328" y="36888"/>
                </a:lnTo>
                <a:lnTo>
                  <a:pt x="188645" y="43430"/>
                </a:lnTo>
                <a:lnTo>
                  <a:pt x="201547" y="61211"/>
                </a:lnTo>
                <a:lnTo>
                  <a:pt x="203135" y="68223"/>
                </a:lnTo>
                <a:lnTo>
                  <a:pt x="200406" y="86305"/>
                </a:lnTo>
                <a:lnTo>
                  <a:pt x="191043" y="103746"/>
                </a:lnTo>
                <a:lnTo>
                  <a:pt x="179870" y="114399"/>
                </a:lnTo>
                <a:lnTo>
                  <a:pt x="143413" y="137069"/>
                </a:lnTo>
                <a:lnTo>
                  <a:pt x="106072" y="150379"/>
                </a:lnTo>
                <a:lnTo>
                  <a:pt x="68359" y="155341"/>
                </a:lnTo>
                <a:lnTo>
                  <a:pt x="61487" y="154081"/>
                </a:lnTo>
                <a:lnTo>
                  <a:pt x="58483" y="150927"/>
                </a:lnTo>
                <a:lnTo>
                  <a:pt x="58182" y="149716"/>
                </a:lnTo>
                <a:lnTo>
                  <a:pt x="58443" y="148597"/>
                </a:lnTo>
                <a:lnTo>
                  <a:pt x="59075" y="147541"/>
                </a:lnTo>
                <a:lnTo>
                  <a:pt x="63459" y="145539"/>
                </a:lnTo>
                <a:lnTo>
                  <a:pt x="90780" y="138461"/>
                </a:lnTo>
                <a:lnTo>
                  <a:pt x="125512" y="137122"/>
                </a:lnTo>
                <a:lnTo>
                  <a:pt x="176211" y="143537"/>
                </a:lnTo>
                <a:lnTo>
                  <a:pt x="198627" y="149322"/>
                </a:lnTo>
                <a:lnTo>
                  <a:pt x="220488" y="159629"/>
                </a:lnTo>
                <a:lnTo>
                  <a:pt x="242120" y="177135"/>
                </a:lnTo>
                <a:lnTo>
                  <a:pt x="255867" y="193899"/>
                </a:lnTo>
                <a:lnTo>
                  <a:pt x="261016" y="211233"/>
                </a:lnTo>
                <a:lnTo>
                  <a:pt x="253391" y="242919"/>
                </a:lnTo>
                <a:lnTo>
                  <a:pt x="243041" y="264095"/>
                </a:lnTo>
                <a:lnTo>
                  <a:pt x="222308" y="279358"/>
                </a:lnTo>
                <a:lnTo>
                  <a:pt x="190082" y="293311"/>
                </a:lnTo>
                <a:lnTo>
                  <a:pt x="150885" y="300727"/>
                </a:lnTo>
                <a:lnTo>
                  <a:pt x="122335" y="301872"/>
                </a:lnTo>
                <a:lnTo>
                  <a:pt x="75830" y="295133"/>
                </a:lnTo>
                <a:lnTo>
                  <a:pt x="62477" y="290467"/>
                </a:lnTo>
                <a:lnTo>
                  <a:pt x="53471" y="286956"/>
                </a:lnTo>
                <a:lnTo>
                  <a:pt x="18944" y="27687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SMARTInkShape-71">
            <a:extLst>
              <a:ext uri="{FF2B5EF4-FFF2-40B4-BE49-F238E27FC236}">
                <a16:creationId xmlns:a16="http://schemas.microsoft.com/office/drawing/2014/main" xmlns="" id="{CE362B42-02F9-433E-B37F-5D5D2921E68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30329" y="3935072"/>
            <a:ext cx="244390" cy="289986"/>
          </a:xfrm>
          <a:custGeom>
            <a:avLst/>
            <a:gdLst/>
            <a:ahLst/>
            <a:cxnLst/>
            <a:rect l="0" t="0" r="0" b="0"/>
            <a:pathLst>
              <a:path w="244390" h="289986">
                <a:moveTo>
                  <a:pt x="230145" y="36969"/>
                </a:moveTo>
                <a:lnTo>
                  <a:pt x="230145" y="36969"/>
                </a:lnTo>
                <a:lnTo>
                  <a:pt x="241065" y="36659"/>
                </a:lnTo>
                <a:lnTo>
                  <a:pt x="242025" y="36141"/>
                </a:lnTo>
                <a:lnTo>
                  <a:pt x="242458" y="34562"/>
                </a:lnTo>
                <a:lnTo>
                  <a:pt x="239238" y="30094"/>
                </a:lnTo>
                <a:lnTo>
                  <a:pt x="216680" y="13901"/>
                </a:lnTo>
                <a:lnTo>
                  <a:pt x="168139" y="2393"/>
                </a:lnTo>
                <a:lnTo>
                  <a:pt x="141091" y="0"/>
                </a:lnTo>
                <a:lnTo>
                  <a:pt x="94251" y="2772"/>
                </a:lnTo>
                <a:lnTo>
                  <a:pt x="81893" y="4058"/>
                </a:lnTo>
                <a:lnTo>
                  <a:pt x="59419" y="10644"/>
                </a:lnTo>
                <a:lnTo>
                  <a:pt x="34460" y="23160"/>
                </a:lnTo>
                <a:lnTo>
                  <a:pt x="12629" y="44757"/>
                </a:lnTo>
                <a:lnTo>
                  <a:pt x="2101" y="64115"/>
                </a:lnTo>
                <a:lnTo>
                  <a:pt x="0" y="71718"/>
                </a:lnTo>
                <a:lnTo>
                  <a:pt x="3211" y="87179"/>
                </a:lnTo>
                <a:lnTo>
                  <a:pt x="19193" y="112513"/>
                </a:lnTo>
                <a:lnTo>
                  <a:pt x="35135" y="126897"/>
                </a:lnTo>
                <a:lnTo>
                  <a:pt x="60614" y="138199"/>
                </a:lnTo>
                <a:lnTo>
                  <a:pt x="93442" y="144286"/>
                </a:lnTo>
                <a:lnTo>
                  <a:pt x="126536" y="145888"/>
                </a:lnTo>
                <a:lnTo>
                  <a:pt x="138406" y="143487"/>
                </a:lnTo>
                <a:lnTo>
                  <a:pt x="156623" y="135835"/>
                </a:lnTo>
                <a:lnTo>
                  <a:pt x="179724" y="117380"/>
                </a:lnTo>
                <a:lnTo>
                  <a:pt x="206508" y="83038"/>
                </a:lnTo>
                <a:lnTo>
                  <a:pt x="212052" y="67810"/>
                </a:lnTo>
                <a:lnTo>
                  <a:pt x="213559" y="34337"/>
                </a:lnTo>
                <a:lnTo>
                  <a:pt x="213586" y="18550"/>
                </a:lnTo>
                <a:lnTo>
                  <a:pt x="214047" y="18475"/>
                </a:lnTo>
                <a:lnTo>
                  <a:pt x="215785" y="19220"/>
                </a:lnTo>
                <a:lnTo>
                  <a:pt x="216863" y="22244"/>
                </a:lnTo>
                <a:lnTo>
                  <a:pt x="216882" y="26385"/>
                </a:lnTo>
                <a:lnTo>
                  <a:pt x="214110" y="35994"/>
                </a:lnTo>
                <a:lnTo>
                  <a:pt x="224651" y="69335"/>
                </a:lnTo>
                <a:lnTo>
                  <a:pt x="233056" y="101378"/>
                </a:lnTo>
                <a:lnTo>
                  <a:pt x="239731" y="129750"/>
                </a:lnTo>
                <a:lnTo>
                  <a:pt x="244389" y="162970"/>
                </a:lnTo>
                <a:lnTo>
                  <a:pt x="239056" y="197208"/>
                </a:lnTo>
                <a:lnTo>
                  <a:pt x="237236" y="229980"/>
                </a:lnTo>
                <a:lnTo>
                  <a:pt x="228695" y="263160"/>
                </a:lnTo>
                <a:lnTo>
                  <a:pt x="221486" y="276368"/>
                </a:lnTo>
                <a:lnTo>
                  <a:pt x="215416" y="281125"/>
                </a:lnTo>
                <a:lnTo>
                  <a:pt x="210414" y="283558"/>
                </a:lnTo>
                <a:lnTo>
                  <a:pt x="159406" y="289985"/>
                </a:lnTo>
                <a:lnTo>
                  <a:pt x="116538" y="287258"/>
                </a:lnTo>
                <a:lnTo>
                  <a:pt x="68695" y="27748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SMARTInkShape-72">
            <a:extLst>
              <a:ext uri="{FF2B5EF4-FFF2-40B4-BE49-F238E27FC236}">
                <a16:creationId xmlns:a16="http://schemas.microsoft.com/office/drawing/2014/main" xmlns="" id="{54AF2DA7-6185-462A-B0F9-B2AA84A2C72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4235115" y="4355650"/>
            <a:ext cx="2643005" cy="45719"/>
          </a:xfrm>
          <a:custGeom>
            <a:avLst/>
            <a:gdLst/>
            <a:ahLst/>
            <a:cxnLst/>
            <a:rect l="0" t="0" r="0" b="0"/>
            <a:pathLst>
              <a:path w="2643005" h="45719">
                <a:moveTo>
                  <a:pt x="14258" y="37405"/>
                </a:moveTo>
                <a:lnTo>
                  <a:pt x="14258" y="37405"/>
                </a:lnTo>
                <a:lnTo>
                  <a:pt x="0" y="40984"/>
                </a:lnTo>
                <a:lnTo>
                  <a:pt x="153" y="41177"/>
                </a:lnTo>
                <a:lnTo>
                  <a:pt x="5029" y="41509"/>
                </a:lnTo>
                <a:lnTo>
                  <a:pt x="9556" y="38696"/>
                </a:lnTo>
                <a:lnTo>
                  <a:pt x="17052" y="37575"/>
                </a:lnTo>
                <a:lnTo>
                  <a:pt x="17500" y="37981"/>
                </a:lnTo>
                <a:lnTo>
                  <a:pt x="17998" y="39662"/>
                </a:lnTo>
                <a:lnTo>
                  <a:pt x="68141" y="41450"/>
                </a:lnTo>
                <a:lnTo>
                  <a:pt x="115446" y="41551"/>
                </a:lnTo>
                <a:lnTo>
                  <a:pt x="166052" y="41560"/>
                </a:lnTo>
                <a:lnTo>
                  <a:pt x="215940" y="39356"/>
                </a:lnTo>
                <a:lnTo>
                  <a:pt x="262768" y="37662"/>
                </a:lnTo>
                <a:lnTo>
                  <a:pt x="306153" y="40296"/>
                </a:lnTo>
                <a:lnTo>
                  <a:pt x="353706" y="41394"/>
                </a:lnTo>
                <a:lnTo>
                  <a:pt x="403070" y="45125"/>
                </a:lnTo>
                <a:lnTo>
                  <a:pt x="449974" y="45639"/>
                </a:lnTo>
                <a:lnTo>
                  <a:pt x="496617" y="45702"/>
                </a:lnTo>
                <a:lnTo>
                  <a:pt x="545491" y="45715"/>
                </a:lnTo>
                <a:lnTo>
                  <a:pt x="595554" y="45716"/>
                </a:lnTo>
                <a:lnTo>
                  <a:pt x="639396" y="45718"/>
                </a:lnTo>
                <a:lnTo>
                  <a:pt x="685078" y="44486"/>
                </a:lnTo>
                <a:lnTo>
                  <a:pt x="731290" y="42139"/>
                </a:lnTo>
                <a:lnTo>
                  <a:pt x="772342" y="39526"/>
                </a:lnTo>
                <a:lnTo>
                  <a:pt x="822633" y="37825"/>
                </a:lnTo>
                <a:lnTo>
                  <a:pt x="864935" y="37489"/>
                </a:lnTo>
                <a:lnTo>
                  <a:pt x="914161" y="35214"/>
                </a:lnTo>
                <a:lnTo>
                  <a:pt x="956187" y="33831"/>
                </a:lnTo>
                <a:lnTo>
                  <a:pt x="998899" y="33364"/>
                </a:lnTo>
                <a:lnTo>
                  <a:pt x="1045647" y="33263"/>
                </a:lnTo>
                <a:lnTo>
                  <a:pt x="1087747" y="33251"/>
                </a:lnTo>
                <a:lnTo>
                  <a:pt x="1135655" y="34481"/>
                </a:lnTo>
                <a:lnTo>
                  <a:pt x="1176162" y="36539"/>
                </a:lnTo>
                <a:lnTo>
                  <a:pt x="1226600" y="34896"/>
                </a:lnTo>
                <a:lnTo>
                  <a:pt x="1272318" y="36773"/>
                </a:lnTo>
                <a:lnTo>
                  <a:pt x="1315641" y="37281"/>
                </a:lnTo>
                <a:lnTo>
                  <a:pt x="1362292" y="37380"/>
                </a:lnTo>
                <a:lnTo>
                  <a:pt x="1405396" y="37403"/>
                </a:lnTo>
                <a:lnTo>
                  <a:pt x="1449512" y="37405"/>
                </a:lnTo>
                <a:lnTo>
                  <a:pt x="1495790" y="37405"/>
                </a:lnTo>
                <a:lnTo>
                  <a:pt x="1537776" y="40262"/>
                </a:lnTo>
                <a:lnTo>
                  <a:pt x="1583073" y="40073"/>
                </a:lnTo>
                <a:lnTo>
                  <a:pt x="1629544" y="38218"/>
                </a:lnTo>
                <a:lnTo>
                  <a:pt x="1680451" y="41030"/>
                </a:lnTo>
                <a:lnTo>
                  <a:pt x="1726872" y="40260"/>
                </a:lnTo>
                <a:lnTo>
                  <a:pt x="1775365" y="37782"/>
                </a:lnTo>
                <a:lnTo>
                  <a:pt x="1819616" y="36248"/>
                </a:lnTo>
                <a:lnTo>
                  <a:pt x="1871173" y="33644"/>
                </a:lnTo>
                <a:lnTo>
                  <a:pt x="1920189" y="33301"/>
                </a:lnTo>
                <a:lnTo>
                  <a:pt x="1971101" y="29675"/>
                </a:lnTo>
                <a:lnTo>
                  <a:pt x="2013749" y="26351"/>
                </a:lnTo>
                <a:lnTo>
                  <a:pt x="2057860" y="25122"/>
                </a:lnTo>
                <a:lnTo>
                  <a:pt x="2104289" y="20440"/>
                </a:lnTo>
                <a:lnTo>
                  <a:pt x="2148256" y="14270"/>
                </a:lnTo>
                <a:lnTo>
                  <a:pt x="2195886" y="10497"/>
                </a:lnTo>
                <a:lnTo>
                  <a:pt x="2247459" y="6297"/>
                </a:lnTo>
                <a:lnTo>
                  <a:pt x="2297697" y="4436"/>
                </a:lnTo>
                <a:lnTo>
                  <a:pt x="2342502" y="4193"/>
                </a:lnTo>
                <a:lnTo>
                  <a:pt x="2392167" y="2926"/>
                </a:lnTo>
                <a:lnTo>
                  <a:pt x="2442132" y="385"/>
                </a:lnTo>
                <a:lnTo>
                  <a:pt x="2491069" y="21"/>
                </a:lnTo>
                <a:lnTo>
                  <a:pt x="2536836" y="0"/>
                </a:lnTo>
                <a:lnTo>
                  <a:pt x="2587670" y="4041"/>
                </a:lnTo>
                <a:lnTo>
                  <a:pt x="2639266" y="4154"/>
                </a:lnTo>
                <a:lnTo>
                  <a:pt x="2643004" y="415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7" name="SMARTInkShape-Group55">
            <a:extLst>
              <a:ext uri="{FF2B5EF4-FFF2-40B4-BE49-F238E27FC236}">
                <a16:creationId xmlns:a16="http://schemas.microsoft.com/office/drawing/2014/main" xmlns="" id="{D55B5456-168F-4CF8-9A8A-610C2BD91803}"/>
              </a:ext>
            </a:extLst>
          </p:cNvPr>
          <p:cNvGrpSpPr/>
          <p:nvPr/>
        </p:nvGrpSpPr>
        <p:grpSpPr>
          <a:xfrm>
            <a:off x="9286875" y="1994113"/>
            <a:ext cx="744869" cy="443483"/>
            <a:chOff x="9286875" y="1994113"/>
            <a:chExt cx="744869" cy="443483"/>
          </a:xfrm>
        </p:grpSpPr>
        <p:sp>
          <p:nvSpPr>
            <p:cNvPr id="75" name="SMARTInkShape-73">
              <a:extLst>
                <a:ext uri="{FF2B5EF4-FFF2-40B4-BE49-F238E27FC236}">
                  <a16:creationId xmlns:a16="http://schemas.microsoft.com/office/drawing/2014/main" xmlns="" id="{C61332AB-1291-4923-8912-E61FD095487E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9286875" y="2017265"/>
              <a:ext cx="231297" cy="373511"/>
            </a:xfrm>
            <a:custGeom>
              <a:avLst/>
              <a:gdLst/>
              <a:ahLst/>
              <a:cxnLst/>
              <a:rect l="0" t="0" r="0" b="0"/>
              <a:pathLst>
                <a:path w="231297" h="373511">
                  <a:moveTo>
                    <a:pt x="0" y="287785"/>
                  </a:moveTo>
                  <a:lnTo>
                    <a:pt x="0" y="287785"/>
                  </a:lnTo>
                  <a:lnTo>
                    <a:pt x="7153" y="283366"/>
                  </a:lnTo>
                  <a:lnTo>
                    <a:pt x="50262" y="237965"/>
                  </a:lnTo>
                  <a:lnTo>
                    <a:pt x="86366" y="195305"/>
                  </a:lnTo>
                  <a:lnTo>
                    <a:pt x="119945" y="147989"/>
                  </a:lnTo>
                  <a:lnTo>
                    <a:pt x="150883" y="103477"/>
                  </a:lnTo>
                  <a:lnTo>
                    <a:pt x="180439" y="57728"/>
                  </a:lnTo>
                  <a:lnTo>
                    <a:pt x="207068" y="11282"/>
                  </a:lnTo>
                  <a:lnTo>
                    <a:pt x="215070" y="1426"/>
                  </a:lnTo>
                  <a:lnTo>
                    <a:pt x="218588" y="0"/>
                  </a:lnTo>
                  <a:lnTo>
                    <a:pt x="220162" y="678"/>
                  </a:lnTo>
                  <a:lnTo>
                    <a:pt x="226347" y="8847"/>
                  </a:lnTo>
                  <a:lnTo>
                    <a:pt x="231136" y="42667"/>
                  </a:lnTo>
                  <a:lnTo>
                    <a:pt x="231296" y="77938"/>
                  </a:lnTo>
                  <a:lnTo>
                    <a:pt x="229556" y="115894"/>
                  </a:lnTo>
                  <a:lnTo>
                    <a:pt x="227847" y="155877"/>
                  </a:lnTo>
                  <a:lnTo>
                    <a:pt x="225202" y="192021"/>
                  </a:lnTo>
                  <a:lnTo>
                    <a:pt x="222184" y="230130"/>
                  </a:lnTo>
                  <a:lnTo>
                    <a:pt x="218004" y="275456"/>
                  </a:lnTo>
                  <a:lnTo>
                    <a:pt x="213781" y="319099"/>
                  </a:lnTo>
                  <a:lnTo>
                    <a:pt x="207002" y="365145"/>
                  </a:lnTo>
                  <a:lnTo>
                    <a:pt x="206375" y="37351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SMARTInkShape-74">
              <a:extLst>
                <a:ext uri="{FF2B5EF4-FFF2-40B4-BE49-F238E27FC236}">
                  <a16:creationId xmlns:a16="http://schemas.microsoft.com/office/drawing/2014/main" xmlns="" id="{B4ABE8A5-F1E9-433E-8B82-CB4B84CD9482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9677400" y="1994113"/>
              <a:ext cx="354344" cy="443483"/>
            </a:xfrm>
            <a:custGeom>
              <a:avLst/>
              <a:gdLst/>
              <a:ahLst/>
              <a:cxnLst/>
              <a:rect l="0" t="0" r="0" b="0"/>
              <a:pathLst>
                <a:path w="354344" h="443483">
                  <a:moveTo>
                    <a:pt x="0" y="69637"/>
                  </a:moveTo>
                  <a:lnTo>
                    <a:pt x="0" y="69637"/>
                  </a:lnTo>
                  <a:lnTo>
                    <a:pt x="1685" y="67951"/>
                  </a:lnTo>
                  <a:lnTo>
                    <a:pt x="2512" y="65243"/>
                  </a:lnTo>
                  <a:lnTo>
                    <a:pt x="4821" y="51574"/>
                  </a:lnTo>
                  <a:lnTo>
                    <a:pt x="9475" y="41171"/>
                  </a:lnTo>
                  <a:lnTo>
                    <a:pt x="51912" y="14530"/>
                  </a:lnTo>
                  <a:lnTo>
                    <a:pt x="80867" y="4707"/>
                  </a:lnTo>
                  <a:lnTo>
                    <a:pt x="124425" y="0"/>
                  </a:lnTo>
                  <a:lnTo>
                    <a:pt x="156319" y="2334"/>
                  </a:lnTo>
                  <a:lnTo>
                    <a:pt x="170969" y="7163"/>
                  </a:lnTo>
                  <a:lnTo>
                    <a:pt x="174305" y="8937"/>
                  </a:lnTo>
                  <a:lnTo>
                    <a:pt x="184055" y="19863"/>
                  </a:lnTo>
                  <a:lnTo>
                    <a:pt x="191961" y="32586"/>
                  </a:lnTo>
                  <a:lnTo>
                    <a:pt x="197087" y="50349"/>
                  </a:lnTo>
                  <a:lnTo>
                    <a:pt x="197469" y="64510"/>
                  </a:lnTo>
                  <a:lnTo>
                    <a:pt x="179228" y="108485"/>
                  </a:lnTo>
                  <a:lnTo>
                    <a:pt x="161804" y="134803"/>
                  </a:lnTo>
                  <a:lnTo>
                    <a:pt x="130344" y="163379"/>
                  </a:lnTo>
                  <a:lnTo>
                    <a:pt x="98512" y="181230"/>
                  </a:lnTo>
                  <a:lnTo>
                    <a:pt x="91518" y="183402"/>
                  </a:lnTo>
                  <a:lnTo>
                    <a:pt x="91350" y="183580"/>
                  </a:lnTo>
                  <a:lnTo>
                    <a:pt x="91592" y="183699"/>
                  </a:lnTo>
                  <a:lnTo>
                    <a:pt x="92801" y="182891"/>
                  </a:lnTo>
                  <a:lnTo>
                    <a:pt x="93618" y="182181"/>
                  </a:lnTo>
                  <a:lnTo>
                    <a:pt x="114469" y="176467"/>
                  </a:lnTo>
                  <a:lnTo>
                    <a:pt x="158356" y="170173"/>
                  </a:lnTo>
                  <a:lnTo>
                    <a:pt x="194764" y="169281"/>
                  </a:lnTo>
                  <a:lnTo>
                    <a:pt x="241635" y="173887"/>
                  </a:lnTo>
                  <a:lnTo>
                    <a:pt x="283650" y="188948"/>
                  </a:lnTo>
                  <a:lnTo>
                    <a:pt x="305678" y="201037"/>
                  </a:lnTo>
                  <a:lnTo>
                    <a:pt x="336710" y="237694"/>
                  </a:lnTo>
                  <a:lnTo>
                    <a:pt x="344986" y="253527"/>
                  </a:lnTo>
                  <a:lnTo>
                    <a:pt x="354343" y="292112"/>
                  </a:lnTo>
                  <a:lnTo>
                    <a:pt x="351070" y="333626"/>
                  </a:lnTo>
                  <a:lnTo>
                    <a:pt x="344732" y="348978"/>
                  </a:lnTo>
                  <a:lnTo>
                    <a:pt x="319832" y="382544"/>
                  </a:lnTo>
                  <a:lnTo>
                    <a:pt x="273416" y="417408"/>
                  </a:lnTo>
                  <a:lnTo>
                    <a:pt x="254112" y="427911"/>
                  </a:lnTo>
                  <a:lnTo>
                    <a:pt x="208919" y="438780"/>
                  </a:lnTo>
                  <a:lnTo>
                    <a:pt x="165765" y="442593"/>
                  </a:lnTo>
                  <a:lnTo>
                    <a:pt x="124700" y="443482"/>
                  </a:lnTo>
                  <a:lnTo>
                    <a:pt x="81918" y="434824"/>
                  </a:lnTo>
                  <a:lnTo>
                    <a:pt x="49532" y="425281"/>
                  </a:lnTo>
                  <a:lnTo>
                    <a:pt x="44450" y="422062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78" name="SMARTInkShape-75">
            <a:extLst>
              <a:ext uri="{FF2B5EF4-FFF2-40B4-BE49-F238E27FC236}">
                <a16:creationId xmlns:a16="http://schemas.microsoft.com/office/drawing/2014/main" xmlns="" id="{A471528B-5339-4AB3-837E-E7238ECEAB6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238875" y="4556604"/>
            <a:ext cx="215391" cy="351528"/>
          </a:xfrm>
          <a:custGeom>
            <a:avLst/>
            <a:gdLst/>
            <a:ahLst/>
            <a:cxnLst/>
            <a:rect l="0" t="0" r="0" b="0"/>
            <a:pathLst>
              <a:path w="215391" h="351528">
                <a:moveTo>
                  <a:pt x="69850" y="37621"/>
                </a:moveTo>
                <a:lnTo>
                  <a:pt x="69850" y="37621"/>
                </a:lnTo>
                <a:lnTo>
                  <a:pt x="69850" y="28097"/>
                </a:lnTo>
                <a:lnTo>
                  <a:pt x="114134" y="1945"/>
                </a:lnTo>
                <a:lnTo>
                  <a:pt x="123583" y="0"/>
                </a:lnTo>
                <a:lnTo>
                  <a:pt x="148204" y="474"/>
                </a:lnTo>
                <a:lnTo>
                  <a:pt x="175017" y="8670"/>
                </a:lnTo>
                <a:lnTo>
                  <a:pt x="185233" y="14407"/>
                </a:lnTo>
                <a:lnTo>
                  <a:pt x="193680" y="22910"/>
                </a:lnTo>
                <a:lnTo>
                  <a:pt x="202143" y="38047"/>
                </a:lnTo>
                <a:lnTo>
                  <a:pt x="203436" y="54563"/>
                </a:lnTo>
                <a:lnTo>
                  <a:pt x="197446" y="86126"/>
                </a:lnTo>
                <a:lnTo>
                  <a:pt x="177555" y="130771"/>
                </a:lnTo>
                <a:lnTo>
                  <a:pt x="159777" y="153584"/>
                </a:lnTo>
                <a:lnTo>
                  <a:pt x="153797" y="157952"/>
                </a:lnTo>
                <a:lnTo>
                  <a:pt x="134931" y="166709"/>
                </a:lnTo>
                <a:lnTo>
                  <a:pt x="116747" y="167768"/>
                </a:lnTo>
                <a:lnTo>
                  <a:pt x="115931" y="167424"/>
                </a:lnTo>
                <a:lnTo>
                  <a:pt x="115388" y="166843"/>
                </a:lnTo>
                <a:lnTo>
                  <a:pt x="115025" y="166102"/>
                </a:lnTo>
                <a:lnTo>
                  <a:pt x="115136" y="165255"/>
                </a:lnTo>
                <a:lnTo>
                  <a:pt x="116200" y="163374"/>
                </a:lnTo>
                <a:lnTo>
                  <a:pt x="122154" y="160332"/>
                </a:lnTo>
                <a:lnTo>
                  <a:pt x="145120" y="153596"/>
                </a:lnTo>
                <a:lnTo>
                  <a:pt x="161733" y="156514"/>
                </a:lnTo>
                <a:lnTo>
                  <a:pt x="180958" y="166955"/>
                </a:lnTo>
                <a:lnTo>
                  <a:pt x="201048" y="186192"/>
                </a:lnTo>
                <a:lnTo>
                  <a:pt x="208694" y="200240"/>
                </a:lnTo>
                <a:lnTo>
                  <a:pt x="214707" y="219841"/>
                </a:lnTo>
                <a:lnTo>
                  <a:pt x="215390" y="243363"/>
                </a:lnTo>
                <a:lnTo>
                  <a:pt x="209775" y="265915"/>
                </a:lnTo>
                <a:lnTo>
                  <a:pt x="189621" y="310916"/>
                </a:lnTo>
                <a:lnTo>
                  <a:pt x="186320" y="318583"/>
                </a:lnTo>
                <a:lnTo>
                  <a:pt x="183233" y="322184"/>
                </a:lnTo>
                <a:lnTo>
                  <a:pt x="161060" y="339735"/>
                </a:lnTo>
                <a:lnTo>
                  <a:pt x="129382" y="350814"/>
                </a:lnTo>
                <a:lnTo>
                  <a:pt x="106499" y="351527"/>
                </a:lnTo>
                <a:lnTo>
                  <a:pt x="61218" y="343028"/>
                </a:lnTo>
                <a:lnTo>
                  <a:pt x="16190" y="323971"/>
                </a:lnTo>
                <a:lnTo>
                  <a:pt x="0" y="313846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SMARTInkShape-76">
            <a:extLst>
              <a:ext uri="{FF2B5EF4-FFF2-40B4-BE49-F238E27FC236}">
                <a16:creationId xmlns:a16="http://schemas.microsoft.com/office/drawing/2014/main" xmlns="" id="{1CA55276-72EC-40D3-8A5E-72DC87BCB6CD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480050" y="2840218"/>
            <a:ext cx="174583" cy="204608"/>
          </a:xfrm>
          <a:custGeom>
            <a:avLst/>
            <a:gdLst/>
            <a:ahLst/>
            <a:cxnLst/>
            <a:rect l="0" t="0" r="0" b="0"/>
            <a:pathLst>
              <a:path w="174583" h="204608">
                <a:moveTo>
                  <a:pt x="0" y="153807"/>
                </a:moveTo>
                <a:lnTo>
                  <a:pt x="0" y="153807"/>
                </a:lnTo>
                <a:lnTo>
                  <a:pt x="4292" y="153454"/>
                </a:lnTo>
                <a:lnTo>
                  <a:pt x="31560" y="145914"/>
                </a:lnTo>
                <a:lnTo>
                  <a:pt x="76515" y="105896"/>
                </a:lnTo>
                <a:lnTo>
                  <a:pt x="93802" y="89586"/>
                </a:lnTo>
                <a:lnTo>
                  <a:pt x="127958" y="46624"/>
                </a:lnTo>
                <a:lnTo>
                  <a:pt x="148090" y="20450"/>
                </a:lnTo>
                <a:lnTo>
                  <a:pt x="150585" y="18336"/>
                </a:lnTo>
                <a:lnTo>
                  <a:pt x="154298" y="12224"/>
                </a:lnTo>
                <a:lnTo>
                  <a:pt x="157477" y="6214"/>
                </a:lnTo>
                <a:lnTo>
                  <a:pt x="165642" y="355"/>
                </a:lnTo>
                <a:lnTo>
                  <a:pt x="166520" y="0"/>
                </a:lnTo>
                <a:lnTo>
                  <a:pt x="167105" y="116"/>
                </a:lnTo>
                <a:lnTo>
                  <a:pt x="168108" y="1539"/>
                </a:lnTo>
                <a:lnTo>
                  <a:pt x="170685" y="7260"/>
                </a:lnTo>
                <a:lnTo>
                  <a:pt x="174582" y="54670"/>
                </a:lnTo>
                <a:lnTo>
                  <a:pt x="169560" y="99998"/>
                </a:lnTo>
                <a:lnTo>
                  <a:pt x="167410" y="145945"/>
                </a:lnTo>
                <a:lnTo>
                  <a:pt x="165757" y="169574"/>
                </a:lnTo>
                <a:lnTo>
                  <a:pt x="168275" y="204607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SMARTInkShape-77">
            <a:extLst>
              <a:ext uri="{FF2B5EF4-FFF2-40B4-BE49-F238E27FC236}">
                <a16:creationId xmlns:a16="http://schemas.microsoft.com/office/drawing/2014/main" xmlns="" id="{F9788B09-A19E-43C7-89D9-3A28EAB85BF7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622925" y="4569390"/>
            <a:ext cx="176645" cy="300436"/>
          </a:xfrm>
          <a:custGeom>
            <a:avLst/>
            <a:gdLst/>
            <a:ahLst/>
            <a:cxnLst/>
            <a:rect l="0" t="0" r="0" b="0"/>
            <a:pathLst>
              <a:path w="176645" h="300436">
                <a:moveTo>
                  <a:pt x="161925" y="8960"/>
                </a:moveTo>
                <a:lnTo>
                  <a:pt x="161925" y="8960"/>
                </a:lnTo>
                <a:lnTo>
                  <a:pt x="161925" y="7274"/>
                </a:lnTo>
                <a:lnTo>
                  <a:pt x="161572" y="6778"/>
                </a:lnTo>
                <a:lnTo>
                  <a:pt x="160984" y="6447"/>
                </a:lnTo>
                <a:lnTo>
                  <a:pt x="158789" y="5796"/>
                </a:lnTo>
                <a:lnTo>
                  <a:pt x="157076" y="4103"/>
                </a:lnTo>
                <a:lnTo>
                  <a:pt x="133200" y="2741"/>
                </a:lnTo>
                <a:lnTo>
                  <a:pt x="115883" y="6081"/>
                </a:lnTo>
                <a:lnTo>
                  <a:pt x="83471" y="16501"/>
                </a:lnTo>
                <a:lnTo>
                  <a:pt x="59606" y="36765"/>
                </a:lnTo>
                <a:lnTo>
                  <a:pt x="36705" y="73981"/>
                </a:lnTo>
                <a:lnTo>
                  <a:pt x="32277" y="88433"/>
                </a:lnTo>
                <a:lnTo>
                  <a:pt x="28792" y="124590"/>
                </a:lnTo>
                <a:lnTo>
                  <a:pt x="30325" y="134276"/>
                </a:lnTo>
                <a:lnTo>
                  <a:pt x="40463" y="157433"/>
                </a:lnTo>
                <a:lnTo>
                  <a:pt x="43619" y="161379"/>
                </a:lnTo>
                <a:lnTo>
                  <a:pt x="44954" y="162431"/>
                </a:lnTo>
                <a:lnTo>
                  <a:pt x="64233" y="166771"/>
                </a:lnTo>
                <a:lnTo>
                  <a:pt x="69823" y="166940"/>
                </a:lnTo>
                <a:lnTo>
                  <a:pt x="98323" y="158545"/>
                </a:lnTo>
                <a:lnTo>
                  <a:pt x="108469" y="152686"/>
                </a:lnTo>
                <a:lnTo>
                  <a:pt x="128919" y="131921"/>
                </a:lnTo>
                <a:lnTo>
                  <a:pt x="134908" y="122523"/>
                </a:lnTo>
                <a:lnTo>
                  <a:pt x="148225" y="79691"/>
                </a:lnTo>
                <a:lnTo>
                  <a:pt x="157891" y="35952"/>
                </a:lnTo>
                <a:lnTo>
                  <a:pt x="161920" y="0"/>
                </a:lnTo>
                <a:lnTo>
                  <a:pt x="162866" y="45293"/>
                </a:lnTo>
                <a:lnTo>
                  <a:pt x="165365" y="91683"/>
                </a:lnTo>
                <a:lnTo>
                  <a:pt x="170155" y="135363"/>
                </a:lnTo>
                <a:lnTo>
                  <a:pt x="174133" y="182911"/>
                </a:lnTo>
                <a:lnTo>
                  <a:pt x="176644" y="223934"/>
                </a:lnTo>
                <a:lnTo>
                  <a:pt x="170324" y="253802"/>
                </a:lnTo>
                <a:lnTo>
                  <a:pt x="161302" y="270832"/>
                </a:lnTo>
                <a:lnTo>
                  <a:pt x="154450" y="277600"/>
                </a:lnTo>
                <a:lnTo>
                  <a:pt x="140824" y="285503"/>
                </a:lnTo>
                <a:lnTo>
                  <a:pt x="95899" y="296841"/>
                </a:lnTo>
                <a:lnTo>
                  <a:pt x="74086" y="300435"/>
                </a:lnTo>
                <a:lnTo>
                  <a:pt x="54777" y="297524"/>
                </a:lnTo>
                <a:lnTo>
                  <a:pt x="17947" y="288744"/>
                </a:lnTo>
                <a:lnTo>
                  <a:pt x="0" y="278835"/>
                </a:lnTo>
              </a:path>
            </a:pathLst>
          </a:cu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12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5097969" y="1479278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62 + 25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4235115" y="2909774"/>
            <a:ext cx="3721768" cy="3189387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xmlns="" id="{A0ACF367-F0DA-E54A-9FAC-172F31E2C784}"/>
              </a:ext>
            </a:extLst>
          </p:cNvPr>
          <p:cNvSpPr txBox="1">
            <a:spLocks/>
          </p:cNvSpPr>
          <p:nvPr/>
        </p:nvSpPr>
        <p:spPr>
          <a:xfrm>
            <a:off x="3470453" y="34441"/>
            <a:ext cx="5251093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6000" dirty="0">
                <a:solidFill>
                  <a:srgbClr val="7030A0"/>
                </a:solidFill>
                <a:latin typeface="Comic Sans MS" panose="030F0702030302020204" pitchFamily="66" charset="0"/>
              </a:rPr>
              <a:t>Je m’entraîne </a:t>
            </a:r>
          </a:p>
        </p:txBody>
      </p:sp>
    </p:spTree>
    <p:extLst>
      <p:ext uri="{BB962C8B-B14F-4D97-AF65-F5344CB8AC3E}">
        <p14:creationId xmlns:p14="http://schemas.microsoft.com/office/powerpoint/2010/main" val="1223531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5097970" y="1657030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56 + 28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4235116" y="3054152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3500598" y="245568"/>
            <a:ext cx="5190804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Je m’entraîne</a:t>
            </a:r>
          </a:p>
        </p:txBody>
      </p:sp>
    </p:spTree>
    <p:extLst>
      <p:ext uri="{BB962C8B-B14F-4D97-AF65-F5344CB8AC3E}">
        <p14:creationId xmlns:p14="http://schemas.microsoft.com/office/powerpoint/2010/main" val="4676092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84441DB-840D-B445-89A4-7E8973763A16}"/>
              </a:ext>
            </a:extLst>
          </p:cNvPr>
          <p:cNvSpPr txBox="1"/>
          <p:nvPr/>
        </p:nvSpPr>
        <p:spPr>
          <a:xfrm>
            <a:off x="5214989" y="1649009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/>
              <a:t>36 + 7 = </a:t>
            </a:r>
          </a:p>
        </p:txBody>
      </p:sp>
      <p:pic>
        <p:nvPicPr>
          <p:cNvPr id="7" name="Image 6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56C8E232-37F9-E84F-ABE5-19CBDB4614F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4" r="33099" b="40956"/>
          <a:stretch/>
        </p:blipFill>
        <p:spPr>
          <a:xfrm>
            <a:off x="4235116" y="3038110"/>
            <a:ext cx="3721768" cy="3189387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xmlns="" id="{403ACDA1-572B-2949-B767-971B854B30F8}"/>
              </a:ext>
            </a:extLst>
          </p:cNvPr>
          <p:cNvSpPr txBox="1">
            <a:spLocks/>
          </p:cNvSpPr>
          <p:nvPr/>
        </p:nvSpPr>
        <p:spPr>
          <a:xfrm>
            <a:off x="3500598" y="245568"/>
            <a:ext cx="5190804" cy="13070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Je m’entraîne</a:t>
            </a:r>
          </a:p>
        </p:txBody>
      </p:sp>
    </p:spTree>
    <p:extLst>
      <p:ext uri="{BB962C8B-B14F-4D97-AF65-F5344CB8AC3E}">
        <p14:creationId xmlns:p14="http://schemas.microsoft.com/office/powerpoint/2010/main" val="1891651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2839453"/>
            <a:ext cx="9144000" cy="1307004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692113"/>
            <a:ext cx="9144000" cy="1473773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4354" y="284345"/>
            <a:ext cx="5683292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La situation d’hier…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370448"/>
            <a:ext cx="11042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Lucie court 36 minutes. Elisa court 17 minutes de moins qu’elle. </a:t>
            </a:r>
          </a:p>
          <a:p>
            <a:r>
              <a:rPr lang="fr-FR" sz="2800" dirty="0"/>
              <a:t>Pendant combien de temps court Elisa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ECD99AE4-973F-2844-8B7E-145A08E51A03}"/>
              </a:ext>
            </a:extLst>
          </p:cNvPr>
          <p:cNvPicPr>
            <a:picLocks noChangeAspect="1"/>
          </p:cNvPicPr>
          <p:nvPr/>
        </p:nvPicPr>
        <p:blipFill rotWithShape="1">
          <a:blip r:embed="rId38"/>
          <a:srcRect b="47264"/>
          <a:stretch/>
        </p:blipFill>
        <p:spPr>
          <a:xfrm>
            <a:off x="1169907" y="5288639"/>
            <a:ext cx="10746388" cy="1173121"/>
          </a:xfrm>
          <a:prstGeom prst="rect">
            <a:avLst/>
          </a:prstGeom>
        </p:spPr>
      </p:pic>
      <p:grpSp>
        <p:nvGrpSpPr>
          <p:cNvPr id="11" name="SMARTInkShape-Group88">
            <a:extLst>
              <a:ext uri="{FF2B5EF4-FFF2-40B4-BE49-F238E27FC236}">
                <a16:creationId xmlns:a16="http://schemas.microsoft.com/office/drawing/2014/main" xmlns="" id="{48C83BF7-5DF7-4A40-8C7A-C48BC045CC45}"/>
              </a:ext>
            </a:extLst>
          </p:cNvPr>
          <p:cNvGrpSpPr/>
          <p:nvPr/>
        </p:nvGrpSpPr>
        <p:grpSpPr>
          <a:xfrm>
            <a:off x="6807331" y="1910181"/>
            <a:ext cx="1860420" cy="410745"/>
            <a:chOff x="6807331" y="1910181"/>
            <a:chExt cx="1860420" cy="410745"/>
          </a:xfrm>
        </p:grpSpPr>
        <p:sp>
          <p:nvSpPr>
            <p:cNvPr id="2" name="SMARTInkShape-144">
              <a:extLst>
                <a:ext uri="{FF2B5EF4-FFF2-40B4-BE49-F238E27FC236}">
                  <a16:creationId xmlns:a16="http://schemas.microsoft.com/office/drawing/2014/main" xmlns="" id="{6688B7CB-3DDF-4A3B-8222-444A8F435FD5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>
            <a:xfrm>
              <a:off x="6807331" y="1910181"/>
              <a:ext cx="286856" cy="390944"/>
            </a:xfrm>
            <a:custGeom>
              <a:avLst/>
              <a:gdLst/>
              <a:ahLst/>
              <a:cxnLst/>
              <a:rect l="0" t="0" r="0" b="0"/>
              <a:pathLst>
                <a:path w="286856" h="390944">
                  <a:moveTo>
                    <a:pt x="3044" y="42444"/>
                  </a:moveTo>
                  <a:lnTo>
                    <a:pt x="3044" y="42444"/>
                  </a:lnTo>
                  <a:lnTo>
                    <a:pt x="0" y="45488"/>
                  </a:lnTo>
                  <a:lnTo>
                    <a:pt x="20762" y="25785"/>
                  </a:lnTo>
                  <a:lnTo>
                    <a:pt x="57901" y="4509"/>
                  </a:lnTo>
                  <a:lnTo>
                    <a:pt x="88774" y="0"/>
                  </a:lnTo>
                  <a:lnTo>
                    <a:pt x="126647" y="4316"/>
                  </a:lnTo>
                  <a:lnTo>
                    <a:pt x="141346" y="8256"/>
                  </a:lnTo>
                  <a:lnTo>
                    <a:pt x="178073" y="30253"/>
                  </a:lnTo>
                  <a:lnTo>
                    <a:pt x="185021" y="39142"/>
                  </a:lnTo>
                  <a:lnTo>
                    <a:pt x="191960" y="56047"/>
                  </a:lnTo>
                  <a:lnTo>
                    <a:pt x="194251" y="67187"/>
                  </a:lnTo>
                  <a:lnTo>
                    <a:pt x="194094" y="75666"/>
                  </a:lnTo>
                  <a:lnTo>
                    <a:pt x="181683" y="103072"/>
                  </a:lnTo>
                  <a:lnTo>
                    <a:pt x="179287" y="107204"/>
                  </a:lnTo>
                  <a:lnTo>
                    <a:pt x="148128" y="131931"/>
                  </a:lnTo>
                  <a:lnTo>
                    <a:pt x="123944" y="145023"/>
                  </a:lnTo>
                  <a:lnTo>
                    <a:pt x="118984" y="146243"/>
                  </a:lnTo>
                  <a:lnTo>
                    <a:pt x="117732" y="146216"/>
                  </a:lnTo>
                  <a:lnTo>
                    <a:pt x="117250" y="145844"/>
                  </a:lnTo>
                  <a:lnTo>
                    <a:pt x="117281" y="145244"/>
                  </a:lnTo>
                  <a:lnTo>
                    <a:pt x="117655" y="144844"/>
                  </a:lnTo>
                  <a:lnTo>
                    <a:pt x="142893" y="136922"/>
                  </a:lnTo>
                  <a:lnTo>
                    <a:pt x="175475" y="137464"/>
                  </a:lnTo>
                  <a:lnTo>
                    <a:pt x="217347" y="151979"/>
                  </a:lnTo>
                  <a:lnTo>
                    <a:pt x="245845" y="173899"/>
                  </a:lnTo>
                  <a:lnTo>
                    <a:pt x="270621" y="204856"/>
                  </a:lnTo>
                  <a:lnTo>
                    <a:pt x="285425" y="244110"/>
                  </a:lnTo>
                  <a:lnTo>
                    <a:pt x="286855" y="264827"/>
                  </a:lnTo>
                  <a:lnTo>
                    <a:pt x="283163" y="288252"/>
                  </a:lnTo>
                  <a:lnTo>
                    <a:pt x="272544" y="310480"/>
                  </a:lnTo>
                  <a:lnTo>
                    <a:pt x="248307" y="343274"/>
                  </a:lnTo>
                  <a:lnTo>
                    <a:pt x="223646" y="361747"/>
                  </a:lnTo>
                  <a:lnTo>
                    <a:pt x="181028" y="379925"/>
                  </a:lnTo>
                  <a:lnTo>
                    <a:pt x="152127" y="387893"/>
                  </a:lnTo>
                  <a:lnTo>
                    <a:pt x="105792" y="390943"/>
                  </a:lnTo>
                  <a:lnTo>
                    <a:pt x="79937" y="388649"/>
                  </a:lnTo>
                  <a:lnTo>
                    <a:pt x="46337" y="378392"/>
                  </a:lnTo>
                  <a:lnTo>
                    <a:pt x="27553" y="367605"/>
                  </a:lnTo>
                  <a:lnTo>
                    <a:pt x="20051" y="360527"/>
                  </a:lnTo>
                  <a:lnTo>
                    <a:pt x="9394" y="34406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SMARTInkShape-145">
              <a:extLst>
                <a:ext uri="{FF2B5EF4-FFF2-40B4-BE49-F238E27FC236}">
                  <a16:creationId xmlns:a16="http://schemas.microsoft.com/office/drawing/2014/main" xmlns="" id="{615D6CFA-BC5B-4BCA-8427-7C2AF3F0678C}"/>
                </a:ext>
              </a:extLst>
            </p:cNvPr>
            <p:cNvSpPr/>
            <p:nvPr>
              <p:custDataLst>
                <p:tags r:id="rId31"/>
              </p:custDataLst>
            </p:nvPr>
          </p:nvSpPr>
          <p:spPr>
            <a:xfrm>
              <a:off x="7228577" y="1920875"/>
              <a:ext cx="283803" cy="390023"/>
            </a:xfrm>
            <a:custGeom>
              <a:avLst/>
              <a:gdLst/>
              <a:ahLst/>
              <a:cxnLst/>
              <a:rect l="0" t="0" r="0" b="0"/>
              <a:pathLst>
                <a:path w="283803" h="390023">
                  <a:moveTo>
                    <a:pt x="153298" y="0"/>
                  </a:moveTo>
                  <a:lnTo>
                    <a:pt x="153298" y="0"/>
                  </a:lnTo>
                  <a:lnTo>
                    <a:pt x="124376" y="4419"/>
                  </a:lnTo>
                  <a:lnTo>
                    <a:pt x="80148" y="29722"/>
                  </a:lnTo>
                  <a:lnTo>
                    <a:pt x="69574" y="37891"/>
                  </a:lnTo>
                  <a:lnTo>
                    <a:pt x="36729" y="84644"/>
                  </a:lnTo>
                  <a:lnTo>
                    <a:pt x="19293" y="119582"/>
                  </a:lnTo>
                  <a:lnTo>
                    <a:pt x="5408" y="160432"/>
                  </a:lnTo>
                  <a:lnTo>
                    <a:pt x="0" y="196643"/>
                  </a:lnTo>
                  <a:lnTo>
                    <a:pt x="1220" y="238416"/>
                  </a:lnTo>
                  <a:lnTo>
                    <a:pt x="7743" y="278870"/>
                  </a:lnTo>
                  <a:lnTo>
                    <a:pt x="26226" y="319982"/>
                  </a:lnTo>
                  <a:lnTo>
                    <a:pt x="40506" y="342616"/>
                  </a:lnTo>
                  <a:lnTo>
                    <a:pt x="65629" y="365315"/>
                  </a:lnTo>
                  <a:lnTo>
                    <a:pt x="94396" y="380900"/>
                  </a:lnTo>
                  <a:lnTo>
                    <a:pt x="134922" y="390022"/>
                  </a:lnTo>
                  <a:lnTo>
                    <a:pt x="163258" y="386613"/>
                  </a:lnTo>
                  <a:lnTo>
                    <a:pt x="210338" y="369448"/>
                  </a:lnTo>
                  <a:lnTo>
                    <a:pt x="250763" y="341662"/>
                  </a:lnTo>
                  <a:lnTo>
                    <a:pt x="271194" y="319955"/>
                  </a:lnTo>
                  <a:lnTo>
                    <a:pt x="278369" y="307302"/>
                  </a:lnTo>
                  <a:lnTo>
                    <a:pt x="283685" y="287001"/>
                  </a:lnTo>
                  <a:lnTo>
                    <a:pt x="283802" y="275135"/>
                  </a:lnTo>
                  <a:lnTo>
                    <a:pt x="276828" y="255166"/>
                  </a:lnTo>
                  <a:lnTo>
                    <a:pt x="267511" y="240352"/>
                  </a:lnTo>
                  <a:lnTo>
                    <a:pt x="246249" y="224203"/>
                  </a:lnTo>
                  <a:lnTo>
                    <a:pt x="201870" y="208270"/>
                  </a:lnTo>
                  <a:lnTo>
                    <a:pt x="185469" y="205806"/>
                  </a:lnTo>
                  <a:lnTo>
                    <a:pt x="140289" y="208039"/>
                  </a:lnTo>
                  <a:lnTo>
                    <a:pt x="93186" y="220227"/>
                  </a:lnTo>
                  <a:lnTo>
                    <a:pt x="49035" y="238914"/>
                  </a:lnTo>
                  <a:lnTo>
                    <a:pt x="35580" y="246590"/>
                  </a:lnTo>
                  <a:lnTo>
                    <a:pt x="25838" y="257292"/>
                  </a:lnTo>
                  <a:lnTo>
                    <a:pt x="14330" y="279227"/>
                  </a:lnTo>
                  <a:lnTo>
                    <a:pt x="13598" y="2952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SMARTInkShape-146">
              <a:extLst>
                <a:ext uri="{FF2B5EF4-FFF2-40B4-BE49-F238E27FC236}">
                  <a16:creationId xmlns:a16="http://schemas.microsoft.com/office/drawing/2014/main" xmlns="" id="{07101C9D-5EFC-4965-854B-F5AB4D072D9C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>
            <a:xfrm>
              <a:off x="7648575" y="2165350"/>
              <a:ext cx="136526" cy="9511"/>
            </a:xfrm>
            <a:custGeom>
              <a:avLst/>
              <a:gdLst/>
              <a:ahLst/>
              <a:cxnLst/>
              <a:rect l="0" t="0" r="0" b="0"/>
              <a:pathLst>
                <a:path w="136526" h="9511">
                  <a:moveTo>
                    <a:pt x="0" y="3175"/>
                  </a:moveTo>
                  <a:lnTo>
                    <a:pt x="0" y="3175"/>
                  </a:lnTo>
                  <a:lnTo>
                    <a:pt x="1685" y="3175"/>
                  </a:lnTo>
                  <a:lnTo>
                    <a:pt x="3453" y="4116"/>
                  </a:lnTo>
                  <a:lnTo>
                    <a:pt x="4419" y="4861"/>
                  </a:lnTo>
                  <a:lnTo>
                    <a:pt x="12520" y="7594"/>
                  </a:lnTo>
                  <a:lnTo>
                    <a:pt x="50832" y="9510"/>
                  </a:lnTo>
                  <a:lnTo>
                    <a:pt x="88988" y="4464"/>
                  </a:lnTo>
                  <a:lnTo>
                    <a:pt x="136525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SMARTInkShape-147">
              <a:extLst>
                <a:ext uri="{FF2B5EF4-FFF2-40B4-BE49-F238E27FC236}">
                  <a16:creationId xmlns:a16="http://schemas.microsoft.com/office/drawing/2014/main" xmlns="" id="{98ABD7FD-2F40-4E44-AE2E-046A517925FB}"/>
                </a:ext>
              </a:extLst>
            </p:cNvPr>
            <p:cNvSpPr/>
            <p:nvPr>
              <p:custDataLst>
                <p:tags r:id="rId33"/>
              </p:custDataLst>
            </p:nvPr>
          </p:nvSpPr>
          <p:spPr>
            <a:xfrm>
              <a:off x="7978775" y="1980345"/>
              <a:ext cx="218862" cy="324706"/>
            </a:xfrm>
            <a:custGeom>
              <a:avLst/>
              <a:gdLst/>
              <a:ahLst/>
              <a:cxnLst/>
              <a:rect l="0" t="0" r="0" b="0"/>
              <a:pathLst>
                <a:path w="218862" h="324706">
                  <a:moveTo>
                    <a:pt x="0" y="235805"/>
                  </a:moveTo>
                  <a:lnTo>
                    <a:pt x="0" y="235805"/>
                  </a:lnTo>
                  <a:lnTo>
                    <a:pt x="11543" y="235099"/>
                  </a:lnTo>
                  <a:lnTo>
                    <a:pt x="48713" y="221758"/>
                  </a:lnTo>
                  <a:lnTo>
                    <a:pt x="89259" y="193049"/>
                  </a:lnTo>
                  <a:lnTo>
                    <a:pt x="119950" y="165427"/>
                  </a:lnTo>
                  <a:lnTo>
                    <a:pt x="151628" y="125708"/>
                  </a:lnTo>
                  <a:lnTo>
                    <a:pt x="182293" y="80701"/>
                  </a:lnTo>
                  <a:lnTo>
                    <a:pt x="206981" y="36131"/>
                  </a:lnTo>
                  <a:lnTo>
                    <a:pt x="218594" y="102"/>
                  </a:lnTo>
                  <a:lnTo>
                    <a:pt x="218755" y="0"/>
                  </a:lnTo>
                  <a:lnTo>
                    <a:pt x="218861" y="285"/>
                  </a:lnTo>
                  <a:lnTo>
                    <a:pt x="214009" y="43314"/>
                  </a:lnTo>
                  <a:lnTo>
                    <a:pt x="211209" y="86470"/>
                  </a:lnTo>
                  <a:lnTo>
                    <a:pt x="208356" y="123001"/>
                  </a:lnTo>
                  <a:lnTo>
                    <a:pt x="206962" y="162283"/>
                  </a:lnTo>
                  <a:lnTo>
                    <a:pt x="203956" y="203277"/>
                  </a:lnTo>
                  <a:lnTo>
                    <a:pt x="200906" y="247907"/>
                  </a:lnTo>
                  <a:lnTo>
                    <a:pt x="200077" y="293176"/>
                  </a:lnTo>
                  <a:lnTo>
                    <a:pt x="200381" y="318284"/>
                  </a:lnTo>
                  <a:lnTo>
                    <a:pt x="201712" y="321616"/>
                  </a:lnTo>
                  <a:lnTo>
                    <a:pt x="202561" y="322646"/>
                  </a:lnTo>
                  <a:lnTo>
                    <a:pt x="206375" y="32470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SMARTInkShape-148">
              <a:extLst>
                <a:ext uri="{FF2B5EF4-FFF2-40B4-BE49-F238E27FC236}">
                  <a16:creationId xmlns:a16="http://schemas.microsoft.com/office/drawing/2014/main" xmlns="" id="{24B08161-A35F-4274-889F-95C3AE1E11E5}"/>
                </a:ext>
              </a:extLst>
            </p:cNvPr>
            <p:cNvSpPr/>
            <p:nvPr>
              <p:custDataLst>
                <p:tags r:id="rId34"/>
              </p:custDataLst>
            </p:nvPr>
          </p:nvSpPr>
          <p:spPr>
            <a:xfrm>
              <a:off x="8318500" y="1955899"/>
              <a:ext cx="263173" cy="365027"/>
            </a:xfrm>
            <a:custGeom>
              <a:avLst/>
              <a:gdLst/>
              <a:ahLst/>
              <a:cxnLst/>
              <a:rect l="0" t="0" r="0" b="0"/>
              <a:pathLst>
                <a:path w="263173" h="365027">
                  <a:moveTo>
                    <a:pt x="0" y="28476"/>
                  </a:moveTo>
                  <a:lnTo>
                    <a:pt x="0" y="28476"/>
                  </a:lnTo>
                  <a:lnTo>
                    <a:pt x="0" y="26790"/>
                  </a:lnTo>
                  <a:lnTo>
                    <a:pt x="353" y="26294"/>
                  </a:lnTo>
                  <a:lnTo>
                    <a:pt x="940" y="25963"/>
                  </a:lnTo>
                  <a:lnTo>
                    <a:pt x="11882" y="22606"/>
                  </a:lnTo>
                  <a:lnTo>
                    <a:pt x="53019" y="19085"/>
                  </a:lnTo>
                  <a:lnTo>
                    <a:pt x="99200" y="13934"/>
                  </a:lnTo>
                  <a:lnTo>
                    <a:pt x="142870" y="9076"/>
                  </a:lnTo>
                  <a:lnTo>
                    <a:pt x="190047" y="1597"/>
                  </a:lnTo>
                  <a:lnTo>
                    <a:pt x="237120" y="0"/>
                  </a:lnTo>
                  <a:lnTo>
                    <a:pt x="251820" y="3301"/>
                  </a:lnTo>
                  <a:lnTo>
                    <a:pt x="259508" y="7063"/>
                  </a:lnTo>
                  <a:lnTo>
                    <a:pt x="260847" y="9614"/>
                  </a:lnTo>
                  <a:lnTo>
                    <a:pt x="263172" y="26258"/>
                  </a:lnTo>
                  <a:lnTo>
                    <a:pt x="251278" y="73799"/>
                  </a:lnTo>
                  <a:lnTo>
                    <a:pt x="238215" y="112884"/>
                  </a:lnTo>
                  <a:lnTo>
                    <a:pt x="227625" y="152746"/>
                  </a:lnTo>
                  <a:lnTo>
                    <a:pt x="215967" y="198617"/>
                  </a:lnTo>
                  <a:lnTo>
                    <a:pt x="209001" y="242171"/>
                  </a:lnTo>
                  <a:lnTo>
                    <a:pt x="203718" y="288465"/>
                  </a:lnTo>
                  <a:lnTo>
                    <a:pt x="196208" y="330276"/>
                  </a:lnTo>
                  <a:lnTo>
                    <a:pt x="193675" y="365026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SMARTInkShape-149">
              <a:extLst>
                <a:ext uri="{FF2B5EF4-FFF2-40B4-BE49-F238E27FC236}">
                  <a16:creationId xmlns:a16="http://schemas.microsoft.com/office/drawing/2014/main" xmlns="" id="{78AAF473-60D1-431E-A5E4-A48B67F888FD}"/>
                </a:ext>
              </a:extLst>
            </p:cNvPr>
            <p:cNvSpPr/>
            <p:nvPr>
              <p:custDataLst>
                <p:tags r:id="rId35"/>
              </p:custDataLst>
            </p:nvPr>
          </p:nvSpPr>
          <p:spPr>
            <a:xfrm>
              <a:off x="8397875" y="2120900"/>
              <a:ext cx="269876" cy="9526"/>
            </a:xfrm>
            <a:custGeom>
              <a:avLst/>
              <a:gdLst/>
              <a:ahLst/>
              <a:cxnLst/>
              <a:rect l="0" t="0" r="0" b="0"/>
              <a:pathLst>
                <a:path w="269876" h="9526">
                  <a:moveTo>
                    <a:pt x="0" y="9525"/>
                  </a:moveTo>
                  <a:lnTo>
                    <a:pt x="0" y="9525"/>
                  </a:lnTo>
                  <a:lnTo>
                    <a:pt x="44459" y="9525"/>
                  </a:lnTo>
                  <a:lnTo>
                    <a:pt x="84368" y="8584"/>
                  </a:lnTo>
                  <a:lnTo>
                    <a:pt x="121106" y="7343"/>
                  </a:lnTo>
                  <a:lnTo>
                    <a:pt x="165752" y="5605"/>
                  </a:lnTo>
                  <a:lnTo>
                    <a:pt x="212451" y="3317"/>
                  </a:lnTo>
                  <a:lnTo>
                    <a:pt x="259873" y="2825"/>
                  </a:lnTo>
                  <a:lnTo>
                    <a:pt x="269875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" name="SMARTInkShape-Group89">
            <a:extLst>
              <a:ext uri="{FF2B5EF4-FFF2-40B4-BE49-F238E27FC236}">
                <a16:creationId xmlns:a16="http://schemas.microsoft.com/office/drawing/2014/main" xmlns="" id="{644683F5-4949-42A6-BFD4-1AAF4889DBF7}"/>
              </a:ext>
            </a:extLst>
          </p:cNvPr>
          <p:cNvGrpSpPr/>
          <p:nvPr/>
        </p:nvGrpSpPr>
        <p:grpSpPr>
          <a:xfrm>
            <a:off x="3194051" y="2981388"/>
            <a:ext cx="6462047" cy="377763"/>
            <a:chOff x="3194051" y="2981388"/>
            <a:chExt cx="6462047" cy="377763"/>
          </a:xfrm>
        </p:grpSpPr>
        <p:sp>
          <p:nvSpPr>
            <p:cNvPr id="12" name="SMARTInkShape-150">
              <a:extLst>
                <a:ext uri="{FF2B5EF4-FFF2-40B4-BE49-F238E27FC236}">
                  <a16:creationId xmlns:a16="http://schemas.microsoft.com/office/drawing/2014/main" xmlns="" id="{0B46AEA4-7E3B-472A-9CF9-79170EAEBABF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>
            <a:xfrm>
              <a:off x="3194051" y="2981388"/>
              <a:ext cx="6353175" cy="203138"/>
            </a:xfrm>
            <a:custGeom>
              <a:avLst/>
              <a:gdLst/>
              <a:ahLst/>
              <a:cxnLst/>
              <a:rect l="0" t="0" r="0" b="0"/>
              <a:pathLst>
                <a:path w="6353175" h="203138">
                  <a:moveTo>
                    <a:pt x="12699" y="133287"/>
                  </a:moveTo>
                  <a:lnTo>
                    <a:pt x="12699" y="133287"/>
                  </a:lnTo>
                  <a:lnTo>
                    <a:pt x="0" y="133287"/>
                  </a:lnTo>
                  <a:lnTo>
                    <a:pt x="20177" y="132346"/>
                  </a:lnTo>
                  <a:lnTo>
                    <a:pt x="53780" y="127257"/>
                  </a:lnTo>
                  <a:lnTo>
                    <a:pt x="97040" y="121530"/>
                  </a:lnTo>
                  <a:lnTo>
                    <a:pt x="141928" y="113456"/>
                  </a:lnTo>
                  <a:lnTo>
                    <a:pt x="182997" y="108006"/>
                  </a:lnTo>
                  <a:lnTo>
                    <a:pt x="219124" y="102317"/>
                  </a:lnTo>
                  <a:lnTo>
                    <a:pt x="265617" y="96163"/>
                  </a:lnTo>
                  <a:lnTo>
                    <a:pt x="303890" y="91556"/>
                  </a:lnTo>
                  <a:lnTo>
                    <a:pt x="350755" y="86839"/>
                  </a:lnTo>
                  <a:lnTo>
                    <a:pt x="392938" y="81570"/>
                  </a:lnTo>
                  <a:lnTo>
                    <a:pt x="431338" y="77747"/>
                  </a:lnTo>
                  <a:lnTo>
                    <a:pt x="468704" y="75673"/>
                  </a:lnTo>
                  <a:lnTo>
                    <a:pt x="501118" y="73461"/>
                  </a:lnTo>
                  <a:lnTo>
                    <a:pt x="546294" y="68955"/>
                  </a:lnTo>
                  <a:lnTo>
                    <a:pt x="580808" y="66953"/>
                  </a:lnTo>
                  <a:lnTo>
                    <a:pt x="627370" y="64283"/>
                  </a:lnTo>
                  <a:lnTo>
                    <a:pt x="674898" y="60220"/>
                  </a:lnTo>
                  <a:lnTo>
                    <a:pt x="716201" y="58015"/>
                  </a:lnTo>
                  <a:lnTo>
                    <a:pt x="758072" y="56421"/>
                  </a:lnTo>
                  <a:lnTo>
                    <a:pt x="797407" y="53715"/>
                  </a:lnTo>
                  <a:lnTo>
                    <a:pt x="842724" y="47954"/>
                  </a:lnTo>
                  <a:lnTo>
                    <a:pt x="886953" y="44386"/>
                  </a:lnTo>
                  <a:lnTo>
                    <a:pt x="927904" y="40232"/>
                  </a:lnTo>
                  <a:lnTo>
                    <a:pt x="967005" y="38334"/>
                  </a:lnTo>
                  <a:lnTo>
                    <a:pt x="1010380" y="35695"/>
                  </a:lnTo>
                  <a:lnTo>
                    <a:pt x="1054413" y="31643"/>
                  </a:lnTo>
                  <a:lnTo>
                    <a:pt x="1098219" y="27445"/>
                  </a:lnTo>
                  <a:lnTo>
                    <a:pt x="1136871" y="25401"/>
                  </a:lnTo>
                  <a:lnTo>
                    <a:pt x="1179009" y="23278"/>
                  </a:lnTo>
                  <a:lnTo>
                    <a:pt x="1218541" y="22140"/>
                  </a:lnTo>
                  <a:lnTo>
                    <a:pt x="1262504" y="19472"/>
                  </a:lnTo>
                  <a:lnTo>
                    <a:pt x="1306505" y="17445"/>
                  </a:lnTo>
                  <a:lnTo>
                    <a:pt x="1343453" y="16296"/>
                  </a:lnTo>
                  <a:lnTo>
                    <a:pt x="1385759" y="15955"/>
                  </a:lnTo>
                  <a:lnTo>
                    <a:pt x="1427300" y="14169"/>
                  </a:lnTo>
                  <a:lnTo>
                    <a:pt x="1474847" y="13091"/>
                  </a:lnTo>
                  <a:lnTo>
                    <a:pt x="1513090" y="12839"/>
                  </a:lnTo>
                  <a:lnTo>
                    <a:pt x="1550548" y="12374"/>
                  </a:lnTo>
                  <a:lnTo>
                    <a:pt x="1591955" y="10482"/>
                  </a:lnTo>
                  <a:lnTo>
                    <a:pt x="1637463" y="9764"/>
                  </a:lnTo>
                  <a:lnTo>
                    <a:pt x="1680855" y="9552"/>
                  </a:lnTo>
                  <a:lnTo>
                    <a:pt x="1716244" y="9502"/>
                  </a:lnTo>
                  <a:lnTo>
                    <a:pt x="1755311" y="9474"/>
                  </a:lnTo>
                  <a:lnTo>
                    <a:pt x="1787671" y="8526"/>
                  </a:lnTo>
                  <a:lnTo>
                    <a:pt x="1822162" y="7282"/>
                  </a:lnTo>
                  <a:lnTo>
                    <a:pt x="1860973" y="6582"/>
                  </a:lnTo>
                  <a:lnTo>
                    <a:pt x="1893546" y="6418"/>
                  </a:lnTo>
                  <a:lnTo>
                    <a:pt x="1939157" y="4640"/>
                  </a:lnTo>
                  <a:lnTo>
                    <a:pt x="1985516" y="3061"/>
                  </a:lnTo>
                  <a:lnTo>
                    <a:pt x="2020461" y="1019"/>
                  </a:lnTo>
                  <a:lnTo>
                    <a:pt x="2058503" y="418"/>
                  </a:lnTo>
                  <a:lnTo>
                    <a:pt x="2101941" y="80"/>
                  </a:lnTo>
                  <a:lnTo>
                    <a:pt x="2132934" y="0"/>
                  </a:lnTo>
                  <a:lnTo>
                    <a:pt x="2166112" y="318"/>
                  </a:lnTo>
                  <a:lnTo>
                    <a:pt x="2212338" y="2127"/>
                  </a:lnTo>
                  <a:lnTo>
                    <a:pt x="2247263" y="2674"/>
                  </a:lnTo>
                  <a:lnTo>
                    <a:pt x="2289597" y="2917"/>
                  </a:lnTo>
                  <a:lnTo>
                    <a:pt x="2331695" y="3026"/>
                  </a:lnTo>
                  <a:lnTo>
                    <a:pt x="2362165" y="3074"/>
                  </a:lnTo>
                  <a:lnTo>
                    <a:pt x="2398755" y="3095"/>
                  </a:lnTo>
                  <a:lnTo>
                    <a:pt x="2437007" y="3104"/>
                  </a:lnTo>
                  <a:lnTo>
                    <a:pt x="2482123" y="3110"/>
                  </a:lnTo>
                  <a:lnTo>
                    <a:pt x="2528338" y="3111"/>
                  </a:lnTo>
                  <a:lnTo>
                    <a:pt x="2565668" y="3112"/>
                  </a:lnTo>
                  <a:lnTo>
                    <a:pt x="2606793" y="3112"/>
                  </a:lnTo>
                  <a:lnTo>
                    <a:pt x="2651529" y="3112"/>
                  </a:lnTo>
                  <a:lnTo>
                    <a:pt x="2697518" y="3112"/>
                  </a:lnTo>
                  <a:lnTo>
                    <a:pt x="2739477" y="3112"/>
                  </a:lnTo>
                  <a:lnTo>
                    <a:pt x="2772236" y="3112"/>
                  </a:lnTo>
                  <a:lnTo>
                    <a:pt x="2804670" y="3112"/>
                  </a:lnTo>
                  <a:lnTo>
                    <a:pt x="2844315" y="3112"/>
                  </a:lnTo>
                  <a:lnTo>
                    <a:pt x="2878523" y="3112"/>
                  </a:lnTo>
                  <a:lnTo>
                    <a:pt x="2911998" y="3465"/>
                  </a:lnTo>
                  <a:lnTo>
                    <a:pt x="2953923" y="4798"/>
                  </a:lnTo>
                  <a:lnTo>
                    <a:pt x="2993958" y="5625"/>
                  </a:lnTo>
                  <a:lnTo>
                    <a:pt x="3029978" y="5993"/>
                  </a:lnTo>
                  <a:lnTo>
                    <a:pt x="3074057" y="6200"/>
                  </a:lnTo>
                  <a:lnTo>
                    <a:pt x="3113928" y="6614"/>
                  </a:lnTo>
                  <a:lnTo>
                    <a:pt x="3154670" y="8461"/>
                  </a:lnTo>
                  <a:lnTo>
                    <a:pt x="3188189" y="9017"/>
                  </a:lnTo>
                  <a:lnTo>
                    <a:pt x="3230961" y="9330"/>
                  </a:lnTo>
                  <a:lnTo>
                    <a:pt x="3267370" y="10344"/>
                  </a:lnTo>
                  <a:lnTo>
                    <a:pt x="3307069" y="11618"/>
                  </a:lnTo>
                  <a:lnTo>
                    <a:pt x="3340001" y="12184"/>
                  </a:lnTo>
                  <a:lnTo>
                    <a:pt x="3373687" y="12436"/>
                  </a:lnTo>
                  <a:lnTo>
                    <a:pt x="3407238" y="12547"/>
                  </a:lnTo>
                  <a:lnTo>
                    <a:pt x="3451205" y="12610"/>
                  </a:lnTo>
                  <a:lnTo>
                    <a:pt x="3489475" y="12629"/>
                  </a:lnTo>
                  <a:lnTo>
                    <a:pt x="3529939" y="12987"/>
                  </a:lnTo>
                  <a:lnTo>
                    <a:pt x="3564643" y="14321"/>
                  </a:lnTo>
                  <a:lnTo>
                    <a:pt x="3610636" y="13688"/>
                  </a:lnTo>
                  <a:lnTo>
                    <a:pt x="3656267" y="15379"/>
                  </a:lnTo>
                  <a:lnTo>
                    <a:pt x="3697538" y="17761"/>
                  </a:lnTo>
                  <a:lnTo>
                    <a:pt x="3738695" y="18624"/>
                  </a:lnTo>
                  <a:lnTo>
                    <a:pt x="3772311" y="18826"/>
                  </a:lnTo>
                  <a:lnTo>
                    <a:pt x="3818509" y="18939"/>
                  </a:lnTo>
                  <a:lnTo>
                    <a:pt x="3859558" y="18973"/>
                  </a:lnTo>
                  <a:lnTo>
                    <a:pt x="3898531" y="18983"/>
                  </a:lnTo>
                  <a:lnTo>
                    <a:pt x="3930721" y="18985"/>
                  </a:lnTo>
                  <a:lnTo>
                    <a:pt x="3968428" y="19339"/>
                  </a:lnTo>
                  <a:lnTo>
                    <a:pt x="4011057" y="20672"/>
                  </a:lnTo>
                  <a:lnTo>
                    <a:pt x="4046467" y="21500"/>
                  </a:lnTo>
                  <a:lnTo>
                    <a:pt x="4091142" y="21966"/>
                  </a:lnTo>
                  <a:lnTo>
                    <a:pt x="4138129" y="22104"/>
                  </a:lnTo>
                  <a:lnTo>
                    <a:pt x="4172087" y="22136"/>
                  </a:lnTo>
                  <a:lnTo>
                    <a:pt x="4216635" y="22154"/>
                  </a:lnTo>
                  <a:lnTo>
                    <a:pt x="4256804" y="22160"/>
                  </a:lnTo>
                  <a:lnTo>
                    <a:pt x="4295516" y="22161"/>
                  </a:lnTo>
                  <a:lnTo>
                    <a:pt x="4335914" y="22162"/>
                  </a:lnTo>
                  <a:lnTo>
                    <a:pt x="4369353" y="22162"/>
                  </a:lnTo>
                  <a:lnTo>
                    <a:pt x="4412080" y="22162"/>
                  </a:lnTo>
                  <a:lnTo>
                    <a:pt x="4451003" y="22162"/>
                  </a:lnTo>
                  <a:lnTo>
                    <a:pt x="4491032" y="23848"/>
                  </a:lnTo>
                  <a:lnTo>
                    <a:pt x="4522020" y="24675"/>
                  </a:lnTo>
                  <a:lnTo>
                    <a:pt x="4569420" y="26082"/>
                  </a:lnTo>
                  <a:lnTo>
                    <a:pt x="4611569" y="27792"/>
                  </a:lnTo>
                  <a:lnTo>
                    <a:pt x="4650869" y="28299"/>
                  </a:lnTo>
                  <a:lnTo>
                    <a:pt x="4689324" y="29389"/>
                  </a:lnTo>
                  <a:lnTo>
                    <a:pt x="4733174" y="31006"/>
                  </a:lnTo>
                  <a:lnTo>
                    <a:pt x="4780739" y="32426"/>
                  </a:lnTo>
                  <a:lnTo>
                    <a:pt x="4821643" y="34140"/>
                  </a:lnTo>
                  <a:lnTo>
                    <a:pt x="4860574" y="34648"/>
                  </a:lnTo>
                  <a:lnTo>
                    <a:pt x="4904565" y="35739"/>
                  </a:lnTo>
                  <a:lnTo>
                    <a:pt x="4937822" y="37369"/>
                  </a:lnTo>
                  <a:lnTo>
                    <a:pt x="4982330" y="40269"/>
                  </a:lnTo>
                  <a:lnTo>
                    <a:pt x="5024209" y="43363"/>
                  </a:lnTo>
                  <a:lnTo>
                    <a:pt x="5063586" y="46514"/>
                  </a:lnTo>
                  <a:lnTo>
                    <a:pt x="5104181" y="49682"/>
                  </a:lnTo>
                  <a:lnTo>
                    <a:pt x="5137666" y="51797"/>
                  </a:lnTo>
                  <a:lnTo>
                    <a:pt x="5180419" y="54971"/>
                  </a:lnTo>
                  <a:lnTo>
                    <a:pt x="5219349" y="56460"/>
                  </a:lnTo>
                  <a:lnTo>
                    <a:pt x="5257695" y="58587"/>
                  </a:lnTo>
                  <a:lnTo>
                    <a:pt x="5300925" y="61451"/>
                  </a:lnTo>
                  <a:lnTo>
                    <a:pt x="5342191" y="62848"/>
                  </a:lnTo>
                  <a:lnTo>
                    <a:pt x="5378679" y="65057"/>
                  </a:lnTo>
                  <a:lnTo>
                    <a:pt x="5417709" y="68037"/>
                  </a:lnTo>
                  <a:lnTo>
                    <a:pt x="5463969" y="71699"/>
                  </a:lnTo>
                  <a:lnTo>
                    <a:pt x="5498656" y="73929"/>
                  </a:lnTo>
                  <a:lnTo>
                    <a:pt x="5542085" y="78854"/>
                  </a:lnTo>
                  <a:lnTo>
                    <a:pt x="5581215" y="83096"/>
                  </a:lnTo>
                  <a:lnTo>
                    <a:pt x="5619620" y="86587"/>
                  </a:lnTo>
                  <a:lnTo>
                    <a:pt x="5654440" y="89856"/>
                  </a:lnTo>
                  <a:lnTo>
                    <a:pt x="5698898" y="94744"/>
                  </a:lnTo>
                  <a:lnTo>
                    <a:pt x="5737358" y="98636"/>
                  </a:lnTo>
                  <a:lnTo>
                    <a:pt x="5776442" y="102717"/>
                  </a:lnTo>
                  <a:lnTo>
                    <a:pt x="5822026" y="108981"/>
                  </a:lnTo>
                  <a:lnTo>
                    <a:pt x="5868732" y="115306"/>
                  </a:lnTo>
                  <a:lnTo>
                    <a:pt x="5911813" y="122001"/>
                  </a:lnTo>
                  <a:lnTo>
                    <a:pt x="5950756" y="127565"/>
                  </a:lnTo>
                  <a:lnTo>
                    <a:pt x="5996089" y="134963"/>
                  </a:lnTo>
                  <a:lnTo>
                    <a:pt x="6040291" y="141623"/>
                  </a:lnTo>
                  <a:lnTo>
                    <a:pt x="6078474" y="148065"/>
                  </a:lnTo>
                  <a:lnTo>
                    <a:pt x="6120446" y="154381"/>
                  </a:lnTo>
                  <a:lnTo>
                    <a:pt x="6160238" y="161818"/>
                  </a:lnTo>
                  <a:lnTo>
                    <a:pt x="6205519" y="169562"/>
                  </a:lnTo>
                  <a:lnTo>
                    <a:pt x="6250042" y="179493"/>
                  </a:lnTo>
                  <a:lnTo>
                    <a:pt x="6293073" y="189788"/>
                  </a:lnTo>
                  <a:lnTo>
                    <a:pt x="6328765" y="196276"/>
                  </a:lnTo>
                  <a:lnTo>
                    <a:pt x="6340774" y="201573"/>
                  </a:lnTo>
                  <a:lnTo>
                    <a:pt x="6353174" y="20313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SMARTInkShape-151">
              <a:extLst>
                <a:ext uri="{FF2B5EF4-FFF2-40B4-BE49-F238E27FC236}">
                  <a16:creationId xmlns:a16="http://schemas.microsoft.com/office/drawing/2014/main" xmlns="" id="{CB0BCCFA-0D94-4813-9791-B9E17C70BE06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9391650" y="2990850"/>
              <a:ext cx="264448" cy="368301"/>
            </a:xfrm>
            <a:custGeom>
              <a:avLst/>
              <a:gdLst/>
              <a:ahLst/>
              <a:cxnLst/>
              <a:rect l="0" t="0" r="0" b="0"/>
              <a:pathLst>
                <a:path w="264448" h="368301">
                  <a:moveTo>
                    <a:pt x="66675" y="0"/>
                  </a:moveTo>
                  <a:lnTo>
                    <a:pt x="66675" y="0"/>
                  </a:lnTo>
                  <a:lnTo>
                    <a:pt x="112800" y="40968"/>
                  </a:lnTo>
                  <a:lnTo>
                    <a:pt x="159202" y="67741"/>
                  </a:lnTo>
                  <a:lnTo>
                    <a:pt x="205708" y="93962"/>
                  </a:lnTo>
                  <a:lnTo>
                    <a:pt x="249892" y="121181"/>
                  </a:lnTo>
                  <a:lnTo>
                    <a:pt x="258937" y="128647"/>
                  </a:lnTo>
                  <a:lnTo>
                    <a:pt x="263851" y="135327"/>
                  </a:lnTo>
                  <a:lnTo>
                    <a:pt x="264447" y="137490"/>
                  </a:lnTo>
                  <a:lnTo>
                    <a:pt x="264171" y="141775"/>
                  </a:lnTo>
                  <a:lnTo>
                    <a:pt x="262871" y="145091"/>
                  </a:lnTo>
                  <a:lnTo>
                    <a:pt x="262031" y="146469"/>
                  </a:lnTo>
                  <a:lnTo>
                    <a:pt x="215713" y="174915"/>
                  </a:lnTo>
                  <a:lnTo>
                    <a:pt x="172564" y="206072"/>
                  </a:lnTo>
                  <a:lnTo>
                    <a:pt x="128229" y="247409"/>
                  </a:lnTo>
                  <a:lnTo>
                    <a:pt x="87629" y="289908"/>
                  </a:lnTo>
                  <a:lnTo>
                    <a:pt x="42661" y="331365"/>
                  </a:lnTo>
                  <a:lnTo>
                    <a:pt x="0" y="36830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SMARTInkShape-Group90">
            <a:extLst>
              <a:ext uri="{FF2B5EF4-FFF2-40B4-BE49-F238E27FC236}">
                <a16:creationId xmlns:a16="http://schemas.microsoft.com/office/drawing/2014/main" xmlns="" id="{F767EA0E-E662-4496-A235-B09AA4119587}"/>
              </a:ext>
            </a:extLst>
          </p:cNvPr>
          <p:cNvGrpSpPr/>
          <p:nvPr/>
        </p:nvGrpSpPr>
        <p:grpSpPr>
          <a:xfrm>
            <a:off x="8496300" y="2905125"/>
            <a:ext cx="519183" cy="772839"/>
            <a:chOff x="8496300" y="2905125"/>
            <a:chExt cx="519183" cy="772839"/>
          </a:xfrm>
        </p:grpSpPr>
        <p:sp>
          <p:nvSpPr>
            <p:cNvPr id="15" name="SMARTInkShape-152">
              <a:extLst>
                <a:ext uri="{FF2B5EF4-FFF2-40B4-BE49-F238E27FC236}">
                  <a16:creationId xmlns:a16="http://schemas.microsoft.com/office/drawing/2014/main" xmlns="" id="{E993A04D-C380-476D-B352-DAC13231DAEA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>
            <a:xfrm>
              <a:off x="8667750" y="2905125"/>
              <a:ext cx="23911" cy="349251"/>
            </a:xfrm>
            <a:custGeom>
              <a:avLst/>
              <a:gdLst/>
              <a:ahLst/>
              <a:cxnLst/>
              <a:rect l="0" t="0" r="0" b="0"/>
              <a:pathLst>
                <a:path w="23911" h="349251">
                  <a:moveTo>
                    <a:pt x="22225" y="0"/>
                  </a:moveTo>
                  <a:lnTo>
                    <a:pt x="22225" y="0"/>
                  </a:lnTo>
                  <a:lnTo>
                    <a:pt x="23910" y="3371"/>
                  </a:lnTo>
                  <a:lnTo>
                    <a:pt x="19753" y="50337"/>
                  </a:lnTo>
                  <a:lnTo>
                    <a:pt x="16290" y="83833"/>
                  </a:lnTo>
                  <a:lnTo>
                    <a:pt x="12531" y="122279"/>
                  </a:lnTo>
                  <a:lnTo>
                    <a:pt x="8237" y="169851"/>
                  </a:lnTo>
                  <a:lnTo>
                    <a:pt x="2490" y="214330"/>
                  </a:lnTo>
                  <a:lnTo>
                    <a:pt x="491" y="256643"/>
                  </a:lnTo>
                  <a:lnTo>
                    <a:pt x="65" y="298423"/>
                  </a:lnTo>
                  <a:lnTo>
                    <a:pt x="1" y="345822"/>
                  </a:lnTo>
                  <a:lnTo>
                    <a:pt x="0" y="3492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MARTInkShape-153">
              <a:extLst>
                <a:ext uri="{FF2B5EF4-FFF2-40B4-BE49-F238E27FC236}">
                  <a16:creationId xmlns:a16="http://schemas.microsoft.com/office/drawing/2014/main" xmlns="" id="{F962933B-F1F1-4672-9F85-9996894CCFE2}"/>
                </a:ext>
              </a:extLst>
            </p:cNvPr>
            <p:cNvSpPr/>
            <p:nvPr>
              <p:custDataLst>
                <p:tags r:id="rId26"/>
              </p:custDataLst>
            </p:nvPr>
          </p:nvSpPr>
          <p:spPr>
            <a:xfrm>
              <a:off x="8496300" y="3302223"/>
              <a:ext cx="198876" cy="335444"/>
            </a:xfrm>
            <a:custGeom>
              <a:avLst/>
              <a:gdLst/>
              <a:ahLst/>
              <a:cxnLst/>
              <a:rect l="0" t="0" r="0" b="0"/>
              <a:pathLst>
                <a:path w="198876" h="335444">
                  <a:moveTo>
                    <a:pt x="12700" y="15652"/>
                  </a:moveTo>
                  <a:lnTo>
                    <a:pt x="12700" y="15652"/>
                  </a:lnTo>
                  <a:lnTo>
                    <a:pt x="19174" y="9884"/>
                  </a:lnTo>
                  <a:lnTo>
                    <a:pt x="40713" y="0"/>
                  </a:lnTo>
                  <a:lnTo>
                    <a:pt x="88044" y="4538"/>
                  </a:lnTo>
                  <a:lnTo>
                    <a:pt x="110401" y="9497"/>
                  </a:lnTo>
                  <a:lnTo>
                    <a:pt x="129255" y="21864"/>
                  </a:lnTo>
                  <a:lnTo>
                    <a:pt x="142680" y="37366"/>
                  </a:lnTo>
                  <a:lnTo>
                    <a:pt x="146317" y="44235"/>
                  </a:lnTo>
                  <a:lnTo>
                    <a:pt x="148298" y="67486"/>
                  </a:lnTo>
                  <a:lnTo>
                    <a:pt x="147284" y="75260"/>
                  </a:lnTo>
                  <a:lnTo>
                    <a:pt x="137988" y="92031"/>
                  </a:lnTo>
                  <a:lnTo>
                    <a:pt x="122377" y="107584"/>
                  </a:lnTo>
                  <a:lnTo>
                    <a:pt x="91259" y="124629"/>
                  </a:lnTo>
                  <a:lnTo>
                    <a:pt x="79901" y="126693"/>
                  </a:lnTo>
                  <a:lnTo>
                    <a:pt x="104202" y="128460"/>
                  </a:lnTo>
                  <a:lnTo>
                    <a:pt x="141110" y="145413"/>
                  </a:lnTo>
                  <a:lnTo>
                    <a:pt x="161158" y="160327"/>
                  </a:lnTo>
                  <a:lnTo>
                    <a:pt x="188779" y="199045"/>
                  </a:lnTo>
                  <a:lnTo>
                    <a:pt x="196145" y="215256"/>
                  </a:lnTo>
                  <a:lnTo>
                    <a:pt x="198875" y="237425"/>
                  </a:lnTo>
                  <a:lnTo>
                    <a:pt x="192771" y="276533"/>
                  </a:lnTo>
                  <a:lnTo>
                    <a:pt x="173660" y="308929"/>
                  </a:lnTo>
                  <a:lnTo>
                    <a:pt x="161443" y="319860"/>
                  </a:lnTo>
                  <a:lnTo>
                    <a:pt x="136443" y="330148"/>
                  </a:lnTo>
                  <a:lnTo>
                    <a:pt x="103763" y="335443"/>
                  </a:lnTo>
                  <a:lnTo>
                    <a:pt x="59386" y="329303"/>
                  </a:lnTo>
                  <a:lnTo>
                    <a:pt x="18042" y="316169"/>
                  </a:lnTo>
                  <a:lnTo>
                    <a:pt x="8129" y="309109"/>
                  </a:lnTo>
                  <a:lnTo>
                    <a:pt x="0" y="29822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SMARTInkShape-154">
              <a:extLst>
                <a:ext uri="{FF2B5EF4-FFF2-40B4-BE49-F238E27FC236}">
                  <a16:creationId xmlns:a16="http://schemas.microsoft.com/office/drawing/2014/main" xmlns="" id="{662089F7-3BB4-4932-913E-7B6C525E5A24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>
            <a:xfrm>
              <a:off x="8779001" y="3388347"/>
              <a:ext cx="236482" cy="289617"/>
            </a:xfrm>
            <a:custGeom>
              <a:avLst/>
              <a:gdLst/>
              <a:ahLst/>
              <a:cxnLst/>
              <a:rect l="0" t="0" r="0" b="0"/>
              <a:pathLst>
                <a:path w="236482" h="289617">
                  <a:moveTo>
                    <a:pt x="149099" y="12078"/>
                  </a:moveTo>
                  <a:lnTo>
                    <a:pt x="149099" y="12078"/>
                  </a:lnTo>
                  <a:lnTo>
                    <a:pt x="149099" y="10392"/>
                  </a:lnTo>
                  <a:lnTo>
                    <a:pt x="148159" y="8624"/>
                  </a:lnTo>
                  <a:lnTo>
                    <a:pt x="144680" y="4615"/>
                  </a:lnTo>
                  <a:lnTo>
                    <a:pt x="139950" y="1478"/>
                  </a:lnTo>
                  <a:lnTo>
                    <a:pt x="132395" y="0"/>
                  </a:lnTo>
                  <a:lnTo>
                    <a:pt x="114841" y="2438"/>
                  </a:lnTo>
                  <a:lnTo>
                    <a:pt x="111001" y="4204"/>
                  </a:lnTo>
                  <a:lnTo>
                    <a:pt x="73370" y="32245"/>
                  </a:lnTo>
                  <a:lnTo>
                    <a:pt x="38851" y="64340"/>
                  </a:lnTo>
                  <a:lnTo>
                    <a:pt x="11396" y="111627"/>
                  </a:lnTo>
                  <a:lnTo>
                    <a:pt x="686" y="152131"/>
                  </a:lnTo>
                  <a:lnTo>
                    <a:pt x="0" y="168163"/>
                  </a:lnTo>
                  <a:lnTo>
                    <a:pt x="14049" y="210270"/>
                  </a:lnTo>
                  <a:lnTo>
                    <a:pt x="26534" y="231629"/>
                  </a:lnTo>
                  <a:lnTo>
                    <a:pt x="59808" y="264969"/>
                  </a:lnTo>
                  <a:lnTo>
                    <a:pt x="101009" y="285195"/>
                  </a:lnTo>
                  <a:lnTo>
                    <a:pt x="126031" y="289616"/>
                  </a:lnTo>
                  <a:lnTo>
                    <a:pt x="167355" y="287739"/>
                  </a:lnTo>
                  <a:lnTo>
                    <a:pt x="189747" y="282531"/>
                  </a:lnTo>
                  <a:lnTo>
                    <a:pt x="210924" y="271463"/>
                  </a:lnTo>
                  <a:lnTo>
                    <a:pt x="224411" y="258697"/>
                  </a:lnTo>
                  <a:lnTo>
                    <a:pt x="232875" y="242607"/>
                  </a:lnTo>
                  <a:lnTo>
                    <a:pt x="236481" y="226119"/>
                  </a:lnTo>
                  <a:lnTo>
                    <a:pt x="232493" y="206692"/>
                  </a:lnTo>
                  <a:lnTo>
                    <a:pt x="226294" y="192038"/>
                  </a:lnTo>
                  <a:lnTo>
                    <a:pt x="206505" y="174251"/>
                  </a:lnTo>
                  <a:lnTo>
                    <a:pt x="172159" y="155132"/>
                  </a:lnTo>
                  <a:lnTo>
                    <a:pt x="150600" y="150538"/>
                  </a:lnTo>
                  <a:lnTo>
                    <a:pt x="103437" y="149831"/>
                  </a:lnTo>
                  <a:lnTo>
                    <a:pt x="81437" y="156963"/>
                  </a:lnTo>
                  <a:lnTo>
                    <a:pt x="56724" y="176700"/>
                  </a:lnTo>
                  <a:lnTo>
                    <a:pt x="45249" y="191076"/>
                  </a:lnTo>
                  <a:lnTo>
                    <a:pt x="25274" y="23750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2" name="SMARTInkShape-Group91">
            <a:extLst>
              <a:ext uri="{FF2B5EF4-FFF2-40B4-BE49-F238E27FC236}">
                <a16:creationId xmlns:a16="http://schemas.microsoft.com/office/drawing/2014/main" xmlns="" id="{50DBFE8C-0A4F-42C1-B4D4-64F1BF2FB604}"/>
              </a:ext>
            </a:extLst>
          </p:cNvPr>
          <p:cNvGrpSpPr/>
          <p:nvPr/>
        </p:nvGrpSpPr>
        <p:grpSpPr>
          <a:xfrm>
            <a:off x="7239725" y="2676708"/>
            <a:ext cx="1428026" cy="558618"/>
            <a:chOff x="7239725" y="2676708"/>
            <a:chExt cx="1428026" cy="558618"/>
          </a:xfrm>
        </p:grpSpPr>
        <p:sp>
          <p:nvSpPr>
            <p:cNvPr id="19" name="SMARTInkShape-155">
              <a:extLst>
                <a:ext uri="{FF2B5EF4-FFF2-40B4-BE49-F238E27FC236}">
                  <a16:creationId xmlns:a16="http://schemas.microsoft.com/office/drawing/2014/main" xmlns="" id="{A638856E-002F-4375-B298-ACEF1D1A4FF3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>
            <a:xfrm>
              <a:off x="7362825" y="2676708"/>
              <a:ext cx="1304926" cy="364943"/>
            </a:xfrm>
            <a:custGeom>
              <a:avLst/>
              <a:gdLst/>
              <a:ahLst/>
              <a:cxnLst/>
              <a:rect l="0" t="0" r="0" b="0"/>
              <a:pathLst>
                <a:path w="1304926" h="364943">
                  <a:moveTo>
                    <a:pt x="1301750" y="361767"/>
                  </a:moveTo>
                  <a:lnTo>
                    <a:pt x="1301750" y="361767"/>
                  </a:lnTo>
                  <a:lnTo>
                    <a:pt x="1304925" y="364942"/>
                  </a:lnTo>
                  <a:lnTo>
                    <a:pt x="1304925" y="361571"/>
                  </a:lnTo>
                  <a:lnTo>
                    <a:pt x="1304572" y="360578"/>
                  </a:lnTo>
                  <a:lnTo>
                    <a:pt x="1303985" y="359916"/>
                  </a:lnTo>
                  <a:lnTo>
                    <a:pt x="1303240" y="359475"/>
                  </a:lnTo>
                  <a:lnTo>
                    <a:pt x="1267723" y="314231"/>
                  </a:lnTo>
                  <a:lnTo>
                    <a:pt x="1220588" y="266732"/>
                  </a:lnTo>
                  <a:lnTo>
                    <a:pt x="1176062" y="228336"/>
                  </a:lnTo>
                  <a:lnTo>
                    <a:pt x="1129361" y="193899"/>
                  </a:lnTo>
                  <a:lnTo>
                    <a:pt x="1086810" y="163651"/>
                  </a:lnTo>
                  <a:lnTo>
                    <a:pt x="1044410" y="138989"/>
                  </a:lnTo>
                  <a:lnTo>
                    <a:pt x="1001878" y="118573"/>
                  </a:lnTo>
                  <a:lnTo>
                    <a:pt x="955437" y="96669"/>
                  </a:lnTo>
                  <a:lnTo>
                    <a:pt x="910076" y="77843"/>
                  </a:lnTo>
                  <a:lnTo>
                    <a:pt x="870923" y="63139"/>
                  </a:lnTo>
                  <a:lnTo>
                    <a:pt x="826595" y="49601"/>
                  </a:lnTo>
                  <a:lnTo>
                    <a:pt x="781091" y="34365"/>
                  </a:lnTo>
                  <a:lnTo>
                    <a:pt x="739483" y="25913"/>
                  </a:lnTo>
                  <a:lnTo>
                    <a:pt x="699589" y="17780"/>
                  </a:lnTo>
                  <a:lnTo>
                    <a:pt x="661781" y="11254"/>
                  </a:lnTo>
                  <a:lnTo>
                    <a:pt x="629617" y="6311"/>
                  </a:lnTo>
                  <a:lnTo>
                    <a:pt x="585858" y="1898"/>
                  </a:lnTo>
                  <a:lnTo>
                    <a:pt x="551256" y="434"/>
                  </a:lnTo>
                  <a:lnTo>
                    <a:pt x="509684" y="0"/>
                  </a:lnTo>
                  <a:lnTo>
                    <a:pt x="467202" y="794"/>
                  </a:lnTo>
                  <a:lnTo>
                    <a:pt x="428680" y="4243"/>
                  </a:lnTo>
                  <a:lnTo>
                    <a:pt x="383585" y="10504"/>
                  </a:lnTo>
                  <a:lnTo>
                    <a:pt x="345932" y="17385"/>
                  </a:lnTo>
                  <a:lnTo>
                    <a:pt x="298617" y="28726"/>
                  </a:lnTo>
                  <a:lnTo>
                    <a:pt x="256261" y="44620"/>
                  </a:lnTo>
                  <a:lnTo>
                    <a:pt x="212436" y="68509"/>
                  </a:lnTo>
                  <a:lnTo>
                    <a:pt x="169306" y="102604"/>
                  </a:lnTo>
                  <a:lnTo>
                    <a:pt x="123186" y="141572"/>
                  </a:lnTo>
                  <a:lnTo>
                    <a:pt x="79515" y="185567"/>
                  </a:lnTo>
                  <a:lnTo>
                    <a:pt x="44930" y="230699"/>
                  </a:lnTo>
                  <a:lnTo>
                    <a:pt x="19259" y="274792"/>
                  </a:lnTo>
                  <a:lnTo>
                    <a:pt x="4188" y="306230"/>
                  </a:lnTo>
                  <a:lnTo>
                    <a:pt x="3375" y="310031"/>
                  </a:lnTo>
                  <a:lnTo>
                    <a:pt x="1549" y="312375"/>
                  </a:lnTo>
                  <a:lnTo>
                    <a:pt x="1032" y="312611"/>
                  </a:lnTo>
                  <a:lnTo>
                    <a:pt x="0" y="31096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" name="SMARTInkShape-156">
              <a:extLst>
                <a:ext uri="{FF2B5EF4-FFF2-40B4-BE49-F238E27FC236}">
                  <a16:creationId xmlns:a16="http://schemas.microsoft.com/office/drawing/2014/main" xmlns="" id="{91C7A785-D13F-410A-98FD-F7D6F841A35E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>
            <a:xfrm>
              <a:off x="7286625" y="2908741"/>
              <a:ext cx="215901" cy="91457"/>
            </a:xfrm>
            <a:custGeom>
              <a:avLst/>
              <a:gdLst/>
              <a:ahLst/>
              <a:cxnLst/>
              <a:rect l="0" t="0" r="0" b="0"/>
              <a:pathLst>
                <a:path w="215901" h="91457">
                  <a:moveTo>
                    <a:pt x="0" y="2734"/>
                  </a:moveTo>
                  <a:lnTo>
                    <a:pt x="0" y="2734"/>
                  </a:lnTo>
                  <a:lnTo>
                    <a:pt x="1685" y="2734"/>
                  </a:lnTo>
                  <a:lnTo>
                    <a:pt x="2182" y="2381"/>
                  </a:lnTo>
                  <a:lnTo>
                    <a:pt x="2513" y="1793"/>
                  </a:lnTo>
                  <a:lnTo>
                    <a:pt x="2734" y="1048"/>
                  </a:lnTo>
                  <a:lnTo>
                    <a:pt x="2528" y="552"/>
                  </a:lnTo>
                  <a:lnTo>
                    <a:pt x="2038" y="221"/>
                  </a:lnTo>
                  <a:lnTo>
                    <a:pt x="1359" y="0"/>
                  </a:lnTo>
                  <a:lnTo>
                    <a:pt x="906" y="206"/>
                  </a:lnTo>
                  <a:lnTo>
                    <a:pt x="604" y="696"/>
                  </a:lnTo>
                  <a:lnTo>
                    <a:pt x="403" y="1375"/>
                  </a:lnTo>
                  <a:lnTo>
                    <a:pt x="621" y="2181"/>
                  </a:lnTo>
                  <a:lnTo>
                    <a:pt x="2769" y="5348"/>
                  </a:lnTo>
                  <a:lnTo>
                    <a:pt x="9797" y="12485"/>
                  </a:lnTo>
                  <a:lnTo>
                    <a:pt x="19761" y="37844"/>
                  </a:lnTo>
                  <a:lnTo>
                    <a:pt x="24968" y="59542"/>
                  </a:lnTo>
                  <a:lnTo>
                    <a:pt x="30201" y="69132"/>
                  </a:lnTo>
                  <a:lnTo>
                    <a:pt x="34457" y="84156"/>
                  </a:lnTo>
                  <a:lnTo>
                    <a:pt x="42037" y="89604"/>
                  </a:lnTo>
                  <a:lnTo>
                    <a:pt x="45258" y="90732"/>
                  </a:lnTo>
                  <a:lnTo>
                    <a:pt x="51391" y="91456"/>
                  </a:lnTo>
                  <a:lnTo>
                    <a:pt x="64272" y="87199"/>
                  </a:lnTo>
                  <a:lnTo>
                    <a:pt x="110117" y="61366"/>
                  </a:lnTo>
                  <a:lnTo>
                    <a:pt x="154522" y="45804"/>
                  </a:lnTo>
                  <a:lnTo>
                    <a:pt x="199458" y="41049"/>
                  </a:lnTo>
                  <a:lnTo>
                    <a:pt x="215900" y="4083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SMARTInkShape-157">
              <a:extLst>
                <a:ext uri="{FF2B5EF4-FFF2-40B4-BE49-F238E27FC236}">
                  <a16:creationId xmlns:a16="http://schemas.microsoft.com/office/drawing/2014/main" xmlns="" id="{0DBA1993-A2D6-4495-88DA-FCF90F9BC567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>
            <a:xfrm>
              <a:off x="7239725" y="2781300"/>
              <a:ext cx="21501" cy="454026"/>
            </a:xfrm>
            <a:custGeom>
              <a:avLst/>
              <a:gdLst/>
              <a:ahLst/>
              <a:cxnLst/>
              <a:rect l="0" t="0" r="0" b="0"/>
              <a:pathLst>
                <a:path w="21501" h="454026">
                  <a:moveTo>
                    <a:pt x="21500" y="0"/>
                  </a:moveTo>
                  <a:lnTo>
                    <a:pt x="21500" y="0"/>
                  </a:lnTo>
                  <a:lnTo>
                    <a:pt x="18129" y="5056"/>
                  </a:lnTo>
                  <a:lnTo>
                    <a:pt x="13142" y="36981"/>
                  </a:lnTo>
                  <a:lnTo>
                    <a:pt x="11988" y="83862"/>
                  </a:lnTo>
                  <a:lnTo>
                    <a:pt x="9159" y="119587"/>
                  </a:lnTo>
                  <a:lnTo>
                    <a:pt x="5432" y="167097"/>
                  </a:lnTo>
                  <a:lnTo>
                    <a:pt x="2981" y="212533"/>
                  </a:lnTo>
                  <a:lnTo>
                    <a:pt x="530" y="257667"/>
                  </a:lnTo>
                  <a:lnTo>
                    <a:pt x="0" y="293343"/>
                  </a:lnTo>
                  <a:lnTo>
                    <a:pt x="1567" y="336605"/>
                  </a:lnTo>
                  <a:lnTo>
                    <a:pt x="2276" y="377797"/>
                  </a:lnTo>
                  <a:lnTo>
                    <a:pt x="2434" y="422865"/>
                  </a:lnTo>
                  <a:lnTo>
                    <a:pt x="5625" y="4540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6" name="SMARTInkShape-Group92">
            <a:extLst>
              <a:ext uri="{FF2B5EF4-FFF2-40B4-BE49-F238E27FC236}">
                <a16:creationId xmlns:a16="http://schemas.microsoft.com/office/drawing/2014/main" xmlns="" id="{5763F928-B92C-46B1-AEC3-209780964EA3}"/>
              </a:ext>
            </a:extLst>
          </p:cNvPr>
          <p:cNvGrpSpPr/>
          <p:nvPr/>
        </p:nvGrpSpPr>
        <p:grpSpPr>
          <a:xfrm>
            <a:off x="7621490" y="2488886"/>
            <a:ext cx="458998" cy="142860"/>
            <a:chOff x="7621490" y="2488886"/>
            <a:chExt cx="458998" cy="142860"/>
          </a:xfrm>
        </p:grpSpPr>
        <p:sp>
          <p:nvSpPr>
            <p:cNvPr id="23" name="SMARTInkShape-158">
              <a:extLst>
                <a:ext uri="{FF2B5EF4-FFF2-40B4-BE49-F238E27FC236}">
                  <a16:creationId xmlns:a16="http://schemas.microsoft.com/office/drawing/2014/main" xmlns="" id="{B98E6C6D-5ABA-4274-A2BB-667E5E778407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>
            <a:xfrm>
              <a:off x="7621490" y="2552700"/>
              <a:ext cx="150911" cy="25401"/>
            </a:xfrm>
            <a:custGeom>
              <a:avLst/>
              <a:gdLst/>
              <a:ahLst/>
              <a:cxnLst/>
              <a:rect l="0" t="0" r="0" b="0"/>
              <a:pathLst>
                <a:path w="150911" h="25401">
                  <a:moveTo>
                    <a:pt x="1685" y="25400"/>
                  </a:moveTo>
                  <a:lnTo>
                    <a:pt x="1685" y="25400"/>
                  </a:lnTo>
                  <a:lnTo>
                    <a:pt x="0" y="23714"/>
                  </a:lnTo>
                  <a:lnTo>
                    <a:pt x="208" y="23218"/>
                  </a:lnTo>
                  <a:lnTo>
                    <a:pt x="2322" y="22666"/>
                  </a:lnTo>
                  <a:lnTo>
                    <a:pt x="47147" y="18776"/>
                  </a:lnTo>
                  <a:lnTo>
                    <a:pt x="86675" y="12188"/>
                  </a:lnTo>
                  <a:lnTo>
                    <a:pt x="131881" y="4009"/>
                  </a:lnTo>
                  <a:lnTo>
                    <a:pt x="144282" y="266"/>
                  </a:lnTo>
                  <a:lnTo>
                    <a:pt x="15091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" name="SMARTInkShape-159">
              <a:extLst>
                <a:ext uri="{FF2B5EF4-FFF2-40B4-BE49-F238E27FC236}">
                  <a16:creationId xmlns:a16="http://schemas.microsoft.com/office/drawing/2014/main" xmlns="" id="{209C1447-F1FB-446B-8F50-E2BEF8EBA4BD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>
            <a:xfrm>
              <a:off x="7797800" y="2492035"/>
              <a:ext cx="101601" cy="133691"/>
            </a:xfrm>
            <a:custGeom>
              <a:avLst/>
              <a:gdLst/>
              <a:ahLst/>
              <a:cxnLst/>
              <a:rect l="0" t="0" r="0" b="0"/>
              <a:pathLst>
                <a:path w="101601" h="133691">
                  <a:moveTo>
                    <a:pt x="0" y="105115"/>
                  </a:moveTo>
                  <a:lnTo>
                    <a:pt x="0" y="105115"/>
                  </a:lnTo>
                  <a:lnTo>
                    <a:pt x="1685" y="106801"/>
                  </a:lnTo>
                  <a:lnTo>
                    <a:pt x="2535" y="106944"/>
                  </a:lnTo>
                  <a:lnTo>
                    <a:pt x="3453" y="106687"/>
                  </a:lnTo>
                  <a:lnTo>
                    <a:pt x="5415" y="105814"/>
                  </a:lnTo>
                  <a:lnTo>
                    <a:pt x="8503" y="104969"/>
                  </a:lnTo>
                  <a:lnTo>
                    <a:pt x="22092" y="95680"/>
                  </a:lnTo>
                  <a:lnTo>
                    <a:pt x="57969" y="49010"/>
                  </a:lnTo>
                  <a:lnTo>
                    <a:pt x="82220" y="1958"/>
                  </a:lnTo>
                  <a:lnTo>
                    <a:pt x="83388" y="360"/>
                  </a:lnTo>
                  <a:lnTo>
                    <a:pt x="83814" y="0"/>
                  </a:lnTo>
                  <a:lnTo>
                    <a:pt x="83746" y="466"/>
                  </a:lnTo>
                  <a:lnTo>
                    <a:pt x="83347" y="1483"/>
                  </a:lnTo>
                  <a:lnTo>
                    <a:pt x="84746" y="48610"/>
                  </a:lnTo>
                  <a:lnTo>
                    <a:pt x="87372" y="95143"/>
                  </a:lnTo>
                  <a:lnTo>
                    <a:pt x="94638" y="131322"/>
                  </a:lnTo>
                  <a:lnTo>
                    <a:pt x="95548" y="132111"/>
                  </a:lnTo>
                  <a:lnTo>
                    <a:pt x="101600" y="13369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SMARTInkShape-160">
              <a:extLst>
                <a:ext uri="{FF2B5EF4-FFF2-40B4-BE49-F238E27FC236}">
                  <a16:creationId xmlns:a16="http://schemas.microsoft.com/office/drawing/2014/main" xmlns="" id="{9AEA7742-1FC2-411A-9252-7F86E10FF00E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>
            <a:xfrm>
              <a:off x="7927975" y="2488886"/>
              <a:ext cx="152513" cy="142860"/>
            </a:xfrm>
            <a:custGeom>
              <a:avLst/>
              <a:gdLst/>
              <a:ahLst/>
              <a:cxnLst/>
              <a:rect l="0" t="0" r="0" b="0"/>
              <a:pathLst>
                <a:path w="152513" h="142860">
                  <a:moveTo>
                    <a:pt x="6350" y="47939"/>
                  </a:moveTo>
                  <a:lnTo>
                    <a:pt x="6350" y="47939"/>
                  </a:lnTo>
                  <a:lnTo>
                    <a:pt x="8035" y="51310"/>
                  </a:lnTo>
                  <a:lnTo>
                    <a:pt x="9403" y="97839"/>
                  </a:lnTo>
                  <a:lnTo>
                    <a:pt x="52842" y="135883"/>
                  </a:lnTo>
                  <a:lnTo>
                    <a:pt x="70455" y="142710"/>
                  </a:lnTo>
                  <a:lnTo>
                    <a:pt x="81878" y="142859"/>
                  </a:lnTo>
                  <a:lnTo>
                    <a:pt x="106955" y="135519"/>
                  </a:lnTo>
                  <a:lnTo>
                    <a:pt x="125020" y="123552"/>
                  </a:lnTo>
                  <a:lnTo>
                    <a:pt x="138172" y="108835"/>
                  </a:lnTo>
                  <a:lnTo>
                    <a:pt x="152512" y="73748"/>
                  </a:lnTo>
                  <a:lnTo>
                    <a:pt x="151296" y="53273"/>
                  </a:lnTo>
                  <a:lnTo>
                    <a:pt x="146468" y="37760"/>
                  </a:lnTo>
                  <a:lnTo>
                    <a:pt x="140568" y="28147"/>
                  </a:lnTo>
                  <a:lnTo>
                    <a:pt x="125925" y="14087"/>
                  </a:lnTo>
                  <a:lnTo>
                    <a:pt x="111940" y="7259"/>
                  </a:lnTo>
                  <a:lnTo>
                    <a:pt x="86709" y="0"/>
                  </a:lnTo>
                  <a:lnTo>
                    <a:pt x="65830" y="3043"/>
                  </a:lnTo>
                  <a:lnTo>
                    <a:pt x="50197" y="8962"/>
                  </a:lnTo>
                  <a:lnTo>
                    <a:pt x="18914" y="33069"/>
                  </a:lnTo>
                  <a:lnTo>
                    <a:pt x="0" y="6698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9" name="SMARTInkShape-Group93">
            <a:extLst>
              <a:ext uri="{FF2B5EF4-FFF2-40B4-BE49-F238E27FC236}">
                <a16:creationId xmlns:a16="http://schemas.microsoft.com/office/drawing/2014/main" xmlns="" id="{7E5EC591-2475-4556-84DC-766FA8ED5DEF}"/>
              </a:ext>
            </a:extLst>
          </p:cNvPr>
          <p:cNvGrpSpPr/>
          <p:nvPr/>
        </p:nvGrpSpPr>
        <p:grpSpPr>
          <a:xfrm>
            <a:off x="7028097" y="3338354"/>
            <a:ext cx="371179" cy="277850"/>
            <a:chOff x="7028097" y="3338354"/>
            <a:chExt cx="371179" cy="277850"/>
          </a:xfrm>
        </p:grpSpPr>
        <p:sp>
          <p:nvSpPr>
            <p:cNvPr id="27" name="SMARTInkShape-161">
              <a:extLst>
                <a:ext uri="{FF2B5EF4-FFF2-40B4-BE49-F238E27FC236}">
                  <a16:creationId xmlns:a16="http://schemas.microsoft.com/office/drawing/2014/main" xmlns="" id="{20B69EC7-6042-4266-A770-549B86EF7EAB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>
            <a:xfrm>
              <a:off x="7028097" y="3338354"/>
              <a:ext cx="163279" cy="265705"/>
            </a:xfrm>
            <a:custGeom>
              <a:avLst/>
              <a:gdLst/>
              <a:ahLst/>
              <a:cxnLst/>
              <a:rect l="0" t="0" r="0" b="0"/>
              <a:pathLst>
                <a:path w="163279" h="265705">
                  <a:moveTo>
                    <a:pt x="122003" y="84296"/>
                  </a:moveTo>
                  <a:lnTo>
                    <a:pt x="122003" y="84296"/>
                  </a:lnTo>
                  <a:lnTo>
                    <a:pt x="120318" y="84296"/>
                  </a:lnTo>
                  <a:lnTo>
                    <a:pt x="118550" y="85237"/>
                  </a:lnTo>
                  <a:lnTo>
                    <a:pt x="109941" y="91670"/>
                  </a:lnTo>
                  <a:lnTo>
                    <a:pt x="106351" y="96684"/>
                  </a:lnTo>
                  <a:lnTo>
                    <a:pt x="68287" y="95283"/>
                  </a:lnTo>
                  <a:lnTo>
                    <a:pt x="52975" y="87512"/>
                  </a:lnTo>
                  <a:lnTo>
                    <a:pt x="42323" y="79644"/>
                  </a:lnTo>
                  <a:lnTo>
                    <a:pt x="38024" y="72233"/>
                  </a:lnTo>
                  <a:lnTo>
                    <a:pt x="35642" y="62354"/>
                  </a:lnTo>
                  <a:lnTo>
                    <a:pt x="36989" y="40594"/>
                  </a:lnTo>
                  <a:lnTo>
                    <a:pt x="37810" y="37170"/>
                  </a:lnTo>
                  <a:lnTo>
                    <a:pt x="56348" y="11149"/>
                  </a:lnTo>
                  <a:lnTo>
                    <a:pt x="66840" y="3396"/>
                  </a:lnTo>
                  <a:lnTo>
                    <a:pt x="75516" y="0"/>
                  </a:lnTo>
                  <a:lnTo>
                    <a:pt x="90982" y="2366"/>
                  </a:lnTo>
                  <a:lnTo>
                    <a:pt x="102777" y="7535"/>
                  </a:lnTo>
                  <a:lnTo>
                    <a:pt x="112426" y="20277"/>
                  </a:lnTo>
                  <a:lnTo>
                    <a:pt x="128152" y="57002"/>
                  </a:lnTo>
                  <a:lnTo>
                    <a:pt x="133965" y="103594"/>
                  </a:lnTo>
                  <a:lnTo>
                    <a:pt x="126758" y="150903"/>
                  </a:lnTo>
                  <a:lnTo>
                    <a:pt x="110439" y="194066"/>
                  </a:lnTo>
                  <a:lnTo>
                    <a:pt x="100428" y="212502"/>
                  </a:lnTo>
                  <a:lnTo>
                    <a:pt x="68253" y="242521"/>
                  </a:lnTo>
                  <a:lnTo>
                    <a:pt x="54101" y="251279"/>
                  </a:lnTo>
                  <a:lnTo>
                    <a:pt x="42906" y="251879"/>
                  </a:lnTo>
                  <a:lnTo>
                    <a:pt x="28365" y="249191"/>
                  </a:lnTo>
                  <a:lnTo>
                    <a:pt x="22177" y="246130"/>
                  </a:lnTo>
                  <a:lnTo>
                    <a:pt x="9836" y="236473"/>
                  </a:lnTo>
                  <a:lnTo>
                    <a:pt x="3830" y="228718"/>
                  </a:lnTo>
                  <a:lnTo>
                    <a:pt x="690" y="219627"/>
                  </a:lnTo>
                  <a:lnTo>
                    <a:pt x="0" y="209707"/>
                  </a:lnTo>
                  <a:lnTo>
                    <a:pt x="3578" y="194911"/>
                  </a:lnTo>
                  <a:lnTo>
                    <a:pt x="9459" y="183510"/>
                  </a:lnTo>
                  <a:lnTo>
                    <a:pt x="17043" y="174488"/>
                  </a:lnTo>
                  <a:lnTo>
                    <a:pt x="20439" y="172007"/>
                  </a:lnTo>
                  <a:lnTo>
                    <a:pt x="25946" y="171844"/>
                  </a:lnTo>
                  <a:lnTo>
                    <a:pt x="32391" y="173301"/>
                  </a:lnTo>
                  <a:lnTo>
                    <a:pt x="37608" y="176300"/>
                  </a:lnTo>
                  <a:lnTo>
                    <a:pt x="48888" y="189044"/>
                  </a:lnTo>
                  <a:lnTo>
                    <a:pt x="76400" y="232443"/>
                  </a:lnTo>
                  <a:lnTo>
                    <a:pt x="93632" y="251104"/>
                  </a:lnTo>
                  <a:lnTo>
                    <a:pt x="117392" y="264882"/>
                  </a:lnTo>
                  <a:lnTo>
                    <a:pt x="139726" y="265704"/>
                  </a:lnTo>
                  <a:lnTo>
                    <a:pt x="163278" y="25892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SMARTInkShape-162">
              <a:extLst>
                <a:ext uri="{FF2B5EF4-FFF2-40B4-BE49-F238E27FC236}">
                  <a16:creationId xmlns:a16="http://schemas.microsoft.com/office/drawing/2014/main" xmlns="" id="{1150E69E-0600-43B9-B86B-FFE5920EAF72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>
            <a:xfrm>
              <a:off x="7231992" y="3372291"/>
              <a:ext cx="167284" cy="243913"/>
            </a:xfrm>
            <a:custGeom>
              <a:avLst/>
              <a:gdLst/>
              <a:ahLst/>
              <a:cxnLst/>
              <a:rect l="0" t="0" r="0" b="0"/>
              <a:pathLst>
                <a:path w="167284" h="243913">
                  <a:moveTo>
                    <a:pt x="70508" y="2734"/>
                  </a:moveTo>
                  <a:lnTo>
                    <a:pt x="70508" y="2734"/>
                  </a:lnTo>
                  <a:lnTo>
                    <a:pt x="65439" y="552"/>
                  </a:lnTo>
                  <a:lnTo>
                    <a:pt x="61670" y="0"/>
                  </a:lnTo>
                  <a:lnTo>
                    <a:pt x="50525" y="3061"/>
                  </a:lnTo>
                  <a:lnTo>
                    <a:pt x="23891" y="21056"/>
                  </a:lnTo>
                  <a:lnTo>
                    <a:pt x="21496" y="24939"/>
                  </a:lnTo>
                  <a:lnTo>
                    <a:pt x="8440" y="69325"/>
                  </a:lnTo>
                  <a:lnTo>
                    <a:pt x="0" y="116233"/>
                  </a:lnTo>
                  <a:lnTo>
                    <a:pt x="2305" y="155917"/>
                  </a:lnTo>
                  <a:lnTo>
                    <a:pt x="7034" y="176296"/>
                  </a:lnTo>
                  <a:lnTo>
                    <a:pt x="26377" y="211486"/>
                  </a:lnTo>
                  <a:lnTo>
                    <a:pt x="38194" y="223924"/>
                  </a:lnTo>
                  <a:lnTo>
                    <a:pt x="67888" y="240584"/>
                  </a:lnTo>
                  <a:lnTo>
                    <a:pt x="81691" y="243912"/>
                  </a:lnTo>
                  <a:lnTo>
                    <a:pt x="119379" y="242402"/>
                  </a:lnTo>
                  <a:lnTo>
                    <a:pt x="137552" y="232889"/>
                  </a:lnTo>
                  <a:lnTo>
                    <a:pt x="154657" y="220584"/>
                  </a:lnTo>
                  <a:lnTo>
                    <a:pt x="161765" y="208447"/>
                  </a:lnTo>
                  <a:lnTo>
                    <a:pt x="166809" y="186688"/>
                  </a:lnTo>
                  <a:lnTo>
                    <a:pt x="167283" y="173038"/>
                  </a:lnTo>
                  <a:lnTo>
                    <a:pt x="165143" y="162268"/>
                  </a:lnTo>
                  <a:lnTo>
                    <a:pt x="156599" y="144901"/>
                  </a:lnTo>
                  <a:lnTo>
                    <a:pt x="150046" y="137298"/>
                  </a:lnTo>
                  <a:lnTo>
                    <a:pt x="146817" y="134777"/>
                  </a:lnTo>
                  <a:lnTo>
                    <a:pt x="113257" y="127885"/>
                  </a:lnTo>
                  <a:lnTo>
                    <a:pt x="102560" y="128207"/>
                  </a:lnTo>
                  <a:lnTo>
                    <a:pt x="74579" y="137977"/>
                  </a:lnTo>
                  <a:lnTo>
                    <a:pt x="61381" y="146450"/>
                  </a:lnTo>
                  <a:lnTo>
                    <a:pt x="48460" y="158448"/>
                  </a:lnTo>
                  <a:lnTo>
                    <a:pt x="22883" y="20910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SMARTInkShape-Group94">
            <a:extLst>
              <a:ext uri="{FF2B5EF4-FFF2-40B4-BE49-F238E27FC236}">
                <a16:creationId xmlns:a16="http://schemas.microsoft.com/office/drawing/2014/main" xmlns="" id="{074B86A2-9A06-4885-AB31-597667FB1B41}"/>
              </a:ext>
            </a:extLst>
          </p:cNvPr>
          <p:cNvGrpSpPr/>
          <p:nvPr/>
        </p:nvGrpSpPr>
        <p:grpSpPr>
          <a:xfrm>
            <a:off x="6327775" y="2435225"/>
            <a:ext cx="873083" cy="557891"/>
            <a:chOff x="6327775" y="2435225"/>
            <a:chExt cx="873083" cy="557891"/>
          </a:xfrm>
        </p:grpSpPr>
        <p:sp>
          <p:nvSpPr>
            <p:cNvPr id="30" name="SMARTInkShape-163">
              <a:extLst>
                <a:ext uri="{FF2B5EF4-FFF2-40B4-BE49-F238E27FC236}">
                  <a16:creationId xmlns:a16="http://schemas.microsoft.com/office/drawing/2014/main" xmlns="" id="{928B6F78-132A-4B37-902C-72566F7C5FB5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>
            <a:xfrm>
              <a:off x="6378575" y="2705231"/>
              <a:ext cx="822283" cy="266570"/>
            </a:xfrm>
            <a:custGeom>
              <a:avLst/>
              <a:gdLst/>
              <a:ahLst/>
              <a:cxnLst/>
              <a:rect l="0" t="0" r="0" b="0"/>
              <a:pathLst>
                <a:path w="822283" h="266570">
                  <a:moveTo>
                    <a:pt x="812800" y="266569"/>
                  </a:moveTo>
                  <a:lnTo>
                    <a:pt x="812800" y="266569"/>
                  </a:lnTo>
                  <a:lnTo>
                    <a:pt x="814485" y="266569"/>
                  </a:lnTo>
                  <a:lnTo>
                    <a:pt x="816253" y="264688"/>
                  </a:lnTo>
                  <a:lnTo>
                    <a:pt x="822179" y="254153"/>
                  </a:lnTo>
                  <a:lnTo>
                    <a:pt x="822282" y="252268"/>
                  </a:lnTo>
                  <a:lnTo>
                    <a:pt x="811825" y="227421"/>
                  </a:lnTo>
                  <a:lnTo>
                    <a:pt x="772463" y="180341"/>
                  </a:lnTo>
                  <a:lnTo>
                    <a:pt x="727889" y="139592"/>
                  </a:lnTo>
                  <a:lnTo>
                    <a:pt x="686129" y="103236"/>
                  </a:lnTo>
                  <a:lnTo>
                    <a:pt x="644595" y="72639"/>
                  </a:lnTo>
                  <a:lnTo>
                    <a:pt x="598316" y="46343"/>
                  </a:lnTo>
                  <a:lnTo>
                    <a:pt x="559448" y="31224"/>
                  </a:lnTo>
                  <a:lnTo>
                    <a:pt x="513286" y="15692"/>
                  </a:lnTo>
                  <a:lnTo>
                    <a:pt x="470134" y="4915"/>
                  </a:lnTo>
                  <a:lnTo>
                    <a:pt x="425638" y="533"/>
                  </a:lnTo>
                  <a:lnTo>
                    <a:pt x="385506" y="0"/>
                  </a:lnTo>
                  <a:lnTo>
                    <a:pt x="341285" y="592"/>
                  </a:lnTo>
                  <a:lnTo>
                    <a:pt x="299137" y="6780"/>
                  </a:lnTo>
                  <a:lnTo>
                    <a:pt x="252481" y="18335"/>
                  </a:lnTo>
                  <a:lnTo>
                    <a:pt x="206928" y="35022"/>
                  </a:lnTo>
                  <a:lnTo>
                    <a:pt x="163331" y="54912"/>
                  </a:lnTo>
                  <a:lnTo>
                    <a:pt x="116105" y="91906"/>
                  </a:lnTo>
                  <a:lnTo>
                    <a:pt x="75176" y="134892"/>
                  </a:lnTo>
                  <a:lnTo>
                    <a:pt x="42130" y="181060"/>
                  </a:lnTo>
                  <a:lnTo>
                    <a:pt x="29591" y="199913"/>
                  </a:lnTo>
                  <a:lnTo>
                    <a:pt x="23064" y="213237"/>
                  </a:lnTo>
                  <a:lnTo>
                    <a:pt x="14064" y="226669"/>
                  </a:lnTo>
                  <a:lnTo>
                    <a:pt x="8645" y="237325"/>
                  </a:lnTo>
                  <a:lnTo>
                    <a:pt x="4795" y="243205"/>
                  </a:lnTo>
                  <a:lnTo>
                    <a:pt x="3542" y="245954"/>
                  </a:lnTo>
                  <a:lnTo>
                    <a:pt x="1810" y="248352"/>
                  </a:lnTo>
                  <a:lnTo>
                    <a:pt x="1207" y="248780"/>
                  </a:lnTo>
                  <a:lnTo>
                    <a:pt x="0" y="247519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SMARTInkShape-164">
              <a:extLst>
                <a:ext uri="{FF2B5EF4-FFF2-40B4-BE49-F238E27FC236}">
                  <a16:creationId xmlns:a16="http://schemas.microsoft.com/office/drawing/2014/main" xmlns="" id="{070A7A53-9F5D-4C3E-8994-2ACD4E366D2B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>
            <a:xfrm>
              <a:off x="6327775" y="2873375"/>
              <a:ext cx="193676" cy="119741"/>
            </a:xfrm>
            <a:custGeom>
              <a:avLst/>
              <a:gdLst/>
              <a:ahLst/>
              <a:cxnLst/>
              <a:rect l="0" t="0" r="0" b="0"/>
              <a:pathLst>
                <a:path w="193676" h="119741">
                  <a:moveTo>
                    <a:pt x="0" y="0"/>
                  </a:moveTo>
                  <a:lnTo>
                    <a:pt x="0" y="0"/>
                  </a:lnTo>
                  <a:lnTo>
                    <a:pt x="1685" y="1686"/>
                  </a:lnTo>
                  <a:lnTo>
                    <a:pt x="2513" y="3454"/>
                  </a:lnTo>
                  <a:lnTo>
                    <a:pt x="19205" y="50392"/>
                  </a:lnTo>
                  <a:lnTo>
                    <a:pt x="35037" y="94765"/>
                  </a:lnTo>
                  <a:lnTo>
                    <a:pt x="37697" y="112132"/>
                  </a:lnTo>
                  <a:lnTo>
                    <a:pt x="39242" y="114266"/>
                  </a:lnTo>
                  <a:lnTo>
                    <a:pt x="47101" y="118602"/>
                  </a:lnTo>
                  <a:lnTo>
                    <a:pt x="50685" y="119740"/>
                  </a:lnTo>
                  <a:lnTo>
                    <a:pt x="54394" y="119305"/>
                  </a:lnTo>
                  <a:lnTo>
                    <a:pt x="97582" y="104775"/>
                  </a:lnTo>
                  <a:lnTo>
                    <a:pt x="145205" y="97735"/>
                  </a:lnTo>
                  <a:lnTo>
                    <a:pt x="154494" y="96707"/>
                  </a:lnTo>
                  <a:lnTo>
                    <a:pt x="193675" y="984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SMARTInkShape-165">
              <a:extLst>
                <a:ext uri="{FF2B5EF4-FFF2-40B4-BE49-F238E27FC236}">
                  <a16:creationId xmlns:a16="http://schemas.microsoft.com/office/drawing/2014/main" xmlns="" id="{22233F14-3393-4F88-A61C-300E05F3290B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>
            <a:xfrm>
              <a:off x="6502400" y="2584450"/>
              <a:ext cx="146051" cy="12701"/>
            </a:xfrm>
            <a:custGeom>
              <a:avLst/>
              <a:gdLst/>
              <a:ahLst/>
              <a:cxnLst/>
              <a:rect l="0" t="0" r="0" b="0"/>
              <a:pathLst>
                <a:path w="146051" h="12701">
                  <a:moveTo>
                    <a:pt x="0" y="12700"/>
                  </a:moveTo>
                  <a:lnTo>
                    <a:pt x="0" y="12700"/>
                  </a:lnTo>
                  <a:lnTo>
                    <a:pt x="4419" y="12700"/>
                  </a:lnTo>
                  <a:lnTo>
                    <a:pt x="5062" y="12347"/>
                  </a:lnTo>
                  <a:lnTo>
                    <a:pt x="5492" y="11759"/>
                  </a:lnTo>
                  <a:lnTo>
                    <a:pt x="5778" y="11014"/>
                  </a:lnTo>
                  <a:lnTo>
                    <a:pt x="9859" y="10187"/>
                  </a:lnTo>
                  <a:lnTo>
                    <a:pt x="51849" y="5473"/>
                  </a:lnTo>
                  <a:lnTo>
                    <a:pt x="98854" y="2915"/>
                  </a:lnTo>
                  <a:lnTo>
                    <a:pt x="14605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SMARTInkShape-166">
              <a:extLst>
                <a:ext uri="{FF2B5EF4-FFF2-40B4-BE49-F238E27FC236}">
                  <a16:creationId xmlns:a16="http://schemas.microsoft.com/office/drawing/2014/main" xmlns="" id="{86974592-746F-4917-BF89-738C4F1C38A2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>
            <a:xfrm>
              <a:off x="6778059" y="2435225"/>
              <a:ext cx="140930" cy="157099"/>
            </a:xfrm>
            <a:custGeom>
              <a:avLst/>
              <a:gdLst/>
              <a:ahLst/>
              <a:cxnLst/>
              <a:rect l="0" t="0" r="0" b="0"/>
              <a:pathLst>
                <a:path w="140930" h="157099">
                  <a:moveTo>
                    <a:pt x="70416" y="0"/>
                  </a:moveTo>
                  <a:lnTo>
                    <a:pt x="70416" y="0"/>
                  </a:lnTo>
                  <a:lnTo>
                    <a:pt x="56848" y="0"/>
                  </a:lnTo>
                  <a:lnTo>
                    <a:pt x="44563" y="5056"/>
                  </a:lnTo>
                  <a:lnTo>
                    <a:pt x="37641" y="11302"/>
                  </a:lnTo>
                  <a:lnTo>
                    <a:pt x="11855" y="50327"/>
                  </a:lnTo>
                  <a:lnTo>
                    <a:pt x="2997" y="69405"/>
                  </a:lnTo>
                  <a:lnTo>
                    <a:pt x="0" y="89643"/>
                  </a:lnTo>
                  <a:lnTo>
                    <a:pt x="2280" y="114285"/>
                  </a:lnTo>
                  <a:lnTo>
                    <a:pt x="3825" y="119582"/>
                  </a:lnTo>
                  <a:lnTo>
                    <a:pt x="16113" y="135464"/>
                  </a:lnTo>
                  <a:lnTo>
                    <a:pt x="31474" y="146284"/>
                  </a:lnTo>
                  <a:lnTo>
                    <a:pt x="66856" y="156621"/>
                  </a:lnTo>
                  <a:lnTo>
                    <a:pt x="79770" y="157098"/>
                  </a:lnTo>
                  <a:lnTo>
                    <a:pt x="114035" y="150715"/>
                  </a:lnTo>
                  <a:lnTo>
                    <a:pt x="133360" y="142738"/>
                  </a:lnTo>
                  <a:lnTo>
                    <a:pt x="136015" y="139609"/>
                  </a:lnTo>
                  <a:lnTo>
                    <a:pt x="139906" y="130487"/>
                  </a:lnTo>
                  <a:lnTo>
                    <a:pt x="140929" y="124081"/>
                  </a:lnTo>
                  <a:lnTo>
                    <a:pt x="140708" y="121879"/>
                  </a:lnTo>
                  <a:lnTo>
                    <a:pt x="135759" y="116610"/>
                  </a:lnTo>
                  <a:lnTo>
                    <a:pt x="128385" y="111799"/>
                  </a:lnTo>
                  <a:lnTo>
                    <a:pt x="121580" y="109661"/>
                  </a:lnTo>
                  <a:lnTo>
                    <a:pt x="103371" y="108457"/>
                  </a:lnTo>
                  <a:lnTo>
                    <a:pt x="69335" y="117484"/>
                  </a:lnTo>
                  <a:lnTo>
                    <a:pt x="58293" y="122300"/>
                  </a:lnTo>
                  <a:lnTo>
                    <a:pt x="32316" y="1492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7" name="SMARTInkShape-Group95">
            <a:extLst>
              <a:ext uri="{FF2B5EF4-FFF2-40B4-BE49-F238E27FC236}">
                <a16:creationId xmlns:a16="http://schemas.microsoft.com/office/drawing/2014/main" xmlns="" id="{00BF2B66-3D60-4632-9E2A-6E297BBF496D}"/>
              </a:ext>
            </a:extLst>
          </p:cNvPr>
          <p:cNvGrpSpPr/>
          <p:nvPr/>
        </p:nvGrpSpPr>
        <p:grpSpPr>
          <a:xfrm>
            <a:off x="6226995" y="3160362"/>
            <a:ext cx="287901" cy="245014"/>
            <a:chOff x="6226995" y="3160362"/>
            <a:chExt cx="287901" cy="245014"/>
          </a:xfrm>
        </p:grpSpPr>
        <p:sp>
          <p:nvSpPr>
            <p:cNvPr id="35" name="SMARTInkShape-167">
              <a:extLst>
                <a:ext uri="{FF2B5EF4-FFF2-40B4-BE49-F238E27FC236}">
                  <a16:creationId xmlns:a16="http://schemas.microsoft.com/office/drawing/2014/main" xmlns="" id="{6A93C725-8933-4771-9A40-AF6B7FF11903}"/>
                </a:ext>
              </a:extLst>
            </p:cNvPr>
            <p:cNvSpPr/>
            <p:nvPr>
              <p:custDataLst>
                <p:tags r:id="rId11"/>
              </p:custDataLst>
            </p:nvPr>
          </p:nvSpPr>
          <p:spPr>
            <a:xfrm>
              <a:off x="6226995" y="3160362"/>
              <a:ext cx="126181" cy="245014"/>
            </a:xfrm>
            <a:custGeom>
              <a:avLst/>
              <a:gdLst/>
              <a:ahLst/>
              <a:cxnLst/>
              <a:rect l="0" t="0" r="0" b="0"/>
              <a:pathLst>
                <a:path w="126181" h="245014">
                  <a:moveTo>
                    <a:pt x="94430" y="71788"/>
                  </a:moveTo>
                  <a:lnTo>
                    <a:pt x="94430" y="71788"/>
                  </a:lnTo>
                  <a:lnTo>
                    <a:pt x="91696" y="74522"/>
                  </a:lnTo>
                  <a:lnTo>
                    <a:pt x="88015" y="76518"/>
                  </a:lnTo>
                  <a:lnTo>
                    <a:pt x="83465" y="76477"/>
                  </a:lnTo>
                  <a:lnTo>
                    <a:pt x="73835" y="74989"/>
                  </a:lnTo>
                  <a:lnTo>
                    <a:pt x="55071" y="56807"/>
                  </a:lnTo>
                  <a:lnTo>
                    <a:pt x="46208" y="41771"/>
                  </a:lnTo>
                  <a:lnTo>
                    <a:pt x="45717" y="34341"/>
                  </a:lnTo>
                  <a:lnTo>
                    <a:pt x="48364" y="21182"/>
                  </a:lnTo>
                  <a:lnTo>
                    <a:pt x="51731" y="13666"/>
                  </a:lnTo>
                  <a:lnTo>
                    <a:pt x="55580" y="9149"/>
                  </a:lnTo>
                  <a:lnTo>
                    <a:pt x="65084" y="2938"/>
                  </a:lnTo>
                  <a:lnTo>
                    <a:pt x="75152" y="0"/>
                  </a:lnTo>
                  <a:lnTo>
                    <a:pt x="80688" y="254"/>
                  </a:lnTo>
                  <a:lnTo>
                    <a:pt x="85853" y="1895"/>
                  </a:lnTo>
                  <a:lnTo>
                    <a:pt x="91676" y="4976"/>
                  </a:lnTo>
                  <a:lnTo>
                    <a:pt x="102590" y="17420"/>
                  </a:lnTo>
                  <a:lnTo>
                    <a:pt x="115327" y="44246"/>
                  </a:lnTo>
                  <a:lnTo>
                    <a:pt x="118143" y="62765"/>
                  </a:lnTo>
                  <a:lnTo>
                    <a:pt x="115235" y="105760"/>
                  </a:lnTo>
                  <a:lnTo>
                    <a:pt x="101778" y="149021"/>
                  </a:lnTo>
                  <a:lnTo>
                    <a:pt x="95226" y="161500"/>
                  </a:lnTo>
                  <a:lnTo>
                    <a:pt x="77654" y="181350"/>
                  </a:lnTo>
                  <a:lnTo>
                    <a:pt x="58219" y="195229"/>
                  </a:lnTo>
                  <a:lnTo>
                    <a:pt x="49056" y="198970"/>
                  </a:lnTo>
                  <a:lnTo>
                    <a:pt x="31205" y="201076"/>
                  </a:lnTo>
                  <a:lnTo>
                    <a:pt x="22115" y="198747"/>
                  </a:lnTo>
                  <a:lnTo>
                    <a:pt x="7160" y="186942"/>
                  </a:lnTo>
                  <a:lnTo>
                    <a:pt x="2727" y="180117"/>
                  </a:lnTo>
                  <a:lnTo>
                    <a:pt x="231" y="169385"/>
                  </a:lnTo>
                  <a:lnTo>
                    <a:pt x="0" y="162084"/>
                  </a:lnTo>
                  <a:lnTo>
                    <a:pt x="1073" y="156487"/>
                  </a:lnTo>
                  <a:lnTo>
                    <a:pt x="3667" y="152588"/>
                  </a:lnTo>
                  <a:lnTo>
                    <a:pt x="9395" y="147211"/>
                  </a:lnTo>
                  <a:lnTo>
                    <a:pt x="15479" y="147760"/>
                  </a:lnTo>
                  <a:lnTo>
                    <a:pt x="23710" y="151062"/>
                  </a:lnTo>
                  <a:lnTo>
                    <a:pt x="39552" y="164679"/>
                  </a:lnTo>
                  <a:lnTo>
                    <a:pt x="55858" y="189501"/>
                  </a:lnTo>
                  <a:lnTo>
                    <a:pt x="79964" y="226870"/>
                  </a:lnTo>
                  <a:lnTo>
                    <a:pt x="94943" y="241690"/>
                  </a:lnTo>
                  <a:lnTo>
                    <a:pt x="101949" y="244314"/>
                  </a:lnTo>
                  <a:lnTo>
                    <a:pt x="105792" y="245013"/>
                  </a:lnTo>
                  <a:lnTo>
                    <a:pt x="111945" y="243910"/>
                  </a:lnTo>
                  <a:lnTo>
                    <a:pt x="126180" y="23371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SMARTInkShape-168">
              <a:extLst>
                <a:ext uri="{FF2B5EF4-FFF2-40B4-BE49-F238E27FC236}">
                  <a16:creationId xmlns:a16="http://schemas.microsoft.com/office/drawing/2014/main" xmlns="" id="{F6607C2A-2C21-4048-8FDB-3F20B99CD5AA}"/>
                </a:ext>
              </a:extLst>
            </p:cNvPr>
            <p:cNvSpPr/>
            <p:nvPr>
              <p:custDataLst>
                <p:tags r:id="rId12"/>
              </p:custDataLst>
            </p:nvPr>
          </p:nvSpPr>
          <p:spPr>
            <a:xfrm>
              <a:off x="6380676" y="3198291"/>
              <a:ext cx="134220" cy="206549"/>
            </a:xfrm>
            <a:custGeom>
              <a:avLst/>
              <a:gdLst/>
              <a:ahLst/>
              <a:cxnLst/>
              <a:rect l="0" t="0" r="0" b="0"/>
              <a:pathLst>
                <a:path w="134220" h="206549">
                  <a:moveTo>
                    <a:pt x="10599" y="49734"/>
                  </a:moveTo>
                  <a:lnTo>
                    <a:pt x="10599" y="49734"/>
                  </a:lnTo>
                  <a:lnTo>
                    <a:pt x="6180" y="60258"/>
                  </a:lnTo>
                  <a:lnTo>
                    <a:pt x="0" y="100493"/>
                  </a:lnTo>
                  <a:lnTo>
                    <a:pt x="998" y="134260"/>
                  </a:lnTo>
                  <a:lnTo>
                    <a:pt x="21755" y="181750"/>
                  </a:lnTo>
                  <a:lnTo>
                    <a:pt x="30727" y="196132"/>
                  </a:lnTo>
                  <a:lnTo>
                    <a:pt x="41064" y="203935"/>
                  </a:lnTo>
                  <a:lnTo>
                    <a:pt x="46784" y="206510"/>
                  </a:lnTo>
                  <a:lnTo>
                    <a:pt x="60666" y="206548"/>
                  </a:lnTo>
                  <a:lnTo>
                    <a:pt x="80584" y="200620"/>
                  </a:lnTo>
                  <a:lnTo>
                    <a:pt x="91445" y="193700"/>
                  </a:lnTo>
                  <a:lnTo>
                    <a:pt x="111902" y="171958"/>
                  </a:lnTo>
                  <a:lnTo>
                    <a:pt x="126526" y="145334"/>
                  </a:lnTo>
                  <a:lnTo>
                    <a:pt x="132084" y="127174"/>
                  </a:lnTo>
                  <a:lnTo>
                    <a:pt x="134219" y="81590"/>
                  </a:lnTo>
                  <a:lnTo>
                    <a:pt x="129306" y="59094"/>
                  </a:lnTo>
                  <a:lnTo>
                    <a:pt x="113802" y="30155"/>
                  </a:lnTo>
                  <a:lnTo>
                    <a:pt x="102090" y="16534"/>
                  </a:lnTo>
                  <a:lnTo>
                    <a:pt x="78661" y="2532"/>
                  </a:lnTo>
                  <a:lnTo>
                    <a:pt x="68160" y="0"/>
                  </a:lnTo>
                  <a:lnTo>
                    <a:pt x="62523" y="349"/>
                  </a:lnTo>
                  <a:lnTo>
                    <a:pt x="53154" y="3447"/>
                  </a:lnTo>
                  <a:lnTo>
                    <a:pt x="38316" y="14355"/>
                  </a:lnTo>
                  <a:lnTo>
                    <a:pt x="23558" y="30969"/>
                  </a:lnTo>
                  <a:lnTo>
                    <a:pt x="18711" y="40999"/>
                  </a:lnTo>
                  <a:lnTo>
                    <a:pt x="10599" y="68784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2" name="SMARTInkShape-Group96">
            <a:extLst>
              <a:ext uri="{FF2B5EF4-FFF2-40B4-BE49-F238E27FC236}">
                <a16:creationId xmlns:a16="http://schemas.microsoft.com/office/drawing/2014/main" xmlns="" id="{67C9BBFB-7F55-4AED-B186-2CE9EC85F4F1}"/>
              </a:ext>
            </a:extLst>
          </p:cNvPr>
          <p:cNvGrpSpPr/>
          <p:nvPr/>
        </p:nvGrpSpPr>
        <p:grpSpPr>
          <a:xfrm>
            <a:off x="5921375" y="2556557"/>
            <a:ext cx="410803" cy="415139"/>
            <a:chOff x="5921375" y="2556557"/>
            <a:chExt cx="410803" cy="415139"/>
          </a:xfrm>
        </p:grpSpPr>
        <p:sp>
          <p:nvSpPr>
            <p:cNvPr id="38" name="SMARTInkShape-169">
              <a:extLst>
                <a:ext uri="{FF2B5EF4-FFF2-40B4-BE49-F238E27FC236}">
                  <a16:creationId xmlns:a16="http://schemas.microsoft.com/office/drawing/2014/main" xmlns="" id="{68F138CA-5536-48C3-A554-AD218ADA113F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>
              <a:off x="5921375" y="2892425"/>
              <a:ext cx="146051" cy="79271"/>
            </a:xfrm>
            <a:custGeom>
              <a:avLst/>
              <a:gdLst/>
              <a:ahLst/>
              <a:cxnLst/>
              <a:rect l="0" t="0" r="0" b="0"/>
              <a:pathLst>
                <a:path w="146051" h="79271">
                  <a:moveTo>
                    <a:pt x="0" y="0"/>
                  </a:moveTo>
                  <a:lnTo>
                    <a:pt x="0" y="0"/>
                  </a:lnTo>
                  <a:lnTo>
                    <a:pt x="0" y="1686"/>
                  </a:lnTo>
                  <a:lnTo>
                    <a:pt x="353" y="2182"/>
                  </a:lnTo>
                  <a:lnTo>
                    <a:pt x="941" y="2513"/>
                  </a:lnTo>
                  <a:lnTo>
                    <a:pt x="1685" y="2734"/>
                  </a:lnTo>
                  <a:lnTo>
                    <a:pt x="1829" y="3234"/>
                  </a:lnTo>
                  <a:lnTo>
                    <a:pt x="1048" y="4730"/>
                  </a:lnTo>
                  <a:lnTo>
                    <a:pt x="1404" y="5975"/>
                  </a:lnTo>
                  <a:lnTo>
                    <a:pt x="24417" y="51582"/>
                  </a:lnTo>
                  <a:lnTo>
                    <a:pt x="32629" y="69444"/>
                  </a:lnTo>
                  <a:lnTo>
                    <a:pt x="39188" y="76682"/>
                  </a:lnTo>
                  <a:lnTo>
                    <a:pt x="41876" y="78178"/>
                  </a:lnTo>
                  <a:lnTo>
                    <a:pt x="58530" y="79270"/>
                  </a:lnTo>
                  <a:lnTo>
                    <a:pt x="104620" y="63729"/>
                  </a:lnTo>
                  <a:lnTo>
                    <a:pt x="125561" y="60524"/>
                  </a:lnTo>
                  <a:lnTo>
                    <a:pt x="146050" y="603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SMARTInkShape-170">
              <a:extLst>
                <a:ext uri="{FF2B5EF4-FFF2-40B4-BE49-F238E27FC236}">
                  <a16:creationId xmlns:a16="http://schemas.microsoft.com/office/drawing/2014/main" xmlns="" id="{77851B95-7B50-4951-98FA-B547FF745A71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>
              <a:off x="5994400" y="2778482"/>
              <a:ext cx="337778" cy="183794"/>
            </a:xfrm>
            <a:custGeom>
              <a:avLst/>
              <a:gdLst/>
              <a:ahLst/>
              <a:cxnLst/>
              <a:rect l="0" t="0" r="0" b="0"/>
              <a:pathLst>
                <a:path w="337778" h="183794">
                  <a:moveTo>
                    <a:pt x="333375" y="183793"/>
                  </a:moveTo>
                  <a:lnTo>
                    <a:pt x="333375" y="183793"/>
                  </a:lnTo>
                  <a:lnTo>
                    <a:pt x="330641" y="181059"/>
                  </a:lnTo>
                  <a:lnTo>
                    <a:pt x="330847" y="180559"/>
                  </a:lnTo>
                  <a:lnTo>
                    <a:pt x="333256" y="177585"/>
                  </a:lnTo>
                  <a:lnTo>
                    <a:pt x="337777" y="133325"/>
                  </a:lnTo>
                  <a:lnTo>
                    <a:pt x="327820" y="103923"/>
                  </a:lnTo>
                  <a:lnTo>
                    <a:pt x="297881" y="59597"/>
                  </a:lnTo>
                  <a:lnTo>
                    <a:pt x="270987" y="31311"/>
                  </a:lnTo>
                  <a:lnTo>
                    <a:pt x="225087" y="5203"/>
                  </a:lnTo>
                  <a:lnTo>
                    <a:pt x="204131" y="445"/>
                  </a:lnTo>
                  <a:lnTo>
                    <a:pt x="160100" y="0"/>
                  </a:lnTo>
                  <a:lnTo>
                    <a:pt x="113421" y="14972"/>
                  </a:lnTo>
                  <a:lnTo>
                    <a:pt x="69058" y="44031"/>
                  </a:lnTo>
                  <a:lnTo>
                    <a:pt x="56628" y="57486"/>
                  </a:lnTo>
                  <a:lnTo>
                    <a:pt x="25021" y="104995"/>
                  </a:lnTo>
                  <a:lnTo>
                    <a:pt x="7862" y="148556"/>
                  </a:lnTo>
                  <a:lnTo>
                    <a:pt x="3675" y="166169"/>
                  </a:lnTo>
                  <a:lnTo>
                    <a:pt x="0" y="171093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SMARTInkShape-171">
              <a:extLst>
                <a:ext uri="{FF2B5EF4-FFF2-40B4-BE49-F238E27FC236}">
                  <a16:creationId xmlns:a16="http://schemas.microsoft.com/office/drawing/2014/main" xmlns="" id="{F3A90445-5450-447C-82F8-EB56DB0082FB}"/>
                </a:ext>
              </a:extLst>
            </p:cNvPr>
            <p:cNvSpPr/>
            <p:nvPr>
              <p:custDataLst>
                <p:tags r:id="rId9"/>
              </p:custDataLst>
            </p:nvPr>
          </p:nvSpPr>
          <p:spPr>
            <a:xfrm>
              <a:off x="5991225" y="2635250"/>
              <a:ext cx="44451" cy="3176"/>
            </a:xfrm>
            <a:custGeom>
              <a:avLst/>
              <a:gdLst/>
              <a:ahLst/>
              <a:cxnLst/>
              <a:rect l="0" t="0" r="0" b="0"/>
              <a:pathLst>
                <a:path w="44451" h="3176">
                  <a:moveTo>
                    <a:pt x="0" y="0"/>
                  </a:moveTo>
                  <a:lnTo>
                    <a:pt x="0" y="0"/>
                  </a:lnTo>
                  <a:lnTo>
                    <a:pt x="1685" y="0"/>
                  </a:lnTo>
                  <a:lnTo>
                    <a:pt x="11883" y="2734"/>
                  </a:lnTo>
                  <a:lnTo>
                    <a:pt x="44450" y="317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SMARTInkShape-172">
              <a:extLst>
                <a:ext uri="{FF2B5EF4-FFF2-40B4-BE49-F238E27FC236}">
                  <a16:creationId xmlns:a16="http://schemas.microsoft.com/office/drawing/2014/main" xmlns="" id="{4E3D6EC1-EA0F-4B95-8B7D-B66A3203B164}"/>
                </a:ext>
              </a:extLst>
            </p:cNvPr>
            <p:cNvSpPr/>
            <p:nvPr>
              <p:custDataLst>
                <p:tags r:id="rId10"/>
              </p:custDataLst>
            </p:nvPr>
          </p:nvSpPr>
          <p:spPr>
            <a:xfrm>
              <a:off x="6115050" y="2556557"/>
              <a:ext cx="117476" cy="107269"/>
            </a:xfrm>
            <a:custGeom>
              <a:avLst/>
              <a:gdLst/>
              <a:ahLst/>
              <a:cxnLst/>
              <a:rect l="0" t="0" r="0" b="0"/>
              <a:pathLst>
                <a:path w="117476" h="107269">
                  <a:moveTo>
                    <a:pt x="0" y="94568"/>
                  </a:moveTo>
                  <a:lnTo>
                    <a:pt x="0" y="94568"/>
                  </a:lnTo>
                  <a:lnTo>
                    <a:pt x="1685" y="96254"/>
                  </a:lnTo>
                  <a:lnTo>
                    <a:pt x="2887" y="96397"/>
                  </a:lnTo>
                  <a:lnTo>
                    <a:pt x="7950" y="94914"/>
                  </a:lnTo>
                  <a:lnTo>
                    <a:pt x="40658" y="79046"/>
                  </a:lnTo>
                  <a:lnTo>
                    <a:pt x="83439" y="34006"/>
                  </a:lnTo>
                  <a:lnTo>
                    <a:pt x="106301" y="3971"/>
                  </a:lnTo>
                  <a:lnTo>
                    <a:pt x="107733" y="0"/>
                  </a:lnTo>
                  <a:lnTo>
                    <a:pt x="107805" y="126"/>
                  </a:lnTo>
                  <a:lnTo>
                    <a:pt x="107931" y="5483"/>
                  </a:lnTo>
                  <a:lnTo>
                    <a:pt x="104448" y="49881"/>
                  </a:lnTo>
                  <a:lnTo>
                    <a:pt x="103208" y="67658"/>
                  </a:lnTo>
                  <a:lnTo>
                    <a:pt x="107104" y="86320"/>
                  </a:lnTo>
                  <a:lnTo>
                    <a:pt x="113681" y="101378"/>
                  </a:lnTo>
                  <a:lnTo>
                    <a:pt x="114117" y="104974"/>
                  </a:lnTo>
                  <a:lnTo>
                    <a:pt x="114531" y="105739"/>
                  </a:lnTo>
                  <a:lnTo>
                    <a:pt x="117475" y="107268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5" name="SMARTInkShape-Group97">
            <a:extLst>
              <a:ext uri="{FF2B5EF4-FFF2-40B4-BE49-F238E27FC236}">
                <a16:creationId xmlns:a16="http://schemas.microsoft.com/office/drawing/2014/main" xmlns="" id="{13BAA25C-2A0C-4297-9A94-D590BE1613ED}"/>
              </a:ext>
            </a:extLst>
          </p:cNvPr>
          <p:cNvGrpSpPr/>
          <p:nvPr/>
        </p:nvGrpSpPr>
        <p:grpSpPr>
          <a:xfrm>
            <a:off x="5772150" y="3159675"/>
            <a:ext cx="260323" cy="202421"/>
            <a:chOff x="5772150" y="3159675"/>
            <a:chExt cx="260323" cy="202421"/>
          </a:xfrm>
        </p:grpSpPr>
        <p:sp>
          <p:nvSpPr>
            <p:cNvPr id="43" name="SMARTInkShape-173">
              <a:extLst>
                <a:ext uri="{FF2B5EF4-FFF2-40B4-BE49-F238E27FC236}">
                  <a16:creationId xmlns:a16="http://schemas.microsoft.com/office/drawing/2014/main" xmlns="" id="{E946B130-ED25-4BA9-AE1C-7EB31C397255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>
              <a:off x="5772150" y="3159675"/>
              <a:ext cx="126315" cy="193126"/>
            </a:xfrm>
            <a:custGeom>
              <a:avLst/>
              <a:gdLst/>
              <a:ahLst/>
              <a:cxnLst/>
              <a:rect l="0" t="0" r="0" b="0"/>
              <a:pathLst>
                <a:path w="126315" h="193126">
                  <a:moveTo>
                    <a:pt x="0" y="161375"/>
                  </a:moveTo>
                  <a:lnTo>
                    <a:pt x="0" y="161375"/>
                  </a:lnTo>
                  <a:lnTo>
                    <a:pt x="1685" y="161375"/>
                  </a:lnTo>
                  <a:lnTo>
                    <a:pt x="3454" y="159493"/>
                  </a:lnTo>
                  <a:lnTo>
                    <a:pt x="30181" y="120178"/>
                  </a:lnTo>
                  <a:lnTo>
                    <a:pt x="63738" y="76183"/>
                  </a:lnTo>
                  <a:lnTo>
                    <a:pt x="94586" y="28944"/>
                  </a:lnTo>
                  <a:lnTo>
                    <a:pt x="101404" y="20654"/>
                  </a:lnTo>
                  <a:lnTo>
                    <a:pt x="106951" y="15022"/>
                  </a:lnTo>
                  <a:lnTo>
                    <a:pt x="113672" y="6799"/>
                  </a:lnTo>
                  <a:lnTo>
                    <a:pt x="116725" y="4480"/>
                  </a:lnTo>
                  <a:lnTo>
                    <a:pt x="120428" y="2234"/>
                  </a:lnTo>
                  <a:lnTo>
                    <a:pt x="123154" y="0"/>
                  </a:lnTo>
                  <a:lnTo>
                    <a:pt x="123730" y="169"/>
                  </a:lnTo>
                  <a:lnTo>
                    <a:pt x="125312" y="1299"/>
                  </a:lnTo>
                  <a:lnTo>
                    <a:pt x="126250" y="4858"/>
                  </a:lnTo>
                  <a:lnTo>
                    <a:pt x="126314" y="9614"/>
                  </a:lnTo>
                  <a:lnTo>
                    <a:pt x="118392" y="54770"/>
                  </a:lnTo>
                  <a:lnTo>
                    <a:pt x="112570" y="97286"/>
                  </a:lnTo>
                  <a:lnTo>
                    <a:pt x="108476" y="141116"/>
                  </a:lnTo>
                  <a:lnTo>
                    <a:pt x="111890" y="185323"/>
                  </a:lnTo>
                  <a:lnTo>
                    <a:pt x="114300" y="193125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SMARTInkShape-174">
              <a:extLst>
                <a:ext uri="{FF2B5EF4-FFF2-40B4-BE49-F238E27FC236}">
                  <a16:creationId xmlns:a16="http://schemas.microsoft.com/office/drawing/2014/main" xmlns="" id="{51893673-6C8D-4629-BE10-3EEA77A144FA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>
              <a:off x="5942674" y="3162503"/>
              <a:ext cx="89799" cy="199593"/>
            </a:xfrm>
            <a:custGeom>
              <a:avLst/>
              <a:gdLst/>
              <a:ahLst/>
              <a:cxnLst/>
              <a:rect l="0" t="0" r="0" b="0"/>
              <a:pathLst>
                <a:path w="89799" h="199593">
                  <a:moveTo>
                    <a:pt x="73951" y="56947"/>
                  </a:moveTo>
                  <a:lnTo>
                    <a:pt x="73951" y="56947"/>
                  </a:lnTo>
                  <a:lnTo>
                    <a:pt x="84458" y="37290"/>
                  </a:lnTo>
                  <a:lnTo>
                    <a:pt x="86523" y="25416"/>
                  </a:lnTo>
                  <a:lnTo>
                    <a:pt x="86594" y="22237"/>
                  </a:lnTo>
                  <a:lnTo>
                    <a:pt x="79892" y="11424"/>
                  </a:lnTo>
                  <a:lnTo>
                    <a:pt x="68970" y="2105"/>
                  </a:lnTo>
                  <a:lnTo>
                    <a:pt x="61859" y="0"/>
                  </a:lnTo>
                  <a:lnTo>
                    <a:pt x="54466" y="593"/>
                  </a:lnTo>
                  <a:lnTo>
                    <a:pt x="33594" y="6961"/>
                  </a:lnTo>
                  <a:lnTo>
                    <a:pt x="21738" y="15364"/>
                  </a:lnTo>
                  <a:lnTo>
                    <a:pt x="12658" y="25106"/>
                  </a:lnTo>
                  <a:lnTo>
                    <a:pt x="3622" y="47665"/>
                  </a:lnTo>
                  <a:lnTo>
                    <a:pt x="0" y="65133"/>
                  </a:lnTo>
                  <a:lnTo>
                    <a:pt x="280" y="72462"/>
                  </a:lnTo>
                  <a:lnTo>
                    <a:pt x="5791" y="83926"/>
                  </a:lnTo>
                  <a:lnTo>
                    <a:pt x="12441" y="92889"/>
                  </a:lnTo>
                  <a:lnTo>
                    <a:pt x="16745" y="95852"/>
                  </a:lnTo>
                  <a:lnTo>
                    <a:pt x="18880" y="96642"/>
                  </a:lnTo>
                  <a:lnTo>
                    <a:pt x="31999" y="96068"/>
                  </a:lnTo>
                  <a:lnTo>
                    <a:pt x="47605" y="91979"/>
                  </a:lnTo>
                  <a:lnTo>
                    <a:pt x="56245" y="86392"/>
                  </a:lnTo>
                  <a:lnTo>
                    <a:pt x="67043" y="74679"/>
                  </a:lnTo>
                  <a:lnTo>
                    <a:pt x="77601" y="51364"/>
                  </a:lnTo>
                  <a:lnTo>
                    <a:pt x="80064" y="34985"/>
                  </a:lnTo>
                  <a:lnTo>
                    <a:pt x="77251" y="25548"/>
                  </a:lnTo>
                  <a:lnTo>
                    <a:pt x="77137" y="34066"/>
                  </a:lnTo>
                  <a:lnTo>
                    <a:pt x="86658" y="79900"/>
                  </a:lnTo>
                  <a:lnTo>
                    <a:pt x="89798" y="127157"/>
                  </a:lnTo>
                  <a:lnTo>
                    <a:pt x="88885" y="171407"/>
                  </a:lnTo>
                  <a:lnTo>
                    <a:pt x="83721" y="185664"/>
                  </a:lnTo>
                  <a:lnTo>
                    <a:pt x="79940" y="190942"/>
                  </a:lnTo>
                  <a:lnTo>
                    <a:pt x="77943" y="192844"/>
                  </a:lnTo>
                  <a:lnTo>
                    <a:pt x="66706" y="197205"/>
                  </a:lnTo>
                  <a:lnTo>
                    <a:pt x="45576" y="199592"/>
                  </a:lnTo>
                  <a:lnTo>
                    <a:pt x="26326" y="196647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SMARTInkShape-Group98">
            <a:extLst>
              <a:ext uri="{FF2B5EF4-FFF2-40B4-BE49-F238E27FC236}">
                <a16:creationId xmlns:a16="http://schemas.microsoft.com/office/drawing/2014/main" xmlns="" id="{B283E1DC-77E9-4F3A-81CF-F0952056F158}"/>
              </a:ext>
            </a:extLst>
          </p:cNvPr>
          <p:cNvGrpSpPr/>
          <p:nvPr/>
        </p:nvGrpSpPr>
        <p:grpSpPr>
          <a:xfrm>
            <a:off x="8775700" y="2054134"/>
            <a:ext cx="917142" cy="307936"/>
            <a:chOff x="8775700" y="2054134"/>
            <a:chExt cx="917142" cy="307936"/>
          </a:xfrm>
        </p:grpSpPr>
        <p:sp>
          <p:nvSpPr>
            <p:cNvPr id="46" name="SMARTInkShape-175">
              <a:extLst>
                <a:ext uri="{FF2B5EF4-FFF2-40B4-BE49-F238E27FC236}">
                  <a16:creationId xmlns:a16="http://schemas.microsoft.com/office/drawing/2014/main" xmlns="" id="{2655A6E8-67DC-4C73-ABE8-D67E00C70B67}"/>
                </a:ext>
              </a:extLst>
            </p:cNvPr>
            <p:cNvSpPr/>
            <p:nvPr>
              <p:custDataLst>
                <p:tags r:id="rId1"/>
              </p:custDataLst>
            </p:nvPr>
          </p:nvSpPr>
          <p:spPr>
            <a:xfrm>
              <a:off x="8775700" y="2276475"/>
              <a:ext cx="149226" cy="6351"/>
            </a:xfrm>
            <a:custGeom>
              <a:avLst/>
              <a:gdLst/>
              <a:ahLst/>
              <a:cxnLst/>
              <a:rect l="0" t="0" r="0" b="0"/>
              <a:pathLst>
                <a:path w="149226" h="6351">
                  <a:moveTo>
                    <a:pt x="0" y="0"/>
                  </a:moveTo>
                  <a:lnTo>
                    <a:pt x="0" y="0"/>
                  </a:lnTo>
                  <a:lnTo>
                    <a:pt x="47578" y="3044"/>
                  </a:lnTo>
                  <a:lnTo>
                    <a:pt x="92655" y="4849"/>
                  </a:lnTo>
                  <a:lnTo>
                    <a:pt x="149225" y="635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SMARTInkShape-176">
              <a:extLst>
                <a:ext uri="{FF2B5EF4-FFF2-40B4-BE49-F238E27FC236}">
                  <a16:creationId xmlns:a16="http://schemas.microsoft.com/office/drawing/2014/main" xmlns="" id="{1D0E04EE-592B-4325-AB38-9136726DC3E8}"/>
                </a:ext>
              </a:extLst>
            </p:cNvPr>
            <p:cNvSpPr/>
            <p:nvPr>
              <p:custDataLst>
                <p:tags r:id="rId2"/>
              </p:custDataLst>
            </p:nvPr>
          </p:nvSpPr>
          <p:spPr>
            <a:xfrm>
              <a:off x="8788400" y="2359025"/>
              <a:ext cx="139701" cy="3045"/>
            </a:xfrm>
            <a:custGeom>
              <a:avLst/>
              <a:gdLst/>
              <a:ahLst/>
              <a:cxnLst/>
              <a:rect l="0" t="0" r="0" b="0"/>
              <a:pathLst>
                <a:path w="139701" h="3045">
                  <a:moveTo>
                    <a:pt x="0" y="0"/>
                  </a:moveTo>
                  <a:lnTo>
                    <a:pt x="0" y="0"/>
                  </a:lnTo>
                  <a:lnTo>
                    <a:pt x="3370" y="1686"/>
                  </a:lnTo>
                  <a:lnTo>
                    <a:pt x="17660" y="3044"/>
                  </a:lnTo>
                  <a:lnTo>
                    <a:pt x="61964" y="25"/>
                  </a:lnTo>
                  <a:lnTo>
                    <a:pt x="101184" y="7"/>
                  </a:lnTo>
                  <a:lnTo>
                    <a:pt x="139700" y="0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SMARTInkShape-177">
              <a:extLst>
                <a:ext uri="{FF2B5EF4-FFF2-40B4-BE49-F238E27FC236}">
                  <a16:creationId xmlns:a16="http://schemas.microsoft.com/office/drawing/2014/main" xmlns="" id="{321BD5F2-4114-497B-BB75-E06484770836}"/>
                </a:ext>
              </a:extLst>
            </p:cNvPr>
            <p:cNvSpPr/>
            <p:nvPr>
              <p:custDataLst>
                <p:tags r:id="rId3"/>
              </p:custDataLst>
            </p:nvPr>
          </p:nvSpPr>
          <p:spPr>
            <a:xfrm>
              <a:off x="9102725" y="2058664"/>
              <a:ext cx="215894" cy="281312"/>
            </a:xfrm>
            <a:custGeom>
              <a:avLst/>
              <a:gdLst/>
              <a:ahLst/>
              <a:cxnLst/>
              <a:rect l="0" t="0" r="0" b="0"/>
              <a:pathLst>
                <a:path w="215894" h="281312">
                  <a:moveTo>
                    <a:pt x="0" y="214636"/>
                  </a:moveTo>
                  <a:lnTo>
                    <a:pt x="0" y="214636"/>
                  </a:lnTo>
                  <a:lnTo>
                    <a:pt x="3370" y="214636"/>
                  </a:lnTo>
                  <a:lnTo>
                    <a:pt x="48658" y="190535"/>
                  </a:lnTo>
                  <a:lnTo>
                    <a:pt x="83779" y="165875"/>
                  </a:lnTo>
                  <a:lnTo>
                    <a:pt x="130304" y="128222"/>
                  </a:lnTo>
                  <a:lnTo>
                    <a:pt x="169403" y="86944"/>
                  </a:lnTo>
                  <a:lnTo>
                    <a:pt x="193838" y="45252"/>
                  </a:lnTo>
                  <a:lnTo>
                    <a:pt x="209255" y="104"/>
                  </a:lnTo>
                  <a:lnTo>
                    <a:pt x="209354" y="0"/>
                  </a:lnTo>
                  <a:lnTo>
                    <a:pt x="209538" y="15570"/>
                  </a:lnTo>
                  <a:lnTo>
                    <a:pt x="209901" y="55464"/>
                  </a:lnTo>
                  <a:lnTo>
                    <a:pt x="214612" y="97467"/>
                  </a:lnTo>
                  <a:lnTo>
                    <a:pt x="215825" y="141629"/>
                  </a:lnTo>
                  <a:lnTo>
                    <a:pt x="215893" y="188192"/>
                  </a:lnTo>
                  <a:lnTo>
                    <a:pt x="214214" y="233880"/>
                  </a:lnTo>
                  <a:lnTo>
                    <a:pt x="212725" y="28131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SMARTInkShape-178">
              <a:extLst>
                <a:ext uri="{FF2B5EF4-FFF2-40B4-BE49-F238E27FC236}">
                  <a16:creationId xmlns:a16="http://schemas.microsoft.com/office/drawing/2014/main" xmlns="" id="{99F6B3D6-3DE0-419D-BBB4-86E6CDF0C1F7}"/>
                </a:ext>
              </a:extLst>
            </p:cNvPr>
            <p:cNvSpPr/>
            <p:nvPr>
              <p:custDataLst>
                <p:tags r:id="rId4"/>
              </p:custDataLst>
            </p:nvPr>
          </p:nvSpPr>
          <p:spPr>
            <a:xfrm>
              <a:off x="9499600" y="2054134"/>
              <a:ext cx="193242" cy="285123"/>
            </a:xfrm>
            <a:custGeom>
              <a:avLst/>
              <a:gdLst/>
              <a:ahLst/>
              <a:cxnLst/>
              <a:rect l="0" t="0" r="0" b="0"/>
              <a:pathLst>
                <a:path w="193242" h="285123">
                  <a:moveTo>
                    <a:pt x="168275" y="50891"/>
                  </a:moveTo>
                  <a:lnTo>
                    <a:pt x="168275" y="50891"/>
                  </a:lnTo>
                  <a:lnTo>
                    <a:pt x="170104" y="39275"/>
                  </a:lnTo>
                  <a:lnTo>
                    <a:pt x="167777" y="18075"/>
                  </a:lnTo>
                  <a:lnTo>
                    <a:pt x="162835" y="8112"/>
                  </a:lnTo>
                  <a:lnTo>
                    <a:pt x="157138" y="5251"/>
                  </a:lnTo>
                  <a:lnTo>
                    <a:pt x="114831" y="0"/>
                  </a:lnTo>
                  <a:lnTo>
                    <a:pt x="99602" y="1344"/>
                  </a:lnTo>
                  <a:lnTo>
                    <a:pt x="78039" y="9438"/>
                  </a:lnTo>
                  <a:lnTo>
                    <a:pt x="56009" y="25830"/>
                  </a:lnTo>
                  <a:lnTo>
                    <a:pt x="43955" y="41270"/>
                  </a:lnTo>
                  <a:lnTo>
                    <a:pt x="36464" y="59839"/>
                  </a:lnTo>
                  <a:lnTo>
                    <a:pt x="34832" y="84352"/>
                  </a:lnTo>
                  <a:lnTo>
                    <a:pt x="38268" y="101610"/>
                  </a:lnTo>
                  <a:lnTo>
                    <a:pt x="47126" y="116797"/>
                  </a:lnTo>
                  <a:lnTo>
                    <a:pt x="56576" y="124397"/>
                  </a:lnTo>
                  <a:lnTo>
                    <a:pt x="74737" y="131702"/>
                  </a:lnTo>
                  <a:lnTo>
                    <a:pt x="97940" y="135645"/>
                  </a:lnTo>
                  <a:lnTo>
                    <a:pt x="116783" y="131272"/>
                  </a:lnTo>
                  <a:lnTo>
                    <a:pt x="145371" y="110682"/>
                  </a:lnTo>
                  <a:lnTo>
                    <a:pt x="152451" y="102865"/>
                  </a:lnTo>
                  <a:lnTo>
                    <a:pt x="164731" y="79554"/>
                  </a:lnTo>
                  <a:lnTo>
                    <a:pt x="167808" y="54300"/>
                  </a:lnTo>
                  <a:lnTo>
                    <a:pt x="168270" y="29263"/>
                  </a:lnTo>
                  <a:lnTo>
                    <a:pt x="172693" y="37557"/>
                  </a:lnTo>
                  <a:lnTo>
                    <a:pt x="181923" y="81995"/>
                  </a:lnTo>
                  <a:lnTo>
                    <a:pt x="188732" y="126786"/>
                  </a:lnTo>
                  <a:lnTo>
                    <a:pt x="193241" y="170635"/>
                  </a:lnTo>
                  <a:lnTo>
                    <a:pt x="190730" y="217988"/>
                  </a:lnTo>
                  <a:lnTo>
                    <a:pt x="183777" y="243118"/>
                  </a:lnTo>
                  <a:lnTo>
                    <a:pt x="173924" y="258666"/>
                  </a:lnTo>
                  <a:lnTo>
                    <a:pt x="161521" y="271125"/>
                  </a:lnTo>
                  <a:lnTo>
                    <a:pt x="138247" y="280383"/>
                  </a:lnTo>
                  <a:lnTo>
                    <a:pt x="106962" y="285122"/>
                  </a:lnTo>
                  <a:lnTo>
                    <a:pt x="61149" y="283896"/>
                  </a:lnTo>
                  <a:lnTo>
                    <a:pt x="14774" y="276378"/>
                  </a:lnTo>
                  <a:lnTo>
                    <a:pt x="0" y="273141"/>
                  </a:lnTo>
                </a:path>
              </a:pathLst>
            </a:custGeom>
            <a:ln w="127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8595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Première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Juliette a 28 €. Sophie a 20 € de plus qu’elle. </a:t>
            </a:r>
          </a:p>
          <a:p>
            <a:r>
              <a:rPr lang="fr-FR" sz="3200" dirty="0"/>
              <a:t>À elles deux, peuvent-elles acheter une peluche à 50 €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80B358F3-6391-1347-93EC-562ABAEF1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9800" y="302450"/>
            <a:ext cx="1660630" cy="11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966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Deuxième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Juliette a 28 €. Sophie a 16 € de plus qu’elle. </a:t>
            </a:r>
          </a:p>
          <a:p>
            <a:r>
              <a:rPr lang="fr-FR" sz="3200" dirty="0"/>
              <a:t>À elles deux, peuvent-elles acheter une peluche à 45 €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80B358F3-6391-1347-93EC-562ABAEF1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9800" y="302450"/>
            <a:ext cx="1660630" cy="11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57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800" y="13650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Troisième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Juliette a 38 €. Elle a 20 € de plus que Sophie. </a:t>
            </a:r>
          </a:p>
          <a:p>
            <a:r>
              <a:rPr lang="fr-FR" sz="3200" dirty="0"/>
              <a:t>À elles deux, peuvent-elles acheter une peluche à 58 €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80B358F3-6391-1347-93EC-562ABAEF1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9800" y="302450"/>
            <a:ext cx="1660630" cy="11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3759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xmlns="" id="{6DEC067E-C26D-4248-B6FE-9D4DB922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582" y="180850"/>
            <a:ext cx="5247409" cy="1325563"/>
          </a:xfrm>
        </p:spPr>
        <p:txBody>
          <a:bodyPr/>
          <a:lstStyle/>
          <a:p>
            <a:r>
              <a:rPr lang="fr-FR" b="1" dirty="0">
                <a:solidFill>
                  <a:srgbClr val="7030A0"/>
                </a:solidFill>
                <a:latin typeface="Clensey Medium" panose="02000603000000000000" pitchFamily="2" charset="0"/>
                <a:ea typeface="Clensey Medium" panose="02000603000000000000" pitchFamily="2" charset="0"/>
              </a:rPr>
              <a:t>Quatrième situation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xmlns="" id="{FC29EE07-59B0-3A4C-AE72-5BA2CBF8F19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2176" b="2392"/>
          <a:stretch/>
        </p:blipFill>
        <p:spPr>
          <a:xfrm>
            <a:off x="483086" y="4616434"/>
            <a:ext cx="10461840" cy="2096183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8857376-6E22-554C-8A02-E8E051083BD5}"/>
              </a:ext>
            </a:extLst>
          </p:cNvPr>
          <p:cNvSpPr txBox="1"/>
          <p:nvPr/>
        </p:nvSpPr>
        <p:spPr>
          <a:xfrm>
            <a:off x="657374" y="1120676"/>
            <a:ext cx="101132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Juliette a 32 €. Elle a 18 € de plus que Sophie. </a:t>
            </a:r>
          </a:p>
          <a:p>
            <a:r>
              <a:rPr lang="fr-FR" sz="3200" dirty="0"/>
              <a:t>À elles deux, peuvent-elles acheter une peluche à 50 € ?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xmlns="" id="{80B358F3-6391-1347-93EC-562ABAEF1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9800" y="302450"/>
            <a:ext cx="1660630" cy="11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8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680863"/>
              </p:ext>
            </p:extLst>
          </p:nvPr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771341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912733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2104041"/>
              </p:ext>
            </p:extLst>
          </p:nvPr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645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5278373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176294"/>
              </p:ext>
            </p:extLst>
          </p:nvPr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730423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70742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85349"/>
              </p:ext>
            </p:extLst>
          </p:nvPr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31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182889"/>
              </p:ext>
            </p:extLst>
          </p:nvPr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08117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479872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16959"/>
              </p:ext>
            </p:extLst>
          </p:nvPr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584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9768322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669586"/>
              </p:ext>
            </p:extLst>
          </p:nvPr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2122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428760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62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73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/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97556"/>
              </p:ext>
            </p:extLst>
          </p:nvPr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771596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911791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230260"/>
              </p:ext>
            </p:extLst>
          </p:nvPr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2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xmlns="" id="{211A5FC8-5AC9-4F47-B6BF-8015D8CBE6D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2234856"/>
              </p:ext>
            </p:extLst>
          </p:nvPr>
        </p:nvGraphicFramePr>
        <p:xfrm>
          <a:off x="8393008" y="3538367"/>
          <a:ext cx="2752726" cy="26902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05408" y="436923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68947"/>
              </p:ext>
            </p:extLst>
          </p:nvPr>
        </p:nvGraphicFramePr>
        <p:xfrm>
          <a:off x="3469836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423239"/>
              </p:ext>
            </p:extLst>
          </p:nvPr>
        </p:nvGraphicFramePr>
        <p:xfrm>
          <a:off x="6316949" y="443850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60387"/>
              </p:ext>
            </p:extLst>
          </p:nvPr>
        </p:nvGraphicFramePr>
        <p:xfrm>
          <a:off x="9184846" y="443851"/>
          <a:ext cx="2418345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1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061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/>
                        <a:t>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>
                          <a:solidFill>
                            <a:srgbClr val="FF0000"/>
                          </a:solidFill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43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92731" y="1226664"/>
            <a:ext cx="3206538" cy="4335150"/>
            <a:chOff x="1540713" y="1248465"/>
            <a:chExt cx="2409825" cy="3288186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97124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37 + 20 </a:t>
              </a: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80160F2E-2A9B-4C10-BDE0-BFB3408A70B3}"/>
              </a:ext>
            </a:extLst>
          </p:cNvPr>
          <p:cNvGrpSpPr/>
          <p:nvPr/>
        </p:nvGrpSpPr>
        <p:grpSpPr>
          <a:xfrm>
            <a:off x="4489034" y="1226664"/>
            <a:ext cx="3206538" cy="4335150"/>
            <a:chOff x="1540713" y="1248465"/>
            <a:chExt cx="2409825" cy="3288186"/>
          </a:xfrm>
        </p:grpSpPr>
        <p:sp>
          <p:nvSpPr>
            <p:cNvPr id="7" name="Rectangle : coins arrondis 1">
              <a:extLst>
                <a:ext uri="{FF2B5EF4-FFF2-40B4-BE49-F238E27FC236}">
                  <a16:creationId xmlns:a16="http://schemas.microsoft.com/office/drawing/2014/main" xmlns="" id="{8929CCA6-48FC-4F28-B52E-CC6E2551662A}"/>
                </a:ext>
              </a:extLst>
            </p:cNvPr>
            <p:cNvSpPr/>
            <p:nvPr/>
          </p:nvSpPr>
          <p:spPr>
            <a:xfrm>
              <a:off x="1540713" y="1248465"/>
              <a:ext cx="2409825" cy="3288186"/>
            </a:xfrm>
            <a:prstGeom prst="roundRect">
              <a:avLst/>
            </a:prstGeom>
            <a:noFill/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2056AB58-9062-4978-8C24-709B1A08618F}"/>
                </a:ext>
              </a:extLst>
            </p:cNvPr>
            <p:cNvSpPr txBox="1"/>
            <p:nvPr/>
          </p:nvSpPr>
          <p:spPr>
            <a:xfrm>
              <a:off x="1687594" y="2284038"/>
              <a:ext cx="2116063" cy="840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6600" dirty="0"/>
                <a:t>57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94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TM02900771[[fn=Secteur]]</Template>
  <TotalTime>10366</TotalTime>
  <Words>661</Words>
  <Application>Microsoft Office PowerPoint</Application>
  <PresentationFormat>Personnalisé</PresentationFormat>
  <Paragraphs>241</Paragraphs>
  <Slides>24</Slides>
  <Notes>14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Mercredi 20 mai 2020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 et calculs</vt:lpstr>
      <vt:lpstr>Présentation PowerPoint</vt:lpstr>
      <vt:lpstr>Présentation PowerPoint</vt:lpstr>
      <vt:lpstr>Présentation PowerPoint</vt:lpstr>
      <vt:lpstr>Présentation PowerPoint</vt:lpstr>
      <vt:lpstr>Problèmes</vt:lpstr>
      <vt:lpstr>La situation d’hier…</vt:lpstr>
      <vt:lpstr>Première situation</vt:lpstr>
      <vt:lpstr>Deuxième situation</vt:lpstr>
      <vt:lpstr>Troisième situation</vt:lpstr>
      <vt:lpstr>Quatrième situation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353</cp:revision>
  <dcterms:created xsi:type="dcterms:W3CDTF">2020-03-19T21:38:13Z</dcterms:created>
  <dcterms:modified xsi:type="dcterms:W3CDTF">2020-05-05T16:16:16Z</dcterms:modified>
</cp:coreProperties>
</file>