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03" r:id="rId2"/>
    <p:sldId id="425" r:id="rId3"/>
    <p:sldId id="631" r:id="rId4"/>
    <p:sldId id="635" r:id="rId5"/>
    <p:sldId id="641" r:id="rId6"/>
    <p:sldId id="642" r:id="rId7"/>
    <p:sldId id="643" r:id="rId8"/>
    <p:sldId id="659" r:id="rId9"/>
    <p:sldId id="660" r:id="rId10"/>
    <p:sldId id="661" r:id="rId11"/>
    <p:sldId id="662" r:id="rId12"/>
    <p:sldId id="663" r:id="rId13"/>
    <p:sldId id="664" r:id="rId14"/>
    <p:sldId id="665" r:id="rId15"/>
    <p:sldId id="431" r:id="rId16"/>
    <p:sldId id="632" r:id="rId17"/>
    <p:sldId id="633" r:id="rId18"/>
    <p:sldId id="634" r:id="rId19"/>
    <p:sldId id="639" r:id="rId20"/>
    <p:sldId id="439" r:id="rId21"/>
    <p:sldId id="653" r:id="rId22"/>
    <p:sldId id="654" r:id="rId23"/>
    <p:sldId id="655" r:id="rId24"/>
    <p:sldId id="656" r:id="rId25"/>
    <p:sldId id="657" r:id="rId26"/>
    <p:sldId id="658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 BREMONT" initials="LB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7B4D"/>
    <a:srgbClr val="CC99FF"/>
    <a:srgbClr val="FF00FF"/>
    <a:srgbClr val="FFE7FC"/>
    <a:srgbClr val="FFCCFF"/>
    <a:srgbClr val="E76F0B"/>
    <a:srgbClr val="6AA458"/>
    <a:srgbClr val="C1B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05" autoAdjust="0"/>
    <p:restoredTop sz="72414" autoAdjust="0"/>
  </p:normalViewPr>
  <p:slideViewPr>
    <p:cSldViewPr snapToGrid="0">
      <p:cViewPr varScale="1">
        <p:scale>
          <a:sx n="63" d="100"/>
          <a:sy n="63" d="100"/>
        </p:scale>
        <p:origin x="-1354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68E7963-D59D-4CB6-B7F3-B412868EC88F}" type="presOf" srcId="{04D1682D-527C-479C-9D64-5968A6AC6F31}" destId="{AFDD0E0C-48EF-4650-8CD4-5342FCD802A5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EFA5FF7A-A169-4E26-9E06-5175773CD81F}" type="presOf" srcId="{113A100D-6AAD-4D11-B014-949EF7803463}" destId="{E6A5FB3D-716E-4D66-B40B-7A0AE339F06F}" srcOrd="0" destOrd="0" presId="urn:microsoft.com/office/officeart/2005/8/layout/matrix3"/>
    <dgm:cxn modelId="{29D47C87-09B8-43CC-BB33-A3B936F00264}" type="presOf" srcId="{5DE07056-2EA7-4D22-8EF2-EE547050C301}" destId="{727EC45C-35A9-4A38-8DFB-F917F09A3120}" srcOrd="0" destOrd="0" presId="urn:microsoft.com/office/officeart/2005/8/layout/matrix3"/>
    <dgm:cxn modelId="{F1467161-3A2D-4646-89E8-5BED057B678A}" type="presOf" srcId="{DF0E4A58-C766-47C9-A1C7-B1F146D59A9D}" destId="{6F14DA0D-ED77-4A44-BD68-C29FBFFACE63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03046ABF-3500-404E-8CCF-7063D173DB8D}" type="presOf" srcId="{A8A031E9-5D48-4FCA-BFE6-7D585C9F8980}" destId="{FA915A91-1BB6-4D0B-8562-878ABA12074B}" srcOrd="0" destOrd="0" presId="urn:microsoft.com/office/officeart/2005/8/layout/matrix3"/>
    <dgm:cxn modelId="{CA225738-9C7A-45F6-9D28-456614A8C9F9}" type="presParOf" srcId="{727EC45C-35A9-4A38-8DFB-F917F09A3120}" destId="{103D05D9-8320-477B-BE9A-E69D138381FD}" srcOrd="0" destOrd="0" presId="urn:microsoft.com/office/officeart/2005/8/layout/matrix3"/>
    <dgm:cxn modelId="{C40748D1-95D4-444D-8342-39E9576F2EB8}" type="presParOf" srcId="{727EC45C-35A9-4A38-8DFB-F917F09A3120}" destId="{6F14DA0D-ED77-4A44-BD68-C29FBFFACE63}" srcOrd="1" destOrd="0" presId="urn:microsoft.com/office/officeart/2005/8/layout/matrix3"/>
    <dgm:cxn modelId="{73DD265A-B8B6-4A90-99DE-75A056E55E0E}" type="presParOf" srcId="{727EC45C-35A9-4A38-8DFB-F917F09A3120}" destId="{E6A5FB3D-716E-4D66-B40B-7A0AE339F06F}" srcOrd="2" destOrd="0" presId="urn:microsoft.com/office/officeart/2005/8/layout/matrix3"/>
    <dgm:cxn modelId="{49A4358F-4F06-411E-95AC-F112553E74BA}" type="presParOf" srcId="{727EC45C-35A9-4A38-8DFB-F917F09A3120}" destId="{AFDD0E0C-48EF-4650-8CD4-5342FCD802A5}" srcOrd="3" destOrd="0" presId="urn:microsoft.com/office/officeart/2005/8/layout/matrix3"/>
    <dgm:cxn modelId="{24867411-A550-4242-AEBD-89541711AAB2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C10DB59B-C4A5-475F-B876-F09F2A90E7D4}" type="presOf" srcId="{5DE07056-2EA7-4D22-8EF2-EE547050C301}" destId="{727EC45C-35A9-4A38-8DFB-F917F09A3120}" srcOrd="0" destOrd="0" presId="urn:microsoft.com/office/officeart/2005/8/layout/matrix3"/>
    <dgm:cxn modelId="{93BEC2A9-3BB1-4360-B6C8-A2E79AE4D51E}" type="presOf" srcId="{04D1682D-527C-479C-9D64-5968A6AC6F31}" destId="{AFDD0E0C-48EF-4650-8CD4-5342FCD802A5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96861253-C01F-4198-89A6-581CBA1593BC}" type="presOf" srcId="{113A100D-6AAD-4D11-B014-949EF7803463}" destId="{E6A5FB3D-716E-4D66-B40B-7A0AE339F06F}" srcOrd="0" destOrd="0" presId="urn:microsoft.com/office/officeart/2005/8/layout/matrix3"/>
    <dgm:cxn modelId="{1BB7E196-C476-4DBD-9046-2B833D3178E1}" type="presOf" srcId="{A8A031E9-5D48-4FCA-BFE6-7D585C9F8980}" destId="{FA915A91-1BB6-4D0B-8562-878ABA12074B}" srcOrd="0" destOrd="0" presId="urn:microsoft.com/office/officeart/2005/8/layout/matrix3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DC940DE4-9226-4AF6-B19F-5A4E9729B46D}" type="presOf" srcId="{DF0E4A58-C766-47C9-A1C7-B1F146D59A9D}" destId="{6F14DA0D-ED77-4A44-BD68-C29FBFFACE63}" srcOrd="0" destOrd="0" presId="urn:microsoft.com/office/officeart/2005/8/layout/matrix3"/>
    <dgm:cxn modelId="{194EEFE9-D268-4022-B2A1-49769FB5F15C}" type="presParOf" srcId="{727EC45C-35A9-4A38-8DFB-F917F09A3120}" destId="{103D05D9-8320-477B-BE9A-E69D138381FD}" srcOrd="0" destOrd="0" presId="urn:microsoft.com/office/officeart/2005/8/layout/matrix3"/>
    <dgm:cxn modelId="{D431F499-D9F9-4457-B49E-619ABAED546A}" type="presParOf" srcId="{727EC45C-35A9-4A38-8DFB-F917F09A3120}" destId="{6F14DA0D-ED77-4A44-BD68-C29FBFFACE63}" srcOrd="1" destOrd="0" presId="urn:microsoft.com/office/officeart/2005/8/layout/matrix3"/>
    <dgm:cxn modelId="{8AB223A1-6B99-4AF5-8B08-224176137724}" type="presParOf" srcId="{727EC45C-35A9-4A38-8DFB-F917F09A3120}" destId="{E6A5FB3D-716E-4D66-B40B-7A0AE339F06F}" srcOrd="2" destOrd="0" presId="urn:microsoft.com/office/officeart/2005/8/layout/matrix3"/>
    <dgm:cxn modelId="{1FA11D54-8EAB-4CA9-9210-7D0CDC1ED1C3}" type="presParOf" srcId="{727EC45C-35A9-4A38-8DFB-F917F09A3120}" destId="{AFDD0E0C-48EF-4650-8CD4-5342FCD802A5}" srcOrd="3" destOrd="0" presId="urn:microsoft.com/office/officeart/2005/8/layout/matrix3"/>
    <dgm:cxn modelId="{807A9E22-7982-4D19-9C57-E466DFE3B29D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68E7963-D59D-4CB6-B7F3-B412868EC88F}" type="presOf" srcId="{04D1682D-527C-479C-9D64-5968A6AC6F31}" destId="{AFDD0E0C-48EF-4650-8CD4-5342FCD802A5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EFA5FF7A-A169-4E26-9E06-5175773CD81F}" type="presOf" srcId="{113A100D-6AAD-4D11-B014-949EF7803463}" destId="{E6A5FB3D-716E-4D66-B40B-7A0AE339F06F}" srcOrd="0" destOrd="0" presId="urn:microsoft.com/office/officeart/2005/8/layout/matrix3"/>
    <dgm:cxn modelId="{29D47C87-09B8-43CC-BB33-A3B936F00264}" type="presOf" srcId="{5DE07056-2EA7-4D22-8EF2-EE547050C301}" destId="{727EC45C-35A9-4A38-8DFB-F917F09A3120}" srcOrd="0" destOrd="0" presId="urn:microsoft.com/office/officeart/2005/8/layout/matrix3"/>
    <dgm:cxn modelId="{F1467161-3A2D-4646-89E8-5BED057B678A}" type="presOf" srcId="{DF0E4A58-C766-47C9-A1C7-B1F146D59A9D}" destId="{6F14DA0D-ED77-4A44-BD68-C29FBFFACE63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03046ABF-3500-404E-8CCF-7063D173DB8D}" type="presOf" srcId="{A8A031E9-5D48-4FCA-BFE6-7D585C9F8980}" destId="{FA915A91-1BB6-4D0B-8562-878ABA12074B}" srcOrd="0" destOrd="0" presId="urn:microsoft.com/office/officeart/2005/8/layout/matrix3"/>
    <dgm:cxn modelId="{CA225738-9C7A-45F6-9D28-456614A8C9F9}" type="presParOf" srcId="{727EC45C-35A9-4A38-8DFB-F917F09A3120}" destId="{103D05D9-8320-477B-BE9A-E69D138381FD}" srcOrd="0" destOrd="0" presId="urn:microsoft.com/office/officeart/2005/8/layout/matrix3"/>
    <dgm:cxn modelId="{C40748D1-95D4-444D-8342-39E9576F2EB8}" type="presParOf" srcId="{727EC45C-35A9-4A38-8DFB-F917F09A3120}" destId="{6F14DA0D-ED77-4A44-BD68-C29FBFFACE63}" srcOrd="1" destOrd="0" presId="urn:microsoft.com/office/officeart/2005/8/layout/matrix3"/>
    <dgm:cxn modelId="{73DD265A-B8B6-4A90-99DE-75A056E55E0E}" type="presParOf" srcId="{727EC45C-35A9-4A38-8DFB-F917F09A3120}" destId="{E6A5FB3D-716E-4D66-B40B-7A0AE339F06F}" srcOrd="2" destOrd="0" presId="urn:microsoft.com/office/officeart/2005/8/layout/matrix3"/>
    <dgm:cxn modelId="{49A4358F-4F06-411E-95AC-F112553E74BA}" type="presParOf" srcId="{727EC45C-35A9-4A38-8DFB-F917F09A3120}" destId="{AFDD0E0C-48EF-4650-8CD4-5342FCD802A5}" srcOrd="3" destOrd="0" presId="urn:microsoft.com/office/officeart/2005/8/layout/matrix3"/>
    <dgm:cxn modelId="{24867411-A550-4242-AEBD-89541711AAB2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68E7963-D59D-4CB6-B7F3-B412868EC88F}" type="presOf" srcId="{04D1682D-527C-479C-9D64-5968A6AC6F31}" destId="{AFDD0E0C-48EF-4650-8CD4-5342FCD802A5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EFA5FF7A-A169-4E26-9E06-5175773CD81F}" type="presOf" srcId="{113A100D-6AAD-4D11-B014-949EF7803463}" destId="{E6A5FB3D-716E-4D66-B40B-7A0AE339F06F}" srcOrd="0" destOrd="0" presId="urn:microsoft.com/office/officeart/2005/8/layout/matrix3"/>
    <dgm:cxn modelId="{29D47C87-09B8-43CC-BB33-A3B936F00264}" type="presOf" srcId="{5DE07056-2EA7-4D22-8EF2-EE547050C301}" destId="{727EC45C-35A9-4A38-8DFB-F917F09A3120}" srcOrd="0" destOrd="0" presId="urn:microsoft.com/office/officeart/2005/8/layout/matrix3"/>
    <dgm:cxn modelId="{F1467161-3A2D-4646-89E8-5BED057B678A}" type="presOf" srcId="{DF0E4A58-C766-47C9-A1C7-B1F146D59A9D}" destId="{6F14DA0D-ED77-4A44-BD68-C29FBFFACE63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03046ABF-3500-404E-8CCF-7063D173DB8D}" type="presOf" srcId="{A8A031E9-5D48-4FCA-BFE6-7D585C9F8980}" destId="{FA915A91-1BB6-4D0B-8562-878ABA12074B}" srcOrd="0" destOrd="0" presId="urn:microsoft.com/office/officeart/2005/8/layout/matrix3"/>
    <dgm:cxn modelId="{CA225738-9C7A-45F6-9D28-456614A8C9F9}" type="presParOf" srcId="{727EC45C-35A9-4A38-8DFB-F917F09A3120}" destId="{103D05D9-8320-477B-BE9A-E69D138381FD}" srcOrd="0" destOrd="0" presId="urn:microsoft.com/office/officeart/2005/8/layout/matrix3"/>
    <dgm:cxn modelId="{C40748D1-95D4-444D-8342-39E9576F2EB8}" type="presParOf" srcId="{727EC45C-35A9-4A38-8DFB-F917F09A3120}" destId="{6F14DA0D-ED77-4A44-BD68-C29FBFFACE63}" srcOrd="1" destOrd="0" presId="urn:microsoft.com/office/officeart/2005/8/layout/matrix3"/>
    <dgm:cxn modelId="{73DD265A-B8B6-4A90-99DE-75A056E55E0E}" type="presParOf" srcId="{727EC45C-35A9-4A38-8DFB-F917F09A3120}" destId="{E6A5FB3D-716E-4D66-B40B-7A0AE339F06F}" srcOrd="2" destOrd="0" presId="urn:microsoft.com/office/officeart/2005/8/layout/matrix3"/>
    <dgm:cxn modelId="{49A4358F-4F06-411E-95AC-F112553E74BA}" type="presParOf" srcId="{727EC45C-35A9-4A38-8DFB-F917F09A3120}" destId="{AFDD0E0C-48EF-4650-8CD4-5342FCD802A5}" srcOrd="3" destOrd="0" presId="urn:microsoft.com/office/officeart/2005/8/layout/matrix3"/>
    <dgm:cxn modelId="{24867411-A550-4242-AEBD-89541711AAB2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68E7963-D59D-4CB6-B7F3-B412868EC88F}" type="presOf" srcId="{04D1682D-527C-479C-9D64-5968A6AC6F31}" destId="{AFDD0E0C-48EF-4650-8CD4-5342FCD802A5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EFA5FF7A-A169-4E26-9E06-5175773CD81F}" type="presOf" srcId="{113A100D-6AAD-4D11-B014-949EF7803463}" destId="{E6A5FB3D-716E-4D66-B40B-7A0AE339F06F}" srcOrd="0" destOrd="0" presId="urn:microsoft.com/office/officeart/2005/8/layout/matrix3"/>
    <dgm:cxn modelId="{29D47C87-09B8-43CC-BB33-A3B936F00264}" type="presOf" srcId="{5DE07056-2EA7-4D22-8EF2-EE547050C301}" destId="{727EC45C-35A9-4A38-8DFB-F917F09A3120}" srcOrd="0" destOrd="0" presId="urn:microsoft.com/office/officeart/2005/8/layout/matrix3"/>
    <dgm:cxn modelId="{F1467161-3A2D-4646-89E8-5BED057B678A}" type="presOf" srcId="{DF0E4A58-C766-47C9-A1C7-B1F146D59A9D}" destId="{6F14DA0D-ED77-4A44-BD68-C29FBFFACE63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03046ABF-3500-404E-8CCF-7063D173DB8D}" type="presOf" srcId="{A8A031E9-5D48-4FCA-BFE6-7D585C9F8980}" destId="{FA915A91-1BB6-4D0B-8562-878ABA12074B}" srcOrd="0" destOrd="0" presId="urn:microsoft.com/office/officeart/2005/8/layout/matrix3"/>
    <dgm:cxn modelId="{CA225738-9C7A-45F6-9D28-456614A8C9F9}" type="presParOf" srcId="{727EC45C-35A9-4A38-8DFB-F917F09A3120}" destId="{103D05D9-8320-477B-BE9A-E69D138381FD}" srcOrd="0" destOrd="0" presId="urn:microsoft.com/office/officeart/2005/8/layout/matrix3"/>
    <dgm:cxn modelId="{C40748D1-95D4-444D-8342-39E9576F2EB8}" type="presParOf" srcId="{727EC45C-35A9-4A38-8DFB-F917F09A3120}" destId="{6F14DA0D-ED77-4A44-BD68-C29FBFFACE63}" srcOrd="1" destOrd="0" presId="urn:microsoft.com/office/officeart/2005/8/layout/matrix3"/>
    <dgm:cxn modelId="{73DD265A-B8B6-4A90-99DE-75A056E55E0E}" type="presParOf" srcId="{727EC45C-35A9-4A38-8DFB-F917F09A3120}" destId="{E6A5FB3D-716E-4D66-B40B-7A0AE339F06F}" srcOrd="2" destOrd="0" presId="urn:microsoft.com/office/officeart/2005/8/layout/matrix3"/>
    <dgm:cxn modelId="{49A4358F-4F06-411E-95AC-F112553E74BA}" type="presParOf" srcId="{727EC45C-35A9-4A38-8DFB-F917F09A3120}" destId="{AFDD0E0C-48EF-4650-8CD4-5342FCD802A5}" srcOrd="3" destOrd="0" presId="urn:microsoft.com/office/officeart/2005/8/layout/matrix3"/>
    <dgm:cxn modelId="{24867411-A550-4242-AEBD-89541711AAB2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68E7963-D59D-4CB6-B7F3-B412868EC88F}" type="presOf" srcId="{04D1682D-527C-479C-9D64-5968A6AC6F31}" destId="{AFDD0E0C-48EF-4650-8CD4-5342FCD802A5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EFA5FF7A-A169-4E26-9E06-5175773CD81F}" type="presOf" srcId="{113A100D-6AAD-4D11-B014-949EF7803463}" destId="{E6A5FB3D-716E-4D66-B40B-7A0AE339F06F}" srcOrd="0" destOrd="0" presId="urn:microsoft.com/office/officeart/2005/8/layout/matrix3"/>
    <dgm:cxn modelId="{29D47C87-09B8-43CC-BB33-A3B936F00264}" type="presOf" srcId="{5DE07056-2EA7-4D22-8EF2-EE547050C301}" destId="{727EC45C-35A9-4A38-8DFB-F917F09A3120}" srcOrd="0" destOrd="0" presId="urn:microsoft.com/office/officeart/2005/8/layout/matrix3"/>
    <dgm:cxn modelId="{F1467161-3A2D-4646-89E8-5BED057B678A}" type="presOf" srcId="{DF0E4A58-C766-47C9-A1C7-B1F146D59A9D}" destId="{6F14DA0D-ED77-4A44-BD68-C29FBFFACE63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03046ABF-3500-404E-8CCF-7063D173DB8D}" type="presOf" srcId="{A8A031E9-5D48-4FCA-BFE6-7D585C9F8980}" destId="{FA915A91-1BB6-4D0B-8562-878ABA12074B}" srcOrd="0" destOrd="0" presId="urn:microsoft.com/office/officeart/2005/8/layout/matrix3"/>
    <dgm:cxn modelId="{CA225738-9C7A-45F6-9D28-456614A8C9F9}" type="presParOf" srcId="{727EC45C-35A9-4A38-8DFB-F917F09A3120}" destId="{103D05D9-8320-477B-BE9A-E69D138381FD}" srcOrd="0" destOrd="0" presId="urn:microsoft.com/office/officeart/2005/8/layout/matrix3"/>
    <dgm:cxn modelId="{C40748D1-95D4-444D-8342-39E9576F2EB8}" type="presParOf" srcId="{727EC45C-35A9-4A38-8DFB-F917F09A3120}" destId="{6F14DA0D-ED77-4A44-BD68-C29FBFFACE63}" srcOrd="1" destOrd="0" presId="urn:microsoft.com/office/officeart/2005/8/layout/matrix3"/>
    <dgm:cxn modelId="{73DD265A-B8B6-4A90-99DE-75A056E55E0E}" type="presParOf" srcId="{727EC45C-35A9-4A38-8DFB-F917F09A3120}" destId="{E6A5FB3D-716E-4D66-B40B-7A0AE339F06F}" srcOrd="2" destOrd="0" presId="urn:microsoft.com/office/officeart/2005/8/layout/matrix3"/>
    <dgm:cxn modelId="{49A4358F-4F06-411E-95AC-F112553E74BA}" type="presParOf" srcId="{727EC45C-35A9-4A38-8DFB-F917F09A3120}" destId="{AFDD0E0C-48EF-4650-8CD4-5342FCD802A5}" srcOrd="3" destOrd="0" presId="urn:microsoft.com/office/officeart/2005/8/layout/matrix3"/>
    <dgm:cxn modelId="{24867411-A550-4242-AEBD-89541711AAB2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68E7963-D59D-4CB6-B7F3-B412868EC88F}" type="presOf" srcId="{04D1682D-527C-479C-9D64-5968A6AC6F31}" destId="{AFDD0E0C-48EF-4650-8CD4-5342FCD802A5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EFA5FF7A-A169-4E26-9E06-5175773CD81F}" type="presOf" srcId="{113A100D-6AAD-4D11-B014-949EF7803463}" destId="{E6A5FB3D-716E-4D66-B40B-7A0AE339F06F}" srcOrd="0" destOrd="0" presId="urn:microsoft.com/office/officeart/2005/8/layout/matrix3"/>
    <dgm:cxn modelId="{29D47C87-09B8-43CC-BB33-A3B936F00264}" type="presOf" srcId="{5DE07056-2EA7-4D22-8EF2-EE547050C301}" destId="{727EC45C-35A9-4A38-8DFB-F917F09A3120}" srcOrd="0" destOrd="0" presId="urn:microsoft.com/office/officeart/2005/8/layout/matrix3"/>
    <dgm:cxn modelId="{F1467161-3A2D-4646-89E8-5BED057B678A}" type="presOf" srcId="{DF0E4A58-C766-47C9-A1C7-B1F146D59A9D}" destId="{6F14DA0D-ED77-4A44-BD68-C29FBFFACE63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03046ABF-3500-404E-8CCF-7063D173DB8D}" type="presOf" srcId="{A8A031E9-5D48-4FCA-BFE6-7D585C9F8980}" destId="{FA915A91-1BB6-4D0B-8562-878ABA12074B}" srcOrd="0" destOrd="0" presId="urn:microsoft.com/office/officeart/2005/8/layout/matrix3"/>
    <dgm:cxn modelId="{CA225738-9C7A-45F6-9D28-456614A8C9F9}" type="presParOf" srcId="{727EC45C-35A9-4A38-8DFB-F917F09A3120}" destId="{103D05D9-8320-477B-BE9A-E69D138381FD}" srcOrd="0" destOrd="0" presId="urn:microsoft.com/office/officeart/2005/8/layout/matrix3"/>
    <dgm:cxn modelId="{C40748D1-95D4-444D-8342-39E9576F2EB8}" type="presParOf" srcId="{727EC45C-35A9-4A38-8DFB-F917F09A3120}" destId="{6F14DA0D-ED77-4A44-BD68-C29FBFFACE63}" srcOrd="1" destOrd="0" presId="urn:microsoft.com/office/officeart/2005/8/layout/matrix3"/>
    <dgm:cxn modelId="{73DD265A-B8B6-4A90-99DE-75A056E55E0E}" type="presParOf" srcId="{727EC45C-35A9-4A38-8DFB-F917F09A3120}" destId="{E6A5FB3D-716E-4D66-B40B-7A0AE339F06F}" srcOrd="2" destOrd="0" presId="urn:microsoft.com/office/officeart/2005/8/layout/matrix3"/>
    <dgm:cxn modelId="{49A4358F-4F06-411E-95AC-F112553E74BA}" type="presParOf" srcId="{727EC45C-35A9-4A38-8DFB-F917F09A3120}" destId="{AFDD0E0C-48EF-4650-8CD4-5342FCD802A5}" srcOrd="3" destOrd="0" presId="urn:microsoft.com/office/officeart/2005/8/layout/matrix3"/>
    <dgm:cxn modelId="{24867411-A550-4242-AEBD-89541711AAB2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68E7963-D59D-4CB6-B7F3-B412868EC88F}" type="presOf" srcId="{04D1682D-527C-479C-9D64-5968A6AC6F31}" destId="{AFDD0E0C-48EF-4650-8CD4-5342FCD802A5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EFA5FF7A-A169-4E26-9E06-5175773CD81F}" type="presOf" srcId="{113A100D-6AAD-4D11-B014-949EF7803463}" destId="{E6A5FB3D-716E-4D66-B40B-7A0AE339F06F}" srcOrd="0" destOrd="0" presId="urn:microsoft.com/office/officeart/2005/8/layout/matrix3"/>
    <dgm:cxn modelId="{29D47C87-09B8-43CC-BB33-A3B936F00264}" type="presOf" srcId="{5DE07056-2EA7-4D22-8EF2-EE547050C301}" destId="{727EC45C-35A9-4A38-8DFB-F917F09A3120}" srcOrd="0" destOrd="0" presId="urn:microsoft.com/office/officeart/2005/8/layout/matrix3"/>
    <dgm:cxn modelId="{F1467161-3A2D-4646-89E8-5BED057B678A}" type="presOf" srcId="{DF0E4A58-C766-47C9-A1C7-B1F146D59A9D}" destId="{6F14DA0D-ED77-4A44-BD68-C29FBFFACE63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03046ABF-3500-404E-8CCF-7063D173DB8D}" type="presOf" srcId="{A8A031E9-5D48-4FCA-BFE6-7D585C9F8980}" destId="{FA915A91-1BB6-4D0B-8562-878ABA12074B}" srcOrd="0" destOrd="0" presId="urn:microsoft.com/office/officeart/2005/8/layout/matrix3"/>
    <dgm:cxn modelId="{CA225738-9C7A-45F6-9D28-456614A8C9F9}" type="presParOf" srcId="{727EC45C-35A9-4A38-8DFB-F917F09A3120}" destId="{103D05D9-8320-477B-BE9A-E69D138381FD}" srcOrd="0" destOrd="0" presId="urn:microsoft.com/office/officeart/2005/8/layout/matrix3"/>
    <dgm:cxn modelId="{C40748D1-95D4-444D-8342-39E9576F2EB8}" type="presParOf" srcId="{727EC45C-35A9-4A38-8DFB-F917F09A3120}" destId="{6F14DA0D-ED77-4A44-BD68-C29FBFFACE63}" srcOrd="1" destOrd="0" presId="urn:microsoft.com/office/officeart/2005/8/layout/matrix3"/>
    <dgm:cxn modelId="{73DD265A-B8B6-4A90-99DE-75A056E55E0E}" type="presParOf" srcId="{727EC45C-35A9-4A38-8DFB-F917F09A3120}" destId="{E6A5FB3D-716E-4D66-B40B-7A0AE339F06F}" srcOrd="2" destOrd="0" presId="urn:microsoft.com/office/officeart/2005/8/layout/matrix3"/>
    <dgm:cxn modelId="{49A4358F-4F06-411E-95AC-F112553E74BA}" type="presParOf" srcId="{727EC45C-35A9-4A38-8DFB-F917F09A3120}" destId="{AFDD0E0C-48EF-4650-8CD4-5342FCD802A5}" srcOrd="3" destOrd="0" presId="urn:microsoft.com/office/officeart/2005/8/layout/matrix3"/>
    <dgm:cxn modelId="{24867411-A550-4242-AEBD-89541711AAB2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3DF88-DAA2-DB42-95A7-D20EEB214776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DDD27-6673-EA4F-B067-C7C5F7D6F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16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Présenter la technique pour calculer rapidement : on utilise les dizaines à ajouter. Ici 4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4044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usage de la droite graduée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751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usage de la droite graduée : - 10 et - 2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7513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751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Présenter la technique pour calculer rapidement : on ajoute un aux dizaines.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257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03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Poser l’addition en direct : insister unité sous unité, puis dizaine sous dizaine et présenter les additions comme l’arbre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BIEN DIRE</a:t>
            </a:r>
            <a:r>
              <a:rPr lang="fr-FR" baseline="0" dirty="0"/>
              <a:t> L’INTERET POUR LE FUTUR QUAND LES NOMBRES SERONT GRANDS</a:t>
            </a:r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793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Poser l’addition en direct : insister unité sous unité, puis dizaine sous dizaine et présenter les additions comme l’arbre</a:t>
            </a:r>
          </a:p>
          <a:p>
            <a:endParaRPr lang="fr-FR" dirty="0"/>
          </a:p>
          <a:p>
            <a:r>
              <a:rPr lang="fr-FR" dirty="0"/>
              <a:t>Pour vérifier, dessiner les dizaines et unités à droite.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42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Poser l’addition en direct : insister unité sous unité, puis dizaine sous dizaine et présenter les additions comme l’arbre</a:t>
            </a:r>
          </a:p>
          <a:p>
            <a:endParaRPr lang="fr-FR" dirty="0"/>
          </a:p>
          <a:p>
            <a:r>
              <a:rPr lang="fr-FR" dirty="0"/>
              <a:t>Pour vérifier, dessiner les dizaines et unités à droite.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279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082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751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751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8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25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58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77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88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11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9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3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54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89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52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Lundi 18 mai 2020</a:t>
            </a:r>
          </a:p>
        </p:txBody>
      </p:sp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440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996476"/>
              </p:ext>
            </p:extLst>
          </p:nvPr>
        </p:nvGraphicFramePr>
        <p:xfrm>
          <a:off x="661741" y="839994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4405264"/>
              </p:ext>
            </p:extLst>
          </p:nvPr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666083"/>
              </p:ext>
            </p:extLst>
          </p:nvPr>
        </p:nvGraphicFramePr>
        <p:xfrm>
          <a:off x="3653594" y="823952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6360699" y="799888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540451"/>
              </p:ext>
            </p:extLst>
          </p:nvPr>
        </p:nvGraphicFramePr>
        <p:xfrm>
          <a:off x="9248278" y="811921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070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763624"/>
              </p:ext>
            </p:extLst>
          </p:nvPr>
        </p:nvGraphicFramePr>
        <p:xfrm>
          <a:off x="661741" y="839994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009733"/>
              </p:ext>
            </p:extLst>
          </p:nvPr>
        </p:nvGraphicFramePr>
        <p:xfrm>
          <a:off x="3653594" y="823952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478997"/>
              </p:ext>
            </p:extLst>
          </p:nvPr>
        </p:nvGraphicFramePr>
        <p:xfrm>
          <a:off x="6360699" y="799888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208918"/>
              </p:ext>
            </p:extLst>
          </p:nvPr>
        </p:nvGraphicFramePr>
        <p:xfrm>
          <a:off x="9248278" y="811921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162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767704"/>
              </p:ext>
            </p:extLst>
          </p:nvPr>
        </p:nvGraphicFramePr>
        <p:xfrm>
          <a:off x="661741" y="839994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926861"/>
              </p:ext>
            </p:extLst>
          </p:nvPr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653594" y="823952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460916"/>
              </p:ext>
            </p:extLst>
          </p:nvPr>
        </p:nvGraphicFramePr>
        <p:xfrm>
          <a:off x="6360699" y="799888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264965"/>
              </p:ext>
            </p:extLst>
          </p:nvPr>
        </p:nvGraphicFramePr>
        <p:xfrm>
          <a:off x="9248278" y="811921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923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951708"/>
              </p:ext>
            </p:extLst>
          </p:nvPr>
        </p:nvGraphicFramePr>
        <p:xfrm>
          <a:off x="661741" y="839994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746368"/>
              </p:ext>
            </p:extLst>
          </p:nvPr>
        </p:nvGraphicFramePr>
        <p:xfrm>
          <a:off x="3653594" y="823952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504965"/>
              </p:ext>
            </p:extLst>
          </p:nvPr>
        </p:nvGraphicFramePr>
        <p:xfrm>
          <a:off x="6360699" y="799888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067295"/>
              </p:ext>
            </p:extLst>
          </p:nvPr>
        </p:nvGraphicFramePr>
        <p:xfrm>
          <a:off x="9248278" y="811921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314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4207"/>
              </p:ext>
            </p:extLst>
          </p:nvPr>
        </p:nvGraphicFramePr>
        <p:xfrm>
          <a:off x="661741" y="839994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1703501"/>
              </p:ext>
            </p:extLst>
          </p:nvPr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653594" y="823952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119007"/>
              </p:ext>
            </p:extLst>
          </p:nvPr>
        </p:nvGraphicFramePr>
        <p:xfrm>
          <a:off x="6360699" y="799888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703486"/>
              </p:ext>
            </p:extLst>
          </p:nvPr>
        </p:nvGraphicFramePr>
        <p:xfrm>
          <a:off x="9248278" y="811921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429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769847"/>
            <a:ext cx="9144000" cy="1318306"/>
          </a:xfrm>
        </p:spPr>
        <p:txBody>
          <a:bodyPr>
            <a:normAutofit fontScale="90000"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Nombres et calculs</a:t>
            </a:r>
          </a:p>
        </p:txBody>
      </p:sp>
    </p:spTree>
    <p:extLst>
      <p:ext uri="{BB962C8B-B14F-4D97-AF65-F5344CB8AC3E}">
        <p14:creationId xmlns:p14="http://schemas.microsoft.com/office/powerpoint/2010/main" val="1574135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7A95144E-935F-E34F-8925-6C2A6ADA048D}"/>
              </a:ext>
            </a:extLst>
          </p:cNvPr>
          <p:cNvSpPr txBox="1"/>
          <p:nvPr/>
        </p:nvSpPr>
        <p:spPr>
          <a:xfrm>
            <a:off x="359178" y="195178"/>
            <a:ext cx="114736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u="sng" dirty="0">
                <a:latin typeface="Century Gothic" panose="020B0502020202020204" pitchFamily="34" charset="0"/>
              </a:rPr>
              <a:t>Le problème d’aujourd’hui </a:t>
            </a:r>
          </a:p>
          <a:p>
            <a:endParaRPr lang="fr-FR" sz="3200" dirty="0">
              <a:latin typeface="Century Gothic" panose="020B0502020202020204" pitchFamily="34" charset="0"/>
            </a:endParaRPr>
          </a:p>
          <a:p>
            <a:r>
              <a:rPr lang="fr-FR" sz="3200" dirty="0">
                <a:latin typeface="Century Gothic" panose="020B0502020202020204" pitchFamily="34" charset="0"/>
              </a:rPr>
              <a:t>Dans le car, il y a 13 garçons et 24 filles. </a:t>
            </a:r>
          </a:p>
          <a:p>
            <a:r>
              <a:rPr lang="fr-FR" sz="3200" dirty="0">
                <a:latin typeface="Century Gothic" panose="020B0502020202020204" pitchFamily="34" charset="0"/>
              </a:rPr>
              <a:t>Combien y </a:t>
            </a:r>
            <a:r>
              <a:rPr lang="fr-FR" sz="3200" dirty="0" err="1">
                <a:latin typeface="Century Gothic" panose="020B0502020202020204" pitchFamily="34" charset="0"/>
              </a:rPr>
              <a:t>a-t-il</a:t>
            </a:r>
            <a:r>
              <a:rPr lang="fr-FR" sz="3200" dirty="0">
                <a:latin typeface="Century Gothic" panose="020B0502020202020204" pitchFamily="34" charset="0"/>
              </a:rPr>
              <a:t> d’élèves ?</a:t>
            </a:r>
          </a:p>
        </p:txBody>
      </p:sp>
      <p:pic>
        <p:nvPicPr>
          <p:cNvPr id="7" name="Image 6" descr="Une image contenant écran, bâtiment&#10;&#10;Description générée automatiquement">
            <a:extLst>
              <a:ext uri="{FF2B5EF4-FFF2-40B4-BE49-F238E27FC236}">
                <a16:creationId xmlns:a16="http://schemas.microsoft.com/office/drawing/2014/main" xmlns="" id="{56C8E232-37F9-E84F-ABE5-19CBDB4614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24" r="33099" b="40956"/>
          <a:stretch/>
        </p:blipFill>
        <p:spPr>
          <a:xfrm>
            <a:off x="7471610" y="2941489"/>
            <a:ext cx="3721768" cy="3189387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2131026" y="2577415"/>
            <a:ext cx="63308" cy="679989"/>
            <a:chOff x="7586599" y="1875909"/>
            <a:chExt cx="63308" cy="679989"/>
          </a:xfrm>
        </p:grpSpPr>
        <p:sp>
          <p:nvSpPr>
            <p:cNvPr id="8" name="Rectangle 7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2974390" y="2591954"/>
            <a:ext cx="308644" cy="681189"/>
            <a:chOff x="1793160" y="2637271"/>
            <a:chExt cx="308644" cy="681189"/>
          </a:xfrm>
        </p:grpSpPr>
        <p:grpSp>
          <p:nvGrpSpPr>
            <p:cNvPr id="79" name="Groupe 78"/>
            <p:cNvGrpSpPr/>
            <p:nvPr/>
          </p:nvGrpSpPr>
          <p:grpSpPr>
            <a:xfrm>
              <a:off x="1793160" y="2637271"/>
              <a:ext cx="63308" cy="679989"/>
              <a:chOff x="7586599" y="1875909"/>
              <a:chExt cx="63308" cy="679989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0" name="Groupe 89"/>
            <p:cNvGrpSpPr/>
            <p:nvPr/>
          </p:nvGrpSpPr>
          <p:grpSpPr>
            <a:xfrm>
              <a:off x="2038496" y="2638471"/>
              <a:ext cx="63308" cy="679989"/>
              <a:chOff x="7586599" y="1875909"/>
              <a:chExt cx="63308" cy="679989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01" name="Groupe 100"/>
          <p:cNvGrpSpPr/>
          <p:nvPr/>
        </p:nvGrpSpPr>
        <p:grpSpPr>
          <a:xfrm>
            <a:off x="3490862" y="2931750"/>
            <a:ext cx="195659" cy="339383"/>
            <a:chOff x="8422940" y="1873701"/>
            <a:chExt cx="195659" cy="339383"/>
          </a:xfrm>
        </p:grpSpPr>
        <p:sp>
          <p:nvSpPr>
            <p:cNvPr id="102" name="Rectangle 101"/>
            <p:cNvSpPr/>
            <p:nvPr/>
          </p:nvSpPr>
          <p:spPr>
            <a:xfrm>
              <a:off x="8422940" y="187855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8555296" y="187370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8424654" y="2144504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8550986" y="214110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2314143" y="2779549"/>
            <a:ext cx="368103" cy="373380"/>
            <a:chOff x="2760321" y="2954641"/>
            <a:chExt cx="368103" cy="373380"/>
          </a:xfrm>
        </p:grpSpPr>
        <p:sp>
          <p:nvSpPr>
            <p:cNvPr id="23" name="Rectangle 22"/>
            <p:cNvSpPr/>
            <p:nvPr/>
          </p:nvSpPr>
          <p:spPr>
            <a:xfrm>
              <a:off x="2760321" y="295464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912721" y="310704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065121" y="325944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22353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1442E-7 3.7037E-6 C -0.00651 0.03148 0.00039 0.06782 0.00495 0.09953 C 0.00456 0.11064 0.00443 0.12152 0.00391 0.13264 C 0.00339 0.14259 0.00195 0.15601 -0.00195 0.16435 C -0.00808 0.17777 -0.02162 0.1824 -0.03152 0.18611 C -0.03817 0.18541 -0.04559 0.18819 -0.05132 0.18333 C -0.06513 0.17199 -0.0422 0.18472 -0.05627 0.17731 C -0.05927 0.17314 -0.06083 0.16921 -0.06422 0.16597 C -0.06643 0.16111 -0.06891 0.15 -0.07399 0.15 " pathEditMode="relative" rAng="0" ptsTypes="ffffffff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2" y="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9216E-6 -4.07407E-6 C 0.01433 -0.00602 0.0297 -4.07407E-6 0.04442 -4.07407E-6 " pathEditMode="relative" ptsTypes="fA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66706E-6 8.88889E-6 C 0.00572 0.02917 0.00716 0.06552 -0.00105 0.09283 C -0.00352 0.1169 -7.66706E-6 0.09167 -0.00391 0.10533 C -0.00808 0.11991 -0.00939 0.13195 -0.01981 0.13681 C -0.02293 0.14075 -0.02384 0.14352 -0.02866 0.13866 C -0.02931 0.13797 -0.03114 0.12246 -0.03166 0.12107 C -0.03231 0.11945 -0.03453 0.1176 -0.03453 0.1176 " pathEditMode="relative" ptsTypes="ffffffA">
                                      <p:cBhvr>
                                        <p:cTn id="26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84441DB-840D-B445-89A4-7E8973763A16}"/>
              </a:ext>
            </a:extLst>
          </p:cNvPr>
          <p:cNvSpPr txBox="1"/>
          <p:nvPr/>
        </p:nvSpPr>
        <p:spPr>
          <a:xfrm>
            <a:off x="4876800" y="1552572"/>
            <a:ext cx="1996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46 + 23 = </a:t>
            </a:r>
          </a:p>
        </p:txBody>
      </p:sp>
      <p:pic>
        <p:nvPicPr>
          <p:cNvPr id="7" name="Image 6" descr="Une image contenant écran, bâtiment&#10;&#10;Description générée automatiquement">
            <a:extLst>
              <a:ext uri="{FF2B5EF4-FFF2-40B4-BE49-F238E27FC236}">
                <a16:creationId xmlns:a16="http://schemas.microsoft.com/office/drawing/2014/main" xmlns="" id="{56C8E232-37F9-E84F-ABE5-19CBDB4614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24" r="33099" b="40956"/>
          <a:stretch/>
        </p:blipFill>
        <p:spPr>
          <a:xfrm>
            <a:off x="3862137" y="2705237"/>
            <a:ext cx="3721768" cy="3189387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xmlns="" id="{403ACDA1-572B-2949-B767-971B854B30F8}"/>
              </a:ext>
            </a:extLst>
          </p:cNvPr>
          <p:cNvSpPr txBox="1">
            <a:spLocks/>
          </p:cNvSpPr>
          <p:nvPr/>
        </p:nvSpPr>
        <p:spPr>
          <a:xfrm>
            <a:off x="3500598" y="245568"/>
            <a:ext cx="5190804" cy="1307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Je m’entraîne</a:t>
            </a:r>
          </a:p>
        </p:txBody>
      </p:sp>
    </p:spTree>
    <p:extLst>
      <p:ext uri="{BB962C8B-B14F-4D97-AF65-F5344CB8AC3E}">
        <p14:creationId xmlns:p14="http://schemas.microsoft.com/office/powerpoint/2010/main" val="467609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84441DB-840D-B445-89A4-7E8973763A16}"/>
              </a:ext>
            </a:extLst>
          </p:cNvPr>
          <p:cNvSpPr txBox="1"/>
          <p:nvPr/>
        </p:nvSpPr>
        <p:spPr>
          <a:xfrm>
            <a:off x="4876800" y="1552572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61 + 8 = </a:t>
            </a:r>
          </a:p>
        </p:txBody>
      </p:sp>
      <p:pic>
        <p:nvPicPr>
          <p:cNvPr id="7" name="Image 6" descr="Une image contenant écran, bâtiment&#10;&#10;Description générée automatiquement">
            <a:extLst>
              <a:ext uri="{FF2B5EF4-FFF2-40B4-BE49-F238E27FC236}">
                <a16:creationId xmlns:a16="http://schemas.microsoft.com/office/drawing/2014/main" xmlns="" id="{56C8E232-37F9-E84F-ABE5-19CBDB4614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24" r="33099" b="40956"/>
          <a:stretch/>
        </p:blipFill>
        <p:spPr>
          <a:xfrm>
            <a:off x="3681664" y="2825552"/>
            <a:ext cx="3721768" cy="3189387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xmlns="" id="{403ACDA1-572B-2949-B767-971B854B30F8}"/>
              </a:ext>
            </a:extLst>
          </p:cNvPr>
          <p:cNvSpPr txBox="1">
            <a:spLocks/>
          </p:cNvSpPr>
          <p:nvPr/>
        </p:nvSpPr>
        <p:spPr>
          <a:xfrm>
            <a:off x="3500598" y="245568"/>
            <a:ext cx="5190804" cy="1307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Je m’entraîne</a:t>
            </a:r>
          </a:p>
        </p:txBody>
      </p:sp>
    </p:spTree>
    <p:extLst>
      <p:ext uri="{BB962C8B-B14F-4D97-AF65-F5344CB8AC3E}">
        <p14:creationId xmlns:p14="http://schemas.microsoft.com/office/powerpoint/2010/main" val="189165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84441DB-840D-B445-89A4-7E8973763A16}"/>
              </a:ext>
            </a:extLst>
          </p:cNvPr>
          <p:cNvSpPr txBox="1"/>
          <p:nvPr/>
        </p:nvSpPr>
        <p:spPr>
          <a:xfrm>
            <a:off x="5097970" y="1559742"/>
            <a:ext cx="1996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54 + 42 = </a:t>
            </a:r>
          </a:p>
        </p:txBody>
      </p:sp>
      <p:pic>
        <p:nvPicPr>
          <p:cNvPr id="7" name="Image 6" descr="Une image contenant écran, bâtiment&#10;&#10;Description générée automatiquement">
            <a:extLst>
              <a:ext uri="{FF2B5EF4-FFF2-40B4-BE49-F238E27FC236}">
                <a16:creationId xmlns:a16="http://schemas.microsoft.com/office/drawing/2014/main" xmlns="" id="{56C8E232-37F9-E84F-ABE5-19CBDB4614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24" r="33099" b="40956"/>
          <a:stretch/>
        </p:blipFill>
        <p:spPr>
          <a:xfrm>
            <a:off x="4235115" y="2896152"/>
            <a:ext cx="3721768" cy="3189387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xmlns="" id="{403ACDA1-572B-2949-B767-971B854B30F8}"/>
              </a:ext>
            </a:extLst>
          </p:cNvPr>
          <p:cNvSpPr txBox="1">
            <a:spLocks/>
          </p:cNvSpPr>
          <p:nvPr/>
        </p:nvSpPr>
        <p:spPr>
          <a:xfrm>
            <a:off x="2502568" y="245568"/>
            <a:ext cx="6662717" cy="1307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5400" dirty="0">
                <a:solidFill>
                  <a:srgbClr val="7030A0"/>
                </a:solidFill>
                <a:latin typeface="Comic Sans MS" panose="030F0702030302020204" pitchFamily="66" charset="0"/>
              </a:rPr>
              <a:t>Pour plus tard…</a:t>
            </a:r>
          </a:p>
        </p:txBody>
      </p:sp>
    </p:spTree>
    <p:extLst>
      <p:ext uri="{BB962C8B-B14F-4D97-AF65-F5344CB8AC3E}">
        <p14:creationId xmlns:p14="http://schemas.microsoft.com/office/powerpoint/2010/main" val="67308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692113"/>
            <a:ext cx="9144000" cy="1473773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</p:spTree>
    <p:extLst>
      <p:ext uri="{BB962C8B-B14F-4D97-AF65-F5344CB8AC3E}">
        <p14:creationId xmlns:p14="http://schemas.microsoft.com/office/powerpoint/2010/main" val="3582604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2965" y="2839453"/>
            <a:ext cx="9144000" cy="1307004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</p:spTree>
    <p:extLst>
      <p:ext uri="{BB962C8B-B14F-4D97-AF65-F5344CB8AC3E}">
        <p14:creationId xmlns:p14="http://schemas.microsoft.com/office/powerpoint/2010/main" val="2397035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582" y="180850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Première situation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657374" y="4327676"/>
            <a:ext cx="10461840" cy="2096183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8857376-6E22-554C-8A02-E8E051083BD5}"/>
              </a:ext>
            </a:extLst>
          </p:cNvPr>
          <p:cNvSpPr txBox="1"/>
          <p:nvPr/>
        </p:nvSpPr>
        <p:spPr>
          <a:xfrm>
            <a:off x="657374" y="1469592"/>
            <a:ext cx="11241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Tom a 67 cartes de collection. Pauline en a 10 de plus que lui. </a:t>
            </a:r>
          </a:p>
          <a:p>
            <a:r>
              <a:rPr lang="fr-FR" sz="3200" dirty="0"/>
              <a:t>Combien de cartes a Pauline ?  </a:t>
            </a:r>
          </a:p>
        </p:txBody>
      </p:sp>
    </p:spTree>
    <p:extLst>
      <p:ext uri="{BB962C8B-B14F-4D97-AF65-F5344CB8AC3E}">
        <p14:creationId xmlns:p14="http://schemas.microsoft.com/office/powerpoint/2010/main" val="42622071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582" y="180850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Deuxième situation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657374" y="4327676"/>
            <a:ext cx="10461840" cy="2096183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8857376-6E22-554C-8A02-E8E051083BD5}"/>
              </a:ext>
            </a:extLst>
          </p:cNvPr>
          <p:cNvSpPr txBox="1"/>
          <p:nvPr/>
        </p:nvSpPr>
        <p:spPr>
          <a:xfrm>
            <a:off x="657374" y="1469592"/>
            <a:ext cx="11241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Tom a 67 cartes de collection. Il en a 10 de plus que Pauline. </a:t>
            </a:r>
          </a:p>
          <a:p>
            <a:r>
              <a:rPr lang="fr-FR" sz="3200" dirty="0"/>
              <a:t>Combien de cartes a Pauline ?  </a:t>
            </a:r>
          </a:p>
        </p:txBody>
      </p:sp>
    </p:spTree>
    <p:extLst>
      <p:ext uri="{BB962C8B-B14F-4D97-AF65-F5344CB8AC3E}">
        <p14:creationId xmlns:p14="http://schemas.microsoft.com/office/powerpoint/2010/main" val="3325382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582" y="180850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Troisième situation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51387" b="2393"/>
          <a:stretch/>
        </p:blipFill>
        <p:spPr>
          <a:xfrm>
            <a:off x="805366" y="2597727"/>
            <a:ext cx="10461840" cy="3809647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8857376-6E22-554C-8A02-E8E051083BD5}"/>
              </a:ext>
            </a:extLst>
          </p:cNvPr>
          <p:cNvSpPr txBox="1"/>
          <p:nvPr/>
        </p:nvSpPr>
        <p:spPr>
          <a:xfrm>
            <a:off x="657374" y="1469592"/>
            <a:ext cx="11241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Tom a 67 cartes de collection. Pauline en a 22 de plus que lui. </a:t>
            </a:r>
          </a:p>
          <a:p>
            <a:r>
              <a:rPr lang="fr-FR" sz="3200" dirty="0"/>
              <a:t>Combien de cartes a Pauline ?  </a:t>
            </a:r>
          </a:p>
        </p:txBody>
      </p:sp>
    </p:spTree>
    <p:extLst>
      <p:ext uri="{BB962C8B-B14F-4D97-AF65-F5344CB8AC3E}">
        <p14:creationId xmlns:p14="http://schemas.microsoft.com/office/powerpoint/2010/main" val="2020270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582" y="180850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Quatrième situation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51355" b="2393"/>
          <a:stretch/>
        </p:blipFill>
        <p:spPr>
          <a:xfrm>
            <a:off x="657374" y="2611582"/>
            <a:ext cx="10461840" cy="3812277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8857376-6E22-554C-8A02-E8E051083BD5}"/>
              </a:ext>
            </a:extLst>
          </p:cNvPr>
          <p:cNvSpPr txBox="1"/>
          <p:nvPr/>
        </p:nvSpPr>
        <p:spPr>
          <a:xfrm>
            <a:off x="657374" y="1469592"/>
            <a:ext cx="11241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Tom a 55 cartes de collection. Il en a 12 de plus que Pauline. </a:t>
            </a:r>
          </a:p>
          <a:p>
            <a:r>
              <a:rPr lang="fr-FR" sz="3200" dirty="0"/>
              <a:t>Combien de cartes a Pauline ?  </a:t>
            </a:r>
          </a:p>
        </p:txBody>
      </p:sp>
    </p:spTree>
    <p:extLst>
      <p:ext uri="{BB962C8B-B14F-4D97-AF65-F5344CB8AC3E}">
        <p14:creationId xmlns:p14="http://schemas.microsoft.com/office/powerpoint/2010/main" val="27398358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582" y="180850"/>
            <a:ext cx="6164555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Situation pour plus tard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657374" y="4327676"/>
            <a:ext cx="10461840" cy="2096183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8857376-6E22-554C-8A02-E8E051083BD5}"/>
              </a:ext>
            </a:extLst>
          </p:cNvPr>
          <p:cNvSpPr txBox="1"/>
          <p:nvPr/>
        </p:nvSpPr>
        <p:spPr>
          <a:xfrm>
            <a:off x="657374" y="1469592"/>
            <a:ext cx="11241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Tom a 54 cartes de collection. Il en a 16 de plus que Pauline. </a:t>
            </a:r>
          </a:p>
          <a:p>
            <a:r>
              <a:rPr lang="fr-FR" sz="3200" dirty="0"/>
              <a:t>Combien de cartes a Pauline ?  </a:t>
            </a:r>
          </a:p>
        </p:txBody>
      </p:sp>
    </p:spTree>
    <p:extLst>
      <p:ext uri="{BB962C8B-B14F-4D97-AF65-F5344CB8AC3E}">
        <p14:creationId xmlns:p14="http://schemas.microsoft.com/office/powerpoint/2010/main" val="6801167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36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82AD9FF-9E0E-024A-9EC0-F55E15BD9D87}"/>
              </a:ext>
            </a:extLst>
          </p:cNvPr>
          <p:cNvSpPr txBox="1"/>
          <p:nvPr/>
        </p:nvSpPr>
        <p:spPr>
          <a:xfrm>
            <a:off x="462887" y="292771"/>
            <a:ext cx="933960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u="sng" dirty="0">
                <a:latin typeface="Century Gothic" panose="020B0502020202020204" pitchFamily="34" charset="0"/>
              </a:rPr>
              <a:t>La situation d’aujourd’hui</a:t>
            </a:r>
          </a:p>
          <a:p>
            <a:endParaRPr lang="fr-FR" sz="1400" dirty="0">
              <a:latin typeface="Century Gothic" panose="020B0502020202020204" pitchFamily="34" charset="0"/>
            </a:endParaRPr>
          </a:p>
          <a:p>
            <a:r>
              <a:rPr lang="fr-FR" sz="3200" dirty="0" err="1"/>
              <a:t>Noa</a:t>
            </a:r>
            <a:r>
              <a:rPr lang="fr-FR" sz="3200" dirty="0"/>
              <a:t> a 40 cartes de collection. Son papa lui en offre 10. </a:t>
            </a:r>
          </a:p>
          <a:p>
            <a:r>
              <a:rPr lang="fr-FR" sz="3200" dirty="0"/>
              <a:t>Combien en </a:t>
            </a:r>
            <a:r>
              <a:rPr lang="fr-FR" sz="3200" dirty="0" err="1"/>
              <a:t>a-t-il</a:t>
            </a:r>
            <a:r>
              <a:rPr lang="fr-FR" sz="3200" dirty="0"/>
              <a:t> maintenant ? </a:t>
            </a:r>
          </a:p>
        </p:txBody>
      </p:sp>
      <p:graphicFrame>
        <p:nvGraphicFramePr>
          <p:cNvPr id="5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6833798"/>
              </p:ext>
            </p:extLst>
          </p:nvPr>
        </p:nvGraphicFramePr>
        <p:xfrm>
          <a:off x="5959091" y="2164440"/>
          <a:ext cx="5859660" cy="445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66">
                  <a:extLst>
                    <a:ext uri="{9D8B030D-6E8A-4147-A177-3AD203B41FA5}">
                      <a16:colId xmlns:a16="http://schemas.microsoft.com/office/drawing/2014/main" xmlns="" val="2420847034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480872400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934363649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072706557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3889925062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544732703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494550256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37163036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3944406011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237117159"/>
                    </a:ext>
                  </a:extLst>
                </a:gridCol>
              </a:tblGrid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4485838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5893252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983599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8520254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2099044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4785289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56210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3502527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1621966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7968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20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82AD9FF-9E0E-024A-9EC0-F55E15BD9D87}"/>
              </a:ext>
            </a:extLst>
          </p:cNvPr>
          <p:cNvSpPr txBox="1"/>
          <p:nvPr/>
        </p:nvSpPr>
        <p:spPr>
          <a:xfrm>
            <a:off x="462887" y="405065"/>
            <a:ext cx="9424760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u="sng" dirty="0"/>
              <a:t>La situation d’aujourd’hui</a:t>
            </a:r>
          </a:p>
          <a:p>
            <a:endParaRPr lang="fr-FR" dirty="0"/>
          </a:p>
          <a:p>
            <a:r>
              <a:rPr lang="fr-FR" sz="3200" dirty="0" err="1"/>
              <a:t>Noa</a:t>
            </a:r>
            <a:r>
              <a:rPr lang="fr-FR" sz="3200" dirty="0"/>
              <a:t> a 56 cartes de collection. Il en donne 10 à sa sœur. </a:t>
            </a:r>
          </a:p>
          <a:p>
            <a:r>
              <a:rPr lang="fr-FR" sz="3200" dirty="0"/>
              <a:t>Combien en </a:t>
            </a:r>
            <a:r>
              <a:rPr lang="fr-FR" sz="3200" dirty="0" err="1"/>
              <a:t>a-t-il</a:t>
            </a:r>
            <a:r>
              <a:rPr lang="fr-FR" sz="3200" dirty="0"/>
              <a:t> maintenant ? </a:t>
            </a:r>
          </a:p>
        </p:txBody>
      </p:sp>
      <p:graphicFrame>
        <p:nvGraphicFramePr>
          <p:cNvPr id="5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475754"/>
              </p:ext>
            </p:extLst>
          </p:nvPr>
        </p:nvGraphicFramePr>
        <p:xfrm>
          <a:off x="6019249" y="2164441"/>
          <a:ext cx="5859660" cy="445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66">
                  <a:extLst>
                    <a:ext uri="{9D8B030D-6E8A-4147-A177-3AD203B41FA5}">
                      <a16:colId xmlns:a16="http://schemas.microsoft.com/office/drawing/2014/main" xmlns="" val="2420847034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480872400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934363649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072706557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3889925062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544732703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494550256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37163036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3944406011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237117159"/>
                    </a:ext>
                  </a:extLst>
                </a:gridCol>
              </a:tblGrid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4485838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5893252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983599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8520254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2099044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4785289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56210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3502527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1621966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7968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92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277485"/>
              </p:ext>
            </p:extLst>
          </p:nvPr>
        </p:nvGraphicFramePr>
        <p:xfrm>
          <a:off x="1467854" y="2151424"/>
          <a:ext cx="2418345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4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613066"/>
              </p:ext>
            </p:extLst>
          </p:nvPr>
        </p:nvGraphicFramePr>
        <p:xfrm>
          <a:off x="5983155" y="1033473"/>
          <a:ext cx="5859660" cy="445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66">
                  <a:extLst>
                    <a:ext uri="{9D8B030D-6E8A-4147-A177-3AD203B41FA5}">
                      <a16:colId xmlns:a16="http://schemas.microsoft.com/office/drawing/2014/main" xmlns="" val="2420847034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480872400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934363649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072706557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3889925062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544732703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494550256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37163036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3944406011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237117159"/>
                    </a:ext>
                  </a:extLst>
                </a:gridCol>
              </a:tblGrid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4485838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5893252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983599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8520254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2099044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4785289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56210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3502527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1621966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7968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71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125603"/>
              </p:ext>
            </p:extLst>
          </p:nvPr>
        </p:nvGraphicFramePr>
        <p:xfrm>
          <a:off x="1467852" y="2151424"/>
          <a:ext cx="250257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1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41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41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4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3107075"/>
              </p:ext>
            </p:extLst>
          </p:nvPr>
        </p:nvGraphicFramePr>
        <p:xfrm>
          <a:off x="5983155" y="1033473"/>
          <a:ext cx="5859660" cy="445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66">
                  <a:extLst>
                    <a:ext uri="{9D8B030D-6E8A-4147-A177-3AD203B41FA5}">
                      <a16:colId xmlns:a16="http://schemas.microsoft.com/office/drawing/2014/main" xmlns="" val="2420847034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480872400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934363649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072706557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3889925062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544732703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494550256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37163036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3944406011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237117159"/>
                    </a:ext>
                  </a:extLst>
                </a:gridCol>
              </a:tblGrid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4485838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5893252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983599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8520254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2099044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4785289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56210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3502527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1621966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7968215"/>
                  </a:ext>
                </a:extLst>
              </a:tr>
            </a:tbl>
          </a:graphicData>
        </a:graphic>
      </p:graphicFrame>
      <p:sp>
        <p:nvSpPr>
          <p:cNvPr id="19" name="SMARTInkShape-224">
            <a:extLst>
              <a:ext uri="{FF2B5EF4-FFF2-40B4-BE49-F238E27FC236}">
                <a16:creationId xmlns:a16="http://schemas.microsoft.com/office/drawing/2014/main" xmlns="" id="{362CC59B-B9A4-4056-BACB-5214B8166BE2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7851818" y="4191042"/>
            <a:ext cx="390386" cy="393559"/>
          </a:xfrm>
          <a:custGeom>
            <a:avLst/>
            <a:gdLst/>
            <a:ahLst/>
            <a:cxnLst/>
            <a:rect l="0" t="0" r="0" b="0"/>
            <a:pathLst>
              <a:path w="390386" h="393559">
                <a:moveTo>
                  <a:pt x="387307" y="34883"/>
                </a:moveTo>
                <a:lnTo>
                  <a:pt x="387307" y="34883"/>
                </a:lnTo>
                <a:lnTo>
                  <a:pt x="387307" y="32149"/>
                </a:lnTo>
                <a:lnTo>
                  <a:pt x="382577" y="26990"/>
                </a:lnTo>
                <a:lnTo>
                  <a:pt x="378066" y="24156"/>
                </a:lnTo>
                <a:lnTo>
                  <a:pt x="368361" y="22198"/>
                </a:lnTo>
                <a:lnTo>
                  <a:pt x="366602" y="22187"/>
                </a:lnTo>
                <a:lnTo>
                  <a:pt x="320658" y="8355"/>
                </a:lnTo>
                <a:lnTo>
                  <a:pt x="277280" y="2395"/>
                </a:lnTo>
                <a:lnTo>
                  <a:pt x="241331" y="0"/>
                </a:lnTo>
                <a:lnTo>
                  <a:pt x="193841" y="7824"/>
                </a:lnTo>
                <a:lnTo>
                  <a:pt x="147994" y="20070"/>
                </a:lnTo>
                <a:lnTo>
                  <a:pt x="103122" y="41257"/>
                </a:lnTo>
                <a:lnTo>
                  <a:pt x="58086" y="73747"/>
                </a:lnTo>
                <a:lnTo>
                  <a:pt x="34236" y="108156"/>
                </a:lnTo>
                <a:lnTo>
                  <a:pt x="13419" y="150972"/>
                </a:lnTo>
                <a:lnTo>
                  <a:pt x="2475" y="195005"/>
                </a:lnTo>
                <a:lnTo>
                  <a:pt x="0" y="234615"/>
                </a:lnTo>
                <a:lnTo>
                  <a:pt x="7823" y="281920"/>
                </a:lnTo>
                <a:lnTo>
                  <a:pt x="13658" y="300840"/>
                </a:lnTo>
                <a:lnTo>
                  <a:pt x="37042" y="347441"/>
                </a:lnTo>
                <a:lnTo>
                  <a:pt x="68269" y="374903"/>
                </a:lnTo>
                <a:lnTo>
                  <a:pt x="99462" y="388765"/>
                </a:lnTo>
                <a:lnTo>
                  <a:pt x="145052" y="393558"/>
                </a:lnTo>
                <a:lnTo>
                  <a:pt x="190469" y="389238"/>
                </a:lnTo>
                <a:lnTo>
                  <a:pt x="238070" y="377781"/>
                </a:lnTo>
                <a:lnTo>
                  <a:pt x="247249" y="374607"/>
                </a:lnTo>
                <a:lnTo>
                  <a:pt x="291662" y="348359"/>
                </a:lnTo>
                <a:lnTo>
                  <a:pt x="326845" y="306936"/>
                </a:lnTo>
                <a:lnTo>
                  <a:pt x="354590" y="260179"/>
                </a:lnTo>
                <a:lnTo>
                  <a:pt x="380186" y="214381"/>
                </a:lnTo>
                <a:lnTo>
                  <a:pt x="386491" y="180916"/>
                </a:lnTo>
                <a:lnTo>
                  <a:pt x="390385" y="133522"/>
                </a:lnTo>
                <a:lnTo>
                  <a:pt x="388795" y="88750"/>
                </a:lnTo>
                <a:lnTo>
                  <a:pt x="383746" y="59256"/>
                </a:lnTo>
                <a:lnTo>
                  <a:pt x="379157" y="51159"/>
                </a:lnTo>
                <a:lnTo>
                  <a:pt x="359651" y="32299"/>
                </a:lnTo>
                <a:lnTo>
                  <a:pt x="347285" y="27095"/>
                </a:lnTo>
                <a:lnTo>
                  <a:pt x="315701" y="22645"/>
                </a:lnTo>
                <a:lnTo>
                  <a:pt x="282532" y="28533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26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461069"/>
              </p:ext>
            </p:extLst>
          </p:nvPr>
        </p:nvGraphicFramePr>
        <p:xfrm>
          <a:off x="661741" y="839994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363547"/>
              </p:ext>
            </p:extLst>
          </p:nvPr>
        </p:nvGraphicFramePr>
        <p:xfrm>
          <a:off x="3653594" y="823952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839083"/>
              </p:ext>
            </p:extLst>
          </p:nvPr>
        </p:nvGraphicFramePr>
        <p:xfrm>
          <a:off x="6360699" y="799888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115634"/>
              </p:ext>
            </p:extLst>
          </p:nvPr>
        </p:nvGraphicFramePr>
        <p:xfrm>
          <a:off x="9248278" y="811921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60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293419"/>
              </p:ext>
            </p:extLst>
          </p:nvPr>
        </p:nvGraphicFramePr>
        <p:xfrm>
          <a:off x="661741" y="839994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3879050"/>
              </p:ext>
            </p:extLst>
          </p:nvPr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467988"/>
              </p:ext>
            </p:extLst>
          </p:nvPr>
        </p:nvGraphicFramePr>
        <p:xfrm>
          <a:off x="3653594" y="823952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943872"/>
              </p:ext>
            </p:extLst>
          </p:nvPr>
        </p:nvGraphicFramePr>
        <p:xfrm>
          <a:off x="6360699" y="799888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774078"/>
              </p:ext>
            </p:extLst>
          </p:nvPr>
        </p:nvGraphicFramePr>
        <p:xfrm>
          <a:off x="9248278" y="811921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360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807559"/>
              </p:ext>
            </p:extLst>
          </p:nvPr>
        </p:nvGraphicFramePr>
        <p:xfrm>
          <a:off x="661741" y="839994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227993"/>
              </p:ext>
            </p:extLst>
          </p:nvPr>
        </p:nvGraphicFramePr>
        <p:xfrm>
          <a:off x="3653594" y="823952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529602"/>
              </p:ext>
            </p:extLst>
          </p:nvPr>
        </p:nvGraphicFramePr>
        <p:xfrm>
          <a:off x="6360699" y="799888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950262"/>
              </p:ext>
            </p:extLst>
          </p:nvPr>
        </p:nvGraphicFramePr>
        <p:xfrm>
          <a:off x="9248278" y="811921"/>
          <a:ext cx="20934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479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TM02900771[[fn=Secteur]]</Template>
  <TotalTime>9701</TotalTime>
  <Words>1001</Words>
  <Application>Microsoft Office PowerPoint</Application>
  <PresentationFormat>Personnalisé</PresentationFormat>
  <Paragraphs>692</Paragraphs>
  <Slides>26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Thème Office</vt:lpstr>
      <vt:lpstr>Lundi 18 mai 2020</vt:lpstr>
      <vt:lpstr>Calcul mental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Nombres et calculs</vt:lpstr>
      <vt:lpstr>Présentation PowerPoint</vt:lpstr>
      <vt:lpstr>Présentation PowerPoint</vt:lpstr>
      <vt:lpstr>Présentation PowerPoint</vt:lpstr>
      <vt:lpstr>Présentation PowerPoint</vt:lpstr>
      <vt:lpstr>Problèmes</vt:lpstr>
      <vt:lpstr>Première situation</vt:lpstr>
      <vt:lpstr>Deuxième situation</vt:lpstr>
      <vt:lpstr>Troisième situation</vt:lpstr>
      <vt:lpstr>Quatrième situation</vt:lpstr>
      <vt:lpstr>Situation pour plus tard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doubles</dc:title>
  <dc:creator>Vsg IEN</dc:creator>
  <cp:lastModifiedBy>Ollivier HUNAULT</cp:lastModifiedBy>
  <cp:revision>340</cp:revision>
  <dcterms:created xsi:type="dcterms:W3CDTF">2020-03-19T21:38:13Z</dcterms:created>
  <dcterms:modified xsi:type="dcterms:W3CDTF">2020-05-05T16:02:29Z</dcterms:modified>
</cp:coreProperties>
</file>