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425" r:id="rId3"/>
    <p:sldId id="363" r:id="rId4"/>
    <p:sldId id="512" r:id="rId5"/>
    <p:sldId id="551" r:id="rId6"/>
    <p:sldId id="552" r:id="rId7"/>
    <p:sldId id="511" r:id="rId8"/>
    <p:sldId id="553" r:id="rId9"/>
    <p:sldId id="513" r:id="rId10"/>
    <p:sldId id="554" r:id="rId11"/>
    <p:sldId id="517" r:id="rId12"/>
    <p:sldId id="556" r:id="rId13"/>
    <p:sldId id="427" r:id="rId14"/>
    <p:sldId id="566" r:id="rId15"/>
    <p:sldId id="428" r:id="rId16"/>
    <p:sldId id="542" r:id="rId17"/>
    <p:sldId id="623" r:id="rId18"/>
    <p:sldId id="603" r:id="rId19"/>
    <p:sldId id="604" r:id="rId20"/>
    <p:sldId id="605" r:id="rId21"/>
    <p:sldId id="431" r:id="rId22"/>
    <p:sldId id="622" r:id="rId23"/>
    <p:sldId id="624" r:id="rId24"/>
    <p:sldId id="607" r:id="rId25"/>
    <p:sldId id="629" r:id="rId26"/>
    <p:sldId id="439" r:id="rId27"/>
    <p:sldId id="627" r:id="rId28"/>
    <p:sldId id="608" r:id="rId29"/>
    <p:sldId id="588" r:id="rId30"/>
    <p:sldId id="582" r:id="rId31"/>
    <p:sldId id="585" r:id="rId32"/>
    <p:sldId id="630" r:id="rId33"/>
    <p:sldId id="59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4D"/>
    <a:srgbClr val="CC99FF"/>
    <a:srgbClr val="FF00FF"/>
    <a:srgbClr val="FFE7FC"/>
    <a:srgbClr val="FFCC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91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2A96FD-2A21-43A9-A8AF-BD1A4512184E}" type="presOf" srcId="{2C8EC395-066D-984E-8F48-1D03BBA365D6}" destId="{FBE9ED35-B856-174C-8737-A32D2C924CA6}" srcOrd="0" destOrd="0" presId="urn:microsoft.com/office/officeart/2005/8/layout/vList5"/>
    <dgm:cxn modelId="{C4CFAC37-87AC-4193-8425-96BD48E0BBF3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BA08AEE-0B00-4430-ACC7-3B3037811096}" type="presOf" srcId="{DD6BBC1B-D149-744A-A30E-EFE273F02222}" destId="{B2E2EFB5-3D81-DA40-B0AB-7277103CCFA5}" srcOrd="0" destOrd="0" presId="urn:microsoft.com/office/officeart/2005/8/layout/vList5"/>
    <dgm:cxn modelId="{35E28E20-2E99-4B61-A225-386B12826795}" type="presOf" srcId="{5A256FE1-617A-F64B-AAA5-E71BA3D8E71B}" destId="{5131D196-118F-ED4B-8F8C-9F861CEE6268}" srcOrd="0" destOrd="0" presId="urn:microsoft.com/office/officeart/2005/8/layout/vList5"/>
    <dgm:cxn modelId="{B4ADDBD7-B9CC-49C4-9D06-AF65F537E849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AEF5837-929C-4DE3-9E49-0F5BE01D4E03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B2BE407-B76F-48ED-ADCF-0ADFC933B2B7}" type="presOf" srcId="{D865DF60-6A8A-1346-86CF-ADC5241F7441}" destId="{C3381103-080C-D746-8B27-46B2DEE4028C}" srcOrd="0" destOrd="0" presId="urn:microsoft.com/office/officeart/2005/8/layout/vList5"/>
    <dgm:cxn modelId="{F89EE905-8D9A-4709-A469-74F12D5642C3}" type="presOf" srcId="{877D7047-60CD-754B-B94B-0D52DA8802EF}" destId="{E895D6B0-A2C0-8846-B022-1C147093D231}" srcOrd="0" destOrd="0" presId="urn:microsoft.com/office/officeart/2005/8/layout/vList5"/>
    <dgm:cxn modelId="{988A3348-954C-485C-907C-9E151627AAF2}" type="presOf" srcId="{31427C3A-E33A-4C40-B6A8-DF440F9FA9C2}" destId="{09F84ED2-5430-D348-8351-1C588DA968EF}" srcOrd="0" destOrd="0" presId="urn:microsoft.com/office/officeart/2005/8/layout/vList5"/>
    <dgm:cxn modelId="{276D11D6-B7C2-4B41-BE61-9C3105D139C0}" type="presParOf" srcId="{82B71E07-46A9-1F4C-9980-576B2FA3ADD8}" destId="{A3A8D8DA-067B-EC42-9EAF-7E4FD8AA6489}" srcOrd="0" destOrd="0" presId="urn:microsoft.com/office/officeart/2005/8/layout/vList5"/>
    <dgm:cxn modelId="{7791F5C2-107E-4982-9DC0-27AD98D0EEF6}" type="presParOf" srcId="{A3A8D8DA-067B-EC42-9EAF-7E4FD8AA6489}" destId="{5131D196-118F-ED4B-8F8C-9F861CEE6268}" srcOrd="0" destOrd="0" presId="urn:microsoft.com/office/officeart/2005/8/layout/vList5"/>
    <dgm:cxn modelId="{2C6FE9DF-6494-43B7-A818-1D42831ECBAB}" type="presParOf" srcId="{A3A8D8DA-067B-EC42-9EAF-7E4FD8AA6489}" destId="{B2E2EFB5-3D81-DA40-B0AB-7277103CCFA5}" srcOrd="1" destOrd="0" presId="urn:microsoft.com/office/officeart/2005/8/layout/vList5"/>
    <dgm:cxn modelId="{C51023A9-FB61-4E7E-A6E5-B03C2EE124D9}" type="presParOf" srcId="{82B71E07-46A9-1F4C-9980-576B2FA3ADD8}" destId="{86757E5C-20F4-E745-A720-B10E686939A4}" srcOrd="1" destOrd="0" presId="urn:microsoft.com/office/officeart/2005/8/layout/vList5"/>
    <dgm:cxn modelId="{677A6087-9AA0-4E97-848A-0DF641930649}" type="presParOf" srcId="{82B71E07-46A9-1F4C-9980-576B2FA3ADD8}" destId="{0760AE06-7B56-494A-A0E8-36B594643D8E}" srcOrd="2" destOrd="0" presId="urn:microsoft.com/office/officeart/2005/8/layout/vList5"/>
    <dgm:cxn modelId="{42BE1063-5AE3-413A-A79A-47EC9905D92A}" type="presParOf" srcId="{0760AE06-7B56-494A-A0E8-36B594643D8E}" destId="{C3381103-080C-D746-8B27-46B2DEE4028C}" srcOrd="0" destOrd="0" presId="urn:microsoft.com/office/officeart/2005/8/layout/vList5"/>
    <dgm:cxn modelId="{8F108BB3-C38A-4A36-86ED-7EB68F9C5E55}" type="presParOf" srcId="{0760AE06-7B56-494A-A0E8-36B594643D8E}" destId="{FBE9ED35-B856-174C-8737-A32D2C924CA6}" srcOrd="1" destOrd="0" presId="urn:microsoft.com/office/officeart/2005/8/layout/vList5"/>
    <dgm:cxn modelId="{D7BEAE55-9A65-4465-A941-47799643B4F8}" type="presParOf" srcId="{82B71E07-46A9-1F4C-9980-576B2FA3ADD8}" destId="{42D27948-8160-FF47-9116-9786F5E669CE}" srcOrd="3" destOrd="0" presId="urn:microsoft.com/office/officeart/2005/8/layout/vList5"/>
    <dgm:cxn modelId="{85368C7B-1AA6-46F8-8E7F-92AB95CBB091}" type="presParOf" srcId="{82B71E07-46A9-1F4C-9980-576B2FA3ADD8}" destId="{39BBA486-03BD-2144-ABBF-AE369E5400B7}" srcOrd="4" destOrd="0" presId="urn:microsoft.com/office/officeart/2005/8/layout/vList5"/>
    <dgm:cxn modelId="{4B033255-978C-4C7A-8943-07379CF7F4B9}" type="presParOf" srcId="{39BBA486-03BD-2144-ABBF-AE369E5400B7}" destId="{70B8D9E0-4A6D-2F44-B595-4E51FB1CC510}" srcOrd="0" destOrd="0" presId="urn:microsoft.com/office/officeart/2005/8/layout/vList5"/>
    <dgm:cxn modelId="{75D3D874-80BE-415E-BB60-979A29D2DE0F}" type="presParOf" srcId="{39BBA486-03BD-2144-ABBF-AE369E5400B7}" destId="{09F84ED2-5430-D348-8351-1C588DA968EF}" srcOrd="1" destOrd="0" presId="urn:microsoft.com/office/officeart/2005/8/layout/vList5"/>
    <dgm:cxn modelId="{1F9F1140-9368-4BF8-AF1B-DB65EA075FBE}" type="presParOf" srcId="{82B71E07-46A9-1F4C-9980-576B2FA3ADD8}" destId="{26A10C18-A8F4-6A4C-BDEE-6F7DE3CE4615}" srcOrd="5" destOrd="0" presId="urn:microsoft.com/office/officeart/2005/8/layout/vList5"/>
    <dgm:cxn modelId="{662C3F8E-18A9-44B0-9830-B772A08E20BF}" type="presParOf" srcId="{82B71E07-46A9-1F4C-9980-576B2FA3ADD8}" destId="{4ECD3363-8FE6-2E4D-AEB8-DD61ACBB9653}" srcOrd="6" destOrd="0" presId="urn:microsoft.com/office/officeart/2005/8/layout/vList5"/>
    <dgm:cxn modelId="{4E91B4AF-CD21-4316-AEE9-0087284A7F44}" type="presParOf" srcId="{4ECD3363-8FE6-2E4D-AEB8-DD61ACBB9653}" destId="{E895D6B0-A2C0-8846-B022-1C147093D231}" srcOrd="0" destOrd="0" presId="urn:microsoft.com/office/officeart/2005/8/layout/vList5"/>
    <dgm:cxn modelId="{73A61558-16EA-4FCE-8BC8-5B6B6CA8557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Y="40289" custLinFactNeighborX="693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Y="-38172" custLinFactNeighborX="822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27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27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4B8176-E9F7-41AA-84C0-DBE8BBBDF81F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97C413-B683-49F2-9D20-00555862FC20}" type="presOf" srcId="{DD6BBC1B-D149-744A-A30E-EFE273F02222}" destId="{B2E2EFB5-3D81-DA40-B0AB-7277103CCFA5}" srcOrd="0" destOrd="0" presId="urn:microsoft.com/office/officeart/2005/8/layout/vList5"/>
    <dgm:cxn modelId="{4AEB6FC1-FD92-4895-A571-22EB20631F1C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B927353-F81B-4D31-B3D2-92745E56C5E8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626C868-5BBE-44CC-9B4D-370550EF640B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1AF42CB-2880-4C1A-90C5-E93E85351046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AA9D99C-E309-45F0-830F-42006887F963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AFD1FAA-02C7-419D-8B60-0A47A4EAA4F7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3A8CB6B-F578-4B96-A46D-66218F7A09E8}" type="presOf" srcId="{2C8EC395-066D-984E-8F48-1D03BBA365D6}" destId="{FBE9ED35-B856-174C-8737-A32D2C924CA6}" srcOrd="0" destOrd="0" presId="urn:microsoft.com/office/officeart/2005/8/layout/vList5"/>
    <dgm:cxn modelId="{C7975EFE-52FA-4C2C-AA29-AA7FB880B7D4}" type="presParOf" srcId="{82B71E07-46A9-1F4C-9980-576B2FA3ADD8}" destId="{A3A8D8DA-067B-EC42-9EAF-7E4FD8AA6489}" srcOrd="0" destOrd="0" presId="urn:microsoft.com/office/officeart/2005/8/layout/vList5"/>
    <dgm:cxn modelId="{1ECF98F6-16D8-4CEC-832A-BDEDC2240833}" type="presParOf" srcId="{A3A8D8DA-067B-EC42-9EAF-7E4FD8AA6489}" destId="{5131D196-118F-ED4B-8F8C-9F861CEE6268}" srcOrd="0" destOrd="0" presId="urn:microsoft.com/office/officeart/2005/8/layout/vList5"/>
    <dgm:cxn modelId="{3462AFDD-D02F-47E3-A0AD-588944AAF574}" type="presParOf" srcId="{A3A8D8DA-067B-EC42-9EAF-7E4FD8AA6489}" destId="{B2E2EFB5-3D81-DA40-B0AB-7277103CCFA5}" srcOrd="1" destOrd="0" presId="urn:microsoft.com/office/officeart/2005/8/layout/vList5"/>
    <dgm:cxn modelId="{547D847F-4DFD-41AF-9118-A7D58E903FEE}" type="presParOf" srcId="{82B71E07-46A9-1F4C-9980-576B2FA3ADD8}" destId="{86757E5C-20F4-E745-A720-B10E686939A4}" srcOrd="1" destOrd="0" presId="urn:microsoft.com/office/officeart/2005/8/layout/vList5"/>
    <dgm:cxn modelId="{E7DC1E70-303D-43DB-8399-AB87BA0165FD}" type="presParOf" srcId="{82B71E07-46A9-1F4C-9980-576B2FA3ADD8}" destId="{0760AE06-7B56-494A-A0E8-36B594643D8E}" srcOrd="2" destOrd="0" presId="urn:microsoft.com/office/officeart/2005/8/layout/vList5"/>
    <dgm:cxn modelId="{37A33FE0-68CD-414A-A79C-AEAFD3CE52B6}" type="presParOf" srcId="{0760AE06-7B56-494A-A0E8-36B594643D8E}" destId="{C3381103-080C-D746-8B27-46B2DEE4028C}" srcOrd="0" destOrd="0" presId="urn:microsoft.com/office/officeart/2005/8/layout/vList5"/>
    <dgm:cxn modelId="{AFC89FEC-11F1-405E-9970-5E277960B6C5}" type="presParOf" srcId="{0760AE06-7B56-494A-A0E8-36B594643D8E}" destId="{FBE9ED35-B856-174C-8737-A32D2C924CA6}" srcOrd="1" destOrd="0" presId="urn:microsoft.com/office/officeart/2005/8/layout/vList5"/>
    <dgm:cxn modelId="{393E9EA5-B8A4-4B87-8C2E-25C2777D075A}" type="presParOf" srcId="{82B71E07-46A9-1F4C-9980-576B2FA3ADD8}" destId="{42D27948-8160-FF47-9116-9786F5E669CE}" srcOrd="3" destOrd="0" presId="urn:microsoft.com/office/officeart/2005/8/layout/vList5"/>
    <dgm:cxn modelId="{4EB014E2-8FA1-4AFB-8FD9-5A4DF6A3782F}" type="presParOf" srcId="{82B71E07-46A9-1F4C-9980-576B2FA3ADD8}" destId="{39BBA486-03BD-2144-ABBF-AE369E5400B7}" srcOrd="4" destOrd="0" presId="urn:microsoft.com/office/officeart/2005/8/layout/vList5"/>
    <dgm:cxn modelId="{5662C2EC-1B74-4B7E-A8E8-542C8C5D6F90}" type="presParOf" srcId="{39BBA486-03BD-2144-ABBF-AE369E5400B7}" destId="{70B8D9E0-4A6D-2F44-B595-4E51FB1CC510}" srcOrd="0" destOrd="0" presId="urn:microsoft.com/office/officeart/2005/8/layout/vList5"/>
    <dgm:cxn modelId="{221EEFB1-DFB7-457C-81CF-1796753EE4CF}" type="presParOf" srcId="{39BBA486-03BD-2144-ABBF-AE369E5400B7}" destId="{09F84ED2-5430-D348-8351-1C588DA968EF}" srcOrd="1" destOrd="0" presId="urn:microsoft.com/office/officeart/2005/8/layout/vList5"/>
    <dgm:cxn modelId="{68DE5B13-A557-4406-B73F-5E60D28AB10D}" type="presParOf" srcId="{82B71E07-46A9-1F4C-9980-576B2FA3ADD8}" destId="{26A10C18-A8F4-6A4C-BDEE-6F7DE3CE4615}" srcOrd="5" destOrd="0" presId="urn:microsoft.com/office/officeart/2005/8/layout/vList5"/>
    <dgm:cxn modelId="{829ABE5F-A80C-476D-905A-6A7EB57D364D}" type="presParOf" srcId="{82B71E07-46A9-1F4C-9980-576B2FA3ADD8}" destId="{4ECD3363-8FE6-2E4D-AEB8-DD61ACBB9653}" srcOrd="6" destOrd="0" presId="urn:microsoft.com/office/officeart/2005/8/layout/vList5"/>
    <dgm:cxn modelId="{69C72FC1-5F8E-4A18-AC46-D684D33A0EF0}" type="presParOf" srcId="{4ECD3363-8FE6-2E4D-AEB8-DD61ACBB9653}" destId="{E895D6B0-A2C0-8846-B022-1C147093D231}" srcOrd="0" destOrd="0" presId="urn:microsoft.com/office/officeart/2005/8/layout/vList5"/>
    <dgm:cxn modelId="{0D09933D-EEC8-4903-B157-9C8B1993A40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13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1900726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1138899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2962322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77303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préparation de la feuille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03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Rappeler travail. Ecrire 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96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 maintenant à vous de calculer.</a:t>
            </a:r>
          </a:p>
          <a:p>
            <a:r>
              <a:rPr lang="fr-FR" dirty="0"/>
              <a:t>40 sec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27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33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-J’ai 18 bonbons, j’en mange 7. Combien m’en reste-t-il ? Repérer 18 et reculer de 7. 18-7=11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69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Montée dans le domaine numérique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-J’ai 44 billes, j’en perds 16. Combien m’en reste-t-il ? Repérer 44 et montrer que quand on enlève 16 on recule de 16 unités donc de 1d et 6u. 44-16=28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84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36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9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07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725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9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2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6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8+3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9+8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2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15 mai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61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840594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271255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63491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66966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9A9976-884A-CD46-9ADB-DA82816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4"/>
            <a:ext cx="9735122" cy="40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CD9BB74-D0C9-1644-9C3F-2F1309D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1473860"/>
            <a:ext cx="8567601" cy="36004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FBD8A66-FDA2-5647-811B-C10A444D5943}"/>
              </a:ext>
            </a:extLst>
          </p:cNvPr>
          <p:cNvSpPr txBox="1"/>
          <p:nvPr/>
        </p:nvSpPr>
        <p:spPr>
          <a:xfrm>
            <a:off x="508086" y="939596"/>
            <a:ext cx="44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5 + 3 = …		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5 + … = 12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9 + 8 = … </a:t>
            </a:r>
          </a:p>
        </p:txBody>
      </p:sp>
    </p:spTree>
    <p:extLst>
      <p:ext uri="{BB962C8B-B14F-4D97-AF65-F5344CB8AC3E}">
        <p14:creationId xmlns:p14="http://schemas.microsoft.com/office/powerpoint/2010/main" val="234037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13304" y="1058070"/>
            <a:ext cx="9864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6 + 3 = …			f.    … + 5 = 14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8 + … = 11		 	g.   4 + 6 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4 + 9 = … 			h.   7 + … = 14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4 + … = 12 			i.    6 + 7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10 + 3 = …			j.    3 + 7 = …</a:t>
            </a:r>
          </a:p>
        </p:txBody>
      </p:sp>
    </p:spTree>
    <p:extLst>
      <p:ext uri="{BB962C8B-B14F-4D97-AF65-F5344CB8AC3E}">
        <p14:creationId xmlns:p14="http://schemas.microsoft.com/office/powerpoint/2010/main" val="135044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CD9BB74-D0C9-1644-9C3F-2F1309D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1" y="1628775"/>
            <a:ext cx="8567601" cy="36004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90D440F-EDB1-474A-A840-CB6BD74D86B8}"/>
              </a:ext>
            </a:extLst>
          </p:cNvPr>
          <p:cNvSpPr txBox="1"/>
          <p:nvPr/>
        </p:nvSpPr>
        <p:spPr>
          <a:xfrm>
            <a:off x="283440" y="159341"/>
            <a:ext cx="26187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6 + 3 = …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8 + … = 11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4 + 9 = … 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4 + … = 12 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10 + 3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… + 5 = 14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4 + 6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7 + … = 14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6 + 7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3 + 7 = …</a:t>
            </a:r>
          </a:p>
        </p:txBody>
      </p:sp>
    </p:spTree>
    <p:extLst>
      <p:ext uri="{BB962C8B-B14F-4D97-AF65-F5344CB8AC3E}">
        <p14:creationId xmlns:p14="http://schemas.microsoft.com/office/powerpoint/2010/main" val="101796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E315E2-51E8-4B61-A2AF-0EEAAAE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778213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Pour s’entraîner : trouver le bon nombre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A6FCD83-0468-4CD6-8865-4874EF6B551D}"/>
              </a:ext>
            </a:extLst>
          </p:cNvPr>
          <p:cNvGrpSpPr/>
          <p:nvPr/>
        </p:nvGrpSpPr>
        <p:grpSpPr>
          <a:xfrm>
            <a:off x="1973760" y="1308025"/>
            <a:ext cx="794759" cy="1078790"/>
            <a:chOff x="1540713" y="1248465"/>
            <a:chExt cx="2409825" cy="3288186"/>
          </a:xfrm>
        </p:grpSpPr>
        <p:sp>
          <p:nvSpPr>
            <p:cNvPr id="5" name="Rectangle : coins arrondis 1">
              <a:extLst>
                <a:ext uri="{FF2B5EF4-FFF2-40B4-BE49-F238E27FC236}">
                  <a16:creationId xmlns:a16="http://schemas.microsoft.com/office/drawing/2014/main" xmlns="" id="{FB3621D2-F279-4480-AB1F-700175C0D7FC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25C890BE-42B2-476B-A17C-719D6C650E2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9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DD98909-4FCF-4FD0-92CE-B11F3367C08D}"/>
              </a:ext>
            </a:extLst>
          </p:cNvPr>
          <p:cNvGrpSpPr/>
          <p:nvPr/>
        </p:nvGrpSpPr>
        <p:grpSpPr>
          <a:xfrm>
            <a:off x="838200" y="1308025"/>
            <a:ext cx="794759" cy="1078790"/>
            <a:chOff x="1540713" y="1248465"/>
            <a:chExt cx="2409825" cy="3288186"/>
          </a:xfrm>
        </p:grpSpPr>
        <p:sp>
          <p:nvSpPr>
            <p:cNvPr id="9" name="Rectangle : coins arrondis 1">
              <a:extLst>
                <a:ext uri="{FF2B5EF4-FFF2-40B4-BE49-F238E27FC236}">
                  <a16:creationId xmlns:a16="http://schemas.microsoft.com/office/drawing/2014/main" xmlns="" id="{477CEE16-C5FA-4FC2-8A47-D078C0D4581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15AC8A3A-8E5A-4686-8D17-DBC464B9258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8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4E7B204-45BB-4D0E-ADD9-9726BFC8C26F}"/>
              </a:ext>
            </a:extLst>
          </p:cNvPr>
          <p:cNvGrpSpPr/>
          <p:nvPr/>
        </p:nvGrpSpPr>
        <p:grpSpPr>
          <a:xfrm>
            <a:off x="3109320" y="1303802"/>
            <a:ext cx="794759" cy="1078790"/>
            <a:chOff x="1540713" y="1248465"/>
            <a:chExt cx="2409825" cy="3288186"/>
          </a:xfrm>
        </p:grpSpPr>
        <p:sp>
          <p:nvSpPr>
            <p:cNvPr id="12" name="Rectangle : coins arrondis 1">
              <a:extLst>
                <a:ext uri="{FF2B5EF4-FFF2-40B4-BE49-F238E27FC236}">
                  <a16:creationId xmlns:a16="http://schemas.microsoft.com/office/drawing/2014/main" xmlns="" id="{A809BB44-7375-4756-BE50-07F987ACF2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5512DE4D-D745-4564-8E01-9DEABB0AE0B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4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65C80232-5A78-48E5-BB3A-E92C95477378}"/>
              </a:ext>
            </a:extLst>
          </p:cNvPr>
          <p:cNvGrpSpPr/>
          <p:nvPr/>
        </p:nvGrpSpPr>
        <p:grpSpPr>
          <a:xfrm>
            <a:off x="4149180" y="1303802"/>
            <a:ext cx="794759" cy="1078790"/>
            <a:chOff x="1540713" y="1248465"/>
            <a:chExt cx="2409825" cy="3288186"/>
          </a:xfrm>
        </p:grpSpPr>
        <p:sp>
          <p:nvSpPr>
            <p:cNvPr id="15" name="Rectangle : coins arrondis 1">
              <a:extLst>
                <a:ext uri="{FF2B5EF4-FFF2-40B4-BE49-F238E27FC236}">
                  <a16:creationId xmlns:a16="http://schemas.microsoft.com/office/drawing/2014/main" xmlns="" id="{56758FC5-79C0-4204-959D-6BC4DAA19789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0D800EB6-9594-4DB1-920D-EBA6CA9F1DA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A22E980-BC40-4CD9-841F-6138F4924C65}"/>
              </a:ext>
            </a:extLst>
          </p:cNvPr>
          <p:cNvSpPr txBox="1"/>
          <p:nvPr/>
        </p:nvSpPr>
        <p:spPr>
          <a:xfrm>
            <a:off x="5585297" y="1303802"/>
            <a:ext cx="6078166" cy="1077218"/>
          </a:xfrm>
          <a:prstGeom prst="rect">
            <a:avLst/>
          </a:prstGeom>
          <a:noFill/>
          <a:ln w="127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-que des additions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-pas plus d’une fois chaque nombre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E053E57-063E-4D1F-928F-76CD45195B1C}"/>
              </a:ext>
            </a:extLst>
          </p:cNvPr>
          <p:cNvGrpSpPr/>
          <p:nvPr/>
        </p:nvGrpSpPr>
        <p:grpSpPr>
          <a:xfrm>
            <a:off x="4781644" y="2889605"/>
            <a:ext cx="794759" cy="1078790"/>
            <a:chOff x="1540713" y="1248465"/>
            <a:chExt cx="2409825" cy="3288186"/>
          </a:xfrm>
        </p:grpSpPr>
        <p:sp>
          <p:nvSpPr>
            <p:cNvPr id="19" name="Rectangle : coins arrondis 1">
              <a:extLst>
                <a:ext uri="{FF2B5EF4-FFF2-40B4-BE49-F238E27FC236}">
                  <a16:creationId xmlns:a16="http://schemas.microsoft.com/office/drawing/2014/main" xmlns="" id="{2624B35C-5C56-48A1-BC10-CBD44E9E268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8CDB495-AC40-4C35-B1B1-8A5CA63E0CF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1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E315E2-51E8-4B61-A2AF-0EEAAAE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778213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trouver le bon nombre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A6FCD83-0468-4CD6-8865-4874EF6B551D}"/>
              </a:ext>
            </a:extLst>
          </p:cNvPr>
          <p:cNvGrpSpPr/>
          <p:nvPr/>
        </p:nvGrpSpPr>
        <p:grpSpPr>
          <a:xfrm>
            <a:off x="1973760" y="1308025"/>
            <a:ext cx="794759" cy="1078790"/>
            <a:chOff x="1540713" y="1248465"/>
            <a:chExt cx="2409825" cy="3288186"/>
          </a:xfrm>
        </p:grpSpPr>
        <p:sp>
          <p:nvSpPr>
            <p:cNvPr id="5" name="Rectangle : coins arrondis 1">
              <a:extLst>
                <a:ext uri="{FF2B5EF4-FFF2-40B4-BE49-F238E27FC236}">
                  <a16:creationId xmlns:a16="http://schemas.microsoft.com/office/drawing/2014/main" xmlns="" id="{FB3621D2-F279-4480-AB1F-700175C0D7FC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25C890BE-42B2-476B-A17C-719D6C650E2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4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DD98909-4FCF-4FD0-92CE-B11F3367C08D}"/>
              </a:ext>
            </a:extLst>
          </p:cNvPr>
          <p:cNvGrpSpPr/>
          <p:nvPr/>
        </p:nvGrpSpPr>
        <p:grpSpPr>
          <a:xfrm>
            <a:off x="838200" y="1308025"/>
            <a:ext cx="794759" cy="1078790"/>
            <a:chOff x="1540713" y="1248465"/>
            <a:chExt cx="2409825" cy="3288186"/>
          </a:xfrm>
        </p:grpSpPr>
        <p:sp>
          <p:nvSpPr>
            <p:cNvPr id="9" name="Rectangle : coins arrondis 1">
              <a:extLst>
                <a:ext uri="{FF2B5EF4-FFF2-40B4-BE49-F238E27FC236}">
                  <a16:creationId xmlns:a16="http://schemas.microsoft.com/office/drawing/2014/main" xmlns="" id="{477CEE16-C5FA-4FC2-8A47-D078C0D4581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15AC8A3A-8E5A-4686-8D17-DBC464B9258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9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4E7B204-45BB-4D0E-ADD9-9726BFC8C26F}"/>
              </a:ext>
            </a:extLst>
          </p:cNvPr>
          <p:cNvGrpSpPr/>
          <p:nvPr/>
        </p:nvGrpSpPr>
        <p:grpSpPr>
          <a:xfrm>
            <a:off x="3109320" y="1303802"/>
            <a:ext cx="794759" cy="1078790"/>
            <a:chOff x="1540713" y="1248465"/>
            <a:chExt cx="2409825" cy="3288186"/>
          </a:xfrm>
        </p:grpSpPr>
        <p:sp>
          <p:nvSpPr>
            <p:cNvPr id="12" name="Rectangle : coins arrondis 1">
              <a:extLst>
                <a:ext uri="{FF2B5EF4-FFF2-40B4-BE49-F238E27FC236}">
                  <a16:creationId xmlns:a16="http://schemas.microsoft.com/office/drawing/2014/main" xmlns="" id="{A809BB44-7375-4756-BE50-07F987ACF2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5512DE4D-D745-4564-8E01-9DEABB0AE0B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6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65C80232-5A78-48E5-BB3A-E92C95477378}"/>
              </a:ext>
            </a:extLst>
          </p:cNvPr>
          <p:cNvGrpSpPr/>
          <p:nvPr/>
        </p:nvGrpSpPr>
        <p:grpSpPr>
          <a:xfrm>
            <a:off x="4149180" y="1303802"/>
            <a:ext cx="794759" cy="1078790"/>
            <a:chOff x="1540713" y="1248465"/>
            <a:chExt cx="2409825" cy="3288186"/>
          </a:xfrm>
        </p:grpSpPr>
        <p:sp>
          <p:nvSpPr>
            <p:cNvPr id="15" name="Rectangle : coins arrondis 1">
              <a:extLst>
                <a:ext uri="{FF2B5EF4-FFF2-40B4-BE49-F238E27FC236}">
                  <a16:creationId xmlns:a16="http://schemas.microsoft.com/office/drawing/2014/main" xmlns="" id="{56758FC5-79C0-4204-959D-6BC4DAA19789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0D800EB6-9594-4DB1-920D-EBA6CA9F1DA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5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A22E980-BC40-4CD9-841F-6138F4924C65}"/>
              </a:ext>
            </a:extLst>
          </p:cNvPr>
          <p:cNvSpPr txBox="1"/>
          <p:nvPr/>
        </p:nvSpPr>
        <p:spPr>
          <a:xfrm>
            <a:off x="5585297" y="1303802"/>
            <a:ext cx="6078166" cy="1077218"/>
          </a:xfrm>
          <a:prstGeom prst="rect">
            <a:avLst/>
          </a:prstGeom>
          <a:noFill/>
          <a:ln w="127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-que des additions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-pas plus d’une fois chaque nombre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E053E57-063E-4D1F-928F-76CD45195B1C}"/>
              </a:ext>
            </a:extLst>
          </p:cNvPr>
          <p:cNvGrpSpPr/>
          <p:nvPr/>
        </p:nvGrpSpPr>
        <p:grpSpPr>
          <a:xfrm>
            <a:off x="4781644" y="2889605"/>
            <a:ext cx="794759" cy="1078790"/>
            <a:chOff x="1540713" y="1248465"/>
            <a:chExt cx="2409825" cy="3288186"/>
          </a:xfrm>
        </p:grpSpPr>
        <p:sp>
          <p:nvSpPr>
            <p:cNvPr id="19" name="Rectangle : coins arrondis 1">
              <a:extLst>
                <a:ext uri="{FF2B5EF4-FFF2-40B4-BE49-F238E27FC236}">
                  <a16:creationId xmlns:a16="http://schemas.microsoft.com/office/drawing/2014/main" xmlns="" id="{2624B35C-5C56-48A1-BC10-CBD44E9E268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8CDB495-AC40-4C35-B1B1-8A5CA63E0CF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E315E2-51E8-4B61-A2AF-0EEAAAE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778213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trouver le bon nombre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A6FCD83-0468-4CD6-8865-4874EF6B551D}"/>
              </a:ext>
            </a:extLst>
          </p:cNvPr>
          <p:cNvGrpSpPr/>
          <p:nvPr/>
        </p:nvGrpSpPr>
        <p:grpSpPr>
          <a:xfrm>
            <a:off x="1973760" y="1308025"/>
            <a:ext cx="794759" cy="1078790"/>
            <a:chOff x="1540713" y="1248465"/>
            <a:chExt cx="2409825" cy="3288186"/>
          </a:xfrm>
        </p:grpSpPr>
        <p:sp>
          <p:nvSpPr>
            <p:cNvPr id="5" name="Rectangle : coins arrondis 1">
              <a:extLst>
                <a:ext uri="{FF2B5EF4-FFF2-40B4-BE49-F238E27FC236}">
                  <a16:creationId xmlns:a16="http://schemas.microsoft.com/office/drawing/2014/main" xmlns="" id="{FB3621D2-F279-4480-AB1F-700175C0D7FC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25C890BE-42B2-476B-A17C-719D6C650E2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DD98909-4FCF-4FD0-92CE-B11F3367C08D}"/>
              </a:ext>
            </a:extLst>
          </p:cNvPr>
          <p:cNvGrpSpPr/>
          <p:nvPr/>
        </p:nvGrpSpPr>
        <p:grpSpPr>
          <a:xfrm>
            <a:off x="838200" y="1308025"/>
            <a:ext cx="794759" cy="1078790"/>
            <a:chOff x="1540713" y="1248465"/>
            <a:chExt cx="2409825" cy="3288186"/>
          </a:xfrm>
        </p:grpSpPr>
        <p:sp>
          <p:nvSpPr>
            <p:cNvPr id="9" name="Rectangle : coins arrondis 1">
              <a:extLst>
                <a:ext uri="{FF2B5EF4-FFF2-40B4-BE49-F238E27FC236}">
                  <a16:creationId xmlns:a16="http://schemas.microsoft.com/office/drawing/2014/main" xmlns="" id="{477CEE16-C5FA-4FC2-8A47-D078C0D4581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15AC8A3A-8E5A-4686-8D17-DBC464B9258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6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4E7B204-45BB-4D0E-ADD9-9726BFC8C26F}"/>
              </a:ext>
            </a:extLst>
          </p:cNvPr>
          <p:cNvGrpSpPr/>
          <p:nvPr/>
        </p:nvGrpSpPr>
        <p:grpSpPr>
          <a:xfrm>
            <a:off x="3109320" y="1303802"/>
            <a:ext cx="794759" cy="1078790"/>
            <a:chOff x="1540713" y="1248465"/>
            <a:chExt cx="2409825" cy="3288186"/>
          </a:xfrm>
        </p:grpSpPr>
        <p:sp>
          <p:nvSpPr>
            <p:cNvPr id="12" name="Rectangle : coins arrondis 1">
              <a:extLst>
                <a:ext uri="{FF2B5EF4-FFF2-40B4-BE49-F238E27FC236}">
                  <a16:creationId xmlns:a16="http://schemas.microsoft.com/office/drawing/2014/main" xmlns="" id="{A809BB44-7375-4756-BE50-07F987ACF2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5512DE4D-D745-4564-8E01-9DEABB0AE0B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7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65C80232-5A78-48E5-BB3A-E92C95477378}"/>
              </a:ext>
            </a:extLst>
          </p:cNvPr>
          <p:cNvGrpSpPr/>
          <p:nvPr/>
        </p:nvGrpSpPr>
        <p:grpSpPr>
          <a:xfrm>
            <a:off x="4149180" y="1303802"/>
            <a:ext cx="794759" cy="1078790"/>
            <a:chOff x="1540713" y="1248465"/>
            <a:chExt cx="2409825" cy="3288186"/>
          </a:xfrm>
        </p:grpSpPr>
        <p:sp>
          <p:nvSpPr>
            <p:cNvPr id="15" name="Rectangle : coins arrondis 1">
              <a:extLst>
                <a:ext uri="{FF2B5EF4-FFF2-40B4-BE49-F238E27FC236}">
                  <a16:creationId xmlns:a16="http://schemas.microsoft.com/office/drawing/2014/main" xmlns="" id="{56758FC5-79C0-4204-959D-6BC4DAA19789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0D800EB6-9594-4DB1-920D-EBA6CA9F1DA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5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A22E980-BC40-4CD9-841F-6138F4924C65}"/>
              </a:ext>
            </a:extLst>
          </p:cNvPr>
          <p:cNvSpPr txBox="1"/>
          <p:nvPr/>
        </p:nvSpPr>
        <p:spPr>
          <a:xfrm>
            <a:off x="5585297" y="1303802"/>
            <a:ext cx="6078166" cy="1077218"/>
          </a:xfrm>
          <a:prstGeom prst="rect">
            <a:avLst/>
          </a:prstGeom>
          <a:noFill/>
          <a:ln w="127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-que des additions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-pas plus d’une fois chaque nombre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E053E57-063E-4D1F-928F-76CD45195B1C}"/>
              </a:ext>
            </a:extLst>
          </p:cNvPr>
          <p:cNvGrpSpPr/>
          <p:nvPr/>
        </p:nvGrpSpPr>
        <p:grpSpPr>
          <a:xfrm>
            <a:off x="4781644" y="2889605"/>
            <a:ext cx="794759" cy="1078790"/>
            <a:chOff x="1540713" y="1248465"/>
            <a:chExt cx="2409825" cy="3288186"/>
          </a:xfrm>
        </p:grpSpPr>
        <p:sp>
          <p:nvSpPr>
            <p:cNvPr id="19" name="Rectangle : coins arrondis 1">
              <a:extLst>
                <a:ext uri="{FF2B5EF4-FFF2-40B4-BE49-F238E27FC236}">
                  <a16:creationId xmlns:a16="http://schemas.microsoft.com/office/drawing/2014/main" xmlns="" id="{2624B35C-5C56-48A1-BC10-CBD44E9E268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8CDB495-AC40-4C35-B1B1-8A5CA63E0CF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Table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E315E2-51E8-4B61-A2AF-0EEAAAE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778213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trouver le bon nombre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A6FCD83-0468-4CD6-8865-4874EF6B551D}"/>
              </a:ext>
            </a:extLst>
          </p:cNvPr>
          <p:cNvGrpSpPr/>
          <p:nvPr/>
        </p:nvGrpSpPr>
        <p:grpSpPr>
          <a:xfrm>
            <a:off x="1973760" y="1308025"/>
            <a:ext cx="794759" cy="1072995"/>
            <a:chOff x="1540713" y="1248465"/>
            <a:chExt cx="2409825" cy="3288186"/>
          </a:xfrm>
        </p:grpSpPr>
        <p:sp>
          <p:nvSpPr>
            <p:cNvPr id="5" name="Rectangle : coins arrondis 1">
              <a:extLst>
                <a:ext uri="{FF2B5EF4-FFF2-40B4-BE49-F238E27FC236}">
                  <a16:creationId xmlns:a16="http://schemas.microsoft.com/office/drawing/2014/main" xmlns="" id="{FB3621D2-F279-4480-AB1F-700175C0D7FC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25C890BE-42B2-476B-A17C-719D6C650E2C}"/>
                </a:ext>
              </a:extLst>
            </p:cNvPr>
            <p:cNvSpPr txBox="1"/>
            <p:nvPr/>
          </p:nvSpPr>
          <p:spPr>
            <a:xfrm>
              <a:off x="1687592" y="1813729"/>
              <a:ext cx="2116061" cy="216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20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DD98909-4FCF-4FD0-92CE-B11F3367C08D}"/>
              </a:ext>
            </a:extLst>
          </p:cNvPr>
          <p:cNvGrpSpPr/>
          <p:nvPr/>
        </p:nvGrpSpPr>
        <p:grpSpPr>
          <a:xfrm>
            <a:off x="838200" y="1308025"/>
            <a:ext cx="794759" cy="1078790"/>
            <a:chOff x="1540713" y="1248465"/>
            <a:chExt cx="2409825" cy="3288186"/>
          </a:xfrm>
        </p:grpSpPr>
        <p:sp>
          <p:nvSpPr>
            <p:cNvPr id="9" name="Rectangle : coins arrondis 1">
              <a:extLst>
                <a:ext uri="{FF2B5EF4-FFF2-40B4-BE49-F238E27FC236}">
                  <a16:creationId xmlns:a16="http://schemas.microsoft.com/office/drawing/2014/main" xmlns="" id="{477CEE16-C5FA-4FC2-8A47-D078C0D4581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15AC8A3A-8E5A-4686-8D17-DBC464B9258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10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4E7B204-45BB-4D0E-ADD9-9726BFC8C26F}"/>
              </a:ext>
            </a:extLst>
          </p:cNvPr>
          <p:cNvGrpSpPr/>
          <p:nvPr/>
        </p:nvGrpSpPr>
        <p:grpSpPr>
          <a:xfrm>
            <a:off x="3109320" y="1303801"/>
            <a:ext cx="794759" cy="1083014"/>
            <a:chOff x="1540713" y="1248465"/>
            <a:chExt cx="2409825" cy="3288186"/>
          </a:xfrm>
        </p:grpSpPr>
        <p:sp>
          <p:nvSpPr>
            <p:cNvPr id="12" name="Rectangle : coins arrondis 1">
              <a:extLst>
                <a:ext uri="{FF2B5EF4-FFF2-40B4-BE49-F238E27FC236}">
                  <a16:creationId xmlns:a16="http://schemas.microsoft.com/office/drawing/2014/main" xmlns="" id="{A809BB44-7375-4756-BE50-07F987ACF2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5512DE4D-D745-4564-8E01-9DEABB0AE0B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50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65C80232-5A78-48E5-BB3A-E92C95477378}"/>
              </a:ext>
            </a:extLst>
          </p:cNvPr>
          <p:cNvGrpSpPr/>
          <p:nvPr/>
        </p:nvGrpSpPr>
        <p:grpSpPr>
          <a:xfrm>
            <a:off x="4149180" y="1303802"/>
            <a:ext cx="794759" cy="1077218"/>
            <a:chOff x="1540713" y="1248465"/>
            <a:chExt cx="2409825" cy="3288186"/>
          </a:xfrm>
        </p:grpSpPr>
        <p:sp>
          <p:nvSpPr>
            <p:cNvPr id="15" name="Rectangle : coins arrondis 1">
              <a:extLst>
                <a:ext uri="{FF2B5EF4-FFF2-40B4-BE49-F238E27FC236}">
                  <a16:creationId xmlns:a16="http://schemas.microsoft.com/office/drawing/2014/main" xmlns="" id="{56758FC5-79C0-4204-959D-6BC4DAA19789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0D800EB6-9594-4DB1-920D-EBA6CA9F1DA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30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A22E980-BC40-4CD9-841F-6138F4924C65}"/>
              </a:ext>
            </a:extLst>
          </p:cNvPr>
          <p:cNvSpPr txBox="1"/>
          <p:nvPr/>
        </p:nvSpPr>
        <p:spPr>
          <a:xfrm>
            <a:off x="5585297" y="1303802"/>
            <a:ext cx="6078166" cy="1077218"/>
          </a:xfrm>
          <a:prstGeom prst="rect">
            <a:avLst/>
          </a:prstGeom>
          <a:noFill/>
          <a:ln w="127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-que des additions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-pas plus d’une fois chaque nombre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E053E57-063E-4D1F-928F-76CD45195B1C}"/>
              </a:ext>
            </a:extLst>
          </p:cNvPr>
          <p:cNvGrpSpPr/>
          <p:nvPr/>
        </p:nvGrpSpPr>
        <p:grpSpPr>
          <a:xfrm>
            <a:off x="4781644" y="2889605"/>
            <a:ext cx="794759" cy="1078790"/>
            <a:chOff x="1540713" y="1248465"/>
            <a:chExt cx="2409825" cy="3288186"/>
          </a:xfrm>
        </p:grpSpPr>
        <p:sp>
          <p:nvSpPr>
            <p:cNvPr id="19" name="Rectangle : coins arrondis 1">
              <a:extLst>
                <a:ext uri="{FF2B5EF4-FFF2-40B4-BE49-F238E27FC236}">
                  <a16:creationId xmlns:a16="http://schemas.microsoft.com/office/drawing/2014/main" xmlns="" id="{2624B35C-5C56-48A1-BC10-CBD44E9E268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8CDB495-AC40-4C35-B1B1-8A5CA63E0CF9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4EDDF84-C8B1-4A4F-ABAF-0D0CC9655939}"/>
              </a:ext>
            </a:extLst>
          </p:cNvPr>
          <p:cNvGrpSpPr/>
          <p:nvPr/>
        </p:nvGrpSpPr>
        <p:grpSpPr>
          <a:xfrm>
            <a:off x="310614" y="198760"/>
            <a:ext cx="11570771" cy="4266235"/>
            <a:chOff x="446236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C434EB8A-4A0C-4D07-BA83-FDCEFBB589BE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8D6B1AFC-9492-426B-9C0C-CEBD750EF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6CA253FD-23AA-4C76-BF4F-20E3FC247BF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8AD39F1E-8F61-4A7C-B3AA-B520AA87DD5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FD9FF197-6968-48B5-8AA8-FBBE3D1886FA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19EEF260-84CA-4801-94EE-01B07871EF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DAF3BD2C-65CD-440F-BD0C-FE74F8EB6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9AFAE41E-3489-4253-A62C-4EDA1FAC1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27D9B279-2D4F-4412-893E-132D81589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C36DB3E9-7C19-4244-AD3E-DD2EAFE01A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D9047A71-57F0-4057-8C6E-D6E584592A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7301E3BC-122A-4E80-982B-16746704BA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96C7C9DB-1288-4DFE-82A3-9B403238DE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751E877F-213F-448C-A107-976897D436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488FE71B-9856-4195-A14F-8B5C283F49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02EBFBFA-BD4F-413F-BACE-507CCBC6AD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581CA91-5B23-4E39-BA72-48C2D1A381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DD2F0001-7BC9-4C15-8FFE-D9974D4EB8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D2E4D452-3C6B-4E38-8152-AA31585B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5248DFD-7F75-42CA-AC3B-AEFEDB7EE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23280FD5-060A-404B-A077-98B550756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538E0957-9628-4268-BC02-4645BA4DB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13E357B7-4BB0-437A-83E1-5691BFD2FB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7A3EA3CB-BA4D-4379-A65F-6B6BB3A2F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274D3765-F56E-4657-985A-14CE68B365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4E1DE83A-9F3C-4CB3-BB50-1E61384D39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EB96ECF5-D3E3-4EBE-83C4-B4AB186B8A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C0471F84-5636-4BE5-9D9D-2A6BF7413A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38413C01-B6B2-4D6A-B2A9-DCC1D811CA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DB45EA22-7A02-41DA-9570-084B3454EE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8AD7B0A7-2F3C-4D05-86E7-1F667571EDF0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97D4BA2-4458-4B0B-AC06-5526E6B34014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60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56402590-0E02-4D2D-B580-F98639BA7BD0}"/>
              </a:ext>
            </a:extLst>
          </p:cNvPr>
          <p:cNvGrpSpPr/>
          <p:nvPr/>
        </p:nvGrpSpPr>
        <p:grpSpPr>
          <a:xfrm>
            <a:off x="346503" y="314385"/>
            <a:ext cx="11426092" cy="3604498"/>
            <a:chOff x="359169" y="1138099"/>
            <a:chExt cx="11426092" cy="3604498"/>
          </a:xfrm>
        </p:grpSpPr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939020F7-C00B-4D70-A733-BC5F4E117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xmlns="" id="{01F0925C-FCA1-4881-9D09-4CEBC5B58F21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138" name="Groupe 137">
                <a:extLst>
                  <a:ext uri="{FF2B5EF4-FFF2-40B4-BE49-F238E27FC236}">
                    <a16:creationId xmlns:a16="http://schemas.microsoft.com/office/drawing/2014/main" xmlns="" id="{D1A8E76B-AA03-4AF2-9298-89555D4B82BA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65E96825-FEF3-4309-ACA2-B67D30E1CC1F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153" name="Groupe 152">
                    <a:extLst>
                      <a:ext uri="{FF2B5EF4-FFF2-40B4-BE49-F238E27FC236}">
                        <a16:creationId xmlns:a16="http://schemas.microsoft.com/office/drawing/2014/main" xmlns="" id="{0F25AFF8-5E01-4DBD-A4AA-CF1DDD0501D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156" name="Connecteur droit 155">
                      <a:extLst>
                        <a:ext uri="{FF2B5EF4-FFF2-40B4-BE49-F238E27FC236}">
                          <a16:creationId xmlns:a16="http://schemas.microsoft.com/office/drawing/2014/main" xmlns="" id="{C07DA3B0-AC25-4CC5-B333-AC9C4A34FD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onnecteur droit 156">
                      <a:extLst>
                        <a:ext uri="{FF2B5EF4-FFF2-40B4-BE49-F238E27FC236}">
                          <a16:creationId xmlns:a16="http://schemas.microsoft.com/office/drawing/2014/main" xmlns="" id="{F31FED97-F66F-4B18-BC98-64E2B748BA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necteur droit 157">
                      <a:extLst>
                        <a:ext uri="{FF2B5EF4-FFF2-40B4-BE49-F238E27FC236}">
                          <a16:creationId xmlns:a16="http://schemas.microsoft.com/office/drawing/2014/main" xmlns="" id="{3E4A21E9-17F3-4D4E-BD74-698B5A6A93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eur droit 158">
                      <a:extLst>
                        <a:ext uri="{FF2B5EF4-FFF2-40B4-BE49-F238E27FC236}">
                          <a16:creationId xmlns:a16="http://schemas.microsoft.com/office/drawing/2014/main" xmlns="" id="{72DE838D-A36D-4070-B683-BFA1AA5D07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eur droit 159">
                      <a:extLst>
                        <a:ext uri="{FF2B5EF4-FFF2-40B4-BE49-F238E27FC236}">
                          <a16:creationId xmlns:a16="http://schemas.microsoft.com/office/drawing/2014/main" xmlns="" id="{6A306514-1C53-47F9-BDED-124C446B5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cteur droit 160">
                      <a:extLst>
                        <a:ext uri="{FF2B5EF4-FFF2-40B4-BE49-F238E27FC236}">
                          <a16:creationId xmlns:a16="http://schemas.microsoft.com/office/drawing/2014/main" xmlns="" id="{039E9950-29EC-43EA-BFC1-2FFF28CEBB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cteur droit 161">
                      <a:extLst>
                        <a:ext uri="{FF2B5EF4-FFF2-40B4-BE49-F238E27FC236}">
                          <a16:creationId xmlns:a16="http://schemas.microsoft.com/office/drawing/2014/main" xmlns="" id="{2C788752-DC96-4C76-8FBB-CE22D8F45B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eur droit 162">
                      <a:extLst>
                        <a:ext uri="{FF2B5EF4-FFF2-40B4-BE49-F238E27FC236}">
                          <a16:creationId xmlns:a16="http://schemas.microsoft.com/office/drawing/2014/main" xmlns="" id="{68137D29-FFA9-450D-94E4-8D78ECB759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Connecteur droit 163">
                      <a:extLst>
                        <a:ext uri="{FF2B5EF4-FFF2-40B4-BE49-F238E27FC236}">
                          <a16:creationId xmlns:a16="http://schemas.microsoft.com/office/drawing/2014/main" xmlns="" id="{C2C489F2-1113-4495-BF7C-78B97CF782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eur droit 164">
                      <a:extLst>
                        <a:ext uri="{FF2B5EF4-FFF2-40B4-BE49-F238E27FC236}">
                          <a16:creationId xmlns:a16="http://schemas.microsoft.com/office/drawing/2014/main" xmlns="" id="{581F7BBB-C1C3-410C-B757-9B0F280D99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Connecteur droit 153">
                    <a:extLst>
                      <a:ext uri="{FF2B5EF4-FFF2-40B4-BE49-F238E27FC236}">
                        <a16:creationId xmlns:a16="http://schemas.microsoft.com/office/drawing/2014/main" xmlns="" id="{B87BC399-FC8E-4B6B-83CD-6301A8B4FAD6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>
                    <a:extLst>
                      <a:ext uri="{FF2B5EF4-FFF2-40B4-BE49-F238E27FC236}">
                        <a16:creationId xmlns:a16="http://schemas.microsoft.com/office/drawing/2014/main" xmlns="" id="{A3DF9907-7C74-4426-AB8F-9A665CF7C386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e 140">
                  <a:extLst>
                    <a:ext uri="{FF2B5EF4-FFF2-40B4-BE49-F238E27FC236}">
                      <a16:creationId xmlns:a16="http://schemas.microsoft.com/office/drawing/2014/main" xmlns="" id="{4278FE29-3158-4D71-8C91-3D96B166A727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42" name="Groupe 141">
                    <a:extLst>
                      <a:ext uri="{FF2B5EF4-FFF2-40B4-BE49-F238E27FC236}">
                        <a16:creationId xmlns:a16="http://schemas.microsoft.com/office/drawing/2014/main" xmlns="" id="{EE233EB9-F590-478D-B2DB-F25236BF3D67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xmlns="" id="{592742B5-9116-44BC-8FD7-66B5F82279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eur droit 144">
                      <a:extLst>
                        <a:ext uri="{FF2B5EF4-FFF2-40B4-BE49-F238E27FC236}">
                          <a16:creationId xmlns:a16="http://schemas.microsoft.com/office/drawing/2014/main" xmlns="" id="{15FA786F-239E-424A-B0EF-3921BEAC9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Connecteur droit 145">
                      <a:extLst>
                        <a:ext uri="{FF2B5EF4-FFF2-40B4-BE49-F238E27FC236}">
                          <a16:creationId xmlns:a16="http://schemas.microsoft.com/office/drawing/2014/main" xmlns="" id="{D5006474-6DC9-468F-BC97-C03481D63F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Connecteur droit 146">
                      <a:extLst>
                        <a:ext uri="{FF2B5EF4-FFF2-40B4-BE49-F238E27FC236}">
                          <a16:creationId xmlns:a16="http://schemas.microsoft.com/office/drawing/2014/main" xmlns="" id="{A42DBACE-F554-418A-91F3-D0CD1C173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cteur droit 147">
                      <a:extLst>
                        <a:ext uri="{FF2B5EF4-FFF2-40B4-BE49-F238E27FC236}">
                          <a16:creationId xmlns:a16="http://schemas.microsoft.com/office/drawing/2014/main" xmlns="" id="{1528C580-D1A4-457F-A24A-8C859AEEA8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Connecteur droit 148">
                      <a:extLst>
                        <a:ext uri="{FF2B5EF4-FFF2-40B4-BE49-F238E27FC236}">
                          <a16:creationId xmlns:a16="http://schemas.microsoft.com/office/drawing/2014/main" xmlns="" id="{5F56C5C8-950F-4FC1-9487-80E5C0A5CB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necteur droit 149">
                      <a:extLst>
                        <a:ext uri="{FF2B5EF4-FFF2-40B4-BE49-F238E27FC236}">
                          <a16:creationId xmlns:a16="http://schemas.microsoft.com/office/drawing/2014/main" xmlns="" id="{568EEF0E-4135-4203-A9B1-1EADA4CF04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onnecteur droit 150">
                      <a:extLst>
                        <a:ext uri="{FF2B5EF4-FFF2-40B4-BE49-F238E27FC236}">
                          <a16:creationId xmlns:a16="http://schemas.microsoft.com/office/drawing/2014/main" xmlns="" id="{3CF0EBB2-C7BC-4335-9606-220A0FB74A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843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>
                      <a:extLst>
                        <a:ext uri="{FF2B5EF4-FFF2-40B4-BE49-F238E27FC236}">
                          <a16:creationId xmlns:a16="http://schemas.microsoft.com/office/drawing/2014/main" xmlns="" id="{7789553C-B3B7-46ED-A4BB-3AF36C4C5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Connecteur droit 142">
                    <a:extLst>
                      <a:ext uri="{FF2B5EF4-FFF2-40B4-BE49-F238E27FC236}">
                        <a16:creationId xmlns:a16="http://schemas.microsoft.com/office/drawing/2014/main" xmlns="" id="{E720B382-A85A-41B9-8EAE-318005880381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9" name="Connecteur droit avec flèche 138">
                <a:extLst>
                  <a:ext uri="{FF2B5EF4-FFF2-40B4-BE49-F238E27FC236}">
                    <a16:creationId xmlns:a16="http://schemas.microsoft.com/office/drawing/2014/main" xmlns="" id="{4503A0FD-1591-429B-9AC9-58FB4C7F198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DCBB0C1-7B6B-4861-9EAF-05D5C1D56B6A}"/>
              </a:ext>
            </a:extLst>
          </p:cNvPr>
          <p:cNvSpPr txBox="1"/>
          <p:nvPr/>
        </p:nvSpPr>
        <p:spPr>
          <a:xfrm>
            <a:off x="438232" y="2530812"/>
            <a:ext cx="114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28  29 </a:t>
            </a:r>
            <a:r>
              <a:rPr lang="fr-FR" sz="2000" dirty="0"/>
              <a:t>  </a:t>
            </a:r>
            <a:r>
              <a:rPr lang="fr-FR" sz="2400" dirty="0"/>
              <a:t>30</a:t>
            </a:r>
            <a:r>
              <a:rPr lang="fr-FR" sz="1600" dirty="0"/>
              <a:t>    </a:t>
            </a:r>
            <a:r>
              <a:rPr lang="fr-FR" sz="2400" dirty="0"/>
              <a:t>31 </a:t>
            </a:r>
            <a:r>
              <a:rPr lang="fr-FR" sz="1400" dirty="0"/>
              <a:t>   </a:t>
            </a:r>
            <a:r>
              <a:rPr lang="fr-FR" sz="2400" dirty="0"/>
              <a:t>32</a:t>
            </a:r>
            <a:r>
              <a:rPr lang="fr-FR" dirty="0"/>
              <a:t>   </a:t>
            </a:r>
            <a:r>
              <a:rPr lang="fr-FR" sz="2400" dirty="0"/>
              <a:t>33 </a:t>
            </a:r>
            <a:r>
              <a:rPr lang="fr-FR" sz="2000" dirty="0"/>
              <a:t>  </a:t>
            </a:r>
            <a:r>
              <a:rPr lang="fr-FR" sz="2400" dirty="0"/>
              <a:t>34   35 </a:t>
            </a:r>
            <a:r>
              <a:rPr lang="fr-FR" dirty="0"/>
              <a:t>  </a:t>
            </a:r>
            <a:r>
              <a:rPr lang="fr-FR" sz="2400" dirty="0"/>
              <a:t>36 </a:t>
            </a:r>
            <a:r>
              <a:rPr lang="fr-FR" sz="2000" dirty="0"/>
              <a:t>  </a:t>
            </a:r>
            <a:r>
              <a:rPr lang="fr-FR" sz="2400" dirty="0"/>
              <a:t>37 </a:t>
            </a:r>
            <a:r>
              <a:rPr lang="fr-FR" sz="2000" dirty="0"/>
              <a:t>  </a:t>
            </a:r>
            <a:r>
              <a:rPr lang="fr-FR" sz="2400" dirty="0"/>
              <a:t>38</a:t>
            </a:r>
            <a:r>
              <a:rPr lang="fr-FR" sz="2000" dirty="0"/>
              <a:t>   </a:t>
            </a:r>
            <a:r>
              <a:rPr lang="fr-FR" sz="2400" dirty="0"/>
              <a:t>39 </a:t>
            </a:r>
            <a:r>
              <a:rPr lang="fr-FR" sz="2000" dirty="0"/>
              <a:t>  </a:t>
            </a:r>
            <a:r>
              <a:rPr lang="fr-FR" sz="2400" dirty="0"/>
              <a:t>40</a:t>
            </a:r>
            <a:r>
              <a:rPr lang="fr-FR" sz="2000" dirty="0"/>
              <a:t>   </a:t>
            </a:r>
            <a:r>
              <a:rPr lang="fr-FR" sz="2400" dirty="0"/>
              <a:t>41   42 </a:t>
            </a:r>
            <a:r>
              <a:rPr lang="fr-FR" sz="1600" dirty="0"/>
              <a:t>  </a:t>
            </a:r>
            <a:r>
              <a:rPr lang="fr-FR" sz="2400" dirty="0"/>
              <a:t>43 </a:t>
            </a:r>
            <a:r>
              <a:rPr lang="fr-FR" sz="2000" dirty="0"/>
              <a:t>  </a:t>
            </a:r>
            <a:r>
              <a:rPr lang="fr-FR" sz="2400" dirty="0"/>
              <a:t>44   45</a:t>
            </a:r>
            <a:r>
              <a:rPr lang="fr-FR" dirty="0"/>
              <a:t>  </a:t>
            </a:r>
            <a:r>
              <a:rPr lang="fr-FR" sz="2400" dirty="0"/>
              <a:t> 46 </a:t>
            </a:r>
            <a:r>
              <a:rPr lang="fr-FR" sz="2000" dirty="0"/>
              <a:t>  </a:t>
            </a:r>
            <a:r>
              <a:rPr lang="fr-FR" sz="2400" dirty="0"/>
              <a:t>47 </a:t>
            </a:r>
            <a:r>
              <a:rPr lang="fr-FR" sz="2000" dirty="0"/>
              <a:t>  </a:t>
            </a:r>
            <a:r>
              <a:rPr lang="fr-FR" sz="2400" dirty="0"/>
              <a:t>48</a:t>
            </a:r>
            <a:r>
              <a:rPr lang="fr-FR" sz="2000" dirty="0"/>
              <a:t>   </a:t>
            </a:r>
            <a:r>
              <a:rPr lang="fr-FR" sz="2400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25673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018C1973-8EA6-4A19-953F-E47C2C656950}"/>
              </a:ext>
            </a:extLst>
          </p:cNvPr>
          <p:cNvGrpSpPr/>
          <p:nvPr/>
        </p:nvGrpSpPr>
        <p:grpSpPr>
          <a:xfrm>
            <a:off x="346503" y="314385"/>
            <a:ext cx="11498993" cy="3604498"/>
            <a:chOff x="300639" y="841597"/>
            <a:chExt cx="11498993" cy="36044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xmlns="" id="{56402590-0E02-4D2D-B580-F98639BA7BD0}"/>
                </a:ext>
              </a:extLst>
            </p:cNvPr>
            <p:cNvGrpSpPr/>
            <p:nvPr/>
          </p:nvGrpSpPr>
          <p:grpSpPr>
            <a:xfrm>
              <a:off x="300639" y="841597"/>
              <a:ext cx="11426092" cy="3604498"/>
              <a:chOff x="359169" y="1138099"/>
              <a:chExt cx="11426092" cy="3604498"/>
            </a:xfrm>
          </p:grpSpPr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xmlns="" id="{939020F7-C00B-4D70-A733-BC5F4E11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xmlns="" id="{01F0925C-FCA1-4881-9D09-4CEBC5B58F21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xmlns="" id="{D1A8E76B-AA03-4AF2-9298-89555D4B82B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140" name="Groupe 139">
                    <a:extLst>
                      <a:ext uri="{FF2B5EF4-FFF2-40B4-BE49-F238E27FC236}">
                        <a16:creationId xmlns:a16="http://schemas.microsoft.com/office/drawing/2014/main" xmlns="" id="{65E96825-FEF3-4309-ACA2-B67D30E1CC1F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153" name="Groupe 152">
                      <a:extLst>
                        <a:ext uri="{FF2B5EF4-FFF2-40B4-BE49-F238E27FC236}">
                          <a16:creationId xmlns:a16="http://schemas.microsoft.com/office/drawing/2014/main" xmlns="" id="{0F25AFF8-5E01-4DBD-A4AA-CF1DDD050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156" name="Connecteur droit 155">
                        <a:extLst>
                          <a:ext uri="{FF2B5EF4-FFF2-40B4-BE49-F238E27FC236}">
                            <a16:creationId xmlns:a16="http://schemas.microsoft.com/office/drawing/2014/main" xmlns="" id="{C07DA3B0-AC25-4CC5-B333-AC9C4A34FD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cteur droit 156">
                        <a:extLst>
                          <a:ext uri="{FF2B5EF4-FFF2-40B4-BE49-F238E27FC236}">
                            <a16:creationId xmlns:a16="http://schemas.microsoft.com/office/drawing/2014/main" xmlns="" id="{F31FED97-F66F-4B18-BC98-64E2B748BA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cteur droit 157">
                        <a:extLst>
                          <a:ext uri="{FF2B5EF4-FFF2-40B4-BE49-F238E27FC236}">
                            <a16:creationId xmlns:a16="http://schemas.microsoft.com/office/drawing/2014/main" xmlns="" id="{3E4A21E9-17F3-4D4E-BD74-698B5A6A93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cteur droit 158">
                        <a:extLst>
                          <a:ext uri="{FF2B5EF4-FFF2-40B4-BE49-F238E27FC236}">
                            <a16:creationId xmlns:a16="http://schemas.microsoft.com/office/drawing/2014/main" xmlns="" id="{72DE838D-A36D-4070-B683-BFA1AA5D07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cteur droit 159">
                        <a:extLst>
                          <a:ext uri="{FF2B5EF4-FFF2-40B4-BE49-F238E27FC236}">
                            <a16:creationId xmlns:a16="http://schemas.microsoft.com/office/drawing/2014/main" xmlns="" id="{6A306514-1C53-47F9-BDED-124C446B53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Connecteur droit 160">
                        <a:extLst>
                          <a:ext uri="{FF2B5EF4-FFF2-40B4-BE49-F238E27FC236}">
                            <a16:creationId xmlns:a16="http://schemas.microsoft.com/office/drawing/2014/main" xmlns="" id="{039E9950-29EC-43EA-BFC1-2FFF28CEBB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Connecteur droit 161">
                        <a:extLst>
                          <a:ext uri="{FF2B5EF4-FFF2-40B4-BE49-F238E27FC236}">
                            <a16:creationId xmlns:a16="http://schemas.microsoft.com/office/drawing/2014/main" xmlns="" id="{2C788752-DC96-4C76-8FBB-CE22D8F45B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Connecteur droit 162">
                        <a:extLst>
                          <a:ext uri="{FF2B5EF4-FFF2-40B4-BE49-F238E27FC236}">
                            <a16:creationId xmlns:a16="http://schemas.microsoft.com/office/drawing/2014/main" xmlns="" id="{68137D29-FFA9-450D-94E4-8D78ECB75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Connecteur droit 163">
                        <a:extLst>
                          <a:ext uri="{FF2B5EF4-FFF2-40B4-BE49-F238E27FC236}">
                            <a16:creationId xmlns:a16="http://schemas.microsoft.com/office/drawing/2014/main" xmlns="" id="{C2C489F2-1113-4495-BF7C-78B97CF782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Connecteur droit 164">
                        <a:extLst>
                          <a:ext uri="{FF2B5EF4-FFF2-40B4-BE49-F238E27FC236}">
                            <a16:creationId xmlns:a16="http://schemas.microsoft.com/office/drawing/2014/main" xmlns="" id="{581F7BBB-C1C3-410C-B757-9B0F280D99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Connecteur droit 153">
                      <a:extLst>
                        <a:ext uri="{FF2B5EF4-FFF2-40B4-BE49-F238E27FC236}">
                          <a16:creationId xmlns:a16="http://schemas.microsoft.com/office/drawing/2014/main" xmlns="" id="{B87BC399-FC8E-4B6B-83CD-6301A8B4FA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>
                      <a:extLst>
                        <a:ext uri="{FF2B5EF4-FFF2-40B4-BE49-F238E27FC236}">
                          <a16:creationId xmlns:a16="http://schemas.microsoft.com/office/drawing/2014/main" xmlns="" id="{A3DF9907-7C74-4426-AB8F-9A665CF7C3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e 140">
                    <a:extLst>
                      <a:ext uri="{FF2B5EF4-FFF2-40B4-BE49-F238E27FC236}">
                        <a16:creationId xmlns:a16="http://schemas.microsoft.com/office/drawing/2014/main" xmlns="" id="{4278FE29-3158-4D71-8C91-3D96B166A727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42" name="Groupe 141">
                      <a:extLst>
                        <a:ext uri="{FF2B5EF4-FFF2-40B4-BE49-F238E27FC236}">
                          <a16:creationId xmlns:a16="http://schemas.microsoft.com/office/drawing/2014/main" xmlns="" id="{EE233EB9-F590-478D-B2DB-F25236BF3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44" name="Connecteur droit 143">
                        <a:extLst>
                          <a:ext uri="{FF2B5EF4-FFF2-40B4-BE49-F238E27FC236}">
                            <a16:creationId xmlns:a16="http://schemas.microsoft.com/office/drawing/2014/main" xmlns="" id="{592742B5-9116-44BC-8FD7-66B5F822792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144">
                        <a:extLst>
                          <a:ext uri="{FF2B5EF4-FFF2-40B4-BE49-F238E27FC236}">
                            <a16:creationId xmlns:a16="http://schemas.microsoft.com/office/drawing/2014/main" xmlns="" id="{15FA786F-239E-424A-B0EF-3921BEAC9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Connecteur droit 145">
                        <a:extLst>
                          <a:ext uri="{FF2B5EF4-FFF2-40B4-BE49-F238E27FC236}">
                            <a16:creationId xmlns:a16="http://schemas.microsoft.com/office/drawing/2014/main" xmlns="" id="{D5006474-6DC9-468F-BC97-C03481D63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Connecteur droit 146">
                        <a:extLst>
                          <a:ext uri="{FF2B5EF4-FFF2-40B4-BE49-F238E27FC236}">
                            <a16:creationId xmlns:a16="http://schemas.microsoft.com/office/drawing/2014/main" xmlns="" id="{A42DBACE-F554-418A-91F3-D0CD1C17328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Connecteur droit 147">
                        <a:extLst>
                          <a:ext uri="{FF2B5EF4-FFF2-40B4-BE49-F238E27FC236}">
                            <a16:creationId xmlns:a16="http://schemas.microsoft.com/office/drawing/2014/main" xmlns="" id="{1528C580-D1A4-457F-A24A-8C859AEEA8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Connecteur droit 148">
                        <a:extLst>
                          <a:ext uri="{FF2B5EF4-FFF2-40B4-BE49-F238E27FC236}">
                            <a16:creationId xmlns:a16="http://schemas.microsoft.com/office/drawing/2014/main" xmlns="" id="{5F56C5C8-950F-4FC1-9487-80E5C0A5CB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Connecteur droit 149">
                        <a:extLst>
                          <a:ext uri="{FF2B5EF4-FFF2-40B4-BE49-F238E27FC236}">
                            <a16:creationId xmlns:a16="http://schemas.microsoft.com/office/drawing/2014/main" xmlns="" id="{568EEF0E-4135-4203-A9B1-1EADA4CF04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Connecteur droit 150">
                        <a:extLst>
                          <a:ext uri="{FF2B5EF4-FFF2-40B4-BE49-F238E27FC236}">
                            <a16:creationId xmlns:a16="http://schemas.microsoft.com/office/drawing/2014/main" xmlns="" id="{3CF0EBB2-C7BC-4335-9606-220A0FB74A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7843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Connecteur droit 151">
                        <a:extLst>
                          <a:ext uri="{FF2B5EF4-FFF2-40B4-BE49-F238E27FC236}">
                            <a16:creationId xmlns:a16="http://schemas.microsoft.com/office/drawing/2014/main" xmlns="" id="{7789553C-B3B7-46ED-A4BB-3AF36C4C58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xmlns="" id="{E720B382-A85A-41B9-8EAE-3180058803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xmlns="" id="{4503A0FD-1591-429B-9AC9-58FB4C7F198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D3D24A29-2174-4995-B657-DEBF0CA54EBE}"/>
                </a:ext>
              </a:extLst>
            </p:cNvPr>
            <p:cNvSpPr txBox="1"/>
            <p:nvPr/>
          </p:nvSpPr>
          <p:spPr>
            <a:xfrm>
              <a:off x="392368" y="3058024"/>
              <a:ext cx="1140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8     9 </a:t>
              </a:r>
              <a:r>
                <a:rPr lang="fr-FR" sz="2000" dirty="0"/>
                <a:t>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21   22 </a:t>
              </a:r>
              <a:r>
                <a:rPr lang="fr-FR" sz="1600" dirty="0"/>
                <a:t>  </a:t>
              </a:r>
              <a:r>
                <a:rPr lang="fr-FR" sz="2400" dirty="0"/>
                <a:t>23 </a:t>
              </a:r>
              <a:r>
                <a:rPr lang="fr-FR" sz="2000" dirty="0"/>
                <a:t>  </a:t>
              </a:r>
              <a:r>
                <a:rPr lang="fr-FR" sz="2400" dirty="0"/>
                <a:t>24   25</a:t>
              </a:r>
              <a:r>
                <a:rPr lang="fr-FR" dirty="0"/>
                <a:t>  </a:t>
              </a:r>
              <a:r>
                <a:rPr lang="fr-FR" sz="2400" dirty="0"/>
                <a:t> 26 </a:t>
              </a:r>
              <a:r>
                <a:rPr lang="fr-FR" sz="2000" dirty="0"/>
                <a:t>  </a:t>
              </a:r>
              <a:r>
                <a:rPr lang="fr-FR" sz="2400" dirty="0"/>
                <a:t>27 </a:t>
              </a:r>
              <a:r>
                <a:rPr lang="fr-FR" sz="2000" dirty="0"/>
                <a:t>  </a:t>
              </a:r>
              <a:r>
                <a:rPr lang="fr-FR" sz="2400" dirty="0"/>
                <a:t>28</a:t>
              </a:r>
              <a:r>
                <a:rPr lang="fr-FR" sz="2000" dirty="0"/>
                <a:t>   </a:t>
              </a:r>
              <a:r>
                <a:rPr lang="fr-FR" sz="2400" dirty="0"/>
                <a:t>29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612E369F-AF74-4D3B-B3A2-A5F286898DD1}"/>
              </a:ext>
            </a:extLst>
          </p:cNvPr>
          <p:cNvGrpSpPr/>
          <p:nvPr/>
        </p:nvGrpSpPr>
        <p:grpSpPr>
          <a:xfrm>
            <a:off x="1793104" y="3918884"/>
            <a:ext cx="794759" cy="1078790"/>
            <a:chOff x="1540713" y="1248465"/>
            <a:chExt cx="2409825" cy="3288186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5DF6A24A-4F6C-4A0E-B3FF-C7A7B402B483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A6B0BF1-121E-4304-9CD6-3EC679FF9E3A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4244BC2-66AD-4477-8883-DCDAAEE27B08}"/>
              </a:ext>
            </a:extLst>
          </p:cNvPr>
          <p:cNvGrpSpPr/>
          <p:nvPr/>
        </p:nvGrpSpPr>
        <p:grpSpPr>
          <a:xfrm>
            <a:off x="3731122" y="3918884"/>
            <a:ext cx="794759" cy="107879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F670C61F-33EE-4D4E-B943-26059C3FC51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F89B840D-5705-45D5-BFFB-05B5402993F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-6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E3CEA4C-D193-44D6-8B33-90B0DE5C36DE}"/>
              </a:ext>
            </a:extLst>
          </p:cNvPr>
          <p:cNvGrpSpPr/>
          <p:nvPr/>
        </p:nvGrpSpPr>
        <p:grpSpPr>
          <a:xfrm>
            <a:off x="5700558" y="3930112"/>
            <a:ext cx="794759" cy="1078790"/>
            <a:chOff x="1540713" y="1248465"/>
            <a:chExt cx="2409825" cy="3288186"/>
          </a:xfrm>
        </p:grpSpPr>
        <p:sp>
          <p:nvSpPr>
            <p:cNvPr id="43" name="Rectangle : coins arrondis 1">
              <a:extLst>
                <a:ext uri="{FF2B5EF4-FFF2-40B4-BE49-F238E27FC236}">
                  <a16:creationId xmlns:a16="http://schemas.microsoft.com/office/drawing/2014/main" xmlns="" id="{6E8DC8D7-5E74-4951-8645-5E49A46520C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DED764E-8889-4822-A384-A7BEA45ADEA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-5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DA84A8CE-416B-46F6-9D84-1389A40B224C}"/>
              </a:ext>
            </a:extLst>
          </p:cNvPr>
          <p:cNvGrpSpPr/>
          <p:nvPr/>
        </p:nvGrpSpPr>
        <p:grpSpPr>
          <a:xfrm>
            <a:off x="9608012" y="3926465"/>
            <a:ext cx="794759" cy="1078790"/>
            <a:chOff x="1540713" y="1248465"/>
            <a:chExt cx="2409825" cy="3288186"/>
          </a:xfrm>
        </p:grpSpPr>
        <p:sp>
          <p:nvSpPr>
            <p:cNvPr id="46" name="Rectangle : coins arrondis 1">
              <a:extLst>
                <a:ext uri="{FF2B5EF4-FFF2-40B4-BE49-F238E27FC236}">
                  <a16:creationId xmlns:a16="http://schemas.microsoft.com/office/drawing/2014/main" xmlns="" id="{AE18706E-A579-436A-98A8-31C25C8399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7DA4365-2B31-4CF5-A110-1868666B3AD2}"/>
                </a:ext>
              </a:extLst>
            </p:cNvPr>
            <p:cNvSpPr txBox="1"/>
            <p:nvPr/>
          </p:nvSpPr>
          <p:spPr>
            <a:xfrm>
              <a:off x="1540713" y="1813729"/>
              <a:ext cx="2409825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</a:t>
              </a:r>
              <a:r>
                <a:rPr lang="fr-FR" sz="3200" dirty="0"/>
                <a:t>11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D3946B6-9C1D-41AB-80AB-80C104B3666F}"/>
              </a:ext>
            </a:extLst>
          </p:cNvPr>
          <p:cNvGrpSpPr/>
          <p:nvPr/>
        </p:nvGrpSpPr>
        <p:grpSpPr>
          <a:xfrm>
            <a:off x="7630915" y="3916563"/>
            <a:ext cx="794759" cy="1078790"/>
            <a:chOff x="1540713" y="1248465"/>
            <a:chExt cx="2409825" cy="3288186"/>
          </a:xfrm>
        </p:grpSpPr>
        <p:sp>
          <p:nvSpPr>
            <p:cNvPr id="49" name="Rectangle : coins arrondis 1">
              <a:extLst>
                <a:ext uri="{FF2B5EF4-FFF2-40B4-BE49-F238E27FC236}">
                  <a16:creationId xmlns:a16="http://schemas.microsoft.com/office/drawing/2014/main" xmlns="" id="{A7E980FA-776E-4AC1-96DA-F304A0012442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86D1807-805C-493A-B3B2-207EB521F5ED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+7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0D3286-AA73-4C82-AB37-B6E716F05CD8}"/>
              </a:ext>
            </a:extLst>
          </p:cNvPr>
          <p:cNvGrpSpPr/>
          <p:nvPr/>
        </p:nvGrpSpPr>
        <p:grpSpPr>
          <a:xfrm>
            <a:off x="346503" y="3136102"/>
            <a:ext cx="794759" cy="1078790"/>
            <a:chOff x="1540713" y="1248465"/>
            <a:chExt cx="2409825" cy="3288186"/>
          </a:xfrm>
        </p:grpSpPr>
        <p:sp>
          <p:nvSpPr>
            <p:cNvPr id="52" name="Rectangle : coins arrondis 1">
              <a:extLst>
                <a:ext uri="{FF2B5EF4-FFF2-40B4-BE49-F238E27FC236}">
                  <a16:creationId xmlns:a16="http://schemas.microsoft.com/office/drawing/2014/main" xmlns="" id="{3ECE7266-7138-42A5-BC5F-7D6A44E93FF7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8578CEB8-2653-49F1-8667-53897535701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2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56402590-0E02-4D2D-B580-F98639BA7BD0}"/>
              </a:ext>
            </a:extLst>
          </p:cNvPr>
          <p:cNvGrpSpPr/>
          <p:nvPr/>
        </p:nvGrpSpPr>
        <p:grpSpPr>
          <a:xfrm>
            <a:off x="346503" y="210553"/>
            <a:ext cx="11426092" cy="3604498"/>
            <a:chOff x="359169" y="1138099"/>
            <a:chExt cx="11426092" cy="3604498"/>
          </a:xfrm>
        </p:grpSpPr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939020F7-C00B-4D70-A733-BC5F4E117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xmlns="" id="{01F0925C-FCA1-4881-9D09-4CEBC5B58F21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138" name="Groupe 137">
                <a:extLst>
                  <a:ext uri="{FF2B5EF4-FFF2-40B4-BE49-F238E27FC236}">
                    <a16:creationId xmlns:a16="http://schemas.microsoft.com/office/drawing/2014/main" xmlns="" id="{D1A8E76B-AA03-4AF2-9298-89555D4B82BA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65E96825-FEF3-4309-ACA2-B67D30E1CC1F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153" name="Groupe 152">
                    <a:extLst>
                      <a:ext uri="{FF2B5EF4-FFF2-40B4-BE49-F238E27FC236}">
                        <a16:creationId xmlns:a16="http://schemas.microsoft.com/office/drawing/2014/main" xmlns="" id="{0F25AFF8-5E01-4DBD-A4AA-CF1DDD0501D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156" name="Connecteur droit 155">
                      <a:extLst>
                        <a:ext uri="{FF2B5EF4-FFF2-40B4-BE49-F238E27FC236}">
                          <a16:creationId xmlns:a16="http://schemas.microsoft.com/office/drawing/2014/main" xmlns="" id="{C07DA3B0-AC25-4CC5-B333-AC9C4A34FD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onnecteur droit 156">
                      <a:extLst>
                        <a:ext uri="{FF2B5EF4-FFF2-40B4-BE49-F238E27FC236}">
                          <a16:creationId xmlns:a16="http://schemas.microsoft.com/office/drawing/2014/main" xmlns="" id="{F31FED97-F66F-4B18-BC98-64E2B748BA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necteur droit 157">
                      <a:extLst>
                        <a:ext uri="{FF2B5EF4-FFF2-40B4-BE49-F238E27FC236}">
                          <a16:creationId xmlns:a16="http://schemas.microsoft.com/office/drawing/2014/main" xmlns="" id="{3E4A21E9-17F3-4D4E-BD74-698B5A6A93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eur droit 158">
                      <a:extLst>
                        <a:ext uri="{FF2B5EF4-FFF2-40B4-BE49-F238E27FC236}">
                          <a16:creationId xmlns:a16="http://schemas.microsoft.com/office/drawing/2014/main" xmlns="" id="{72DE838D-A36D-4070-B683-BFA1AA5D07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eur droit 159">
                      <a:extLst>
                        <a:ext uri="{FF2B5EF4-FFF2-40B4-BE49-F238E27FC236}">
                          <a16:creationId xmlns:a16="http://schemas.microsoft.com/office/drawing/2014/main" xmlns="" id="{6A306514-1C53-47F9-BDED-124C446B5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cteur droit 160">
                      <a:extLst>
                        <a:ext uri="{FF2B5EF4-FFF2-40B4-BE49-F238E27FC236}">
                          <a16:creationId xmlns:a16="http://schemas.microsoft.com/office/drawing/2014/main" xmlns="" id="{039E9950-29EC-43EA-BFC1-2FFF28CEBB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cteur droit 161">
                      <a:extLst>
                        <a:ext uri="{FF2B5EF4-FFF2-40B4-BE49-F238E27FC236}">
                          <a16:creationId xmlns:a16="http://schemas.microsoft.com/office/drawing/2014/main" xmlns="" id="{2C788752-DC96-4C76-8FBB-CE22D8F45B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eur droit 162">
                      <a:extLst>
                        <a:ext uri="{FF2B5EF4-FFF2-40B4-BE49-F238E27FC236}">
                          <a16:creationId xmlns:a16="http://schemas.microsoft.com/office/drawing/2014/main" xmlns="" id="{68137D29-FFA9-450D-94E4-8D78ECB759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Connecteur droit 163">
                      <a:extLst>
                        <a:ext uri="{FF2B5EF4-FFF2-40B4-BE49-F238E27FC236}">
                          <a16:creationId xmlns:a16="http://schemas.microsoft.com/office/drawing/2014/main" xmlns="" id="{C2C489F2-1113-4495-BF7C-78B97CF782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eur droit 164">
                      <a:extLst>
                        <a:ext uri="{FF2B5EF4-FFF2-40B4-BE49-F238E27FC236}">
                          <a16:creationId xmlns:a16="http://schemas.microsoft.com/office/drawing/2014/main" xmlns="" id="{581F7BBB-C1C3-410C-B757-9B0F280D99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Connecteur droit 153">
                    <a:extLst>
                      <a:ext uri="{FF2B5EF4-FFF2-40B4-BE49-F238E27FC236}">
                        <a16:creationId xmlns:a16="http://schemas.microsoft.com/office/drawing/2014/main" xmlns="" id="{B87BC399-FC8E-4B6B-83CD-6301A8B4FAD6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>
                    <a:extLst>
                      <a:ext uri="{FF2B5EF4-FFF2-40B4-BE49-F238E27FC236}">
                        <a16:creationId xmlns:a16="http://schemas.microsoft.com/office/drawing/2014/main" xmlns="" id="{A3DF9907-7C74-4426-AB8F-9A665CF7C386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e 140">
                  <a:extLst>
                    <a:ext uri="{FF2B5EF4-FFF2-40B4-BE49-F238E27FC236}">
                      <a16:creationId xmlns:a16="http://schemas.microsoft.com/office/drawing/2014/main" xmlns="" id="{4278FE29-3158-4D71-8C91-3D96B166A727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42" name="Groupe 141">
                    <a:extLst>
                      <a:ext uri="{FF2B5EF4-FFF2-40B4-BE49-F238E27FC236}">
                        <a16:creationId xmlns:a16="http://schemas.microsoft.com/office/drawing/2014/main" xmlns="" id="{EE233EB9-F590-478D-B2DB-F25236BF3D67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xmlns="" id="{592742B5-9116-44BC-8FD7-66B5F82279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eur droit 144">
                      <a:extLst>
                        <a:ext uri="{FF2B5EF4-FFF2-40B4-BE49-F238E27FC236}">
                          <a16:creationId xmlns:a16="http://schemas.microsoft.com/office/drawing/2014/main" xmlns="" id="{15FA786F-239E-424A-B0EF-3921BEAC9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Connecteur droit 145">
                      <a:extLst>
                        <a:ext uri="{FF2B5EF4-FFF2-40B4-BE49-F238E27FC236}">
                          <a16:creationId xmlns:a16="http://schemas.microsoft.com/office/drawing/2014/main" xmlns="" id="{D5006474-6DC9-468F-BC97-C03481D63F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Connecteur droit 146">
                      <a:extLst>
                        <a:ext uri="{FF2B5EF4-FFF2-40B4-BE49-F238E27FC236}">
                          <a16:creationId xmlns:a16="http://schemas.microsoft.com/office/drawing/2014/main" xmlns="" id="{A42DBACE-F554-418A-91F3-D0CD1C173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cteur droit 147">
                      <a:extLst>
                        <a:ext uri="{FF2B5EF4-FFF2-40B4-BE49-F238E27FC236}">
                          <a16:creationId xmlns:a16="http://schemas.microsoft.com/office/drawing/2014/main" xmlns="" id="{1528C580-D1A4-457F-A24A-8C859AEEA8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Connecteur droit 148">
                      <a:extLst>
                        <a:ext uri="{FF2B5EF4-FFF2-40B4-BE49-F238E27FC236}">
                          <a16:creationId xmlns:a16="http://schemas.microsoft.com/office/drawing/2014/main" xmlns="" id="{5F56C5C8-950F-4FC1-9487-80E5C0A5CB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necteur droit 149">
                      <a:extLst>
                        <a:ext uri="{FF2B5EF4-FFF2-40B4-BE49-F238E27FC236}">
                          <a16:creationId xmlns:a16="http://schemas.microsoft.com/office/drawing/2014/main" xmlns="" id="{568EEF0E-4135-4203-A9B1-1EADA4CF04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onnecteur droit 150">
                      <a:extLst>
                        <a:ext uri="{FF2B5EF4-FFF2-40B4-BE49-F238E27FC236}">
                          <a16:creationId xmlns:a16="http://schemas.microsoft.com/office/drawing/2014/main" xmlns="" id="{3CF0EBB2-C7BC-4335-9606-220A0FB74A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843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>
                      <a:extLst>
                        <a:ext uri="{FF2B5EF4-FFF2-40B4-BE49-F238E27FC236}">
                          <a16:creationId xmlns:a16="http://schemas.microsoft.com/office/drawing/2014/main" xmlns="" id="{7789553C-B3B7-46ED-A4BB-3AF36C4C5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Connecteur droit 142">
                    <a:extLst>
                      <a:ext uri="{FF2B5EF4-FFF2-40B4-BE49-F238E27FC236}">
                        <a16:creationId xmlns:a16="http://schemas.microsoft.com/office/drawing/2014/main" xmlns="" id="{E720B382-A85A-41B9-8EAE-318005880381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9" name="Connecteur droit avec flèche 138">
                <a:extLst>
                  <a:ext uri="{FF2B5EF4-FFF2-40B4-BE49-F238E27FC236}">
                    <a16:creationId xmlns:a16="http://schemas.microsoft.com/office/drawing/2014/main" xmlns="" id="{4503A0FD-1591-429B-9AC9-58FB4C7F198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4244BC2-66AD-4477-8883-DCDAAEE27B08}"/>
              </a:ext>
            </a:extLst>
          </p:cNvPr>
          <p:cNvGrpSpPr/>
          <p:nvPr/>
        </p:nvGrpSpPr>
        <p:grpSpPr>
          <a:xfrm>
            <a:off x="5754712" y="3918883"/>
            <a:ext cx="794759" cy="107879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F670C61F-33EE-4D4E-B943-26059C3FC51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F89B840D-5705-45D5-BFFB-05B5402993F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-6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E3CEA4C-D193-44D6-8B33-90B0DE5C36DE}"/>
              </a:ext>
            </a:extLst>
          </p:cNvPr>
          <p:cNvGrpSpPr/>
          <p:nvPr/>
        </p:nvGrpSpPr>
        <p:grpSpPr>
          <a:xfrm>
            <a:off x="9318940" y="3926464"/>
            <a:ext cx="794759" cy="1078790"/>
            <a:chOff x="1540713" y="1248465"/>
            <a:chExt cx="2409825" cy="3288186"/>
          </a:xfrm>
        </p:grpSpPr>
        <p:sp>
          <p:nvSpPr>
            <p:cNvPr id="43" name="Rectangle : coins arrondis 1">
              <a:extLst>
                <a:ext uri="{FF2B5EF4-FFF2-40B4-BE49-F238E27FC236}">
                  <a16:creationId xmlns:a16="http://schemas.microsoft.com/office/drawing/2014/main" xmlns="" id="{6E8DC8D7-5E74-4951-8645-5E49A46520C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DED764E-8889-4822-A384-A7BEA45ADEA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D3946B6-9C1D-41AB-80AB-80C104B3666F}"/>
              </a:ext>
            </a:extLst>
          </p:cNvPr>
          <p:cNvGrpSpPr/>
          <p:nvPr/>
        </p:nvGrpSpPr>
        <p:grpSpPr>
          <a:xfrm>
            <a:off x="3786548" y="3907090"/>
            <a:ext cx="858280" cy="1078790"/>
            <a:chOff x="1348108" y="1248465"/>
            <a:chExt cx="2602430" cy="3288186"/>
          </a:xfrm>
        </p:grpSpPr>
        <p:sp>
          <p:nvSpPr>
            <p:cNvPr id="49" name="Rectangle : coins arrondis 1">
              <a:extLst>
                <a:ext uri="{FF2B5EF4-FFF2-40B4-BE49-F238E27FC236}">
                  <a16:creationId xmlns:a16="http://schemas.microsoft.com/office/drawing/2014/main" xmlns="" id="{A7E980FA-776E-4AC1-96DA-F304A0012442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86D1807-805C-493A-B3B2-207EB521F5ED}"/>
                </a:ext>
              </a:extLst>
            </p:cNvPr>
            <p:cNvSpPr txBox="1"/>
            <p:nvPr/>
          </p:nvSpPr>
          <p:spPr>
            <a:xfrm>
              <a:off x="1348108" y="1996101"/>
              <a:ext cx="2602430" cy="178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+18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0D3286-AA73-4C82-AB37-B6E716F05CD8}"/>
              </a:ext>
            </a:extLst>
          </p:cNvPr>
          <p:cNvGrpSpPr/>
          <p:nvPr/>
        </p:nvGrpSpPr>
        <p:grpSpPr>
          <a:xfrm>
            <a:off x="346503" y="3136102"/>
            <a:ext cx="794759" cy="1078790"/>
            <a:chOff x="1540713" y="1248465"/>
            <a:chExt cx="2409825" cy="3288186"/>
          </a:xfrm>
        </p:grpSpPr>
        <p:sp>
          <p:nvSpPr>
            <p:cNvPr id="52" name="Rectangle : coins arrondis 1">
              <a:extLst>
                <a:ext uri="{FF2B5EF4-FFF2-40B4-BE49-F238E27FC236}">
                  <a16:creationId xmlns:a16="http://schemas.microsoft.com/office/drawing/2014/main" xmlns="" id="{3ECE7266-7138-42A5-BC5F-7D6A44E93FF7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8578CEB8-2653-49F1-8667-53897535701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72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47BE3B4-6FBD-4512-908F-584EBC5B120B}"/>
              </a:ext>
            </a:extLst>
          </p:cNvPr>
          <p:cNvGrpSpPr/>
          <p:nvPr/>
        </p:nvGrpSpPr>
        <p:grpSpPr>
          <a:xfrm>
            <a:off x="1740264" y="3918883"/>
            <a:ext cx="847599" cy="1086371"/>
            <a:chOff x="1740264" y="3918883"/>
            <a:chExt cx="847599" cy="1086371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5DF6A24A-4F6C-4A0E-B3FF-C7A7B402B483}"/>
                </a:ext>
              </a:extLst>
            </p:cNvPr>
            <p:cNvSpPr/>
            <p:nvPr/>
          </p:nvSpPr>
          <p:spPr>
            <a:xfrm>
              <a:off x="1793104" y="3918883"/>
              <a:ext cx="794759" cy="1086371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721498EA-3049-4E1C-8CB2-227908AAAB31}"/>
                </a:ext>
              </a:extLst>
            </p:cNvPr>
            <p:cNvSpPr txBox="1"/>
            <p:nvPr/>
          </p:nvSpPr>
          <p:spPr>
            <a:xfrm>
              <a:off x="1740264" y="4106094"/>
              <a:ext cx="794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</a:t>
              </a:r>
              <a:r>
                <a:rPr lang="fr-FR" sz="3200" dirty="0"/>
                <a:t>12</a:t>
              </a: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9E238F8E-F089-46C7-AEAB-5912D2AACD0B}"/>
              </a:ext>
            </a:extLst>
          </p:cNvPr>
          <p:cNvSpPr txBox="1"/>
          <p:nvPr/>
        </p:nvSpPr>
        <p:spPr>
          <a:xfrm>
            <a:off x="438232" y="2530812"/>
            <a:ext cx="1140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60</a:t>
            </a:r>
            <a:r>
              <a:rPr lang="fr-FR" sz="2000" dirty="0"/>
              <a:t>   </a:t>
            </a:r>
            <a:r>
              <a:rPr lang="fr-FR" sz="2400" dirty="0"/>
              <a:t>61   62 </a:t>
            </a:r>
            <a:r>
              <a:rPr lang="fr-FR" sz="1600" dirty="0"/>
              <a:t>  </a:t>
            </a:r>
            <a:r>
              <a:rPr lang="fr-FR" sz="2400" dirty="0"/>
              <a:t>63 </a:t>
            </a:r>
            <a:r>
              <a:rPr lang="fr-FR" sz="2000" dirty="0"/>
              <a:t>  </a:t>
            </a:r>
            <a:r>
              <a:rPr lang="fr-FR" sz="2400" dirty="0"/>
              <a:t>64   65   66 </a:t>
            </a:r>
            <a:r>
              <a:rPr lang="fr-FR" sz="2000" dirty="0"/>
              <a:t>  </a:t>
            </a:r>
            <a:r>
              <a:rPr lang="fr-FR" sz="2400" dirty="0"/>
              <a:t>67 </a:t>
            </a:r>
            <a:r>
              <a:rPr lang="fr-FR" sz="2000" dirty="0"/>
              <a:t>  </a:t>
            </a:r>
            <a:r>
              <a:rPr lang="fr-FR" sz="2400" dirty="0"/>
              <a:t>68   69  70   71   72 </a:t>
            </a:r>
            <a:r>
              <a:rPr lang="fr-FR" sz="1600" dirty="0"/>
              <a:t>  </a:t>
            </a:r>
            <a:r>
              <a:rPr lang="fr-FR" sz="2400" dirty="0"/>
              <a:t>73 </a:t>
            </a:r>
            <a:r>
              <a:rPr lang="fr-FR" sz="2000" dirty="0"/>
              <a:t>  </a:t>
            </a:r>
            <a:r>
              <a:rPr lang="fr-FR" sz="2400" dirty="0"/>
              <a:t>74   75  76 </a:t>
            </a:r>
            <a:r>
              <a:rPr lang="fr-FR" sz="1600" dirty="0"/>
              <a:t>  </a:t>
            </a:r>
            <a:r>
              <a:rPr lang="fr-FR" sz="2400" dirty="0"/>
              <a:t>77 </a:t>
            </a:r>
            <a:r>
              <a:rPr lang="fr-FR" sz="2000" dirty="0"/>
              <a:t>  </a:t>
            </a:r>
            <a:r>
              <a:rPr lang="fr-FR" sz="2400" dirty="0"/>
              <a:t>78   79  80   81</a:t>
            </a:r>
          </a:p>
          <a:p>
            <a:endParaRPr lang="fr-FR" sz="2400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C336EF2-BE00-4F06-8B78-0147D317EFD3}"/>
              </a:ext>
            </a:extLst>
          </p:cNvPr>
          <p:cNvGrpSpPr/>
          <p:nvPr/>
        </p:nvGrpSpPr>
        <p:grpSpPr>
          <a:xfrm>
            <a:off x="7547174" y="3935881"/>
            <a:ext cx="794759" cy="1078790"/>
            <a:chOff x="1540713" y="1248465"/>
            <a:chExt cx="2409825" cy="3288186"/>
          </a:xfrm>
        </p:grpSpPr>
        <p:sp>
          <p:nvSpPr>
            <p:cNvPr id="57" name="Rectangle : coins arrondis 1">
              <a:extLst>
                <a:ext uri="{FF2B5EF4-FFF2-40B4-BE49-F238E27FC236}">
                  <a16:creationId xmlns:a16="http://schemas.microsoft.com/office/drawing/2014/main" xmlns="" id="{0E223717-70D5-483F-8711-F69CDB586981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7942AF8D-59E8-4A78-85C4-577411DD3295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1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s’entraîner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1603" y="698228"/>
            <a:ext cx="10817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a trois boîtes de 6 œufs. </a:t>
            </a:r>
          </a:p>
          <a:p>
            <a:r>
              <a:rPr lang="fr-FR" sz="3200" dirty="0"/>
              <a:t>Elle veut les ranger dans des boîtes de 10 œufs.</a:t>
            </a:r>
          </a:p>
          <a:p>
            <a:r>
              <a:rPr lang="fr-FR" sz="3200" b="1" dirty="0"/>
              <a:t>Combien de boîtes la fermière </a:t>
            </a:r>
            <a:r>
              <a:rPr lang="fr-FR" sz="3200" b="1" dirty="0" err="1"/>
              <a:t>doit-elle</a:t>
            </a:r>
            <a:r>
              <a:rPr lang="fr-FR" sz="3200" b="1" dirty="0"/>
              <a:t> avoir pour ranger tous les œufs 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963359" y="938"/>
            <a:ext cx="826643" cy="78842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58468F10-48B5-4B62-BF8D-9AA6E80EF8BC}"/>
              </a:ext>
            </a:extLst>
          </p:cNvPr>
          <p:cNvGrpSpPr/>
          <p:nvPr/>
        </p:nvGrpSpPr>
        <p:grpSpPr>
          <a:xfrm>
            <a:off x="2307898" y="2677260"/>
            <a:ext cx="1042892" cy="1549006"/>
            <a:chOff x="1594874" y="2355810"/>
            <a:chExt cx="1292611" cy="2131974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8F1F42EC-0D38-4750-9711-8CBA33025EC5}"/>
                </a:ext>
              </a:extLst>
            </p:cNvPr>
            <p:cNvGrpSpPr/>
            <p:nvPr/>
          </p:nvGrpSpPr>
          <p:grpSpPr>
            <a:xfrm>
              <a:off x="1674599" y="2355810"/>
              <a:ext cx="990520" cy="1641045"/>
              <a:chOff x="661481" y="2541849"/>
              <a:chExt cx="990520" cy="1641045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xmlns="" id="{350A0D4D-4670-4783-9584-36C7626989FE}"/>
                  </a:ext>
                </a:extLst>
              </p:cNvPr>
              <p:cNvGrpSpPr/>
              <p:nvPr/>
            </p:nvGrpSpPr>
            <p:grpSpPr>
              <a:xfrm>
                <a:off x="661481" y="2541849"/>
                <a:ext cx="990520" cy="1641045"/>
                <a:chOff x="661481" y="2541849"/>
                <a:chExt cx="990520" cy="1641045"/>
              </a:xfrm>
            </p:grpSpPr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xmlns="" id="{BAA3DD98-A4C0-4194-9F15-8FFB507F5513}"/>
                    </a:ext>
                  </a:extLst>
                </p:cNvPr>
                <p:cNvGrpSpPr/>
                <p:nvPr/>
              </p:nvGrpSpPr>
              <p:grpSpPr>
                <a:xfrm rot="5400000">
                  <a:off x="702364" y="2707261"/>
                  <a:ext cx="948147" cy="826543"/>
                  <a:chOff x="1654851" y="8455577"/>
                  <a:chExt cx="1413807" cy="982138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98424D5D-6263-43C3-9DF4-8F51A8A2E2BC}"/>
                      </a:ext>
                    </a:extLst>
                  </p:cNvPr>
                  <p:cNvSpPr/>
                  <p:nvPr/>
                </p:nvSpPr>
                <p:spPr>
                  <a:xfrm>
                    <a:off x="1654851" y="8455577"/>
                    <a:ext cx="600075" cy="39766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xmlns="" id="{C6C954F1-9684-49F6-BF48-BDF638B03611}"/>
                      </a:ext>
                    </a:extLst>
                  </p:cNvPr>
                  <p:cNvSpPr/>
                  <p:nvPr/>
                </p:nvSpPr>
                <p:spPr>
                  <a:xfrm>
                    <a:off x="2440701" y="9040046"/>
                    <a:ext cx="600075" cy="397669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xmlns="" id="{FF3EE175-70E9-4320-A088-058FA2C8BEF2}"/>
                      </a:ext>
                    </a:extLst>
                  </p:cNvPr>
                  <p:cNvSpPr/>
                  <p:nvPr/>
                </p:nvSpPr>
                <p:spPr>
                  <a:xfrm>
                    <a:off x="1665750" y="9026155"/>
                    <a:ext cx="612579" cy="41156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41EA75AA-5E4B-4E47-A211-B07034C2AEDA}"/>
                      </a:ext>
                    </a:extLst>
                  </p:cNvPr>
                  <p:cNvSpPr/>
                  <p:nvPr/>
                </p:nvSpPr>
                <p:spPr>
                  <a:xfrm>
                    <a:off x="2440700" y="8463607"/>
                    <a:ext cx="627958" cy="39766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8B9857E4-9751-4E3C-B202-FEA35161F252}"/>
                    </a:ext>
                  </a:extLst>
                </p:cNvPr>
                <p:cNvSpPr/>
                <p:nvPr/>
              </p:nvSpPr>
              <p:spPr>
                <a:xfrm>
                  <a:off x="661481" y="2541849"/>
                  <a:ext cx="990520" cy="164104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xmlns="" id="{03AEB87F-CC98-47FD-B4F6-F49399D95DA0}"/>
                  </a:ext>
                </a:extLst>
              </p:cNvPr>
              <p:cNvGrpSpPr/>
              <p:nvPr/>
            </p:nvGrpSpPr>
            <p:grpSpPr>
              <a:xfrm rot="5400000">
                <a:off x="972450" y="3471232"/>
                <a:ext cx="407973" cy="826543"/>
                <a:chOff x="1654851" y="8455577"/>
                <a:chExt cx="623478" cy="98213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316CBF87-4680-474C-8BC8-6BB1895AF9C4}"/>
                    </a:ext>
                  </a:extLst>
                </p:cNvPr>
                <p:cNvSpPr/>
                <p:nvPr/>
              </p:nvSpPr>
              <p:spPr>
                <a:xfrm>
                  <a:off x="1654851" y="8455577"/>
                  <a:ext cx="600075" cy="39766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D2867F5C-B98B-479F-ACAC-32950DBEAE25}"/>
                    </a:ext>
                  </a:extLst>
                </p:cNvPr>
                <p:cNvSpPr/>
                <p:nvPr/>
              </p:nvSpPr>
              <p:spPr>
                <a:xfrm>
                  <a:off x="1665750" y="9026155"/>
                  <a:ext cx="612579" cy="4115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0D0B2AD5-6A04-43A2-92AC-B2174147282D}"/>
                </a:ext>
              </a:extLst>
            </p:cNvPr>
            <p:cNvSpPr txBox="1"/>
            <p:nvPr/>
          </p:nvSpPr>
          <p:spPr>
            <a:xfrm>
              <a:off x="1594874" y="3979454"/>
              <a:ext cx="1292611" cy="50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12+6=18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48CAF75B-D33C-4DF8-850B-70A4A306C12A}"/>
              </a:ext>
            </a:extLst>
          </p:cNvPr>
          <p:cNvGrpSpPr/>
          <p:nvPr/>
        </p:nvGrpSpPr>
        <p:grpSpPr>
          <a:xfrm>
            <a:off x="530745" y="2664464"/>
            <a:ext cx="741904" cy="1462021"/>
            <a:chOff x="490955" y="2358555"/>
            <a:chExt cx="990520" cy="1993131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45B744A5-419F-4332-B3D6-9E0F68F2EBB3}"/>
                </a:ext>
              </a:extLst>
            </p:cNvPr>
            <p:cNvSpPr txBox="1"/>
            <p:nvPr/>
          </p:nvSpPr>
          <p:spPr>
            <a:xfrm>
              <a:off x="590894" y="3982354"/>
              <a:ext cx="883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6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xmlns="" id="{6F4FDCB7-2B7E-476C-AF17-4A8572FC69C2}"/>
                </a:ext>
              </a:extLst>
            </p:cNvPr>
            <p:cNvGrpSpPr/>
            <p:nvPr/>
          </p:nvGrpSpPr>
          <p:grpSpPr>
            <a:xfrm>
              <a:off x="490955" y="2358555"/>
              <a:ext cx="990520" cy="1641045"/>
              <a:chOff x="537228" y="2363222"/>
              <a:chExt cx="990520" cy="1641045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xmlns="" id="{3DD05D40-3404-4D4A-B073-8D04382D39E1}"/>
                  </a:ext>
                </a:extLst>
              </p:cNvPr>
              <p:cNvGrpSpPr/>
              <p:nvPr/>
            </p:nvGrpSpPr>
            <p:grpSpPr>
              <a:xfrm>
                <a:off x="537228" y="2363222"/>
                <a:ext cx="990520" cy="1641045"/>
                <a:chOff x="506618" y="2355810"/>
                <a:chExt cx="990520" cy="1641045"/>
              </a:xfrm>
            </p:grpSpPr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xmlns="" id="{A0AC0E38-0B15-4AC0-A302-85D1FC69CF00}"/>
                    </a:ext>
                  </a:extLst>
                </p:cNvPr>
                <p:cNvGrpSpPr/>
                <p:nvPr/>
              </p:nvGrpSpPr>
              <p:grpSpPr>
                <a:xfrm>
                  <a:off x="506618" y="2355810"/>
                  <a:ext cx="990520" cy="1641045"/>
                  <a:chOff x="661481" y="2541849"/>
                  <a:chExt cx="990520" cy="1641045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id="{D1A9AE16-A521-4B9D-B4CC-393EC1405A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0939" y="2685997"/>
                    <a:ext cx="410816" cy="346359"/>
                  </a:xfrm>
                  <a:prstGeom prst="rect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id="{B2261FD8-4297-43FD-83F6-F9F136D54151}"/>
                      </a:ext>
                    </a:extLst>
                  </p:cNvPr>
                  <p:cNvSpPr/>
                  <p:nvPr/>
                </p:nvSpPr>
                <p:spPr>
                  <a:xfrm>
                    <a:off x="661481" y="2541849"/>
                    <a:ext cx="990520" cy="1641045"/>
                  </a:xfrm>
                  <a:prstGeom prst="rect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B56FFC3A-B563-4A8A-A000-A6FEBD1CDB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6620" y="3201513"/>
                    <a:ext cx="410816" cy="346359"/>
                  </a:xfrm>
                  <a:prstGeom prst="rect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C65B2D59-18AB-4B86-8856-7E55957E15A3}"/>
                    </a:ext>
                  </a:extLst>
                </p:cNvPr>
                <p:cNvSpPr/>
                <p:nvPr/>
              </p:nvSpPr>
              <p:spPr>
                <a:xfrm rot="5400000">
                  <a:off x="1050073" y="2496168"/>
                  <a:ext cx="410816" cy="346359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E3F5BC8-710D-4766-8666-FF472E45B7E5}"/>
                  </a:ext>
                </a:extLst>
              </p:cNvPr>
              <p:cNvSpPr/>
              <p:nvPr/>
            </p:nvSpPr>
            <p:spPr>
              <a:xfrm rot="5400000">
                <a:off x="1066192" y="3022702"/>
                <a:ext cx="410816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C8F2F1C-0C30-45F4-B078-9B23940B0000}"/>
                  </a:ext>
                </a:extLst>
              </p:cNvPr>
              <p:cNvSpPr/>
              <p:nvPr/>
            </p:nvSpPr>
            <p:spPr>
              <a:xfrm rot="5400000">
                <a:off x="596742" y="3536584"/>
                <a:ext cx="410816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9FC6591-DC0C-4B3C-B1E9-14DE4D5DAA06}"/>
                  </a:ext>
                </a:extLst>
              </p:cNvPr>
              <p:cNvSpPr/>
              <p:nvPr/>
            </p:nvSpPr>
            <p:spPr>
              <a:xfrm rot="5400000">
                <a:off x="1065907" y="3536808"/>
                <a:ext cx="438598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B2D8614D-46D6-42B8-8888-813FB0554E3C}"/>
              </a:ext>
            </a:extLst>
          </p:cNvPr>
          <p:cNvGrpSpPr/>
          <p:nvPr/>
        </p:nvGrpSpPr>
        <p:grpSpPr>
          <a:xfrm>
            <a:off x="1315257" y="2677260"/>
            <a:ext cx="992640" cy="1549991"/>
            <a:chOff x="1564132" y="2355810"/>
            <a:chExt cx="1203518" cy="2131551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xmlns="" id="{09AE6F02-97E4-4F8E-A72F-460CC2B7C61C}"/>
                </a:ext>
              </a:extLst>
            </p:cNvPr>
            <p:cNvGrpSpPr/>
            <p:nvPr/>
          </p:nvGrpSpPr>
          <p:grpSpPr>
            <a:xfrm>
              <a:off x="1674599" y="2355810"/>
              <a:ext cx="990520" cy="1641045"/>
              <a:chOff x="661481" y="2541849"/>
              <a:chExt cx="990520" cy="1641045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88596A0A-3CAA-4AC1-80D0-28FF2EFDB085}"/>
                  </a:ext>
                </a:extLst>
              </p:cNvPr>
              <p:cNvGrpSpPr/>
              <p:nvPr/>
            </p:nvGrpSpPr>
            <p:grpSpPr>
              <a:xfrm>
                <a:off x="661481" y="2541849"/>
                <a:ext cx="990520" cy="1641045"/>
                <a:chOff x="661481" y="2541849"/>
                <a:chExt cx="990520" cy="1641045"/>
              </a:xfrm>
            </p:grpSpPr>
            <p:grpSp>
              <p:nvGrpSpPr>
                <p:cNvPr id="52" name="Groupe 51">
                  <a:extLst>
                    <a:ext uri="{FF2B5EF4-FFF2-40B4-BE49-F238E27FC236}">
                      <a16:creationId xmlns:a16="http://schemas.microsoft.com/office/drawing/2014/main" xmlns="" id="{F16394DE-6E17-4000-B30A-569023EAE101}"/>
                    </a:ext>
                  </a:extLst>
                </p:cNvPr>
                <p:cNvGrpSpPr/>
                <p:nvPr/>
              </p:nvGrpSpPr>
              <p:grpSpPr>
                <a:xfrm rot="5400000">
                  <a:off x="702364" y="2707261"/>
                  <a:ext cx="948147" cy="826543"/>
                  <a:chOff x="1654851" y="8455577"/>
                  <a:chExt cx="1413807" cy="982138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6D22DBED-909E-4BF0-A2C3-2A7F1B1720A7}"/>
                      </a:ext>
                    </a:extLst>
                  </p:cNvPr>
                  <p:cNvSpPr/>
                  <p:nvPr/>
                </p:nvSpPr>
                <p:spPr>
                  <a:xfrm>
                    <a:off x="1654851" y="8455577"/>
                    <a:ext cx="600075" cy="397667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rgbClr val="D549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8E42EB68-04B4-415F-A130-F447381A94D5}"/>
                      </a:ext>
                    </a:extLst>
                  </p:cNvPr>
                  <p:cNvSpPr/>
                  <p:nvPr/>
                </p:nvSpPr>
                <p:spPr>
                  <a:xfrm>
                    <a:off x="2440701" y="9040046"/>
                    <a:ext cx="600075" cy="397669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43669DA3-BC43-4451-8236-25110F36EA17}"/>
                      </a:ext>
                    </a:extLst>
                  </p:cNvPr>
                  <p:cNvSpPr/>
                  <p:nvPr/>
                </p:nvSpPr>
                <p:spPr>
                  <a:xfrm>
                    <a:off x="1665750" y="9026155"/>
                    <a:ext cx="612579" cy="411560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8DE44E28-A4A8-4451-81A1-819E24CD9EF6}"/>
                      </a:ext>
                    </a:extLst>
                  </p:cNvPr>
                  <p:cNvSpPr/>
                  <p:nvPr/>
                </p:nvSpPr>
                <p:spPr>
                  <a:xfrm>
                    <a:off x="2440700" y="8463607"/>
                    <a:ext cx="627958" cy="397667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AD91D4E6-7B7E-4056-9FC0-74C26A1BFF11}"/>
                    </a:ext>
                  </a:extLst>
                </p:cNvPr>
                <p:cNvSpPr/>
                <p:nvPr/>
              </p:nvSpPr>
              <p:spPr>
                <a:xfrm>
                  <a:off x="661481" y="2541849"/>
                  <a:ext cx="990520" cy="164104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xmlns="" id="{C3BE8A9A-8275-48AD-8ED1-412EEDB05734}"/>
                  </a:ext>
                </a:extLst>
              </p:cNvPr>
              <p:cNvGrpSpPr/>
              <p:nvPr/>
            </p:nvGrpSpPr>
            <p:grpSpPr>
              <a:xfrm rot="5400000">
                <a:off x="972450" y="3471232"/>
                <a:ext cx="407973" cy="826543"/>
                <a:chOff x="1654851" y="8455577"/>
                <a:chExt cx="623478" cy="98213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A0429F69-0C3F-4746-9C22-278152477D76}"/>
                    </a:ext>
                  </a:extLst>
                </p:cNvPr>
                <p:cNvSpPr/>
                <p:nvPr/>
              </p:nvSpPr>
              <p:spPr>
                <a:xfrm>
                  <a:off x="1654851" y="8455577"/>
                  <a:ext cx="600075" cy="39766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9D5CF504-2A34-4BEA-8BA6-24A42286439B}"/>
                    </a:ext>
                  </a:extLst>
                </p:cNvPr>
                <p:cNvSpPr/>
                <p:nvPr/>
              </p:nvSpPr>
              <p:spPr>
                <a:xfrm>
                  <a:off x="1665750" y="9026155"/>
                  <a:ext cx="612579" cy="4115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53903DA3-564A-4B77-84E3-F0CBF7F41F41}"/>
                </a:ext>
              </a:extLst>
            </p:cNvPr>
            <p:cNvSpPr txBox="1"/>
            <p:nvPr/>
          </p:nvSpPr>
          <p:spPr>
            <a:xfrm>
              <a:off x="1564132" y="3979455"/>
              <a:ext cx="1203518" cy="50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6+6=12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98A368-675A-422D-B409-0ABB3A98C08C}"/>
              </a:ext>
            </a:extLst>
          </p:cNvPr>
          <p:cNvSpPr txBox="1"/>
          <p:nvPr/>
        </p:nvSpPr>
        <p:spPr>
          <a:xfrm>
            <a:off x="3262495" y="3008821"/>
            <a:ext cx="216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18 œufs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endParaRPr lang="fr-FR" sz="32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66C7489-2D59-4F37-8DB6-613EB88BA16C}"/>
              </a:ext>
            </a:extLst>
          </p:cNvPr>
          <p:cNvGrpSpPr/>
          <p:nvPr/>
        </p:nvGrpSpPr>
        <p:grpSpPr>
          <a:xfrm>
            <a:off x="5103780" y="2328814"/>
            <a:ext cx="1559668" cy="2246511"/>
            <a:chOff x="5103780" y="2328814"/>
            <a:chExt cx="1559668" cy="224651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A8DB61BA-39D5-4492-9133-E9BE5838DACA}"/>
                </a:ext>
              </a:extLst>
            </p:cNvPr>
            <p:cNvGrpSpPr/>
            <p:nvPr/>
          </p:nvGrpSpPr>
          <p:grpSpPr>
            <a:xfrm>
              <a:off x="5496268" y="2328814"/>
              <a:ext cx="762556" cy="1660374"/>
              <a:chOff x="4791938" y="2728581"/>
              <a:chExt cx="762556" cy="1660374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xmlns="" id="{036E07C6-D793-48A5-9FD7-64A87E25864C}"/>
                  </a:ext>
                </a:extLst>
              </p:cNvPr>
              <p:cNvGrpSpPr/>
              <p:nvPr/>
            </p:nvGrpSpPr>
            <p:grpSpPr>
              <a:xfrm>
                <a:off x="4791938" y="2728581"/>
                <a:ext cx="762556" cy="1660374"/>
                <a:chOff x="537228" y="2363222"/>
                <a:chExt cx="983129" cy="2853481"/>
              </a:xfrm>
            </p:grpSpPr>
            <p:grpSp>
              <p:nvGrpSpPr>
                <p:cNvPr id="61" name="Groupe 60">
                  <a:extLst>
                    <a:ext uri="{FF2B5EF4-FFF2-40B4-BE49-F238E27FC236}">
                      <a16:creationId xmlns:a16="http://schemas.microsoft.com/office/drawing/2014/main" xmlns="" id="{A83443B9-5B02-443F-9198-4F32C4EAABD5}"/>
                    </a:ext>
                  </a:extLst>
                </p:cNvPr>
                <p:cNvGrpSpPr/>
                <p:nvPr/>
              </p:nvGrpSpPr>
              <p:grpSpPr>
                <a:xfrm>
                  <a:off x="537228" y="2363222"/>
                  <a:ext cx="983129" cy="2853481"/>
                  <a:chOff x="506618" y="2355810"/>
                  <a:chExt cx="983129" cy="2853481"/>
                </a:xfrm>
              </p:grpSpPr>
              <p:grpSp>
                <p:nvGrpSpPr>
                  <p:cNvPr id="65" name="Groupe 64">
                    <a:extLst>
                      <a:ext uri="{FF2B5EF4-FFF2-40B4-BE49-F238E27FC236}">
                        <a16:creationId xmlns:a16="http://schemas.microsoft.com/office/drawing/2014/main" xmlns="" id="{4DFA7039-6B43-4B38-85EF-9B832EBD39F1}"/>
                      </a:ext>
                    </a:extLst>
                  </p:cNvPr>
                  <p:cNvGrpSpPr/>
                  <p:nvPr/>
                </p:nvGrpSpPr>
                <p:grpSpPr>
                  <a:xfrm>
                    <a:off x="506618" y="2355810"/>
                    <a:ext cx="983129" cy="2853481"/>
                    <a:chOff x="661481" y="2541849"/>
                    <a:chExt cx="983129" cy="2853481"/>
                  </a:xfrm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xmlns="" id="{BFC1423B-6858-4DA5-A90C-2EA402CF89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30939" y="2685997"/>
                      <a:ext cx="410816" cy="346359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xmlns="" id="{0ABDE4B7-9761-4887-A7F5-015337E31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81" y="2541849"/>
                      <a:ext cx="983129" cy="2853481"/>
                    </a:xfrm>
                    <a:prstGeom prst="rect">
                      <a:avLst/>
                    </a:prstGeom>
                    <a:noFill/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xmlns="" id="{4EFFA47D-E99D-420E-A657-5B91201E338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26620" y="3201513"/>
                      <a:ext cx="410816" cy="346359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xmlns="" id="{FC036C59-5679-4F82-BD35-AF88618C3F4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00423" y="4274599"/>
                      <a:ext cx="410816" cy="346359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xmlns="" id="{FE510339-AFCF-4A6C-B05E-CCE4DB9509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50073" y="2496168"/>
                    <a:ext cx="410816" cy="346359"/>
                  </a:xfrm>
                  <a:prstGeom prst="rect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0F99EFAE-9E5E-47DC-B99C-E4D429F7F330}"/>
                    </a:ext>
                  </a:extLst>
                </p:cNvPr>
                <p:cNvSpPr/>
                <p:nvPr/>
              </p:nvSpPr>
              <p:spPr>
                <a:xfrm rot="5400000">
                  <a:off x="1066192" y="3022702"/>
                  <a:ext cx="410816" cy="346359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72490453-A663-4A7B-927A-037975BA9691}"/>
                    </a:ext>
                  </a:extLst>
                </p:cNvPr>
                <p:cNvSpPr/>
                <p:nvPr/>
              </p:nvSpPr>
              <p:spPr>
                <a:xfrm rot="5400000">
                  <a:off x="600659" y="3553982"/>
                  <a:ext cx="410816" cy="346359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85C31A36-B548-4AAB-91C2-6FC7F6B0A471}"/>
                    </a:ext>
                  </a:extLst>
                </p:cNvPr>
                <p:cNvSpPr/>
                <p:nvPr/>
              </p:nvSpPr>
              <p:spPr>
                <a:xfrm rot="5400000">
                  <a:off x="1058983" y="4091658"/>
                  <a:ext cx="410816" cy="34635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0BB813C0-DE87-4BB9-B5D9-90E9EECBA760}"/>
                    </a:ext>
                  </a:extLst>
                </p:cNvPr>
                <p:cNvSpPr/>
                <p:nvPr/>
              </p:nvSpPr>
              <p:spPr>
                <a:xfrm rot="5400000">
                  <a:off x="576170" y="4684149"/>
                  <a:ext cx="410816" cy="34635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00D04EDA-B9C6-45B4-9642-6FE9903865E7}"/>
                    </a:ext>
                  </a:extLst>
                </p:cNvPr>
                <p:cNvSpPr/>
                <p:nvPr/>
              </p:nvSpPr>
              <p:spPr>
                <a:xfrm rot="5400000">
                  <a:off x="1064727" y="4684149"/>
                  <a:ext cx="438599" cy="34635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65E229DD-11AF-4774-9092-AA213711981B}"/>
                  </a:ext>
                </a:extLst>
              </p:cNvPr>
              <p:cNvSpPr/>
              <p:nvPr/>
            </p:nvSpPr>
            <p:spPr>
              <a:xfrm rot="5400000">
                <a:off x="5223345" y="3375630"/>
                <a:ext cx="239044" cy="268651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292FD99D-E29B-433B-9F23-BF99B62C5189}"/>
                </a:ext>
              </a:extLst>
            </p:cNvPr>
            <p:cNvSpPr txBox="1"/>
            <p:nvPr/>
          </p:nvSpPr>
          <p:spPr>
            <a:xfrm>
              <a:off x="5103780" y="3990550"/>
              <a:ext cx="1559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10 œufs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6F08C697-CCBB-4E7D-BE4E-F3B9F11ADEA1}"/>
              </a:ext>
            </a:extLst>
          </p:cNvPr>
          <p:cNvGrpSpPr/>
          <p:nvPr/>
        </p:nvGrpSpPr>
        <p:grpSpPr>
          <a:xfrm>
            <a:off x="6928141" y="2323469"/>
            <a:ext cx="1559668" cy="2240894"/>
            <a:chOff x="6928141" y="2323469"/>
            <a:chExt cx="1559668" cy="2240894"/>
          </a:xfrm>
        </p:grpSpPr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xmlns="" id="{21656692-FAC2-4E0F-B244-5A9511CCD27A}"/>
                </a:ext>
              </a:extLst>
            </p:cNvPr>
            <p:cNvGrpSpPr/>
            <p:nvPr/>
          </p:nvGrpSpPr>
          <p:grpSpPr>
            <a:xfrm>
              <a:off x="7107548" y="2323469"/>
              <a:ext cx="762556" cy="1660374"/>
              <a:chOff x="4791938" y="2728581"/>
              <a:chExt cx="762556" cy="1660374"/>
            </a:xfrm>
          </p:grpSpPr>
          <p:grpSp>
            <p:nvGrpSpPr>
              <p:cNvPr id="90" name="Groupe 89">
                <a:extLst>
                  <a:ext uri="{FF2B5EF4-FFF2-40B4-BE49-F238E27FC236}">
                    <a16:creationId xmlns:a16="http://schemas.microsoft.com/office/drawing/2014/main" xmlns="" id="{C8176B6F-8C32-4103-AF94-407A9BFA7A81}"/>
                  </a:ext>
                </a:extLst>
              </p:cNvPr>
              <p:cNvGrpSpPr/>
              <p:nvPr/>
            </p:nvGrpSpPr>
            <p:grpSpPr>
              <a:xfrm>
                <a:off x="4791938" y="2728581"/>
                <a:ext cx="762556" cy="1660374"/>
                <a:chOff x="537228" y="2363222"/>
                <a:chExt cx="983129" cy="2853481"/>
              </a:xfrm>
            </p:grpSpPr>
            <p:grpSp>
              <p:nvGrpSpPr>
                <p:cNvPr id="92" name="Groupe 91">
                  <a:extLst>
                    <a:ext uri="{FF2B5EF4-FFF2-40B4-BE49-F238E27FC236}">
                      <a16:creationId xmlns:a16="http://schemas.microsoft.com/office/drawing/2014/main" xmlns="" id="{F98E46B4-4B06-4095-97B6-3CAC30C83755}"/>
                    </a:ext>
                  </a:extLst>
                </p:cNvPr>
                <p:cNvGrpSpPr/>
                <p:nvPr/>
              </p:nvGrpSpPr>
              <p:grpSpPr>
                <a:xfrm>
                  <a:off x="537228" y="2363222"/>
                  <a:ext cx="983129" cy="2853481"/>
                  <a:chOff x="506618" y="2355810"/>
                  <a:chExt cx="983129" cy="2853481"/>
                </a:xfrm>
              </p:grpSpPr>
              <p:grpSp>
                <p:nvGrpSpPr>
                  <p:cNvPr id="98" name="Groupe 97">
                    <a:extLst>
                      <a:ext uri="{FF2B5EF4-FFF2-40B4-BE49-F238E27FC236}">
                        <a16:creationId xmlns:a16="http://schemas.microsoft.com/office/drawing/2014/main" xmlns="" id="{7B6CA816-239C-450B-BE9E-91154532014C}"/>
                      </a:ext>
                    </a:extLst>
                  </p:cNvPr>
                  <p:cNvGrpSpPr/>
                  <p:nvPr/>
                </p:nvGrpSpPr>
                <p:grpSpPr>
                  <a:xfrm>
                    <a:off x="506618" y="2355810"/>
                    <a:ext cx="983129" cy="2853481"/>
                    <a:chOff x="661481" y="2541849"/>
                    <a:chExt cx="983129" cy="2853481"/>
                  </a:xfrm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xmlns="" id="{A8160183-0C10-428D-9B81-7389BE0BC51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30939" y="2685997"/>
                      <a:ext cx="410816" cy="346359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xmlns="" id="{51DCD834-8850-43D0-BDAA-ED8EABFC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81" y="2541849"/>
                      <a:ext cx="983129" cy="2853481"/>
                    </a:xfrm>
                    <a:prstGeom prst="rect">
                      <a:avLst/>
                    </a:prstGeom>
                    <a:noFill/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xmlns="" id="{EA6760D3-75CF-4C04-8184-53B6FE6E24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26620" y="3201513"/>
                      <a:ext cx="410816" cy="346359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xmlns="" id="{BA696A62-3191-4EDD-86E6-A3EB876354F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00423" y="4274599"/>
                      <a:ext cx="410816" cy="346359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798032FB-F372-474F-B4C9-9EE090E305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50073" y="2496168"/>
                    <a:ext cx="410816" cy="346359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4C092E23-4157-4F16-9B1D-10892E5A9E38}"/>
                    </a:ext>
                  </a:extLst>
                </p:cNvPr>
                <p:cNvSpPr/>
                <p:nvPr/>
              </p:nvSpPr>
              <p:spPr>
                <a:xfrm rot="5400000">
                  <a:off x="1066192" y="3022702"/>
                  <a:ext cx="410816" cy="34635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B4CF6CB-BF0D-4838-8C42-E86365B13087}"/>
                    </a:ext>
                  </a:extLst>
                </p:cNvPr>
                <p:cNvSpPr/>
                <p:nvPr/>
              </p:nvSpPr>
              <p:spPr>
                <a:xfrm rot="5400000">
                  <a:off x="600659" y="3553982"/>
                  <a:ext cx="410816" cy="34635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xmlns="" id="{68A84D5E-3FD2-4B4A-A9C8-28EE7642F60B}"/>
                    </a:ext>
                  </a:extLst>
                </p:cNvPr>
                <p:cNvSpPr/>
                <p:nvPr/>
              </p:nvSpPr>
              <p:spPr>
                <a:xfrm rot="5400000">
                  <a:off x="1058983" y="4091658"/>
                  <a:ext cx="410816" cy="34635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96DD28F-2BFA-468F-AC91-CB4D9FB1EDFC}"/>
                  </a:ext>
                </a:extLst>
              </p:cNvPr>
              <p:cNvSpPr/>
              <p:nvPr/>
            </p:nvSpPr>
            <p:spPr>
              <a:xfrm rot="5400000">
                <a:off x="5223345" y="3375630"/>
                <a:ext cx="239044" cy="2686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xmlns="" id="{E67138B0-EA6C-4BE1-BCC2-672844E798B5}"/>
                </a:ext>
              </a:extLst>
            </p:cNvPr>
            <p:cNvSpPr txBox="1"/>
            <p:nvPr/>
          </p:nvSpPr>
          <p:spPr>
            <a:xfrm>
              <a:off x="6928141" y="3979588"/>
              <a:ext cx="1559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8 œufs</a:t>
              </a:r>
            </a:p>
          </p:txBody>
        </p:sp>
      </p:grp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7A6439A1-D5DC-4EB3-ACF0-7688833AC007}"/>
              </a:ext>
            </a:extLst>
          </p:cNvPr>
          <p:cNvSpPr txBox="1"/>
          <p:nvPr/>
        </p:nvSpPr>
        <p:spPr>
          <a:xfrm>
            <a:off x="8459317" y="2930778"/>
            <a:ext cx="216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 boîtes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xmlns="" id="{61FFEC2F-3973-4DCB-A37B-4E63DDE93917}"/>
              </a:ext>
            </a:extLst>
          </p:cNvPr>
          <p:cNvSpPr txBox="1"/>
          <p:nvPr/>
        </p:nvSpPr>
        <p:spPr>
          <a:xfrm>
            <a:off x="2759741" y="4924986"/>
            <a:ext cx="815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La fermière doit avoir deux boîtes.</a:t>
            </a:r>
          </a:p>
        </p:txBody>
      </p:sp>
    </p:spTree>
    <p:extLst>
      <p:ext uri="{BB962C8B-B14F-4D97-AF65-F5344CB8AC3E}">
        <p14:creationId xmlns:p14="http://schemas.microsoft.com/office/powerpoint/2010/main" val="20041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5" grpId="0"/>
      <p:bldP spid="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six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1" t="32992" r="39685" b="34017"/>
          <a:stretch/>
        </p:blipFill>
        <p:spPr bwMode="auto">
          <a:xfrm>
            <a:off x="4545367" y="1196555"/>
            <a:ext cx="337352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5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3166" y="104069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Léo range toutes ses peluches. Il en place toujours quatre par boîte. </a:t>
            </a:r>
          </a:p>
          <a:p>
            <a:r>
              <a:rPr lang="fr-FR" sz="2800" dirty="0"/>
              <a:t>Il utilise six boîtes.</a:t>
            </a:r>
          </a:p>
          <a:p>
            <a:r>
              <a:rPr lang="fr-FR" sz="2800" b="1" dirty="0"/>
              <a:t>Combien Léo a-t-il rangé de peluches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853820" y="5092690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48B49BC-C4D4-42D4-984D-C6696BC8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4215">
            <a:off x="307681" y="148737"/>
            <a:ext cx="940623" cy="9155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335548B-D5AE-4F1F-AE50-86F41F80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7959">
            <a:off x="2320204" y="107379"/>
            <a:ext cx="940623" cy="9155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5E81EC9-DFC0-47E5-81DC-1E00B7B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73386" y="66236"/>
            <a:ext cx="940623" cy="915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1067FF0-09E2-472F-8BEC-F19858D1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09926">
            <a:off x="10091023" y="107379"/>
            <a:ext cx="940623" cy="9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842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584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douze œufs.</a:t>
            </a:r>
          </a:p>
          <a:p>
            <a:r>
              <a:rPr lang="fr-FR" sz="3200" b="1" dirty="0"/>
              <a:t>Combien de boîtes complètes peut préparer la fermière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6014" y="746337"/>
            <a:ext cx="1090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des bonds qui sont toujours de six mètres. Il a parcouru douze mètres. </a:t>
            </a:r>
            <a:r>
              <a:rPr lang="fr-FR" sz="3200" b="1" dirty="0"/>
              <a:t>Combien de bonds a-t-il fait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FBC68129-8F4C-4786-9D59-4C8A0ECBBF26}"/>
              </a:ext>
            </a:extLst>
          </p:cNvPr>
          <p:cNvGrpSpPr/>
          <p:nvPr/>
        </p:nvGrpSpPr>
        <p:grpSpPr>
          <a:xfrm>
            <a:off x="1570778" y="3626611"/>
            <a:ext cx="9947557" cy="398832"/>
            <a:chOff x="1273813" y="2229523"/>
            <a:chExt cx="9947557" cy="398832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xmlns="" id="{157A3EBE-559E-4320-8A96-BE53DA9AD816}"/>
                </a:ext>
              </a:extLst>
            </p:cNvPr>
            <p:cNvGrpSpPr/>
            <p:nvPr/>
          </p:nvGrpSpPr>
          <p:grpSpPr>
            <a:xfrm>
              <a:off x="1273813" y="2229523"/>
              <a:ext cx="9630382" cy="398832"/>
              <a:chOff x="2490281" y="515562"/>
              <a:chExt cx="7188740" cy="214012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xmlns="" id="{2A0C18B2-EB1D-4B80-82B1-60A4E7D8C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xmlns="" id="{670ACE52-DA7E-4D03-B69C-8633BD86A74F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xmlns="" id="{96C82A51-4F5D-41AC-A87D-11D454E89BE3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xmlns="" id="{424702B5-3CD8-4412-99E7-2608876785DF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xmlns="" id="{235B97FE-1B98-4B45-ABDD-89AC3636650B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xmlns="" id="{52490A51-4399-4FB2-A278-1F417545241D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xmlns="" id="{2D40015C-590B-4880-AE61-0C6C961F790B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xmlns="" id="{D849B803-4F66-401B-8256-FD390E62DB76}"/>
                </a:ext>
              </a:extLst>
            </p:cNvPr>
            <p:cNvCxnSpPr/>
            <p:nvPr/>
          </p:nvCxnSpPr>
          <p:spPr>
            <a:xfrm>
              <a:off x="10677525" y="2628349"/>
              <a:ext cx="54384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3BEEE4E-BECB-4F53-AA9F-E9F2263B482C}"/>
              </a:ext>
            </a:extLst>
          </p:cNvPr>
          <p:cNvGrpSpPr/>
          <p:nvPr/>
        </p:nvGrpSpPr>
        <p:grpSpPr>
          <a:xfrm>
            <a:off x="743542" y="1966779"/>
            <a:ext cx="10695586" cy="1659836"/>
            <a:chOff x="743542" y="1966779"/>
            <a:chExt cx="10695586" cy="165983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D95D0771-7B8F-44F4-972A-101F979FAB82}"/>
                </a:ext>
              </a:extLst>
            </p:cNvPr>
            <p:cNvGrpSpPr/>
            <p:nvPr/>
          </p:nvGrpSpPr>
          <p:grpSpPr>
            <a:xfrm>
              <a:off x="743542" y="1966779"/>
              <a:ext cx="8785827" cy="1659836"/>
              <a:chOff x="743543" y="1966779"/>
              <a:chExt cx="8729109" cy="1659836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708758E-FA90-4E05-8346-5D46309CBAA3}"/>
                  </a:ext>
                </a:extLst>
              </p:cNvPr>
              <p:cNvGrpSpPr/>
              <p:nvPr/>
            </p:nvGrpSpPr>
            <p:grpSpPr>
              <a:xfrm>
                <a:off x="3105325" y="3104260"/>
                <a:ext cx="6367327" cy="479635"/>
                <a:chOff x="2170887" y="2773268"/>
                <a:chExt cx="4603878" cy="275050"/>
              </a:xfrm>
            </p:grpSpPr>
            <p:sp>
              <p:nvSpPr>
                <p:cNvPr id="22" name="Explosion : 8 points 21">
                  <a:extLst>
                    <a:ext uri="{FF2B5EF4-FFF2-40B4-BE49-F238E27FC236}">
                      <a16:creationId xmlns:a16="http://schemas.microsoft.com/office/drawing/2014/main" xmlns="" id="{026F481C-D27B-43DE-8257-B06C44DB5A0A}"/>
                    </a:ext>
                  </a:extLst>
                </p:cNvPr>
                <p:cNvSpPr/>
                <p:nvPr/>
              </p:nvSpPr>
              <p:spPr>
                <a:xfrm>
                  <a:off x="2170887" y="2783967"/>
                  <a:ext cx="445851" cy="264351"/>
                </a:xfrm>
                <a:prstGeom prst="irregularSeal1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Explosion : 8 points 23">
                  <a:extLst>
                    <a:ext uri="{FF2B5EF4-FFF2-40B4-BE49-F238E27FC236}">
                      <a16:creationId xmlns:a16="http://schemas.microsoft.com/office/drawing/2014/main" xmlns="" id="{03A47300-7B41-4583-88A7-61F2E3D5FF24}"/>
                    </a:ext>
                  </a:extLst>
                </p:cNvPr>
                <p:cNvSpPr/>
                <p:nvPr/>
              </p:nvSpPr>
              <p:spPr>
                <a:xfrm>
                  <a:off x="3549786" y="2783966"/>
                  <a:ext cx="445851" cy="264351"/>
                </a:xfrm>
                <a:prstGeom prst="irregularSeal1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Explosion : 8 points 25">
                  <a:extLst>
                    <a:ext uri="{FF2B5EF4-FFF2-40B4-BE49-F238E27FC236}">
                      <a16:creationId xmlns:a16="http://schemas.microsoft.com/office/drawing/2014/main" xmlns="" id="{A1F57B09-9E76-4D14-B7DC-E85C89A3092C}"/>
                    </a:ext>
                  </a:extLst>
                </p:cNvPr>
                <p:cNvSpPr/>
                <p:nvPr/>
              </p:nvSpPr>
              <p:spPr>
                <a:xfrm>
                  <a:off x="4950015" y="2773269"/>
                  <a:ext cx="445851" cy="264351"/>
                </a:xfrm>
                <a:prstGeom prst="irregularSeal1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Explosion : 8 points 27">
                  <a:extLst>
                    <a:ext uri="{FF2B5EF4-FFF2-40B4-BE49-F238E27FC236}">
                      <a16:creationId xmlns:a16="http://schemas.microsoft.com/office/drawing/2014/main" xmlns="" id="{78B63423-05E5-4C2C-9E6C-32109968CEA9}"/>
                    </a:ext>
                  </a:extLst>
                </p:cNvPr>
                <p:cNvSpPr/>
                <p:nvPr/>
              </p:nvSpPr>
              <p:spPr>
                <a:xfrm>
                  <a:off x="6328914" y="2773268"/>
                  <a:ext cx="445851" cy="264351"/>
                </a:xfrm>
                <a:prstGeom prst="irregularSeal1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xmlns="" id="{7AAC5622-97C2-49EC-B6F8-36D9400DD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593697" y="2116625"/>
                <a:ext cx="1659836" cy="1360143"/>
              </a:xfrm>
              <a:prstGeom prst="rect">
                <a:avLst/>
              </a:prstGeom>
            </p:spPr>
          </p:pic>
        </p:grpSp>
        <p:sp>
          <p:nvSpPr>
            <p:cNvPr id="47" name="Explosion : 8 points 46">
              <a:extLst>
                <a:ext uri="{FF2B5EF4-FFF2-40B4-BE49-F238E27FC236}">
                  <a16:creationId xmlns:a16="http://schemas.microsoft.com/office/drawing/2014/main" xmlns="" id="{832E97B8-C9A3-4D4D-A2BA-1DF08722AAB8}"/>
                </a:ext>
              </a:extLst>
            </p:cNvPr>
            <p:cNvSpPr/>
            <p:nvPr/>
          </p:nvSpPr>
          <p:spPr>
            <a:xfrm>
              <a:off x="10818494" y="3122915"/>
              <a:ext cx="620634" cy="460978"/>
            </a:xfrm>
            <a:prstGeom prst="irregularSeal1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866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maîtresse partage équitablement une plaque de chocolat de vingt-quatre carrés entre quatre élèves.</a:t>
            </a:r>
          </a:p>
          <a:p>
            <a:r>
              <a:rPr lang="fr-FR" sz="3200" b="1" dirty="0"/>
              <a:t>Combien chaque élève aura-t-il de carrés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FF1C57-D088-4E0B-A3DA-51A9536F8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1114218" y="113660"/>
            <a:ext cx="470066" cy="733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53862FE-F1CE-4565-9BF9-28CCBB6E0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2687371" y="166816"/>
            <a:ext cx="347954" cy="543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B1FD816-9C53-47DC-8903-0F7CBB43AE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8660192" y="114105"/>
            <a:ext cx="474628" cy="7409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5C80F99-35E2-4386-AC69-0F69232C8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10026714" y="189788"/>
            <a:ext cx="347954" cy="543208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06A5485-9940-47B6-8530-3E8051BA5C77}"/>
              </a:ext>
            </a:extLst>
          </p:cNvPr>
          <p:cNvGrpSpPr/>
          <p:nvPr/>
        </p:nvGrpSpPr>
        <p:grpSpPr>
          <a:xfrm>
            <a:off x="458948" y="3581425"/>
            <a:ext cx="4764874" cy="916046"/>
            <a:chOff x="458948" y="3581425"/>
            <a:chExt cx="4764874" cy="916046"/>
          </a:xfrm>
        </p:grpSpPr>
        <p:pic>
          <p:nvPicPr>
            <p:cNvPr id="12" name="Graphique 11" descr="Homme">
              <a:extLst>
                <a:ext uri="{FF2B5EF4-FFF2-40B4-BE49-F238E27FC236}">
                  <a16:creationId xmlns:a16="http://schemas.microsoft.com/office/drawing/2014/main" xmlns="" id="{81959F2F-0184-417C-9B63-981CE5CD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8948" y="3581425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Homme">
              <a:extLst>
                <a:ext uri="{FF2B5EF4-FFF2-40B4-BE49-F238E27FC236}">
                  <a16:creationId xmlns:a16="http://schemas.microsoft.com/office/drawing/2014/main" xmlns="" id="{063DE1DF-3BD5-44A8-97CB-5C60A202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736541" y="3581425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Homme">
              <a:extLst>
                <a:ext uri="{FF2B5EF4-FFF2-40B4-BE49-F238E27FC236}">
                  <a16:creationId xmlns:a16="http://schemas.microsoft.com/office/drawing/2014/main" xmlns="" id="{9454E43B-358C-4BA7-850C-439F6471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309422" y="3581425"/>
              <a:ext cx="914400" cy="914400"/>
            </a:xfrm>
            <a:prstGeom prst="rect">
              <a:avLst/>
            </a:prstGeom>
          </p:spPr>
        </p:pic>
        <p:pic>
          <p:nvPicPr>
            <p:cNvPr id="24" name="Graphique 23" descr="Homme">
              <a:extLst>
                <a:ext uri="{FF2B5EF4-FFF2-40B4-BE49-F238E27FC236}">
                  <a16:creationId xmlns:a16="http://schemas.microsoft.com/office/drawing/2014/main" xmlns="" id="{168E8689-6552-4216-99A3-615A23BE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082990" y="35830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8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8" y="78765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Tu partages équitablement vingt-quatre jouets entre tes quatre sœurs. </a:t>
            </a:r>
          </a:p>
          <a:p>
            <a:r>
              <a:rPr lang="fr-FR" sz="3200" b="1" dirty="0"/>
              <a:t>Combien de jouets chacune de tes sœurs aura-t-elle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7CFD8E5-C5B5-4BFC-A2C5-4EB3635C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5" y="0"/>
            <a:ext cx="854102" cy="9338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BA0873A-07E3-4857-9A2E-B6F64B283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330" y="79361"/>
            <a:ext cx="1162504" cy="6289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56398AE-686E-4B0F-B3A4-F9CF95AC6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77196" y="62428"/>
            <a:ext cx="654586" cy="6371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C6F6A3A-748E-451B-87C9-761278FDB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637357" y="209877"/>
            <a:ext cx="654586" cy="637151"/>
          </a:xfrm>
          <a:prstGeom prst="rect">
            <a:avLst/>
          </a:prstGeom>
        </p:spPr>
      </p:pic>
      <p:sp>
        <p:nvSpPr>
          <p:cNvPr id="19" name="Émoticône 18">
            <a:extLst>
              <a:ext uri="{FF2B5EF4-FFF2-40B4-BE49-F238E27FC236}">
                <a16:creationId xmlns:a16="http://schemas.microsoft.com/office/drawing/2014/main" xmlns="" id="{425EB0A6-59C1-4626-95CF-E70189D11534}"/>
              </a:ext>
            </a:extLst>
          </p:cNvPr>
          <p:cNvSpPr/>
          <p:nvPr/>
        </p:nvSpPr>
        <p:spPr>
          <a:xfrm>
            <a:off x="566698" y="3801897"/>
            <a:ext cx="392936" cy="377077"/>
          </a:xfrm>
          <a:prstGeom prst="smileyFac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moticône 19">
            <a:extLst>
              <a:ext uri="{FF2B5EF4-FFF2-40B4-BE49-F238E27FC236}">
                <a16:creationId xmlns:a16="http://schemas.microsoft.com/office/drawing/2014/main" xmlns="" id="{57DD7171-294A-45F4-9127-524CE2835AEB}"/>
              </a:ext>
            </a:extLst>
          </p:cNvPr>
          <p:cNvSpPr/>
          <p:nvPr/>
        </p:nvSpPr>
        <p:spPr>
          <a:xfrm>
            <a:off x="1606386" y="3827296"/>
            <a:ext cx="392936" cy="377077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moticône 20">
            <a:extLst>
              <a:ext uri="{FF2B5EF4-FFF2-40B4-BE49-F238E27FC236}">
                <a16:creationId xmlns:a16="http://schemas.microsoft.com/office/drawing/2014/main" xmlns="" id="{5ADCD55D-1A23-40DA-9E80-CB68CDAC432D}"/>
              </a:ext>
            </a:extLst>
          </p:cNvPr>
          <p:cNvSpPr/>
          <p:nvPr/>
        </p:nvSpPr>
        <p:spPr>
          <a:xfrm>
            <a:off x="2646074" y="3801897"/>
            <a:ext cx="392936" cy="377077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moticône 21">
            <a:extLst>
              <a:ext uri="{FF2B5EF4-FFF2-40B4-BE49-F238E27FC236}">
                <a16:creationId xmlns:a16="http://schemas.microsoft.com/office/drawing/2014/main" xmlns="" id="{66789D2D-0A6F-44E2-BC28-F1EB4DDAB474}"/>
              </a:ext>
            </a:extLst>
          </p:cNvPr>
          <p:cNvSpPr/>
          <p:nvPr/>
        </p:nvSpPr>
        <p:spPr>
          <a:xfrm>
            <a:off x="3629890" y="3801897"/>
            <a:ext cx="392936" cy="377077"/>
          </a:xfrm>
          <a:prstGeom prst="smileyFace">
            <a:avLst/>
          </a:prstGeom>
          <a:solidFill>
            <a:srgbClr val="E37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85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08244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7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25629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2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8683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210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5382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84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3873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95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21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8581</TotalTime>
  <Words>734</Words>
  <Application>Microsoft Office PowerPoint</Application>
  <PresentationFormat>Personnalisé</PresentationFormat>
  <Paragraphs>234</Paragraphs>
  <Slides>33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Vendredi 15 mai 2020</vt:lpstr>
      <vt:lpstr>Calcul mental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Les tables d’addition</vt:lpstr>
      <vt:lpstr>Les tables d’addition</vt:lpstr>
      <vt:lpstr>Les tables d’addition</vt:lpstr>
      <vt:lpstr>Les tables d’addition</vt:lpstr>
      <vt:lpstr>Pour s’entraîner : trouver le bon nombre</vt:lpstr>
      <vt:lpstr>Les tables d’addition : trouver le bon nombre</vt:lpstr>
      <vt:lpstr>Les tables d’addition : trouver le bon nombre</vt:lpstr>
      <vt:lpstr>Les tables d’addition : trouver le bon nombre</vt:lpstr>
      <vt:lpstr>Nombres</vt:lpstr>
      <vt:lpstr>Présentation PowerPoint</vt:lpstr>
      <vt:lpstr>Présentation PowerPoint</vt:lpstr>
      <vt:lpstr>Présentation PowerPoint</vt:lpstr>
      <vt:lpstr>Présentation PowerPoint</vt:lpstr>
      <vt:lpstr>Problèmes</vt:lpstr>
      <vt:lpstr>Pour s’entraîner</vt:lpstr>
      <vt:lpstr>Première situation</vt:lpstr>
      <vt:lpstr>Première situation </vt:lpstr>
      <vt:lpstr>Deuxième situation</vt:lpstr>
      <vt:lpstr>Deuxième situation</vt:lpstr>
      <vt:lpstr>Troisième situation</vt:lpstr>
      <vt:lpstr>Troisième situation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323</cp:revision>
  <dcterms:created xsi:type="dcterms:W3CDTF">2020-03-19T21:38:13Z</dcterms:created>
  <dcterms:modified xsi:type="dcterms:W3CDTF">2020-05-05T08:04:31Z</dcterms:modified>
</cp:coreProperties>
</file>