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425" r:id="rId3"/>
    <p:sldId id="601" r:id="rId4"/>
    <p:sldId id="551" r:id="rId5"/>
    <p:sldId id="552" r:id="rId6"/>
    <p:sldId id="511" r:id="rId7"/>
    <p:sldId id="553" r:id="rId8"/>
    <p:sldId id="363" r:id="rId9"/>
    <p:sldId id="512" r:id="rId10"/>
    <p:sldId id="513" r:id="rId11"/>
    <p:sldId id="554" r:id="rId12"/>
    <p:sldId id="517" r:id="rId13"/>
    <p:sldId id="556" r:id="rId14"/>
    <p:sldId id="555" r:id="rId15"/>
    <p:sldId id="515" r:id="rId16"/>
    <p:sldId id="427" r:id="rId17"/>
    <p:sldId id="566" r:id="rId18"/>
    <p:sldId id="428" r:id="rId19"/>
    <p:sldId id="542" r:id="rId20"/>
    <p:sldId id="431" r:id="rId21"/>
    <p:sldId id="611" r:id="rId22"/>
    <p:sldId id="607" r:id="rId23"/>
    <p:sldId id="616" r:id="rId24"/>
    <p:sldId id="618" r:id="rId25"/>
    <p:sldId id="439" r:id="rId26"/>
    <p:sldId id="622" r:id="rId27"/>
    <p:sldId id="582" r:id="rId28"/>
    <p:sldId id="619" r:id="rId29"/>
    <p:sldId id="623" r:id="rId30"/>
    <p:sldId id="620" r:id="rId31"/>
    <p:sldId id="59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00"/>
    <a:srgbClr val="FF00FF"/>
    <a:srgbClr val="CC0099"/>
    <a:srgbClr val="E37B4D"/>
    <a:srgbClr val="FFE7FC"/>
    <a:srgbClr val="FFCC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9007" autoAdjust="0"/>
  </p:normalViewPr>
  <p:slideViewPr>
    <p:cSldViewPr snapToGrid="0">
      <p:cViewPr varScale="1">
        <p:scale>
          <a:sx n="45" d="100"/>
          <a:sy n="45" d="100"/>
        </p:scale>
        <p:origin x="-99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2A96FD-2A21-43A9-A8AF-BD1A4512184E}" type="presOf" srcId="{2C8EC395-066D-984E-8F48-1D03BBA365D6}" destId="{FBE9ED35-B856-174C-8737-A32D2C924CA6}" srcOrd="0" destOrd="0" presId="urn:microsoft.com/office/officeart/2005/8/layout/vList5"/>
    <dgm:cxn modelId="{C4CFAC37-87AC-4193-8425-96BD48E0BBF3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BA08AEE-0B00-4430-ACC7-3B3037811096}" type="presOf" srcId="{DD6BBC1B-D149-744A-A30E-EFE273F02222}" destId="{B2E2EFB5-3D81-DA40-B0AB-7277103CCFA5}" srcOrd="0" destOrd="0" presId="urn:microsoft.com/office/officeart/2005/8/layout/vList5"/>
    <dgm:cxn modelId="{35E28E20-2E99-4B61-A225-386B12826795}" type="presOf" srcId="{5A256FE1-617A-F64B-AAA5-E71BA3D8E71B}" destId="{5131D196-118F-ED4B-8F8C-9F861CEE6268}" srcOrd="0" destOrd="0" presId="urn:microsoft.com/office/officeart/2005/8/layout/vList5"/>
    <dgm:cxn modelId="{B4ADDBD7-B9CC-49C4-9D06-AF65F537E849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AEF5837-929C-4DE3-9E49-0F5BE01D4E03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B2BE407-B76F-48ED-ADCF-0ADFC933B2B7}" type="presOf" srcId="{D865DF60-6A8A-1346-86CF-ADC5241F7441}" destId="{C3381103-080C-D746-8B27-46B2DEE4028C}" srcOrd="0" destOrd="0" presId="urn:microsoft.com/office/officeart/2005/8/layout/vList5"/>
    <dgm:cxn modelId="{F89EE905-8D9A-4709-A469-74F12D5642C3}" type="presOf" srcId="{877D7047-60CD-754B-B94B-0D52DA8802EF}" destId="{E895D6B0-A2C0-8846-B022-1C147093D231}" srcOrd="0" destOrd="0" presId="urn:microsoft.com/office/officeart/2005/8/layout/vList5"/>
    <dgm:cxn modelId="{988A3348-954C-485C-907C-9E151627AAF2}" type="presOf" srcId="{31427C3A-E33A-4C40-B6A8-DF440F9FA9C2}" destId="{09F84ED2-5430-D348-8351-1C588DA968EF}" srcOrd="0" destOrd="0" presId="urn:microsoft.com/office/officeart/2005/8/layout/vList5"/>
    <dgm:cxn modelId="{276D11D6-B7C2-4B41-BE61-9C3105D139C0}" type="presParOf" srcId="{82B71E07-46A9-1F4C-9980-576B2FA3ADD8}" destId="{A3A8D8DA-067B-EC42-9EAF-7E4FD8AA6489}" srcOrd="0" destOrd="0" presId="urn:microsoft.com/office/officeart/2005/8/layout/vList5"/>
    <dgm:cxn modelId="{7791F5C2-107E-4982-9DC0-27AD98D0EEF6}" type="presParOf" srcId="{A3A8D8DA-067B-EC42-9EAF-7E4FD8AA6489}" destId="{5131D196-118F-ED4B-8F8C-9F861CEE6268}" srcOrd="0" destOrd="0" presId="urn:microsoft.com/office/officeart/2005/8/layout/vList5"/>
    <dgm:cxn modelId="{2C6FE9DF-6494-43B7-A818-1D42831ECBAB}" type="presParOf" srcId="{A3A8D8DA-067B-EC42-9EAF-7E4FD8AA6489}" destId="{B2E2EFB5-3D81-DA40-B0AB-7277103CCFA5}" srcOrd="1" destOrd="0" presId="urn:microsoft.com/office/officeart/2005/8/layout/vList5"/>
    <dgm:cxn modelId="{C51023A9-FB61-4E7E-A6E5-B03C2EE124D9}" type="presParOf" srcId="{82B71E07-46A9-1F4C-9980-576B2FA3ADD8}" destId="{86757E5C-20F4-E745-A720-B10E686939A4}" srcOrd="1" destOrd="0" presId="urn:microsoft.com/office/officeart/2005/8/layout/vList5"/>
    <dgm:cxn modelId="{677A6087-9AA0-4E97-848A-0DF641930649}" type="presParOf" srcId="{82B71E07-46A9-1F4C-9980-576B2FA3ADD8}" destId="{0760AE06-7B56-494A-A0E8-36B594643D8E}" srcOrd="2" destOrd="0" presId="urn:microsoft.com/office/officeart/2005/8/layout/vList5"/>
    <dgm:cxn modelId="{42BE1063-5AE3-413A-A79A-47EC9905D92A}" type="presParOf" srcId="{0760AE06-7B56-494A-A0E8-36B594643D8E}" destId="{C3381103-080C-D746-8B27-46B2DEE4028C}" srcOrd="0" destOrd="0" presId="urn:microsoft.com/office/officeart/2005/8/layout/vList5"/>
    <dgm:cxn modelId="{8F108BB3-C38A-4A36-86ED-7EB68F9C5E55}" type="presParOf" srcId="{0760AE06-7B56-494A-A0E8-36B594643D8E}" destId="{FBE9ED35-B856-174C-8737-A32D2C924CA6}" srcOrd="1" destOrd="0" presId="urn:microsoft.com/office/officeart/2005/8/layout/vList5"/>
    <dgm:cxn modelId="{D7BEAE55-9A65-4465-A941-47799643B4F8}" type="presParOf" srcId="{82B71E07-46A9-1F4C-9980-576B2FA3ADD8}" destId="{42D27948-8160-FF47-9116-9786F5E669CE}" srcOrd="3" destOrd="0" presId="urn:microsoft.com/office/officeart/2005/8/layout/vList5"/>
    <dgm:cxn modelId="{85368C7B-1AA6-46F8-8E7F-92AB95CBB091}" type="presParOf" srcId="{82B71E07-46A9-1F4C-9980-576B2FA3ADD8}" destId="{39BBA486-03BD-2144-ABBF-AE369E5400B7}" srcOrd="4" destOrd="0" presId="urn:microsoft.com/office/officeart/2005/8/layout/vList5"/>
    <dgm:cxn modelId="{4B033255-978C-4C7A-8943-07379CF7F4B9}" type="presParOf" srcId="{39BBA486-03BD-2144-ABBF-AE369E5400B7}" destId="{70B8D9E0-4A6D-2F44-B595-4E51FB1CC510}" srcOrd="0" destOrd="0" presId="urn:microsoft.com/office/officeart/2005/8/layout/vList5"/>
    <dgm:cxn modelId="{75D3D874-80BE-415E-BB60-979A29D2DE0F}" type="presParOf" srcId="{39BBA486-03BD-2144-ABBF-AE369E5400B7}" destId="{09F84ED2-5430-D348-8351-1C588DA968EF}" srcOrd="1" destOrd="0" presId="urn:microsoft.com/office/officeart/2005/8/layout/vList5"/>
    <dgm:cxn modelId="{1F9F1140-9368-4BF8-AF1B-DB65EA075FBE}" type="presParOf" srcId="{82B71E07-46A9-1F4C-9980-576B2FA3ADD8}" destId="{26A10C18-A8F4-6A4C-BDEE-6F7DE3CE4615}" srcOrd="5" destOrd="0" presId="urn:microsoft.com/office/officeart/2005/8/layout/vList5"/>
    <dgm:cxn modelId="{662C3F8E-18A9-44B0-9830-B772A08E20BF}" type="presParOf" srcId="{82B71E07-46A9-1F4C-9980-576B2FA3ADD8}" destId="{4ECD3363-8FE6-2E4D-AEB8-DD61ACBB9653}" srcOrd="6" destOrd="0" presId="urn:microsoft.com/office/officeart/2005/8/layout/vList5"/>
    <dgm:cxn modelId="{4E91B4AF-CD21-4316-AEE9-0087284A7F44}" type="presParOf" srcId="{4ECD3363-8FE6-2E4D-AEB8-DD61ACBB9653}" destId="{E895D6B0-A2C0-8846-B022-1C147093D231}" srcOrd="0" destOrd="0" presId="urn:microsoft.com/office/officeart/2005/8/layout/vList5"/>
    <dgm:cxn modelId="{73A61558-16EA-4FCE-8BC8-5B6B6CA8557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19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 custLinFactNeighborX="5233" custLinFactNeighborY="21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B63A8CB-9DCF-4D68-A9A0-669E69DDF59F}" type="presOf" srcId="{2C8EC395-066D-984E-8F48-1D03BBA365D6}" destId="{FBE9ED35-B856-174C-8737-A32D2C924CA6}" srcOrd="0" destOrd="0" presId="urn:microsoft.com/office/officeart/2005/8/layout/vList5"/>
    <dgm:cxn modelId="{83A8330F-4606-40BA-B9B0-8E01190C9F28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C404044-2633-4D99-B495-4FE363FCCAD1}" type="presOf" srcId="{877D7047-60CD-754B-B94B-0D52DA8802EF}" destId="{E895D6B0-A2C0-8846-B022-1C147093D231}" srcOrd="0" destOrd="0" presId="urn:microsoft.com/office/officeart/2005/8/layout/vList5"/>
    <dgm:cxn modelId="{F38FD059-25CC-49FF-8B72-2C53DDE3D891}" type="presOf" srcId="{DD6BBC1B-D149-744A-A30E-EFE273F02222}" destId="{B2E2EFB5-3D81-DA40-B0AB-7277103CCFA5}" srcOrd="0" destOrd="0" presId="urn:microsoft.com/office/officeart/2005/8/layout/vList5"/>
    <dgm:cxn modelId="{8290443F-07A1-4B74-88E1-05EB9C71DC4E}" type="presOf" srcId="{8943F2E6-3B0D-E448-9217-B317A1C852F5}" destId="{1017B7CB-13B4-9B4A-A898-E550BB192901}" srcOrd="0" destOrd="0" presId="urn:microsoft.com/office/officeart/2005/8/layout/vList5"/>
    <dgm:cxn modelId="{DD89CE40-FA07-4626-8480-5E020FBF6209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ED96778-1CCB-4AD0-8D30-176F49A60051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2EA026D-87CC-43E8-800C-C7EA93C76F52}" type="presOf" srcId="{D865DF60-6A8A-1346-86CF-ADC5241F7441}" destId="{C3381103-080C-D746-8B27-46B2DEE4028C}" srcOrd="0" destOrd="0" presId="urn:microsoft.com/office/officeart/2005/8/layout/vList5"/>
    <dgm:cxn modelId="{AEF42031-C6E6-4043-99C6-699F73401996}" type="presOf" srcId="{39104730-2024-374C-98E0-3A4CE7ED9881}" destId="{82B71E07-46A9-1F4C-9980-576B2FA3ADD8}" srcOrd="0" destOrd="0" presId="urn:microsoft.com/office/officeart/2005/8/layout/vList5"/>
    <dgm:cxn modelId="{C5BE65C5-E003-4F24-9874-EC800DE8282E}" type="presParOf" srcId="{82B71E07-46A9-1F4C-9980-576B2FA3ADD8}" destId="{A3A8D8DA-067B-EC42-9EAF-7E4FD8AA6489}" srcOrd="0" destOrd="0" presId="urn:microsoft.com/office/officeart/2005/8/layout/vList5"/>
    <dgm:cxn modelId="{FFCB79BC-26BB-4685-85AB-AB3764E10F1B}" type="presParOf" srcId="{A3A8D8DA-067B-EC42-9EAF-7E4FD8AA6489}" destId="{5131D196-118F-ED4B-8F8C-9F861CEE6268}" srcOrd="0" destOrd="0" presId="urn:microsoft.com/office/officeart/2005/8/layout/vList5"/>
    <dgm:cxn modelId="{334A7E6E-5966-48F2-9E9F-B28817C1B573}" type="presParOf" srcId="{A3A8D8DA-067B-EC42-9EAF-7E4FD8AA6489}" destId="{B2E2EFB5-3D81-DA40-B0AB-7277103CCFA5}" srcOrd="1" destOrd="0" presId="urn:microsoft.com/office/officeart/2005/8/layout/vList5"/>
    <dgm:cxn modelId="{92041AF5-4257-4040-8FBB-622EAD32584D}" type="presParOf" srcId="{82B71E07-46A9-1F4C-9980-576B2FA3ADD8}" destId="{86757E5C-20F4-E745-A720-B10E686939A4}" srcOrd="1" destOrd="0" presId="urn:microsoft.com/office/officeart/2005/8/layout/vList5"/>
    <dgm:cxn modelId="{55E63B15-DCDD-483B-A742-16FA2FF412A6}" type="presParOf" srcId="{82B71E07-46A9-1F4C-9980-576B2FA3ADD8}" destId="{0760AE06-7B56-494A-A0E8-36B594643D8E}" srcOrd="2" destOrd="0" presId="urn:microsoft.com/office/officeart/2005/8/layout/vList5"/>
    <dgm:cxn modelId="{E25F4B83-F84D-4AC3-8062-2E9638B777E4}" type="presParOf" srcId="{0760AE06-7B56-494A-A0E8-36B594643D8E}" destId="{C3381103-080C-D746-8B27-46B2DEE4028C}" srcOrd="0" destOrd="0" presId="urn:microsoft.com/office/officeart/2005/8/layout/vList5"/>
    <dgm:cxn modelId="{A1B90B59-D092-4E05-BEB0-5241710FB9C2}" type="presParOf" srcId="{0760AE06-7B56-494A-A0E8-36B594643D8E}" destId="{FBE9ED35-B856-174C-8737-A32D2C924CA6}" srcOrd="1" destOrd="0" presId="urn:microsoft.com/office/officeart/2005/8/layout/vList5"/>
    <dgm:cxn modelId="{B73B9C28-46D9-40C8-9D72-E811E73FF05D}" type="presParOf" srcId="{82B71E07-46A9-1F4C-9980-576B2FA3ADD8}" destId="{42D27948-8160-FF47-9116-9786F5E669CE}" srcOrd="3" destOrd="0" presId="urn:microsoft.com/office/officeart/2005/8/layout/vList5"/>
    <dgm:cxn modelId="{7FBD9513-7711-429A-A2A8-09B69988F175}" type="presParOf" srcId="{82B71E07-46A9-1F4C-9980-576B2FA3ADD8}" destId="{39BBA486-03BD-2144-ABBF-AE369E5400B7}" srcOrd="4" destOrd="0" presId="urn:microsoft.com/office/officeart/2005/8/layout/vList5"/>
    <dgm:cxn modelId="{E48221EB-D6AD-45A5-8D2F-506D0544FF46}" type="presParOf" srcId="{39BBA486-03BD-2144-ABBF-AE369E5400B7}" destId="{70B8D9E0-4A6D-2F44-B595-4E51FB1CC510}" srcOrd="0" destOrd="0" presId="urn:microsoft.com/office/officeart/2005/8/layout/vList5"/>
    <dgm:cxn modelId="{5522B163-93D9-4E16-A663-87F1006FA6B9}" type="presParOf" srcId="{39BBA486-03BD-2144-ABBF-AE369E5400B7}" destId="{09F84ED2-5430-D348-8351-1C588DA968EF}" srcOrd="1" destOrd="0" presId="urn:microsoft.com/office/officeart/2005/8/layout/vList5"/>
    <dgm:cxn modelId="{B3ADF2F5-1B01-4D59-9EC0-7210DC591402}" type="presParOf" srcId="{82B71E07-46A9-1F4C-9980-576B2FA3ADD8}" destId="{26A10C18-A8F4-6A4C-BDEE-6F7DE3CE4615}" srcOrd="5" destOrd="0" presId="urn:microsoft.com/office/officeart/2005/8/layout/vList5"/>
    <dgm:cxn modelId="{B9115F78-48E5-4167-B63B-E4C3B2487990}" type="presParOf" srcId="{82B71E07-46A9-1F4C-9980-576B2FA3ADD8}" destId="{4ECD3363-8FE6-2E4D-AEB8-DD61ACBB9653}" srcOrd="6" destOrd="0" presId="urn:microsoft.com/office/officeart/2005/8/layout/vList5"/>
    <dgm:cxn modelId="{10C440C0-1B85-47F3-ABCE-565075641B85}" type="presParOf" srcId="{4ECD3363-8FE6-2E4D-AEB8-DD61ACBB9653}" destId="{E895D6B0-A2C0-8846-B022-1C147093D231}" srcOrd="0" destOrd="0" presId="urn:microsoft.com/office/officeart/2005/8/layout/vList5"/>
    <dgm:cxn modelId="{9AE8D572-C5F4-4ECB-B0C0-04A160F33D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11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8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19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Y="40289" custLinFactNeighborX="693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Y="-38172" custLinFactNeighborX="822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18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E02D86-510C-43AD-A223-C560C2BB995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CD79A4-DD55-4DC4-A1F4-D98C3975059B}" type="presOf" srcId="{D865DF60-6A8A-1346-86CF-ADC5241F7441}" destId="{C3381103-080C-D746-8B27-46B2DEE4028C}" srcOrd="0" destOrd="0" presId="urn:microsoft.com/office/officeart/2005/8/layout/vList5"/>
    <dgm:cxn modelId="{EDC306D1-A20F-40E2-B9D1-5DC393D40CA6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4158A6-CA97-4063-BAC9-FFD78A7A662E}" type="presOf" srcId="{877D7047-60CD-754B-B94B-0D52DA8802EF}" destId="{E895D6B0-A2C0-8846-B022-1C147093D231}" srcOrd="0" destOrd="0" presId="urn:microsoft.com/office/officeart/2005/8/layout/vList5"/>
    <dgm:cxn modelId="{A9EF93F2-A94C-44E7-8E95-8733EA6E3F0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0E860A0-1627-4987-A89D-3D297CBC3A42}" type="presOf" srcId="{8943F2E6-3B0D-E448-9217-B317A1C852F5}" destId="{1017B7CB-13B4-9B4A-A898-E550BB192901}" srcOrd="0" destOrd="0" presId="urn:microsoft.com/office/officeart/2005/8/layout/vList5"/>
    <dgm:cxn modelId="{BD75615D-2900-412F-83C3-3A109309FA56}" type="presOf" srcId="{2C8EC395-066D-984E-8F48-1D03BBA365D6}" destId="{FBE9ED35-B856-174C-8737-A32D2C924CA6}" srcOrd="0" destOrd="0" presId="urn:microsoft.com/office/officeart/2005/8/layout/vList5"/>
    <dgm:cxn modelId="{E2C28F97-9ACB-46F1-AC77-AECA40CB18B8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294BCF-C027-4FC9-834E-90E78499B06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C14DC9-3187-43B0-AB9C-5C4FEDA4C0BC}" type="presParOf" srcId="{82B71E07-46A9-1F4C-9980-576B2FA3ADD8}" destId="{A3A8D8DA-067B-EC42-9EAF-7E4FD8AA6489}" srcOrd="0" destOrd="0" presId="urn:microsoft.com/office/officeart/2005/8/layout/vList5"/>
    <dgm:cxn modelId="{E660E90E-D324-4365-8883-AE8B61F00650}" type="presParOf" srcId="{A3A8D8DA-067B-EC42-9EAF-7E4FD8AA6489}" destId="{5131D196-118F-ED4B-8F8C-9F861CEE6268}" srcOrd="0" destOrd="0" presId="urn:microsoft.com/office/officeart/2005/8/layout/vList5"/>
    <dgm:cxn modelId="{A4A6B365-9CF2-406A-A4E6-950E36033AFA}" type="presParOf" srcId="{A3A8D8DA-067B-EC42-9EAF-7E4FD8AA6489}" destId="{B2E2EFB5-3D81-DA40-B0AB-7277103CCFA5}" srcOrd="1" destOrd="0" presId="urn:microsoft.com/office/officeart/2005/8/layout/vList5"/>
    <dgm:cxn modelId="{F0E14269-BBF0-41A1-B9BA-DDA9E7E5F306}" type="presParOf" srcId="{82B71E07-46A9-1F4C-9980-576B2FA3ADD8}" destId="{86757E5C-20F4-E745-A720-B10E686939A4}" srcOrd="1" destOrd="0" presId="urn:microsoft.com/office/officeart/2005/8/layout/vList5"/>
    <dgm:cxn modelId="{1121EC91-0FC8-404F-8698-62DB091F6756}" type="presParOf" srcId="{82B71E07-46A9-1F4C-9980-576B2FA3ADD8}" destId="{0760AE06-7B56-494A-A0E8-36B594643D8E}" srcOrd="2" destOrd="0" presId="urn:microsoft.com/office/officeart/2005/8/layout/vList5"/>
    <dgm:cxn modelId="{77E6F60D-4652-4E36-82F4-21D48AB9976D}" type="presParOf" srcId="{0760AE06-7B56-494A-A0E8-36B594643D8E}" destId="{C3381103-080C-D746-8B27-46B2DEE4028C}" srcOrd="0" destOrd="0" presId="urn:microsoft.com/office/officeart/2005/8/layout/vList5"/>
    <dgm:cxn modelId="{414892F1-197F-4AEF-90CE-3435F1433A76}" type="presParOf" srcId="{0760AE06-7B56-494A-A0E8-36B594643D8E}" destId="{FBE9ED35-B856-174C-8737-A32D2C924CA6}" srcOrd="1" destOrd="0" presId="urn:microsoft.com/office/officeart/2005/8/layout/vList5"/>
    <dgm:cxn modelId="{06886937-AE20-4C9F-A2C7-14F9BD86AACA}" type="presParOf" srcId="{82B71E07-46A9-1F4C-9980-576B2FA3ADD8}" destId="{42D27948-8160-FF47-9116-9786F5E669CE}" srcOrd="3" destOrd="0" presId="urn:microsoft.com/office/officeart/2005/8/layout/vList5"/>
    <dgm:cxn modelId="{F68302AC-E909-463D-B7AA-1B981BD5AC05}" type="presParOf" srcId="{82B71E07-46A9-1F4C-9980-576B2FA3ADD8}" destId="{39BBA486-03BD-2144-ABBF-AE369E5400B7}" srcOrd="4" destOrd="0" presId="urn:microsoft.com/office/officeart/2005/8/layout/vList5"/>
    <dgm:cxn modelId="{7CDFB323-E48D-4330-BD20-FABF5646A0DB}" type="presParOf" srcId="{39BBA486-03BD-2144-ABBF-AE369E5400B7}" destId="{70B8D9E0-4A6D-2F44-B595-4E51FB1CC510}" srcOrd="0" destOrd="0" presId="urn:microsoft.com/office/officeart/2005/8/layout/vList5"/>
    <dgm:cxn modelId="{E0522A2D-D2C6-458A-8E90-5B2F1B4E0421}" type="presParOf" srcId="{39BBA486-03BD-2144-ABBF-AE369E5400B7}" destId="{09F84ED2-5430-D348-8351-1C588DA968EF}" srcOrd="1" destOrd="0" presId="urn:microsoft.com/office/officeart/2005/8/layout/vList5"/>
    <dgm:cxn modelId="{DDEF7BFE-F779-4894-A8F1-D73C9F3A0240}" type="presParOf" srcId="{82B71E07-46A9-1F4C-9980-576B2FA3ADD8}" destId="{26A10C18-A8F4-6A4C-BDEE-6F7DE3CE4615}" srcOrd="5" destOrd="0" presId="urn:microsoft.com/office/officeart/2005/8/layout/vList5"/>
    <dgm:cxn modelId="{22BF6D19-20F1-4542-8D6D-0217DD68056A}" type="presParOf" srcId="{82B71E07-46A9-1F4C-9980-576B2FA3ADD8}" destId="{4ECD3363-8FE6-2E4D-AEB8-DD61ACBB9653}" srcOrd="6" destOrd="0" presId="urn:microsoft.com/office/officeart/2005/8/layout/vList5"/>
    <dgm:cxn modelId="{DE52709A-B4F6-4F92-BCB6-7B3EE635CE5B}" type="presParOf" srcId="{4ECD3363-8FE6-2E4D-AEB8-DD61ACBB9653}" destId="{E895D6B0-A2C0-8846-B022-1C147093D231}" srcOrd="0" destOrd="0" presId="urn:microsoft.com/office/officeart/2005/8/layout/vList5"/>
    <dgm:cxn modelId="{55CFC549-45AB-4317-AFDA-3F975EEF6F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4B8176-E9F7-41AA-84C0-DBE8BBBDF81F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97C413-B683-49F2-9D20-00555862FC20}" type="presOf" srcId="{DD6BBC1B-D149-744A-A30E-EFE273F02222}" destId="{B2E2EFB5-3D81-DA40-B0AB-7277103CCFA5}" srcOrd="0" destOrd="0" presId="urn:microsoft.com/office/officeart/2005/8/layout/vList5"/>
    <dgm:cxn modelId="{4AEB6FC1-FD92-4895-A571-22EB20631F1C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B927353-F81B-4D31-B3D2-92745E56C5E8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626C868-5BBE-44CC-9B4D-370550EF640B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1AF42CB-2880-4C1A-90C5-E93E85351046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AA9D99C-E309-45F0-830F-42006887F963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AFD1FAA-02C7-419D-8B60-0A47A4EAA4F7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3A8CB6B-F578-4B96-A46D-66218F7A09E8}" type="presOf" srcId="{2C8EC395-066D-984E-8F48-1D03BBA365D6}" destId="{FBE9ED35-B856-174C-8737-A32D2C924CA6}" srcOrd="0" destOrd="0" presId="urn:microsoft.com/office/officeart/2005/8/layout/vList5"/>
    <dgm:cxn modelId="{C7975EFE-52FA-4C2C-AA29-AA7FB880B7D4}" type="presParOf" srcId="{82B71E07-46A9-1F4C-9980-576B2FA3ADD8}" destId="{A3A8D8DA-067B-EC42-9EAF-7E4FD8AA6489}" srcOrd="0" destOrd="0" presId="urn:microsoft.com/office/officeart/2005/8/layout/vList5"/>
    <dgm:cxn modelId="{1ECF98F6-16D8-4CEC-832A-BDEDC2240833}" type="presParOf" srcId="{A3A8D8DA-067B-EC42-9EAF-7E4FD8AA6489}" destId="{5131D196-118F-ED4B-8F8C-9F861CEE6268}" srcOrd="0" destOrd="0" presId="urn:microsoft.com/office/officeart/2005/8/layout/vList5"/>
    <dgm:cxn modelId="{3462AFDD-D02F-47E3-A0AD-588944AAF574}" type="presParOf" srcId="{A3A8D8DA-067B-EC42-9EAF-7E4FD8AA6489}" destId="{B2E2EFB5-3D81-DA40-B0AB-7277103CCFA5}" srcOrd="1" destOrd="0" presId="urn:microsoft.com/office/officeart/2005/8/layout/vList5"/>
    <dgm:cxn modelId="{547D847F-4DFD-41AF-9118-A7D58E903FEE}" type="presParOf" srcId="{82B71E07-46A9-1F4C-9980-576B2FA3ADD8}" destId="{86757E5C-20F4-E745-A720-B10E686939A4}" srcOrd="1" destOrd="0" presId="urn:microsoft.com/office/officeart/2005/8/layout/vList5"/>
    <dgm:cxn modelId="{E7DC1E70-303D-43DB-8399-AB87BA0165FD}" type="presParOf" srcId="{82B71E07-46A9-1F4C-9980-576B2FA3ADD8}" destId="{0760AE06-7B56-494A-A0E8-36B594643D8E}" srcOrd="2" destOrd="0" presId="urn:microsoft.com/office/officeart/2005/8/layout/vList5"/>
    <dgm:cxn modelId="{37A33FE0-68CD-414A-A79C-AEAFD3CE52B6}" type="presParOf" srcId="{0760AE06-7B56-494A-A0E8-36B594643D8E}" destId="{C3381103-080C-D746-8B27-46B2DEE4028C}" srcOrd="0" destOrd="0" presId="urn:microsoft.com/office/officeart/2005/8/layout/vList5"/>
    <dgm:cxn modelId="{AFC89FEC-11F1-405E-9970-5E277960B6C5}" type="presParOf" srcId="{0760AE06-7B56-494A-A0E8-36B594643D8E}" destId="{FBE9ED35-B856-174C-8737-A32D2C924CA6}" srcOrd="1" destOrd="0" presId="urn:microsoft.com/office/officeart/2005/8/layout/vList5"/>
    <dgm:cxn modelId="{393E9EA5-B8A4-4B87-8C2E-25C2777D075A}" type="presParOf" srcId="{82B71E07-46A9-1F4C-9980-576B2FA3ADD8}" destId="{42D27948-8160-FF47-9116-9786F5E669CE}" srcOrd="3" destOrd="0" presId="urn:microsoft.com/office/officeart/2005/8/layout/vList5"/>
    <dgm:cxn modelId="{4EB014E2-8FA1-4AFB-8FD9-5A4DF6A3782F}" type="presParOf" srcId="{82B71E07-46A9-1F4C-9980-576B2FA3ADD8}" destId="{39BBA486-03BD-2144-ABBF-AE369E5400B7}" srcOrd="4" destOrd="0" presId="urn:microsoft.com/office/officeart/2005/8/layout/vList5"/>
    <dgm:cxn modelId="{5662C2EC-1B74-4B7E-A8E8-542C8C5D6F90}" type="presParOf" srcId="{39BBA486-03BD-2144-ABBF-AE369E5400B7}" destId="{70B8D9E0-4A6D-2F44-B595-4E51FB1CC510}" srcOrd="0" destOrd="0" presId="urn:microsoft.com/office/officeart/2005/8/layout/vList5"/>
    <dgm:cxn modelId="{221EEFB1-DFB7-457C-81CF-1796753EE4CF}" type="presParOf" srcId="{39BBA486-03BD-2144-ABBF-AE369E5400B7}" destId="{09F84ED2-5430-D348-8351-1C588DA968EF}" srcOrd="1" destOrd="0" presId="urn:microsoft.com/office/officeart/2005/8/layout/vList5"/>
    <dgm:cxn modelId="{68DE5B13-A557-4406-B73F-5E60D28AB10D}" type="presParOf" srcId="{82B71E07-46A9-1F4C-9980-576B2FA3ADD8}" destId="{26A10C18-A8F4-6A4C-BDEE-6F7DE3CE4615}" srcOrd="5" destOrd="0" presId="urn:microsoft.com/office/officeart/2005/8/layout/vList5"/>
    <dgm:cxn modelId="{829ABE5F-A80C-476D-905A-6A7EB57D364D}" type="presParOf" srcId="{82B71E07-46A9-1F4C-9980-576B2FA3ADD8}" destId="{4ECD3363-8FE6-2E4D-AEB8-DD61ACBB9653}" srcOrd="6" destOrd="0" presId="urn:microsoft.com/office/officeart/2005/8/layout/vList5"/>
    <dgm:cxn modelId="{69C72FC1-5F8E-4A18-AC46-D684D33A0EF0}" type="presParOf" srcId="{4ECD3363-8FE6-2E4D-AEB8-DD61ACBB9653}" destId="{E895D6B0-A2C0-8846-B022-1C147093D231}" srcOrd="0" destOrd="0" presId="urn:microsoft.com/office/officeart/2005/8/layout/vList5"/>
    <dgm:cxn modelId="{0D09933D-EEC8-4903-B157-9C8B1993A40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19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04177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2035448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19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11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1900726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138899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2962322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77303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18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18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3 à  7 – 8 – 5 –9 – 6 – 4 </a:t>
            </a:r>
          </a:p>
          <a:p>
            <a:r>
              <a:rPr lang="fr-FR" dirty="0"/>
              <a:t>Ajouter 7 à   5 – 7 – 9 – 6 – 8 –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6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6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6+3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Demander préparation de la feuille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03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Rappeler travail. Ecrire 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96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 maintenant à vous de calculer.</a:t>
            </a:r>
          </a:p>
          <a:p>
            <a:r>
              <a:rPr lang="fr-FR" dirty="0"/>
              <a:t>40 sec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27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33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Suites à poursuivre : </a:t>
            </a:r>
          </a:p>
          <a:p>
            <a:r>
              <a:rPr lang="fr-FR" dirty="0"/>
              <a:t>1-3-5-…….</a:t>
            </a:r>
          </a:p>
          <a:p>
            <a:r>
              <a:rPr lang="fr-FR" dirty="0"/>
              <a:t>69- 71-73……</a:t>
            </a:r>
          </a:p>
          <a:p>
            <a:r>
              <a:rPr lang="fr-FR" dirty="0"/>
              <a:t>89-91-93…….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9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3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2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94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Dessiner des rectangles pour chaque enfant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405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35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4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2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9+7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6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3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3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8+3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2" Type="http://schemas.openxmlformats.org/officeDocument/2006/relationships/image" Target="../media/image11.svg"/><Relationship Id="rId80" Type="http://schemas.openxmlformats.org/officeDocument/2006/relationships/image" Target="../media/image19.svg"/><Relationship Id="rId3" Type="http://schemas.openxmlformats.org/officeDocument/2006/relationships/slideLayout" Target="../slideLayouts/slideLayout6.xml"/><Relationship Id="rId76" Type="http://schemas.openxmlformats.org/officeDocument/2006/relationships/image" Target="../media/image15.svg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75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74" Type="http://schemas.openxmlformats.org/officeDocument/2006/relationships/image" Target="../media/image13.svg"/><Relationship Id="rId79" Type="http://schemas.openxmlformats.org/officeDocument/2006/relationships/image" Target="../media/image14.png"/><Relationship Id="rId5" Type="http://schemas.openxmlformats.org/officeDocument/2006/relationships/image" Target="../media/image3.png"/><Relationship Id="rId82" Type="http://schemas.openxmlformats.org/officeDocument/2006/relationships/image" Target="../media/image21.svg"/><Relationship Id="rId73" Type="http://schemas.openxmlformats.org/officeDocument/2006/relationships/image" Target="../media/image11.png"/><Relationship Id="rId78" Type="http://schemas.openxmlformats.org/officeDocument/2006/relationships/image" Target="../media/image17.svg"/><Relationship Id="rId81" Type="http://schemas.openxmlformats.org/officeDocument/2006/relationships/image" Target="../media/image15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0.png"/><Relationship Id="rId77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Mercredi 13mai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41539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2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9274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61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164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271255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058454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66966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566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09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50088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159210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9A9976-884A-CD46-9ADB-DA82816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9" y="1628774"/>
            <a:ext cx="9735122" cy="40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CD9BB74-D0C9-1644-9C3F-2F1309DD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7" y="1473860"/>
            <a:ext cx="8567601" cy="36004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FBD8A66-FDA2-5647-811B-C10A444D5943}"/>
              </a:ext>
            </a:extLst>
          </p:cNvPr>
          <p:cNvSpPr txBox="1"/>
          <p:nvPr/>
        </p:nvSpPr>
        <p:spPr>
          <a:xfrm>
            <a:off x="508086" y="939596"/>
            <a:ext cx="4418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5 + 3 = …		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5 + … = 12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9 + 8 = … </a:t>
            </a:r>
          </a:p>
        </p:txBody>
      </p:sp>
    </p:spTree>
    <p:extLst>
      <p:ext uri="{BB962C8B-B14F-4D97-AF65-F5344CB8AC3E}">
        <p14:creationId xmlns:p14="http://schemas.microsoft.com/office/powerpoint/2010/main" val="234037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13304" y="1058070"/>
            <a:ext cx="98649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5 + 7 = …			f.    … + 7 = 16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7 + … = 11		 	g.   4 + 8 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5 + 9 = … 			h.   9 + … = 18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4 + … = 10 			i.    6 + 9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4800" dirty="0"/>
              <a:t>10 + 6 = …			j.    3 + 6 = …</a:t>
            </a:r>
          </a:p>
        </p:txBody>
      </p:sp>
    </p:spTree>
    <p:extLst>
      <p:ext uri="{BB962C8B-B14F-4D97-AF65-F5344CB8AC3E}">
        <p14:creationId xmlns:p14="http://schemas.microsoft.com/office/powerpoint/2010/main" val="1350448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CD9BB74-D0C9-1644-9C3F-2F1309DD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1" y="1628775"/>
            <a:ext cx="8567601" cy="36004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90D440F-EDB1-474A-A840-CB6BD74D86B8}"/>
              </a:ext>
            </a:extLst>
          </p:cNvPr>
          <p:cNvSpPr txBox="1"/>
          <p:nvPr/>
        </p:nvSpPr>
        <p:spPr>
          <a:xfrm>
            <a:off x="283440" y="159341"/>
            <a:ext cx="26187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5 + 7 = …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7 + … = 11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5 + 9 = … 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4 + … = 10 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10 + 6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… + 7 = 16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4 + 8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9 + … = 18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6 + 9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3 + 6 = …</a:t>
            </a:r>
          </a:p>
        </p:txBody>
      </p:sp>
    </p:spTree>
    <p:extLst>
      <p:ext uri="{BB962C8B-B14F-4D97-AF65-F5344CB8AC3E}">
        <p14:creationId xmlns:p14="http://schemas.microsoft.com/office/powerpoint/2010/main" val="101796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Table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E1E749-86AC-4EF0-BBCB-FE565D2D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71525"/>
            <a:ext cx="9563100" cy="4110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Compter de 10 en 10 de 0 à 100.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Compter 2 en 2 de 20 à 68.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Poursuis la suite que je commence.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6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e 132">
            <a:extLst>
              <a:ext uri="{FF2B5EF4-FFF2-40B4-BE49-F238E27FC236}">
                <a16:creationId xmlns:a16="http://schemas.microsoft.com/office/drawing/2014/main" xmlns="" id="{018C1973-8EA6-4A19-953F-E47C2C656950}"/>
              </a:ext>
            </a:extLst>
          </p:cNvPr>
          <p:cNvGrpSpPr/>
          <p:nvPr/>
        </p:nvGrpSpPr>
        <p:grpSpPr>
          <a:xfrm>
            <a:off x="346503" y="314385"/>
            <a:ext cx="11498993" cy="3604498"/>
            <a:chOff x="300639" y="841597"/>
            <a:chExt cx="11498993" cy="36044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xmlns="" id="{56402590-0E02-4D2D-B580-F98639BA7BD0}"/>
                </a:ext>
              </a:extLst>
            </p:cNvPr>
            <p:cNvGrpSpPr/>
            <p:nvPr/>
          </p:nvGrpSpPr>
          <p:grpSpPr>
            <a:xfrm>
              <a:off x="300639" y="841597"/>
              <a:ext cx="11426092" cy="3604498"/>
              <a:chOff x="359169" y="1138099"/>
              <a:chExt cx="11426092" cy="3604498"/>
            </a:xfrm>
          </p:grpSpPr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xmlns="" id="{939020F7-C00B-4D70-A733-BC5F4E11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xmlns="" id="{01F0925C-FCA1-4881-9D09-4CEBC5B58F21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138" name="Groupe 137">
                  <a:extLst>
                    <a:ext uri="{FF2B5EF4-FFF2-40B4-BE49-F238E27FC236}">
                      <a16:creationId xmlns:a16="http://schemas.microsoft.com/office/drawing/2014/main" xmlns="" id="{D1A8E76B-AA03-4AF2-9298-89555D4B82BA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140" name="Groupe 139">
                    <a:extLst>
                      <a:ext uri="{FF2B5EF4-FFF2-40B4-BE49-F238E27FC236}">
                        <a16:creationId xmlns:a16="http://schemas.microsoft.com/office/drawing/2014/main" xmlns="" id="{65E96825-FEF3-4309-ACA2-B67D30E1CC1F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153" name="Groupe 152">
                      <a:extLst>
                        <a:ext uri="{FF2B5EF4-FFF2-40B4-BE49-F238E27FC236}">
                          <a16:creationId xmlns:a16="http://schemas.microsoft.com/office/drawing/2014/main" xmlns="" id="{0F25AFF8-5E01-4DBD-A4AA-CF1DDD050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156" name="Connecteur droit 155">
                        <a:extLst>
                          <a:ext uri="{FF2B5EF4-FFF2-40B4-BE49-F238E27FC236}">
                            <a16:creationId xmlns:a16="http://schemas.microsoft.com/office/drawing/2014/main" xmlns="" id="{C07DA3B0-AC25-4CC5-B333-AC9C4A34FD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Connecteur droit 156">
                        <a:extLst>
                          <a:ext uri="{FF2B5EF4-FFF2-40B4-BE49-F238E27FC236}">
                            <a16:creationId xmlns:a16="http://schemas.microsoft.com/office/drawing/2014/main" xmlns="" id="{F31FED97-F66F-4B18-BC98-64E2B748BA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Connecteur droit 157">
                        <a:extLst>
                          <a:ext uri="{FF2B5EF4-FFF2-40B4-BE49-F238E27FC236}">
                            <a16:creationId xmlns:a16="http://schemas.microsoft.com/office/drawing/2014/main" xmlns="" id="{3E4A21E9-17F3-4D4E-BD74-698B5A6A93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Connecteur droit 158">
                        <a:extLst>
                          <a:ext uri="{FF2B5EF4-FFF2-40B4-BE49-F238E27FC236}">
                            <a16:creationId xmlns:a16="http://schemas.microsoft.com/office/drawing/2014/main" xmlns="" id="{72DE838D-A36D-4070-B683-BFA1AA5D07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Connecteur droit 159">
                        <a:extLst>
                          <a:ext uri="{FF2B5EF4-FFF2-40B4-BE49-F238E27FC236}">
                            <a16:creationId xmlns:a16="http://schemas.microsoft.com/office/drawing/2014/main" xmlns="" id="{6A306514-1C53-47F9-BDED-124C446B53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Connecteur droit 160">
                        <a:extLst>
                          <a:ext uri="{FF2B5EF4-FFF2-40B4-BE49-F238E27FC236}">
                            <a16:creationId xmlns:a16="http://schemas.microsoft.com/office/drawing/2014/main" xmlns="" id="{039E9950-29EC-43EA-BFC1-2FFF28CEBB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Connecteur droit 161">
                        <a:extLst>
                          <a:ext uri="{FF2B5EF4-FFF2-40B4-BE49-F238E27FC236}">
                            <a16:creationId xmlns:a16="http://schemas.microsoft.com/office/drawing/2014/main" xmlns="" id="{2C788752-DC96-4C76-8FBB-CE22D8F45B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Connecteur droit 162">
                        <a:extLst>
                          <a:ext uri="{FF2B5EF4-FFF2-40B4-BE49-F238E27FC236}">
                            <a16:creationId xmlns:a16="http://schemas.microsoft.com/office/drawing/2014/main" xmlns="" id="{68137D29-FFA9-450D-94E4-8D78ECB759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Connecteur droit 163">
                        <a:extLst>
                          <a:ext uri="{FF2B5EF4-FFF2-40B4-BE49-F238E27FC236}">
                            <a16:creationId xmlns:a16="http://schemas.microsoft.com/office/drawing/2014/main" xmlns="" id="{C2C489F2-1113-4495-BF7C-78B97CF782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Connecteur droit 164">
                        <a:extLst>
                          <a:ext uri="{FF2B5EF4-FFF2-40B4-BE49-F238E27FC236}">
                            <a16:creationId xmlns:a16="http://schemas.microsoft.com/office/drawing/2014/main" xmlns="" id="{581F7BBB-C1C3-410C-B757-9B0F280D99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4" name="Connecteur droit 153">
                      <a:extLst>
                        <a:ext uri="{FF2B5EF4-FFF2-40B4-BE49-F238E27FC236}">
                          <a16:creationId xmlns:a16="http://schemas.microsoft.com/office/drawing/2014/main" xmlns="" id="{B87BC399-FC8E-4B6B-83CD-6301A8B4FA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cteur droit 154">
                      <a:extLst>
                        <a:ext uri="{FF2B5EF4-FFF2-40B4-BE49-F238E27FC236}">
                          <a16:creationId xmlns:a16="http://schemas.microsoft.com/office/drawing/2014/main" xmlns="" id="{A3DF9907-7C74-4426-AB8F-9A665CF7C3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e 140">
                    <a:extLst>
                      <a:ext uri="{FF2B5EF4-FFF2-40B4-BE49-F238E27FC236}">
                        <a16:creationId xmlns:a16="http://schemas.microsoft.com/office/drawing/2014/main" xmlns="" id="{4278FE29-3158-4D71-8C91-3D96B166A727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142" name="Groupe 141">
                      <a:extLst>
                        <a:ext uri="{FF2B5EF4-FFF2-40B4-BE49-F238E27FC236}">
                          <a16:creationId xmlns:a16="http://schemas.microsoft.com/office/drawing/2014/main" xmlns="" id="{EE233EB9-F590-478D-B2DB-F25236BF3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144" name="Connecteur droit 143">
                        <a:extLst>
                          <a:ext uri="{FF2B5EF4-FFF2-40B4-BE49-F238E27FC236}">
                            <a16:creationId xmlns:a16="http://schemas.microsoft.com/office/drawing/2014/main" xmlns="" id="{592742B5-9116-44BC-8FD7-66B5F822792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144">
                        <a:extLst>
                          <a:ext uri="{FF2B5EF4-FFF2-40B4-BE49-F238E27FC236}">
                            <a16:creationId xmlns:a16="http://schemas.microsoft.com/office/drawing/2014/main" xmlns="" id="{15FA786F-239E-424A-B0EF-3921BEAC9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Connecteur droit 145">
                        <a:extLst>
                          <a:ext uri="{FF2B5EF4-FFF2-40B4-BE49-F238E27FC236}">
                            <a16:creationId xmlns:a16="http://schemas.microsoft.com/office/drawing/2014/main" xmlns="" id="{D5006474-6DC9-468F-BC97-C03481D63F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Connecteur droit 146">
                        <a:extLst>
                          <a:ext uri="{FF2B5EF4-FFF2-40B4-BE49-F238E27FC236}">
                            <a16:creationId xmlns:a16="http://schemas.microsoft.com/office/drawing/2014/main" xmlns="" id="{A42DBACE-F554-418A-91F3-D0CD1C17328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Connecteur droit 147">
                        <a:extLst>
                          <a:ext uri="{FF2B5EF4-FFF2-40B4-BE49-F238E27FC236}">
                            <a16:creationId xmlns:a16="http://schemas.microsoft.com/office/drawing/2014/main" xmlns="" id="{1528C580-D1A4-457F-A24A-8C859AEEA8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Connecteur droit 148">
                        <a:extLst>
                          <a:ext uri="{FF2B5EF4-FFF2-40B4-BE49-F238E27FC236}">
                            <a16:creationId xmlns:a16="http://schemas.microsoft.com/office/drawing/2014/main" xmlns="" id="{5F56C5C8-950F-4FC1-9487-80E5C0A5CB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Connecteur droit 149">
                        <a:extLst>
                          <a:ext uri="{FF2B5EF4-FFF2-40B4-BE49-F238E27FC236}">
                            <a16:creationId xmlns:a16="http://schemas.microsoft.com/office/drawing/2014/main" xmlns="" id="{568EEF0E-4135-4203-A9B1-1EADA4CF04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Connecteur droit 150">
                        <a:extLst>
                          <a:ext uri="{FF2B5EF4-FFF2-40B4-BE49-F238E27FC236}">
                            <a16:creationId xmlns:a16="http://schemas.microsoft.com/office/drawing/2014/main" xmlns="" id="{3CF0EBB2-C7BC-4335-9606-220A0FB74A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7843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Connecteur droit 151">
                        <a:extLst>
                          <a:ext uri="{FF2B5EF4-FFF2-40B4-BE49-F238E27FC236}">
                            <a16:creationId xmlns:a16="http://schemas.microsoft.com/office/drawing/2014/main" xmlns="" id="{7789553C-B3B7-46ED-A4BB-3AF36C4C58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xmlns="" id="{E720B382-A85A-41B9-8EAE-3180058803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xmlns="" id="{4503A0FD-1591-429B-9AC9-58FB4C7F198D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D3D24A29-2174-4995-B657-DEBF0CA54EBE}"/>
                </a:ext>
              </a:extLst>
            </p:cNvPr>
            <p:cNvSpPr txBox="1"/>
            <p:nvPr/>
          </p:nvSpPr>
          <p:spPr>
            <a:xfrm>
              <a:off x="392368" y="3058024"/>
              <a:ext cx="11407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8     9 </a:t>
              </a:r>
              <a:r>
                <a:rPr lang="fr-FR" sz="2000" dirty="0"/>
                <a:t>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21   22 </a:t>
              </a:r>
              <a:r>
                <a:rPr lang="fr-FR" sz="1600" dirty="0"/>
                <a:t>  </a:t>
              </a:r>
              <a:r>
                <a:rPr lang="fr-FR" sz="2400" dirty="0"/>
                <a:t>23 </a:t>
              </a:r>
              <a:r>
                <a:rPr lang="fr-FR" sz="2000" dirty="0"/>
                <a:t>  </a:t>
              </a:r>
              <a:r>
                <a:rPr lang="fr-FR" sz="2400" dirty="0"/>
                <a:t>24   25</a:t>
              </a:r>
              <a:r>
                <a:rPr lang="fr-FR" dirty="0"/>
                <a:t>  </a:t>
              </a:r>
              <a:r>
                <a:rPr lang="fr-FR" sz="2400" dirty="0"/>
                <a:t> 26 </a:t>
              </a:r>
              <a:r>
                <a:rPr lang="fr-FR" sz="2000" dirty="0"/>
                <a:t>  </a:t>
              </a:r>
              <a:r>
                <a:rPr lang="fr-FR" sz="2400" dirty="0"/>
                <a:t>27 </a:t>
              </a:r>
              <a:r>
                <a:rPr lang="fr-FR" sz="2000" dirty="0"/>
                <a:t>  </a:t>
              </a:r>
              <a:r>
                <a:rPr lang="fr-FR" sz="2400" dirty="0"/>
                <a:t>28</a:t>
              </a:r>
              <a:r>
                <a:rPr lang="fr-FR" sz="2000" dirty="0"/>
                <a:t>   </a:t>
              </a:r>
              <a:r>
                <a:rPr lang="fr-FR" sz="2400" dirty="0"/>
                <a:t>29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612E369F-AF74-4D3B-B3A2-A5F286898DD1}"/>
              </a:ext>
            </a:extLst>
          </p:cNvPr>
          <p:cNvGrpSpPr/>
          <p:nvPr/>
        </p:nvGrpSpPr>
        <p:grpSpPr>
          <a:xfrm>
            <a:off x="1793104" y="3918884"/>
            <a:ext cx="794759" cy="1078790"/>
            <a:chOff x="1540713" y="1248465"/>
            <a:chExt cx="2409825" cy="3288186"/>
          </a:xfrm>
        </p:grpSpPr>
        <p:sp>
          <p:nvSpPr>
            <p:cNvPr id="37" name="Rectangle : coins arrondis 1">
              <a:extLst>
                <a:ext uri="{FF2B5EF4-FFF2-40B4-BE49-F238E27FC236}">
                  <a16:creationId xmlns:a16="http://schemas.microsoft.com/office/drawing/2014/main" xmlns="" id="{5DF6A24A-4F6C-4A0E-B3FF-C7A7B402B483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2A6B0BF1-121E-4304-9CD6-3EC679FF9E3A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+7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34244BC2-66AD-4477-8883-DCDAAEE27B08}"/>
              </a:ext>
            </a:extLst>
          </p:cNvPr>
          <p:cNvGrpSpPr/>
          <p:nvPr/>
        </p:nvGrpSpPr>
        <p:grpSpPr>
          <a:xfrm>
            <a:off x="3731122" y="3918884"/>
            <a:ext cx="794759" cy="107879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F670C61F-33EE-4D4E-B943-26059C3FC51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F89B840D-5705-45D5-BFFB-05B5402993F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-6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E3CEA4C-D193-44D6-8B33-90B0DE5C36DE}"/>
              </a:ext>
            </a:extLst>
          </p:cNvPr>
          <p:cNvGrpSpPr/>
          <p:nvPr/>
        </p:nvGrpSpPr>
        <p:grpSpPr>
          <a:xfrm>
            <a:off x="5700558" y="3930112"/>
            <a:ext cx="794759" cy="1078790"/>
            <a:chOff x="1540713" y="1248465"/>
            <a:chExt cx="2409825" cy="3288186"/>
          </a:xfrm>
        </p:grpSpPr>
        <p:sp>
          <p:nvSpPr>
            <p:cNvPr id="43" name="Rectangle : coins arrondis 1">
              <a:extLst>
                <a:ext uri="{FF2B5EF4-FFF2-40B4-BE49-F238E27FC236}">
                  <a16:creationId xmlns:a16="http://schemas.microsoft.com/office/drawing/2014/main" xmlns="" id="{6E8DC8D7-5E74-4951-8645-5E49A46520C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DED764E-8889-4822-A384-A7BEA45ADEA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-5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DA84A8CE-416B-46F6-9D84-1389A40B224C}"/>
              </a:ext>
            </a:extLst>
          </p:cNvPr>
          <p:cNvGrpSpPr/>
          <p:nvPr/>
        </p:nvGrpSpPr>
        <p:grpSpPr>
          <a:xfrm>
            <a:off x="9608012" y="3926465"/>
            <a:ext cx="794759" cy="1078790"/>
            <a:chOff x="1540713" y="1248465"/>
            <a:chExt cx="2409825" cy="3288186"/>
          </a:xfrm>
        </p:grpSpPr>
        <p:sp>
          <p:nvSpPr>
            <p:cNvPr id="46" name="Rectangle : coins arrondis 1">
              <a:extLst>
                <a:ext uri="{FF2B5EF4-FFF2-40B4-BE49-F238E27FC236}">
                  <a16:creationId xmlns:a16="http://schemas.microsoft.com/office/drawing/2014/main" xmlns="" id="{AE18706E-A579-436A-98A8-31C25C8399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07DA4365-2B31-4CF5-A110-1868666B3AD2}"/>
                </a:ext>
              </a:extLst>
            </p:cNvPr>
            <p:cNvSpPr txBox="1"/>
            <p:nvPr/>
          </p:nvSpPr>
          <p:spPr>
            <a:xfrm>
              <a:off x="1540713" y="1813729"/>
              <a:ext cx="2409825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</a:t>
              </a:r>
              <a:r>
                <a:rPr lang="fr-FR" sz="3200" dirty="0"/>
                <a:t>10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2D3946B6-9C1D-41AB-80AB-80C104B3666F}"/>
              </a:ext>
            </a:extLst>
          </p:cNvPr>
          <p:cNvGrpSpPr/>
          <p:nvPr/>
        </p:nvGrpSpPr>
        <p:grpSpPr>
          <a:xfrm>
            <a:off x="7630915" y="3916563"/>
            <a:ext cx="794759" cy="1078790"/>
            <a:chOff x="1540713" y="1248465"/>
            <a:chExt cx="2409825" cy="3288186"/>
          </a:xfrm>
        </p:grpSpPr>
        <p:sp>
          <p:nvSpPr>
            <p:cNvPr id="49" name="Rectangle : coins arrondis 1">
              <a:extLst>
                <a:ext uri="{FF2B5EF4-FFF2-40B4-BE49-F238E27FC236}">
                  <a16:creationId xmlns:a16="http://schemas.microsoft.com/office/drawing/2014/main" xmlns="" id="{A7E980FA-776E-4AC1-96DA-F304A0012442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86D1807-805C-493A-B3B2-207EB521F5ED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+9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800D3286-AA73-4C82-AB37-B6E716F05CD8}"/>
              </a:ext>
            </a:extLst>
          </p:cNvPr>
          <p:cNvGrpSpPr/>
          <p:nvPr/>
        </p:nvGrpSpPr>
        <p:grpSpPr>
          <a:xfrm>
            <a:off x="346503" y="3136102"/>
            <a:ext cx="794759" cy="1078790"/>
            <a:chOff x="1540713" y="1248465"/>
            <a:chExt cx="2409825" cy="3288186"/>
          </a:xfrm>
        </p:grpSpPr>
        <p:sp>
          <p:nvSpPr>
            <p:cNvPr id="52" name="Rectangle : coins arrondis 1">
              <a:extLst>
                <a:ext uri="{FF2B5EF4-FFF2-40B4-BE49-F238E27FC236}">
                  <a16:creationId xmlns:a16="http://schemas.microsoft.com/office/drawing/2014/main" xmlns="" id="{3ECE7266-7138-42A5-BC5F-7D6A44E93FF7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8578CEB8-2653-49F1-8667-53897535701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2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e 132">
            <a:extLst>
              <a:ext uri="{FF2B5EF4-FFF2-40B4-BE49-F238E27FC236}">
                <a16:creationId xmlns:a16="http://schemas.microsoft.com/office/drawing/2014/main" xmlns="" id="{018C1973-8EA6-4A19-953F-E47C2C656950}"/>
              </a:ext>
            </a:extLst>
          </p:cNvPr>
          <p:cNvGrpSpPr/>
          <p:nvPr/>
        </p:nvGrpSpPr>
        <p:grpSpPr>
          <a:xfrm>
            <a:off x="346503" y="314385"/>
            <a:ext cx="11498993" cy="3604498"/>
            <a:chOff x="300639" y="841597"/>
            <a:chExt cx="11498993" cy="36044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xmlns="" id="{56402590-0E02-4D2D-B580-F98639BA7BD0}"/>
                </a:ext>
              </a:extLst>
            </p:cNvPr>
            <p:cNvGrpSpPr/>
            <p:nvPr/>
          </p:nvGrpSpPr>
          <p:grpSpPr>
            <a:xfrm>
              <a:off x="300639" y="841597"/>
              <a:ext cx="11426092" cy="3604498"/>
              <a:chOff x="359169" y="1138099"/>
              <a:chExt cx="11426092" cy="3604498"/>
            </a:xfrm>
          </p:grpSpPr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xmlns="" id="{939020F7-C00B-4D70-A733-BC5F4E11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xmlns="" id="{01F0925C-FCA1-4881-9D09-4CEBC5B58F21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138" name="Groupe 137">
                  <a:extLst>
                    <a:ext uri="{FF2B5EF4-FFF2-40B4-BE49-F238E27FC236}">
                      <a16:creationId xmlns:a16="http://schemas.microsoft.com/office/drawing/2014/main" xmlns="" id="{D1A8E76B-AA03-4AF2-9298-89555D4B82BA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140" name="Groupe 139">
                    <a:extLst>
                      <a:ext uri="{FF2B5EF4-FFF2-40B4-BE49-F238E27FC236}">
                        <a16:creationId xmlns:a16="http://schemas.microsoft.com/office/drawing/2014/main" xmlns="" id="{65E96825-FEF3-4309-ACA2-B67D30E1CC1F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153" name="Groupe 152">
                      <a:extLst>
                        <a:ext uri="{FF2B5EF4-FFF2-40B4-BE49-F238E27FC236}">
                          <a16:creationId xmlns:a16="http://schemas.microsoft.com/office/drawing/2014/main" xmlns="" id="{0F25AFF8-5E01-4DBD-A4AA-CF1DDD050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156" name="Connecteur droit 155">
                        <a:extLst>
                          <a:ext uri="{FF2B5EF4-FFF2-40B4-BE49-F238E27FC236}">
                            <a16:creationId xmlns:a16="http://schemas.microsoft.com/office/drawing/2014/main" xmlns="" id="{C07DA3B0-AC25-4CC5-B333-AC9C4A34FD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Connecteur droit 156">
                        <a:extLst>
                          <a:ext uri="{FF2B5EF4-FFF2-40B4-BE49-F238E27FC236}">
                            <a16:creationId xmlns:a16="http://schemas.microsoft.com/office/drawing/2014/main" xmlns="" id="{F31FED97-F66F-4B18-BC98-64E2B748BA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Connecteur droit 157">
                        <a:extLst>
                          <a:ext uri="{FF2B5EF4-FFF2-40B4-BE49-F238E27FC236}">
                            <a16:creationId xmlns:a16="http://schemas.microsoft.com/office/drawing/2014/main" xmlns="" id="{3E4A21E9-17F3-4D4E-BD74-698B5A6A93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Connecteur droit 158">
                        <a:extLst>
                          <a:ext uri="{FF2B5EF4-FFF2-40B4-BE49-F238E27FC236}">
                            <a16:creationId xmlns:a16="http://schemas.microsoft.com/office/drawing/2014/main" xmlns="" id="{72DE838D-A36D-4070-B683-BFA1AA5D07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Connecteur droit 159">
                        <a:extLst>
                          <a:ext uri="{FF2B5EF4-FFF2-40B4-BE49-F238E27FC236}">
                            <a16:creationId xmlns:a16="http://schemas.microsoft.com/office/drawing/2014/main" xmlns="" id="{6A306514-1C53-47F9-BDED-124C446B53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Connecteur droit 160">
                        <a:extLst>
                          <a:ext uri="{FF2B5EF4-FFF2-40B4-BE49-F238E27FC236}">
                            <a16:creationId xmlns:a16="http://schemas.microsoft.com/office/drawing/2014/main" xmlns="" id="{039E9950-29EC-43EA-BFC1-2FFF28CEBB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Connecteur droit 161">
                        <a:extLst>
                          <a:ext uri="{FF2B5EF4-FFF2-40B4-BE49-F238E27FC236}">
                            <a16:creationId xmlns:a16="http://schemas.microsoft.com/office/drawing/2014/main" xmlns="" id="{2C788752-DC96-4C76-8FBB-CE22D8F45B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Connecteur droit 162">
                        <a:extLst>
                          <a:ext uri="{FF2B5EF4-FFF2-40B4-BE49-F238E27FC236}">
                            <a16:creationId xmlns:a16="http://schemas.microsoft.com/office/drawing/2014/main" xmlns="" id="{68137D29-FFA9-450D-94E4-8D78ECB759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Connecteur droit 163">
                        <a:extLst>
                          <a:ext uri="{FF2B5EF4-FFF2-40B4-BE49-F238E27FC236}">
                            <a16:creationId xmlns:a16="http://schemas.microsoft.com/office/drawing/2014/main" xmlns="" id="{C2C489F2-1113-4495-BF7C-78B97CF782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Connecteur droit 164">
                        <a:extLst>
                          <a:ext uri="{FF2B5EF4-FFF2-40B4-BE49-F238E27FC236}">
                            <a16:creationId xmlns:a16="http://schemas.microsoft.com/office/drawing/2014/main" xmlns="" id="{581F7BBB-C1C3-410C-B757-9B0F280D99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4" name="Connecteur droit 153">
                      <a:extLst>
                        <a:ext uri="{FF2B5EF4-FFF2-40B4-BE49-F238E27FC236}">
                          <a16:creationId xmlns:a16="http://schemas.microsoft.com/office/drawing/2014/main" xmlns="" id="{B87BC399-FC8E-4B6B-83CD-6301A8B4FA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cteur droit 154">
                      <a:extLst>
                        <a:ext uri="{FF2B5EF4-FFF2-40B4-BE49-F238E27FC236}">
                          <a16:creationId xmlns:a16="http://schemas.microsoft.com/office/drawing/2014/main" xmlns="" id="{A3DF9907-7C74-4426-AB8F-9A665CF7C3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e 140">
                    <a:extLst>
                      <a:ext uri="{FF2B5EF4-FFF2-40B4-BE49-F238E27FC236}">
                        <a16:creationId xmlns:a16="http://schemas.microsoft.com/office/drawing/2014/main" xmlns="" id="{4278FE29-3158-4D71-8C91-3D96B166A727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142" name="Groupe 141">
                      <a:extLst>
                        <a:ext uri="{FF2B5EF4-FFF2-40B4-BE49-F238E27FC236}">
                          <a16:creationId xmlns:a16="http://schemas.microsoft.com/office/drawing/2014/main" xmlns="" id="{EE233EB9-F590-478D-B2DB-F25236BF3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144" name="Connecteur droit 143">
                        <a:extLst>
                          <a:ext uri="{FF2B5EF4-FFF2-40B4-BE49-F238E27FC236}">
                            <a16:creationId xmlns:a16="http://schemas.microsoft.com/office/drawing/2014/main" xmlns="" id="{592742B5-9116-44BC-8FD7-66B5F822792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144">
                        <a:extLst>
                          <a:ext uri="{FF2B5EF4-FFF2-40B4-BE49-F238E27FC236}">
                            <a16:creationId xmlns:a16="http://schemas.microsoft.com/office/drawing/2014/main" xmlns="" id="{15FA786F-239E-424A-B0EF-3921BEAC9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Connecteur droit 145">
                        <a:extLst>
                          <a:ext uri="{FF2B5EF4-FFF2-40B4-BE49-F238E27FC236}">
                            <a16:creationId xmlns:a16="http://schemas.microsoft.com/office/drawing/2014/main" xmlns="" id="{D5006474-6DC9-468F-BC97-C03481D63F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Connecteur droit 146">
                        <a:extLst>
                          <a:ext uri="{FF2B5EF4-FFF2-40B4-BE49-F238E27FC236}">
                            <a16:creationId xmlns:a16="http://schemas.microsoft.com/office/drawing/2014/main" xmlns="" id="{A42DBACE-F554-418A-91F3-D0CD1C17328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Connecteur droit 147">
                        <a:extLst>
                          <a:ext uri="{FF2B5EF4-FFF2-40B4-BE49-F238E27FC236}">
                            <a16:creationId xmlns:a16="http://schemas.microsoft.com/office/drawing/2014/main" xmlns="" id="{1528C580-D1A4-457F-A24A-8C859AEEA8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Connecteur droit 148">
                        <a:extLst>
                          <a:ext uri="{FF2B5EF4-FFF2-40B4-BE49-F238E27FC236}">
                            <a16:creationId xmlns:a16="http://schemas.microsoft.com/office/drawing/2014/main" xmlns="" id="{5F56C5C8-950F-4FC1-9487-80E5C0A5CB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Connecteur droit 149">
                        <a:extLst>
                          <a:ext uri="{FF2B5EF4-FFF2-40B4-BE49-F238E27FC236}">
                            <a16:creationId xmlns:a16="http://schemas.microsoft.com/office/drawing/2014/main" xmlns="" id="{568EEF0E-4135-4203-A9B1-1EADA4CF04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Connecteur droit 150">
                        <a:extLst>
                          <a:ext uri="{FF2B5EF4-FFF2-40B4-BE49-F238E27FC236}">
                            <a16:creationId xmlns:a16="http://schemas.microsoft.com/office/drawing/2014/main" xmlns="" id="{3CF0EBB2-C7BC-4335-9606-220A0FB74A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7843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Connecteur droit 151">
                        <a:extLst>
                          <a:ext uri="{FF2B5EF4-FFF2-40B4-BE49-F238E27FC236}">
                            <a16:creationId xmlns:a16="http://schemas.microsoft.com/office/drawing/2014/main" xmlns="" id="{7789553C-B3B7-46ED-A4BB-3AF36C4C58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xmlns="" id="{E720B382-A85A-41B9-8EAE-3180058803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xmlns="" id="{4503A0FD-1591-429B-9AC9-58FB4C7F198D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D3D24A29-2174-4995-B657-DEBF0CA54EBE}"/>
                </a:ext>
              </a:extLst>
            </p:cNvPr>
            <p:cNvSpPr txBox="1"/>
            <p:nvPr/>
          </p:nvSpPr>
          <p:spPr>
            <a:xfrm>
              <a:off x="392368" y="3058024"/>
              <a:ext cx="11407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8     9 </a:t>
              </a:r>
              <a:r>
                <a:rPr lang="fr-FR" sz="2000" dirty="0"/>
                <a:t>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21   22 </a:t>
              </a:r>
              <a:r>
                <a:rPr lang="fr-FR" sz="1600" dirty="0"/>
                <a:t>  </a:t>
              </a:r>
              <a:r>
                <a:rPr lang="fr-FR" sz="2400" dirty="0"/>
                <a:t>23 </a:t>
              </a:r>
              <a:r>
                <a:rPr lang="fr-FR" sz="2000" dirty="0"/>
                <a:t>  </a:t>
              </a:r>
              <a:r>
                <a:rPr lang="fr-FR" sz="2400" dirty="0"/>
                <a:t>24   25</a:t>
              </a:r>
              <a:r>
                <a:rPr lang="fr-FR" dirty="0"/>
                <a:t>  </a:t>
              </a:r>
              <a:r>
                <a:rPr lang="fr-FR" sz="2400" dirty="0"/>
                <a:t> 26 </a:t>
              </a:r>
              <a:r>
                <a:rPr lang="fr-FR" sz="2000" dirty="0"/>
                <a:t>  </a:t>
              </a:r>
              <a:r>
                <a:rPr lang="fr-FR" sz="2400" dirty="0"/>
                <a:t>27 </a:t>
              </a:r>
              <a:r>
                <a:rPr lang="fr-FR" sz="2000" dirty="0"/>
                <a:t>  </a:t>
              </a:r>
              <a:r>
                <a:rPr lang="fr-FR" sz="2400" dirty="0"/>
                <a:t>28</a:t>
              </a:r>
              <a:r>
                <a:rPr lang="fr-FR" sz="2000" dirty="0"/>
                <a:t>   </a:t>
              </a:r>
              <a:r>
                <a:rPr lang="fr-FR" sz="2400" dirty="0"/>
                <a:t>29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612E369F-AF74-4D3B-B3A2-A5F286898DD1}"/>
              </a:ext>
            </a:extLst>
          </p:cNvPr>
          <p:cNvGrpSpPr/>
          <p:nvPr/>
        </p:nvGrpSpPr>
        <p:grpSpPr>
          <a:xfrm>
            <a:off x="1793104" y="3918884"/>
            <a:ext cx="794759" cy="1078790"/>
            <a:chOff x="1540713" y="1248465"/>
            <a:chExt cx="2409825" cy="3288186"/>
          </a:xfrm>
        </p:grpSpPr>
        <p:sp>
          <p:nvSpPr>
            <p:cNvPr id="37" name="Rectangle : coins arrondis 1">
              <a:extLst>
                <a:ext uri="{FF2B5EF4-FFF2-40B4-BE49-F238E27FC236}">
                  <a16:creationId xmlns:a16="http://schemas.microsoft.com/office/drawing/2014/main" xmlns="" id="{5DF6A24A-4F6C-4A0E-B3FF-C7A7B402B483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2A6B0BF1-121E-4304-9CD6-3EC679FF9E3A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+7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34244BC2-66AD-4477-8883-DCDAAEE27B08}"/>
              </a:ext>
            </a:extLst>
          </p:cNvPr>
          <p:cNvGrpSpPr/>
          <p:nvPr/>
        </p:nvGrpSpPr>
        <p:grpSpPr>
          <a:xfrm>
            <a:off x="3731122" y="3918884"/>
            <a:ext cx="794759" cy="107879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F670C61F-33EE-4D4E-B943-26059C3FC51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F89B840D-5705-45D5-BFFB-05B5402993F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-8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E3CEA4C-D193-44D6-8B33-90B0DE5C36DE}"/>
              </a:ext>
            </a:extLst>
          </p:cNvPr>
          <p:cNvGrpSpPr/>
          <p:nvPr/>
        </p:nvGrpSpPr>
        <p:grpSpPr>
          <a:xfrm>
            <a:off x="5700558" y="3930112"/>
            <a:ext cx="794759" cy="1078790"/>
            <a:chOff x="1540713" y="1248465"/>
            <a:chExt cx="2409825" cy="3288186"/>
          </a:xfrm>
        </p:grpSpPr>
        <p:sp>
          <p:nvSpPr>
            <p:cNvPr id="43" name="Rectangle : coins arrondis 1">
              <a:extLst>
                <a:ext uri="{FF2B5EF4-FFF2-40B4-BE49-F238E27FC236}">
                  <a16:creationId xmlns:a16="http://schemas.microsoft.com/office/drawing/2014/main" xmlns="" id="{6E8DC8D7-5E74-4951-8645-5E49A46520C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DED764E-8889-4822-A384-A7BEA45ADEA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-9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DA84A8CE-416B-46F6-9D84-1389A40B224C}"/>
              </a:ext>
            </a:extLst>
          </p:cNvPr>
          <p:cNvGrpSpPr/>
          <p:nvPr/>
        </p:nvGrpSpPr>
        <p:grpSpPr>
          <a:xfrm>
            <a:off x="9608012" y="3926465"/>
            <a:ext cx="794759" cy="1078790"/>
            <a:chOff x="1540713" y="1248465"/>
            <a:chExt cx="2409825" cy="3288186"/>
          </a:xfrm>
        </p:grpSpPr>
        <p:sp>
          <p:nvSpPr>
            <p:cNvPr id="46" name="Rectangle : coins arrondis 1">
              <a:extLst>
                <a:ext uri="{FF2B5EF4-FFF2-40B4-BE49-F238E27FC236}">
                  <a16:creationId xmlns:a16="http://schemas.microsoft.com/office/drawing/2014/main" xmlns="" id="{AE18706E-A579-436A-98A8-31C25C8399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07DA4365-2B31-4CF5-A110-1868666B3AD2}"/>
                </a:ext>
              </a:extLst>
            </p:cNvPr>
            <p:cNvSpPr txBox="1"/>
            <p:nvPr/>
          </p:nvSpPr>
          <p:spPr>
            <a:xfrm>
              <a:off x="1540713" y="1590674"/>
              <a:ext cx="2409825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</a:t>
              </a:r>
              <a:r>
                <a:rPr lang="fr-FR" sz="3200" dirty="0"/>
                <a:t>13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2D3946B6-9C1D-41AB-80AB-80C104B3666F}"/>
              </a:ext>
            </a:extLst>
          </p:cNvPr>
          <p:cNvGrpSpPr/>
          <p:nvPr/>
        </p:nvGrpSpPr>
        <p:grpSpPr>
          <a:xfrm>
            <a:off x="7567394" y="3916563"/>
            <a:ext cx="858280" cy="1078790"/>
            <a:chOff x="1348108" y="1248465"/>
            <a:chExt cx="2602430" cy="3288186"/>
          </a:xfrm>
        </p:grpSpPr>
        <p:sp>
          <p:nvSpPr>
            <p:cNvPr id="49" name="Rectangle : coins arrondis 1">
              <a:extLst>
                <a:ext uri="{FF2B5EF4-FFF2-40B4-BE49-F238E27FC236}">
                  <a16:creationId xmlns:a16="http://schemas.microsoft.com/office/drawing/2014/main" xmlns="" id="{A7E980FA-776E-4AC1-96DA-F304A0012442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86D1807-805C-493A-B3B2-207EB521F5ED}"/>
                </a:ext>
              </a:extLst>
            </p:cNvPr>
            <p:cNvSpPr txBox="1"/>
            <p:nvPr/>
          </p:nvSpPr>
          <p:spPr>
            <a:xfrm>
              <a:off x="1348108" y="1996101"/>
              <a:ext cx="2602430" cy="178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+12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800D3286-AA73-4C82-AB37-B6E716F05CD8}"/>
              </a:ext>
            </a:extLst>
          </p:cNvPr>
          <p:cNvGrpSpPr/>
          <p:nvPr/>
        </p:nvGrpSpPr>
        <p:grpSpPr>
          <a:xfrm>
            <a:off x="346503" y="3136102"/>
            <a:ext cx="794759" cy="1078790"/>
            <a:chOff x="1540713" y="1248465"/>
            <a:chExt cx="2409825" cy="3288186"/>
          </a:xfrm>
        </p:grpSpPr>
        <p:sp>
          <p:nvSpPr>
            <p:cNvPr id="52" name="Rectangle : coins arrondis 1">
              <a:extLst>
                <a:ext uri="{FF2B5EF4-FFF2-40B4-BE49-F238E27FC236}">
                  <a16:creationId xmlns:a16="http://schemas.microsoft.com/office/drawing/2014/main" xmlns="" id="{3ECE7266-7138-42A5-BC5F-7D6A44E93FF7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8578CEB8-2653-49F1-8667-53897535701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2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e 132">
            <a:extLst>
              <a:ext uri="{FF2B5EF4-FFF2-40B4-BE49-F238E27FC236}">
                <a16:creationId xmlns:a16="http://schemas.microsoft.com/office/drawing/2014/main" xmlns="" id="{018C1973-8EA6-4A19-953F-E47C2C656950}"/>
              </a:ext>
            </a:extLst>
          </p:cNvPr>
          <p:cNvGrpSpPr/>
          <p:nvPr/>
        </p:nvGrpSpPr>
        <p:grpSpPr>
          <a:xfrm>
            <a:off x="346503" y="210553"/>
            <a:ext cx="11455705" cy="3604498"/>
            <a:chOff x="300639" y="841597"/>
            <a:chExt cx="11455705" cy="36044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xmlns="" id="{56402590-0E02-4D2D-B580-F98639BA7BD0}"/>
                </a:ext>
              </a:extLst>
            </p:cNvPr>
            <p:cNvGrpSpPr/>
            <p:nvPr/>
          </p:nvGrpSpPr>
          <p:grpSpPr>
            <a:xfrm>
              <a:off x="300639" y="841597"/>
              <a:ext cx="11426092" cy="3604498"/>
              <a:chOff x="359169" y="1138099"/>
              <a:chExt cx="11426092" cy="3604498"/>
            </a:xfrm>
          </p:grpSpPr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xmlns="" id="{939020F7-C00B-4D70-A733-BC5F4E11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xmlns="" id="{01F0925C-FCA1-4881-9D09-4CEBC5B58F21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138" name="Groupe 137">
                  <a:extLst>
                    <a:ext uri="{FF2B5EF4-FFF2-40B4-BE49-F238E27FC236}">
                      <a16:creationId xmlns:a16="http://schemas.microsoft.com/office/drawing/2014/main" xmlns="" id="{D1A8E76B-AA03-4AF2-9298-89555D4B82BA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140" name="Groupe 139">
                    <a:extLst>
                      <a:ext uri="{FF2B5EF4-FFF2-40B4-BE49-F238E27FC236}">
                        <a16:creationId xmlns:a16="http://schemas.microsoft.com/office/drawing/2014/main" xmlns="" id="{65E96825-FEF3-4309-ACA2-B67D30E1CC1F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153" name="Groupe 152">
                      <a:extLst>
                        <a:ext uri="{FF2B5EF4-FFF2-40B4-BE49-F238E27FC236}">
                          <a16:creationId xmlns:a16="http://schemas.microsoft.com/office/drawing/2014/main" xmlns="" id="{0F25AFF8-5E01-4DBD-A4AA-CF1DDD050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156" name="Connecteur droit 155">
                        <a:extLst>
                          <a:ext uri="{FF2B5EF4-FFF2-40B4-BE49-F238E27FC236}">
                            <a16:creationId xmlns:a16="http://schemas.microsoft.com/office/drawing/2014/main" xmlns="" id="{C07DA3B0-AC25-4CC5-B333-AC9C4A34FD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Connecteur droit 156">
                        <a:extLst>
                          <a:ext uri="{FF2B5EF4-FFF2-40B4-BE49-F238E27FC236}">
                            <a16:creationId xmlns:a16="http://schemas.microsoft.com/office/drawing/2014/main" xmlns="" id="{F31FED97-F66F-4B18-BC98-64E2B748BA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Connecteur droit 157">
                        <a:extLst>
                          <a:ext uri="{FF2B5EF4-FFF2-40B4-BE49-F238E27FC236}">
                            <a16:creationId xmlns:a16="http://schemas.microsoft.com/office/drawing/2014/main" xmlns="" id="{3E4A21E9-17F3-4D4E-BD74-698B5A6A93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Connecteur droit 158">
                        <a:extLst>
                          <a:ext uri="{FF2B5EF4-FFF2-40B4-BE49-F238E27FC236}">
                            <a16:creationId xmlns:a16="http://schemas.microsoft.com/office/drawing/2014/main" xmlns="" id="{72DE838D-A36D-4070-B683-BFA1AA5D07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Connecteur droit 159">
                        <a:extLst>
                          <a:ext uri="{FF2B5EF4-FFF2-40B4-BE49-F238E27FC236}">
                            <a16:creationId xmlns:a16="http://schemas.microsoft.com/office/drawing/2014/main" xmlns="" id="{6A306514-1C53-47F9-BDED-124C446B53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Connecteur droit 160">
                        <a:extLst>
                          <a:ext uri="{FF2B5EF4-FFF2-40B4-BE49-F238E27FC236}">
                            <a16:creationId xmlns:a16="http://schemas.microsoft.com/office/drawing/2014/main" xmlns="" id="{039E9950-29EC-43EA-BFC1-2FFF28CEBB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Connecteur droit 161">
                        <a:extLst>
                          <a:ext uri="{FF2B5EF4-FFF2-40B4-BE49-F238E27FC236}">
                            <a16:creationId xmlns:a16="http://schemas.microsoft.com/office/drawing/2014/main" xmlns="" id="{2C788752-DC96-4C76-8FBB-CE22D8F45B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Connecteur droit 162">
                        <a:extLst>
                          <a:ext uri="{FF2B5EF4-FFF2-40B4-BE49-F238E27FC236}">
                            <a16:creationId xmlns:a16="http://schemas.microsoft.com/office/drawing/2014/main" xmlns="" id="{68137D29-FFA9-450D-94E4-8D78ECB759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Connecteur droit 163">
                        <a:extLst>
                          <a:ext uri="{FF2B5EF4-FFF2-40B4-BE49-F238E27FC236}">
                            <a16:creationId xmlns:a16="http://schemas.microsoft.com/office/drawing/2014/main" xmlns="" id="{C2C489F2-1113-4495-BF7C-78B97CF782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Connecteur droit 164">
                        <a:extLst>
                          <a:ext uri="{FF2B5EF4-FFF2-40B4-BE49-F238E27FC236}">
                            <a16:creationId xmlns:a16="http://schemas.microsoft.com/office/drawing/2014/main" xmlns="" id="{581F7BBB-C1C3-410C-B757-9B0F280D99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4" name="Connecteur droit 153">
                      <a:extLst>
                        <a:ext uri="{FF2B5EF4-FFF2-40B4-BE49-F238E27FC236}">
                          <a16:creationId xmlns:a16="http://schemas.microsoft.com/office/drawing/2014/main" xmlns="" id="{B87BC399-FC8E-4B6B-83CD-6301A8B4FA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cteur droit 154">
                      <a:extLst>
                        <a:ext uri="{FF2B5EF4-FFF2-40B4-BE49-F238E27FC236}">
                          <a16:creationId xmlns:a16="http://schemas.microsoft.com/office/drawing/2014/main" xmlns="" id="{A3DF9907-7C74-4426-AB8F-9A665CF7C3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e 140">
                    <a:extLst>
                      <a:ext uri="{FF2B5EF4-FFF2-40B4-BE49-F238E27FC236}">
                        <a16:creationId xmlns:a16="http://schemas.microsoft.com/office/drawing/2014/main" xmlns="" id="{4278FE29-3158-4D71-8C91-3D96B166A727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142" name="Groupe 141">
                      <a:extLst>
                        <a:ext uri="{FF2B5EF4-FFF2-40B4-BE49-F238E27FC236}">
                          <a16:creationId xmlns:a16="http://schemas.microsoft.com/office/drawing/2014/main" xmlns="" id="{EE233EB9-F590-478D-B2DB-F25236BF3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144" name="Connecteur droit 143">
                        <a:extLst>
                          <a:ext uri="{FF2B5EF4-FFF2-40B4-BE49-F238E27FC236}">
                            <a16:creationId xmlns:a16="http://schemas.microsoft.com/office/drawing/2014/main" xmlns="" id="{592742B5-9116-44BC-8FD7-66B5F822792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144">
                        <a:extLst>
                          <a:ext uri="{FF2B5EF4-FFF2-40B4-BE49-F238E27FC236}">
                            <a16:creationId xmlns:a16="http://schemas.microsoft.com/office/drawing/2014/main" xmlns="" id="{15FA786F-239E-424A-B0EF-3921BEAC9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Connecteur droit 145">
                        <a:extLst>
                          <a:ext uri="{FF2B5EF4-FFF2-40B4-BE49-F238E27FC236}">
                            <a16:creationId xmlns:a16="http://schemas.microsoft.com/office/drawing/2014/main" xmlns="" id="{D5006474-6DC9-468F-BC97-C03481D63F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Connecteur droit 146">
                        <a:extLst>
                          <a:ext uri="{FF2B5EF4-FFF2-40B4-BE49-F238E27FC236}">
                            <a16:creationId xmlns:a16="http://schemas.microsoft.com/office/drawing/2014/main" xmlns="" id="{A42DBACE-F554-418A-91F3-D0CD1C17328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Connecteur droit 147">
                        <a:extLst>
                          <a:ext uri="{FF2B5EF4-FFF2-40B4-BE49-F238E27FC236}">
                            <a16:creationId xmlns:a16="http://schemas.microsoft.com/office/drawing/2014/main" xmlns="" id="{1528C580-D1A4-457F-A24A-8C859AEEA8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Connecteur droit 148">
                        <a:extLst>
                          <a:ext uri="{FF2B5EF4-FFF2-40B4-BE49-F238E27FC236}">
                            <a16:creationId xmlns:a16="http://schemas.microsoft.com/office/drawing/2014/main" xmlns="" id="{5F56C5C8-950F-4FC1-9487-80E5C0A5CB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Connecteur droit 149">
                        <a:extLst>
                          <a:ext uri="{FF2B5EF4-FFF2-40B4-BE49-F238E27FC236}">
                            <a16:creationId xmlns:a16="http://schemas.microsoft.com/office/drawing/2014/main" xmlns="" id="{568EEF0E-4135-4203-A9B1-1EADA4CF04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Connecteur droit 150">
                        <a:extLst>
                          <a:ext uri="{FF2B5EF4-FFF2-40B4-BE49-F238E27FC236}">
                            <a16:creationId xmlns:a16="http://schemas.microsoft.com/office/drawing/2014/main" xmlns="" id="{3CF0EBB2-C7BC-4335-9606-220A0FB74A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7843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Connecteur droit 151">
                        <a:extLst>
                          <a:ext uri="{FF2B5EF4-FFF2-40B4-BE49-F238E27FC236}">
                            <a16:creationId xmlns:a16="http://schemas.microsoft.com/office/drawing/2014/main" xmlns="" id="{7789553C-B3B7-46ED-A4BB-3AF36C4C58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xmlns="" id="{E720B382-A85A-41B9-8EAE-3180058803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xmlns="" id="{4503A0FD-1591-429B-9AC9-58FB4C7F198D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D3D24A29-2174-4995-B657-DEBF0CA54EBE}"/>
                </a:ext>
              </a:extLst>
            </p:cNvPr>
            <p:cNvSpPr txBox="1"/>
            <p:nvPr/>
          </p:nvSpPr>
          <p:spPr>
            <a:xfrm>
              <a:off x="349080" y="3049187"/>
              <a:ext cx="11407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8     9 </a:t>
              </a:r>
              <a:r>
                <a:rPr lang="fr-FR" sz="2000" dirty="0"/>
                <a:t>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21   22 </a:t>
              </a:r>
              <a:r>
                <a:rPr lang="fr-FR" sz="1600" dirty="0"/>
                <a:t>  </a:t>
              </a:r>
              <a:r>
                <a:rPr lang="fr-FR" sz="2400" dirty="0"/>
                <a:t>23 </a:t>
              </a:r>
              <a:r>
                <a:rPr lang="fr-FR" sz="2000" dirty="0"/>
                <a:t>  </a:t>
              </a:r>
              <a:r>
                <a:rPr lang="fr-FR" sz="2400" dirty="0"/>
                <a:t>24   25</a:t>
              </a:r>
              <a:r>
                <a:rPr lang="fr-FR" dirty="0"/>
                <a:t>  </a:t>
              </a:r>
              <a:r>
                <a:rPr lang="fr-FR" sz="2400" dirty="0"/>
                <a:t> 26 </a:t>
              </a:r>
              <a:r>
                <a:rPr lang="fr-FR" sz="2000" dirty="0"/>
                <a:t>  </a:t>
              </a:r>
              <a:r>
                <a:rPr lang="fr-FR" sz="2400" dirty="0"/>
                <a:t>27 </a:t>
              </a:r>
              <a:r>
                <a:rPr lang="fr-FR" sz="2000" dirty="0"/>
                <a:t>  </a:t>
              </a:r>
              <a:r>
                <a:rPr lang="fr-FR" sz="2400" dirty="0"/>
                <a:t>28</a:t>
              </a:r>
              <a:r>
                <a:rPr lang="fr-FR" sz="2000" dirty="0"/>
                <a:t>   </a:t>
              </a:r>
              <a:r>
                <a:rPr lang="fr-FR" sz="2400" dirty="0"/>
                <a:t>29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34244BC2-66AD-4477-8883-DCDAAEE27B08}"/>
              </a:ext>
            </a:extLst>
          </p:cNvPr>
          <p:cNvGrpSpPr/>
          <p:nvPr/>
        </p:nvGrpSpPr>
        <p:grpSpPr>
          <a:xfrm>
            <a:off x="3731122" y="3918884"/>
            <a:ext cx="794759" cy="1078790"/>
            <a:chOff x="1540713" y="1248465"/>
            <a:chExt cx="2409825" cy="3288186"/>
          </a:xfrm>
        </p:grpSpPr>
        <p:sp>
          <p:nvSpPr>
            <p:cNvPr id="40" name="Rectangle : coins arrondis 1">
              <a:extLst>
                <a:ext uri="{FF2B5EF4-FFF2-40B4-BE49-F238E27FC236}">
                  <a16:creationId xmlns:a16="http://schemas.microsoft.com/office/drawing/2014/main" xmlns="" id="{F670C61F-33EE-4D4E-B943-26059C3FC51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F89B840D-5705-45D5-BFFB-05B5402993F7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-6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CE3CEA4C-D193-44D6-8B33-90B0DE5C36DE}"/>
              </a:ext>
            </a:extLst>
          </p:cNvPr>
          <p:cNvGrpSpPr/>
          <p:nvPr/>
        </p:nvGrpSpPr>
        <p:grpSpPr>
          <a:xfrm>
            <a:off x="7627865" y="3907090"/>
            <a:ext cx="794759" cy="1078790"/>
            <a:chOff x="1540713" y="1248465"/>
            <a:chExt cx="2409825" cy="3288186"/>
          </a:xfrm>
        </p:grpSpPr>
        <p:sp>
          <p:nvSpPr>
            <p:cNvPr id="43" name="Rectangle : coins arrondis 1">
              <a:extLst>
                <a:ext uri="{FF2B5EF4-FFF2-40B4-BE49-F238E27FC236}">
                  <a16:creationId xmlns:a16="http://schemas.microsoft.com/office/drawing/2014/main" xmlns="" id="{6E8DC8D7-5E74-4951-8645-5E49A46520CE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8DED764E-8889-4822-A384-A7BEA45ADEAC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+9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DA84A8CE-416B-46F6-9D84-1389A40B224C}"/>
              </a:ext>
            </a:extLst>
          </p:cNvPr>
          <p:cNvGrpSpPr/>
          <p:nvPr/>
        </p:nvGrpSpPr>
        <p:grpSpPr>
          <a:xfrm>
            <a:off x="9608012" y="3926465"/>
            <a:ext cx="794759" cy="1078790"/>
            <a:chOff x="1540713" y="1248465"/>
            <a:chExt cx="2409825" cy="3288186"/>
          </a:xfrm>
        </p:grpSpPr>
        <p:sp>
          <p:nvSpPr>
            <p:cNvPr id="46" name="Rectangle : coins arrondis 1">
              <a:extLst>
                <a:ext uri="{FF2B5EF4-FFF2-40B4-BE49-F238E27FC236}">
                  <a16:creationId xmlns:a16="http://schemas.microsoft.com/office/drawing/2014/main" xmlns="" id="{AE18706E-A579-436A-98A8-31C25C83999B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07DA4365-2B31-4CF5-A110-1868666B3AD2}"/>
                </a:ext>
              </a:extLst>
            </p:cNvPr>
            <p:cNvSpPr txBox="1"/>
            <p:nvPr/>
          </p:nvSpPr>
          <p:spPr>
            <a:xfrm>
              <a:off x="1540713" y="1590674"/>
              <a:ext cx="2409825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-5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2D3946B6-9C1D-41AB-80AB-80C104B3666F}"/>
              </a:ext>
            </a:extLst>
          </p:cNvPr>
          <p:cNvGrpSpPr/>
          <p:nvPr/>
        </p:nvGrpSpPr>
        <p:grpSpPr>
          <a:xfrm>
            <a:off x="5584197" y="3907090"/>
            <a:ext cx="858280" cy="1078790"/>
            <a:chOff x="1348108" y="1248465"/>
            <a:chExt cx="2602430" cy="3288186"/>
          </a:xfrm>
        </p:grpSpPr>
        <p:sp>
          <p:nvSpPr>
            <p:cNvPr id="49" name="Rectangle : coins arrondis 1">
              <a:extLst>
                <a:ext uri="{FF2B5EF4-FFF2-40B4-BE49-F238E27FC236}">
                  <a16:creationId xmlns:a16="http://schemas.microsoft.com/office/drawing/2014/main" xmlns="" id="{A7E980FA-776E-4AC1-96DA-F304A0012442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786D1807-805C-493A-B3B2-207EB521F5ED}"/>
                </a:ext>
              </a:extLst>
            </p:cNvPr>
            <p:cNvSpPr txBox="1"/>
            <p:nvPr/>
          </p:nvSpPr>
          <p:spPr>
            <a:xfrm>
              <a:off x="1348108" y="1996101"/>
              <a:ext cx="2602430" cy="178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-6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800D3286-AA73-4C82-AB37-B6E716F05CD8}"/>
              </a:ext>
            </a:extLst>
          </p:cNvPr>
          <p:cNvGrpSpPr/>
          <p:nvPr/>
        </p:nvGrpSpPr>
        <p:grpSpPr>
          <a:xfrm>
            <a:off x="346503" y="3136102"/>
            <a:ext cx="794759" cy="1078790"/>
            <a:chOff x="1540713" y="1248465"/>
            <a:chExt cx="2409825" cy="3288186"/>
          </a:xfrm>
        </p:grpSpPr>
        <p:sp>
          <p:nvSpPr>
            <p:cNvPr id="52" name="Rectangle : coins arrondis 1">
              <a:extLst>
                <a:ext uri="{FF2B5EF4-FFF2-40B4-BE49-F238E27FC236}">
                  <a16:creationId xmlns:a16="http://schemas.microsoft.com/office/drawing/2014/main" xmlns="" id="{3ECE7266-7138-42A5-BC5F-7D6A44E93FF7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8578CEB8-2653-49F1-8667-538975357014}"/>
                </a:ext>
              </a:extLst>
            </p:cNvPr>
            <p:cNvSpPr txBox="1"/>
            <p:nvPr/>
          </p:nvSpPr>
          <p:spPr>
            <a:xfrm>
              <a:off x="1687593" y="1813729"/>
              <a:ext cx="2116062" cy="215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29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47BE3B4-6FBD-4512-908F-584EBC5B120B}"/>
              </a:ext>
            </a:extLst>
          </p:cNvPr>
          <p:cNvGrpSpPr/>
          <p:nvPr/>
        </p:nvGrpSpPr>
        <p:grpSpPr>
          <a:xfrm>
            <a:off x="1772539" y="3918883"/>
            <a:ext cx="815324" cy="1086371"/>
            <a:chOff x="1772539" y="3918883"/>
            <a:chExt cx="815324" cy="1086371"/>
          </a:xfrm>
        </p:grpSpPr>
        <p:sp>
          <p:nvSpPr>
            <p:cNvPr id="37" name="Rectangle : coins arrondis 1">
              <a:extLst>
                <a:ext uri="{FF2B5EF4-FFF2-40B4-BE49-F238E27FC236}">
                  <a16:creationId xmlns:a16="http://schemas.microsoft.com/office/drawing/2014/main" xmlns="" id="{5DF6A24A-4F6C-4A0E-B3FF-C7A7B402B483}"/>
                </a:ext>
              </a:extLst>
            </p:cNvPr>
            <p:cNvSpPr/>
            <p:nvPr/>
          </p:nvSpPr>
          <p:spPr>
            <a:xfrm>
              <a:off x="1793104" y="3918883"/>
              <a:ext cx="794759" cy="1086371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721498EA-3049-4E1C-8CB2-227908AAAB31}"/>
                </a:ext>
              </a:extLst>
            </p:cNvPr>
            <p:cNvSpPr txBox="1"/>
            <p:nvPr/>
          </p:nvSpPr>
          <p:spPr>
            <a:xfrm>
              <a:off x="1772539" y="4038737"/>
              <a:ext cx="7947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-</a:t>
              </a:r>
              <a:r>
                <a:rPr lang="fr-FR" sz="32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t’entraîner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range les œufs de ses poules dans des boîtes de six. Elle range quatorze œufs.</a:t>
            </a:r>
          </a:p>
          <a:p>
            <a:r>
              <a:rPr lang="fr-FR" sz="3200" b="1" dirty="0"/>
              <a:t>Combien de boîtes la fermière </a:t>
            </a:r>
            <a:r>
              <a:rPr lang="fr-FR" sz="3200" b="1" dirty="0" err="1"/>
              <a:t>doit-elle</a:t>
            </a:r>
            <a:r>
              <a:rPr lang="fr-FR" sz="3200" b="1" dirty="0"/>
              <a:t> avoir pour ranger tous les œufs 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864387" y="119662"/>
            <a:ext cx="826643" cy="78842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5C156F8B-9FE3-4EE7-BC88-2AFCFE14391A}"/>
              </a:ext>
            </a:extLst>
          </p:cNvPr>
          <p:cNvGrpSpPr/>
          <p:nvPr/>
        </p:nvGrpSpPr>
        <p:grpSpPr>
          <a:xfrm>
            <a:off x="4103580" y="2415610"/>
            <a:ext cx="990520" cy="1992977"/>
            <a:chOff x="1674599" y="2355810"/>
            <a:chExt cx="990520" cy="1992977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55A64777-725E-42E9-872F-92F9E03E10A6}"/>
                </a:ext>
              </a:extLst>
            </p:cNvPr>
            <p:cNvGrpSpPr/>
            <p:nvPr/>
          </p:nvGrpSpPr>
          <p:grpSpPr>
            <a:xfrm>
              <a:off x="1674599" y="2355810"/>
              <a:ext cx="990520" cy="1641045"/>
              <a:chOff x="661481" y="2541849"/>
              <a:chExt cx="990520" cy="1641045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xmlns="" id="{F3C01F1A-4CA8-40EA-8BD5-2F6F287907AA}"/>
                  </a:ext>
                </a:extLst>
              </p:cNvPr>
              <p:cNvGrpSpPr/>
              <p:nvPr/>
            </p:nvGrpSpPr>
            <p:grpSpPr>
              <a:xfrm>
                <a:off x="661481" y="2541849"/>
                <a:ext cx="990520" cy="1641045"/>
                <a:chOff x="661481" y="2541849"/>
                <a:chExt cx="990520" cy="1641045"/>
              </a:xfrm>
            </p:grpSpPr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xmlns="" id="{21AA2990-8D70-4470-B81C-7E9D28350830}"/>
                    </a:ext>
                  </a:extLst>
                </p:cNvPr>
                <p:cNvGrpSpPr/>
                <p:nvPr/>
              </p:nvGrpSpPr>
              <p:grpSpPr>
                <a:xfrm rot="5400000">
                  <a:off x="702364" y="2707261"/>
                  <a:ext cx="948147" cy="826543"/>
                  <a:chOff x="1654851" y="8455577"/>
                  <a:chExt cx="1413807" cy="982138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71A95BBB-BF56-4C9B-B5F1-BC0ED62B535E}"/>
                      </a:ext>
                    </a:extLst>
                  </p:cNvPr>
                  <p:cNvSpPr/>
                  <p:nvPr/>
                </p:nvSpPr>
                <p:spPr>
                  <a:xfrm>
                    <a:off x="1654851" y="8455577"/>
                    <a:ext cx="600075" cy="397667"/>
                  </a:xfrm>
                  <a:prstGeom prst="rect">
                    <a:avLst/>
                  </a:prstGeom>
                  <a:solidFill>
                    <a:srgbClr val="CC0099"/>
                  </a:solidFill>
                  <a:ln>
                    <a:solidFill>
                      <a:srgbClr val="D549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xmlns="" id="{67B89796-6262-436A-9243-A61A557D0692}"/>
                      </a:ext>
                    </a:extLst>
                  </p:cNvPr>
                  <p:cNvSpPr/>
                  <p:nvPr/>
                </p:nvSpPr>
                <p:spPr>
                  <a:xfrm>
                    <a:off x="2440701" y="9040046"/>
                    <a:ext cx="600075" cy="397669"/>
                  </a:xfrm>
                  <a:prstGeom prst="rect">
                    <a:avLst/>
                  </a:prstGeom>
                  <a:solidFill>
                    <a:srgbClr val="CC0099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xmlns="" id="{DE697F67-276E-4F2E-9A1A-347D2C30E1A9}"/>
                      </a:ext>
                    </a:extLst>
                  </p:cNvPr>
                  <p:cNvSpPr/>
                  <p:nvPr/>
                </p:nvSpPr>
                <p:spPr>
                  <a:xfrm>
                    <a:off x="1665750" y="9026155"/>
                    <a:ext cx="612579" cy="411560"/>
                  </a:xfrm>
                  <a:prstGeom prst="rect">
                    <a:avLst/>
                  </a:prstGeom>
                  <a:solidFill>
                    <a:srgbClr val="CC00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7E93DF12-59DF-4410-B524-0851A6F29A64}"/>
                      </a:ext>
                    </a:extLst>
                  </p:cNvPr>
                  <p:cNvSpPr/>
                  <p:nvPr/>
                </p:nvSpPr>
                <p:spPr>
                  <a:xfrm>
                    <a:off x="2440700" y="8463607"/>
                    <a:ext cx="627958" cy="397667"/>
                  </a:xfrm>
                  <a:prstGeom prst="rect">
                    <a:avLst/>
                  </a:prstGeom>
                  <a:solidFill>
                    <a:srgbClr val="CC00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F2769EC0-85F9-438E-9F1C-E488C7E8C384}"/>
                    </a:ext>
                  </a:extLst>
                </p:cNvPr>
                <p:cNvSpPr/>
                <p:nvPr/>
              </p:nvSpPr>
              <p:spPr>
                <a:xfrm>
                  <a:off x="661481" y="2541849"/>
                  <a:ext cx="990520" cy="164104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xmlns="" id="{EA15363C-2B1F-4AD0-9DEB-C5894DC5ADC3}"/>
                  </a:ext>
                </a:extLst>
              </p:cNvPr>
              <p:cNvGrpSpPr/>
              <p:nvPr/>
            </p:nvGrpSpPr>
            <p:grpSpPr>
              <a:xfrm rot="5400000">
                <a:off x="972450" y="3471232"/>
                <a:ext cx="407973" cy="826543"/>
                <a:chOff x="1654851" y="8455577"/>
                <a:chExt cx="623478" cy="98213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55BAE321-FD9F-4B82-A6B2-D6AB9BECE929}"/>
                    </a:ext>
                  </a:extLst>
                </p:cNvPr>
                <p:cNvSpPr/>
                <p:nvPr/>
              </p:nvSpPr>
              <p:spPr>
                <a:xfrm>
                  <a:off x="1654851" y="8455577"/>
                  <a:ext cx="600075" cy="397667"/>
                </a:xfrm>
                <a:prstGeom prst="rect">
                  <a:avLst/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AE44EF0F-5C76-4565-865C-2D3AE35A40F7}"/>
                    </a:ext>
                  </a:extLst>
                </p:cNvPr>
                <p:cNvSpPr/>
                <p:nvPr/>
              </p:nvSpPr>
              <p:spPr>
                <a:xfrm>
                  <a:off x="1665750" y="9026155"/>
                  <a:ext cx="612579" cy="411560"/>
                </a:xfrm>
                <a:prstGeom prst="rect">
                  <a:avLst/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4EC74C45-7389-49E2-9C46-BA3071DB126E}"/>
                </a:ext>
              </a:extLst>
            </p:cNvPr>
            <p:cNvSpPr txBox="1"/>
            <p:nvPr/>
          </p:nvSpPr>
          <p:spPr>
            <a:xfrm>
              <a:off x="1744932" y="3979455"/>
              <a:ext cx="883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6+6=12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FC853E77-4D22-42C3-A82A-3F3BA0FC37B7}"/>
              </a:ext>
            </a:extLst>
          </p:cNvPr>
          <p:cNvGrpSpPr/>
          <p:nvPr/>
        </p:nvGrpSpPr>
        <p:grpSpPr>
          <a:xfrm>
            <a:off x="5235365" y="2408548"/>
            <a:ext cx="1046708" cy="2000039"/>
            <a:chOff x="2834426" y="2352019"/>
            <a:chExt cx="1046708" cy="2000039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xmlns="" id="{3675F3FF-2048-4E77-9507-5C88B8187266}"/>
                </a:ext>
              </a:extLst>
            </p:cNvPr>
            <p:cNvGrpSpPr/>
            <p:nvPr/>
          </p:nvGrpSpPr>
          <p:grpSpPr>
            <a:xfrm>
              <a:off x="2846293" y="2352019"/>
              <a:ext cx="990520" cy="1641045"/>
              <a:chOff x="661481" y="2541849"/>
              <a:chExt cx="990520" cy="1641045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xmlns="" id="{87E198EB-6F63-4B78-AEB5-8E2AC25D4E8E}"/>
                  </a:ext>
                </a:extLst>
              </p:cNvPr>
              <p:cNvGrpSpPr/>
              <p:nvPr/>
            </p:nvGrpSpPr>
            <p:grpSpPr>
              <a:xfrm rot="5400000">
                <a:off x="967375" y="2442252"/>
                <a:ext cx="418126" cy="826543"/>
                <a:chOff x="1654851" y="8455577"/>
                <a:chExt cx="623478" cy="98213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4276521E-9F3A-43EE-B47A-56398EA077A6}"/>
                    </a:ext>
                  </a:extLst>
                </p:cNvPr>
                <p:cNvSpPr/>
                <p:nvPr/>
              </p:nvSpPr>
              <p:spPr>
                <a:xfrm>
                  <a:off x="1654851" y="8455577"/>
                  <a:ext cx="600075" cy="39766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D549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78A9AB2A-EBE4-4091-A00F-0D58A815D90F}"/>
                    </a:ext>
                  </a:extLst>
                </p:cNvPr>
                <p:cNvSpPr/>
                <p:nvPr/>
              </p:nvSpPr>
              <p:spPr>
                <a:xfrm>
                  <a:off x="1665750" y="9026155"/>
                  <a:ext cx="612579" cy="41156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5295A93B-A398-4B29-A0B1-F0854FAAAA7D}"/>
                  </a:ext>
                </a:extLst>
              </p:cNvPr>
              <p:cNvSpPr/>
              <p:nvPr/>
            </p:nvSpPr>
            <p:spPr>
              <a:xfrm>
                <a:off x="661481" y="2541849"/>
                <a:ext cx="990520" cy="1641045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919D645A-7015-4288-821C-9ECBF14B0A13}"/>
                </a:ext>
              </a:extLst>
            </p:cNvPr>
            <p:cNvSpPr txBox="1"/>
            <p:nvPr/>
          </p:nvSpPr>
          <p:spPr>
            <a:xfrm>
              <a:off x="2834426" y="3982726"/>
              <a:ext cx="1046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12+2=14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B5F93767-01AF-4275-8C5A-36A1FBFAF347}"/>
              </a:ext>
            </a:extLst>
          </p:cNvPr>
          <p:cNvGrpSpPr/>
          <p:nvPr/>
        </p:nvGrpSpPr>
        <p:grpSpPr>
          <a:xfrm>
            <a:off x="2919936" y="2418355"/>
            <a:ext cx="990520" cy="1993131"/>
            <a:chOff x="490955" y="2358555"/>
            <a:chExt cx="990520" cy="1993131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EF0F0220-C72B-4DD6-B30C-5AFC34BF6BA0}"/>
                </a:ext>
              </a:extLst>
            </p:cNvPr>
            <p:cNvSpPr txBox="1"/>
            <p:nvPr/>
          </p:nvSpPr>
          <p:spPr>
            <a:xfrm>
              <a:off x="590894" y="3982354"/>
              <a:ext cx="883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6</a:t>
              </a: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xmlns="" id="{595A1033-C2D3-4A63-8B40-FD8EAF05D8A0}"/>
                </a:ext>
              </a:extLst>
            </p:cNvPr>
            <p:cNvGrpSpPr/>
            <p:nvPr/>
          </p:nvGrpSpPr>
          <p:grpSpPr>
            <a:xfrm>
              <a:off x="490955" y="2358555"/>
              <a:ext cx="990520" cy="1641045"/>
              <a:chOff x="537228" y="2363222"/>
              <a:chExt cx="990520" cy="1641045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xmlns="" id="{3F2D48F8-5ECD-4DCC-8F17-FD4161891B43}"/>
                  </a:ext>
                </a:extLst>
              </p:cNvPr>
              <p:cNvGrpSpPr/>
              <p:nvPr/>
            </p:nvGrpSpPr>
            <p:grpSpPr>
              <a:xfrm>
                <a:off x="537228" y="2363222"/>
                <a:ext cx="990520" cy="1641045"/>
                <a:chOff x="506618" y="2355810"/>
                <a:chExt cx="990520" cy="1641045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xmlns="" id="{51DE6B77-D51D-4171-9B9E-1A839B24080C}"/>
                    </a:ext>
                  </a:extLst>
                </p:cNvPr>
                <p:cNvGrpSpPr/>
                <p:nvPr/>
              </p:nvGrpSpPr>
              <p:grpSpPr>
                <a:xfrm>
                  <a:off x="506618" y="2355810"/>
                  <a:ext cx="990520" cy="1641045"/>
                  <a:chOff x="661481" y="2541849"/>
                  <a:chExt cx="990520" cy="1641045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xmlns="" id="{9E04BB45-B366-48AB-B1E0-3EF8A72824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0939" y="2685997"/>
                    <a:ext cx="410816" cy="346359"/>
                  </a:xfrm>
                  <a:prstGeom prst="rect">
                    <a:avLst/>
                  </a:prstGeom>
                  <a:solidFill>
                    <a:srgbClr val="FF99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xmlns="" id="{EDC89966-7086-4915-A975-58474EE7070D}"/>
                      </a:ext>
                    </a:extLst>
                  </p:cNvPr>
                  <p:cNvSpPr/>
                  <p:nvPr/>
                </p:nvSpPr>
                <p:spPr>
                  <a:xfrm>
                    <a:off x="661481" y="2541849"/>
                    <a:ext cx="990520" cy="1641045"/>
                  </a:xfrm>
                  <a:prstGeom prst="rect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C79FD3C5-B8F7-4439-908B-A4869F9624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6620" y="3201513"/>
                    <a:ext cx="410816" cy="346359"/>
                  </a:xfrm>
                  <a:prstGeom prst="rect">
                    <a:avLst/>
                  </a:prstGeom>
                  <a:solidFill>
                    <a:srgbClr val="FF99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DEC9C1F3-3B42-4DB6-A713-98C3DE3DD4E3}"/>
                    </a:ext>
                  </a:extLst>
                </p:cNvPr>
                <p:cNvSpPr/>
                <p:nvPr/>
              </p:nvSpPr>
              <p:spPr>
                <a:xfrm rot="5400000">
                  <a:off x="1050073" y="2496168"/>
                  <a:ext cx="410816" cy="346359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AE6409B2-4339-45EC-A5C3-B140C9A54165}"/>
                  </a:ext>
                </a:extLst>
              </p:cNvPr>
              <p:cNvSpPr/>
              <p:nvPr/>
            </p:nvSpPr>
            <p:spPr>
              <a:xfrm rot="5400000">
                <a:off x="1066192" y="3022702"/>
                <a:ext cx="410816" cy="34635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521415A-3B56-4435-A577-79AB0F22FD4D}"/>
                  </a:ext>
                </a:extLst>
              </p:cNvPr>
              <p:cNvSpPr/>
              <p:nvPr/>
            </p:nvSpPr>
            <p:spPr>
              <a:xfrm rot="5400000">
                <a:off x="596742" y="3536584"/>
                <a:ext cx="410816" cy="34635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6358DF35-500A-4863-B31D-0BBC821F3B33}"/>
                  </a:ext>
                </a:extLst>
              </p:cNvPr>
              <p:cNvSpPr/>
              <p:nvPr/>
            </p:nvSpPr>
            <p:spPr>
              <a:xfrm rot="5400000">
                <a:off x="1065907" y="3536808"/>
                <a:ext cx="438598" cy="34635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A4F1107B-C0D8-4690-860E-15A06BD9A816}"/>
              </a:ext>
            </a:extLst>
          </p:cNvPr>
          <p:cNvSpPr txBox="1"/>
          <p:nvPr/>
        </p:nvSpPr>
        <p:spPr>
          <a:xfrm>
            <a:off x="2759741" y="4924986"/>
            <a:ext cx="815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La fermière doit avoir trois boîtes.</a:t>
            </a:r>
          </a:p>
        </p:txBody>
      </p:sp>
    </p:spTree>
    <p:extLst>
      <p:ext uri="{BB962C8B-B14F-4D97-AF65-F5344CB8AC3E}">
        <p14:creationId xmlns:p14="http://schemas.microsoft.com/office/powerpoint/2010/main" val="7012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maîtresse partage équitablement une plaque de chocolats de vingt-quatre carrés entre six élèves.</a:t>
            </a:r>
          </a:p>
          <a:p>
            <a:r>
              <a:rPr lang="fr-FR" sz="3200" b="1" dirty="0"/>
              <a:t>Combien chaque élève aura-t-il de carrés de chocolat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FF1C57-D088-4E0B-A3DA-51A9536F81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1114218" y="113660"/>
            <a:ext cx="470066" cy="733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53862FE-F1CE-4565-9BF9-28CCBB6E08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2687371" y="166816"/>
            <a:ext cx="347954" cy="5432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B1FD816-9C53-47DC-8903-0F7CBB43AE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8660192" y="114105"/>
            <a:ext cx="474628" cy="7409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5C80F99-35E2-4386-AC69-0F69232C84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10026714" y="189788"/>
            <a:ext cx="347954" cy="543208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06A5485-9940-47B6-8530-3E8051BA5C77}"/>
              </a:ext>
            </a:extLst>
          </p:cNvPr>
          <p:cNvGrpSpPr/>
          <p:nvPr/>
        </p:nvGrpSpPr>
        <p:grpSpPr>
          <a:xfrm>
            <a:off x="458948" y="3581425"/>
            <a:ext cx="7320684" cy="916046"/>
            <a:chOff x="458948" y="3581425"/>
            <a:chExt cx="7320684" cy="916046"/>
          </a:xfrm>
        </p:grpSpPr>
        <p:pic>
          <p:nvPicPr>
            <p:cNvPr id="12" name="Graphique 11" descr="Homme">
              <a:extLst>
                <a:ext uri="{FF2B5EF4-FFF2-40B4-BE49-F238E27FC236}">
                  <a16:creationId xmlns:a16="http://schemas.microsoft.com/office/drawing/2014/main" xmlns="" id="{81959F2F-0184-417C-9B63-981CE5CD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2"/>
                </a:ext>
              </a:extLst>
            </a:blip>
            <a:stretch>
              <a:fillRect/>
            </a:stretch>
          </p:blipFill>
          <p:spPr>
            <a:xfrm>
              <a:off x="458948" y="3581425"/>
              <a:ext cx="914400" cy="914400"/>
            </a:xfrm>
            <a:prstGeom prst="rect">
              <a:avLst/>
            </a:prstGeom>
          </p:spPr>
        </p:pic>
        <p:pic>
          <p:nvPicPr>
            <p:cNvPr id="17" name="Graphique 16" descr="Homme">
              <a:extLst>
                <a:ext uri="{FF2B5EF4-FFF2-40B4-BE49-F238E27FC236}">
                  <a16:creationId xmlns:a16="http://schemas.microsoft.com/office/drawing/2014/main" xmlns="" id="{063DE1DF-3BD5-44A8-97CB-5C60A202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4"/>
                </a:ext>
              </a:extLst>
            </a:blip>
            <a:stretch>
              <a:fillRect/>
            </a:stretch>
          </p:blipFill>
          <p:spPr>
            <a:xfrm>
              <a:off x="1736541" y="3581425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Homme">
              <a:extLst>
                <a:ext uri="{FF2B5EF4-FFF2-40B4-BE49-F238E27FC236}">
                  <a16:creationId xmlns:a16="http://schemas.microsoft.com/office/drawing/2014/main" xmlns="" id="{9454E43B-358C-4BA7-850C-439F6471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6"/>
                </a:ext>
              </a:extLst>
            </a:blip>
            <a:stretch>
              <a:fillRect/>
            </a:stretch>
          </p:blipFill>
          <p:spPr>
            <a:xfrm>
              <a:off x="4309422" y="3581425"/>
              <a:ext cx="914400" cy="914400"/>
            </a:xfrm>
            <a:prstGeom prst="rect">
              <a:avLst/>
            </a:prstGeom>
          </p:spPr>
        </p:pic>
        <p:pic>
          <p:nvPicPr>
            <p:cNvPr id="22" name="Graphique 21" descr="Homme">
              <a:extLst>
                <a:ext uri="{FF2B5EF4-FFF2-40B4-BE49-F238E27FC236}">
                  <a16:creationId xmlns:a16="http://schemas.microsoft.com/office/drawing/2014/main" xmlns="" id="{D68DCF66-B217-4B77-824D-F3895ABA6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8"/>
                </a:ext>
              </a:extLst>
            </a:blip>
            <a:stretch>
              <a:fillRect/>
            </a:stretch>
          </p:blipFill>
          <p:spPr>
            <a:xfrm>
              <a:off x="6865232" y="3581425"/>
              <a:ext cx="914400" cy="914400"/>
            </a:xfrm>
            <a:prstGeom prst="rect">
              <a:avLst/>
            </a:prstGeom>
          </p:spPr>
        </p:pic>
        <p:pic>
          <p:nvPicPr>
            <p:cNvPr id="23" name="Graphique 22" descr="Homme">
              <a:extLst>
                <a:ext uri="{FF2B5EF4-FFF2-40B4-BE49-F238E27FC236}">
                  <a16:creationId xmlns:a16="http://schemas.microsoft.com/office/drawing/2014/main" xmlns="" id="{8CEBAC79-D891-49A5-9FBD-8B6D5F539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0"/>
                </a:ext>
              </a:extLst>
            </a:blip>
            <a:stretch>
              <a:fillRect/>
            </a:stretch>
          </p:blipFill>
          <p:spPr>
            <a:xfrm>
              <a:off x="5638800" y="3581425"/>
              <a:ext cx="914400" cy="914400"/>
            </a:xfrm>
            <a:prstGeom prst="rect">
              <a:avLst/>
            </a:prstGeom>
          </p:spPr>
        </p:pic>
        <p:pic>
          <p:nvPicPr>
            <p:cNvPr id="24" name="Graphique 23" descr="Homme">
              <a:extLst>
                <a:ext uri="{FF2B5EF4-FFF2-40B4-BE49-F238E27FC236}">
                  <a16:creationId xmlns:a16="http://schemas.microsoft.com/office/drawing/2014/main" xmlns="" id="{168E8689-6552-4216-99A3-615A23BE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2"/>
                </a:ext>
              </a:extLst>
            </a:blip>
            <a:stretch>
              <a:fillRect/>
            </a:stretch>
          </p:blipFill>
          <p:spPr>
            <a:xfrm>
              <a:off x="3082990" y="3583071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SMARTInkShape-Group36">
            <a:extLst>
              <a:ext uri="{FF2B5EF4-FFF2-40B4-BE49-F238E27FC236}">
                <a16:creationId xmlns:a16="http://schemas.microsoft.com/office/drawing/2014/main" xmlns="" id="{5840644B-F1B6-44C8-8C7D-C61F06CF54B6}"/>
              </a:ext>
            </a:extLst>
          </p:cNvPr>
          <p:cNvGrpSpPr/>
          <p:nvPr/>
        </p:nvGrpSpPr>
        <p:grpSpPr>
          <a:xfrm>
            <a:off x="10477500" y="996950"/>
            <a:ext cx="120520" cy="230955"/>
            <a:chOff x="10477500" y="996950"/>
            <a:chExt cx="120520" cy="230955"/>
          </a:xfrm>
        </p:grpSpPr>
        <p:sp>
          <p:nvSpPr>
            <p:cNvPr id="3" name="SMARTInkShape-81">
              <a:extLst>
                <a:ext uri="{FF2B5EF4-FFF2-40B4-BE49-F238E27FC236}">
                  <a16:creationId xmlns:a16="http://schemas.microsoft.com/office/drawing/2014/main" xmlns="" id="{E99F323A-2240-4CA4-B4A0-66E7FD45CC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477500" y="996950"/>
              <a:ext cx="85726" cy="215901"/>
            </a:xfrm>
            <a:custGeom>
              <a:avLst/>
              <a:gdLst/>
              <a:ahLst/>
              <a:cxnLst/>
              <a:rect l="0" t="0" r="0" b="0"/>
              <a:pathLst>
                <a:path w="85726" h="215901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940" y="3454"/>
                  </a:lnTo>
                  <a:lnTo>
                    <a:pt x="2535" y="6121"/>
                  </a:lnTo>
                  <a:lnTo>
                    <a:pt x="21648" y="46463"/>
                  </a:lnTo>
                  <a:lnTo>
                    <a:pt x="42280" y="91103"/>
                  </a:lnTo>
                  <a:lnTo>
                    <a:pt x="60035" y="135453"/>
                  </a:lnTo>
                  <a:lnTo>
                    <a:pt x="71999" y="174307"/>
                  </a:lnTo>
                  <a:lnTo>
                    <a:pt x="85725" y="2159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82">
              <a:extLst>
                <a:ext uri="{FF2B5EF4-FFF2-40B4-BE49-F238E27FC236}">
                  <a16:creationId xmlns:a16="http://schemas.microsoft.com/office/drawing/2014/main" xmlns="" id="{9A51F356-7847-491B-8F21-3454D77B5E4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77523" y="1035050"/>
              <a:ext cx="120497" cy="192855"/>
            </a:xfrm>
            <a:custGeom>
              <a:avLst/>
              <a:gdLst/>
              <a:ahLst/>
              <a:cxnLst/>
              <a:rect l="0" t="0" r="0" b="0"/>
              <a:pathLst>
                <a:path w="120497" h="192855">
                  <a:moveTo>
                    <a:pt x="117452" y="0"/>
                  </a:moveTo>
                  <a:lnTo>
                    <a:pt x="117452" y="0"/>
                  </a:lnTo>
                  <a:lnTo>
                    <a:pt x="120185" y="0"/>
                  </a:lnTo>
                  <a:lnTo>
                    <a:pt x="120496" y="3371"/>
                  </a:lnTo>
                  <a:lnTo>
                    <a:pt x="87371" y="49362"/>
                  </a:lnTo>
                  <a:lnTo>
                    <a:pt x="55415" y="93359"/>
                  </a:lnTo>
                  <a:lnTo>
                    <a:pt x="24755" y="139995"/>
                  </a:lnTo>
                  <a:lnTo>
                    <a:pt x="3026" y="172517"/>
                  </a:lnTo>
                  <a:lnTo>
                    <a:pt x="880" y="179606"/>
                  </a:lnTo>
                  <a:lnTo>
                    <a:pt x="0" y="192854"/>
                  </a:lnTo>
                  <a:lnTo>
                    <a:pt x="6327" y="1873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394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maître partage équitablement une plaque de chocolats de vingt-quatre carrés entre huit élèves.</a:t>
            </a:r>
          </a:p>
          <a:p>
            <a:r>
              <a:rPr lang="fr-FR" sz="3200" b="1" dirty="0"/>
              <a:t>Combien chaque élève aura-t-il de carrés de chocolat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FF1C57-D088-4E0B-A3DA-51A9536F81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1114218" y="113660"/>
            <a:ext cx="470066" cy="733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53862FE-F1CE-4565-9BF9-28CCBB6E08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2687371" y="166816"/>
            <a:ext cx="347954" cy="5432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B1FD816-9C53-47DC-8903-0F7CBB43AE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8660192" y="114105"/>
            <a:ext cx="474628" cy="7409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5C80F99-35E2-4386-AC69-0F69232C84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10026714" y="189788"/>
            <a:ext cx="347954" cy="543208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BFBE5691-AFBE-4932-BAEE-EC4BA731C670}"/>
              </a:ext>
            </a:extLst>
          </p:cNvPr>
          <p:cNvGrpSpPr/>
          <p:nvPr/>
        </p:nvGrpSpPr>
        <p:grpSpPr>
          <a:xfrm>
            <a:off x="690664" y="2577830"/>
            <a:ext cx="6679661" cy="962956"/>
            <a:chOff x="690664" y="2577830"/>
            <a:chExt cx="6679661" cy="9629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14615B6-2650-4448-AB31-D2C7408FDB6E}"/>
                </a:ext>
              </a:extLst>
            </p:cNvPr>
            <p:cNvSpPr/>
            <p:nvPr/>
          </p:nvSpPr>
          <p:spPr>
            <a:xfrm>
              <a:off x="690664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98C0BE4-5E9D-42DB-95E7-501C0843349C}"/>
                </a:ext>
              </a:extLst>
            </p:cNvPr>
            <p:cNvSpPr/>
            <p:nvPr/>
          </p:nvSpPr>
          <p:spPr>
            <a:xfrm>
              <a:off x="1505355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1EE9D1C-F677-47B6-A568-39DB21175F64}"/>
                </a:ext>
              </a:extLst>
            </p:cNvPr>
            <p:cNvSpPr/>
            <p:nvPr/>
          </p:nvSpPr>
          <p:spPr>
            <a:xfrm>
              <a:off x="2404356" y="2577830"/>
              <a:ext cx="671208" cy="95331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90F87B7-B30C-427E-9A49-C627B4924C1B}"/>
                </a:ext>
              </a:extLst>
            </p:cNvPr>
            <p:cNvSpPr/>
            <p:nvPr/>
          </p:nvSpPr>
          <p:spPr>
            <a:xfrm>
              <a:off x="3249040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34477FE-2386-4411-A4B9-51B7170DF319}"/>
                </a:ext>
              </a:extLst>
            </p:cNvPr>
            <p:cNvSpPr/>
            <p:nvPr/>
          </p:nvSpPr>
          <p:spPr>
            <a:xfrm>
              <a:off x="4150469" y="2577831"/>
              <a:ext cx="671208" cy="95331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707B01D-7E3D-46B4-9326-BFDCEFAECA9E}"/>
                </a:ext>
              </a:extLst>
            </p:cNvPr>
            <p:cNvSpPr/>
            <p:nvPr/>
          </p:nvSpPr>
          <p:spPr>
            <a:xfrm>
              <a:off x="5008127" y="2577830"/>
              <a:ext cx="671208" cy="95331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96CED70-302A-45C1-88B6-1EB5DAF238E2}"/>
                </a:ext>
              </a:extLst>
            </p:cNvPr>
            <p:cNvSpPr/>
            <p:nvPr/>
          </p:nvSpPr>
          <p:spPr>
            <a:xfrm>
              <a:off x="5852811" y="2587476"/>
              <a:ext cx="671208" cy="953310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316CED0-D8D7-4A88-BA22-FDF201FDD15F}"/>
                </a:ext>
              </a:extLst>
            </p:cNvPr>
            <p:cNvSpPr/>
            <p:nvPr/>
          </p:nvSpPr>
          <p:spPr>
            <a:xfrm>
              <a:off x="6699117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SMARTInkShape-Group74">
            <a:extLst>
              <a:ext uri="{FF2B5EF4-FFF2-40B4-BE49-F238E27FC236}">
                <a16:creationId xmlns:a16="http://schemas.microsoft.com/office/drawing/2014/main" xmlns="" id="{1C87B250-9DCB-4F58-93B3-2215AF9C95D8}"/>
              </a:ext>
            </a:extLst>
          </p:cNvPr>
          <p:cNvGrpSpPr/>
          <p:nvPr/>
        </p:nvGrpSpPr>
        <p:grpSpPr>
          <a:xfrm>
            <a:off x="9928225" y="974725"/>
            <a:ext cx="196197" cy="292259"/>
            <a:chOff x="9928225" y="974725"/>
            <a:chExt cx="196197" cy="292259"/>
          </a:xfrm>
        </p:grpSpPr>
        <p:sp>
          <p:nvSpPr>
            <p:cNvPr id="5" name="SMARTInkShape-145">
              <a:extLst>
                <a:ext uri="{FF2B5EF4-FFF2-40B4-BE49-F238E27FC236}">
                  <a16:creationId xmlns:a16="http://schemas.microsoft.com/office/drawing/2014/main" xmlns="" id="{32B5F0E0-EF83-4FD2-B2D1-7599794D7C4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986056" y="984250"/>
              <a:ext cx="46945" cy="273051"/>
            </a:xfrm>
            <a:custGeom>
              <a:avLst/>
              <a:gdLst/>
              <a:ahLst/>
              <a:cxnLst/>
              <a:rect l="0" t="0" r="0" b="0"/>
              <a:pathLst>
                <a:path w="46945" h="273051">
                  <a:moveTo>
                    <a:pt x="8844" y="0"/>
                  </a:moveTo>
                  <a:lnTo>
                    <a:pt x="8844" y="0"/>
                  </a:lnTo>
                  <a:lnTo>
                    <a:pt x="7159" y="0"/>
                  </a:lnTo>
                  <a:lnTo>
                    <a:pt x="5390" y="2822"/>
                  </a:lnTo>
                  <a:lnTo>
                    <a:pt x="3352" y="9420"/>
                  </a:lnTo>
                  <a:lnTo>
                    <a:pt x="0" y="37984"/>
                  </a:lnTo>
                  <a:lnTo>
                    <a:pt x="2582" y="53091"/>
                  </a:lnTo>
                  <a:lnTo>
                    <a:pt x="13620" y="99685"/>
                  </a:lnTo>
                  <a:lnTo>
                    <a:pt x="22514" y="146991"/>
                  </a:lnTo>
                  <a:lnTo>
                    <a:pt x="29549" y="187642"/>
                  </a:lnTo>
                  <a:lnTo>
                    <a:pt x="36969" y="226812"/>
                  </a:lnTo>
                  <a:lnTo>
                    <a:pt x="46944" y="2730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146">
              <a:extLst>
                <a:ext uri="{FF2B5EF4-FFF2-40B4-BE49-F238E27FC236}">
                  <a16:creationId xmlns:a16="http://schemas.microsoft.com/office/drawing/2014/main" xmlns="" id="{422719A0-BAFA-46DB-89B4-0C234C61205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28225" y="974725"/>
              <a:ext cx="196197" cy="292259"/>
            </a:xfrm>
            <a:custGeom>
              <a:avLst/>
              <a:gdLst/>
              <a:ahLst/>
              <a:cxnLst/>
              <a:rect l="0" t="0" r="0" b="0"/>
              <a:pathLst>
                <a:path w="196197" h="292259">
                  <a:moveTo>
                    <a:pt x="180975" y="0"/>
                  </a:moveTo>
                  <a:lnTo>
                    <a:pt x="180975" y="0"/>
                  </a:lnTo>
                  <a:lnTo>
                    <a:pt x="194643" y="10935"/>
                  </a:lnTo>
                  <a:lnTo>
                    <a:pt x="195869" y="12856"/>
                  </a:lnTo>
                  <a:lnTo>
                    <a:pt x="196196" y="13862"/>
                  </a:lnTo>
                  <a:lnTo>
                    <a:pt x="175334" y="56519"/>
                  </a:lnTo>
                  <a:lnTo>
                    <a:pt x="156653" y="92824"/>
                  </a:lnTo>
                  <a:lnTo>
                    <a:pt x="122203" y="138322"/>
                  </a:lnTo>
                  <a:lnTo>
                    <a:pt x="81797" y="183019"/>
                  </a:lnTo>
                  <a:lnTo>
                    <a:pt x="47568" y="222000"/>
                  </a:lnTo>
                  <a:lnTo>
                    <a:pt x="14478" y="265104"/>
                  </a:lnTo>
                  <a:lnTo>
                    <a:pt x="2394" y="288266"/>
                  </a:lnTo>
                  <a:lnTo>
                    <a:pt x="1064" y="291807"/>
                  </a:lnTo>
                  <a:lnTo>
                    <a:pt x="710" y="292258"/>
                  </a:lnTo>
                  <a:lnTo>
                    <a:pt x="474" y="292205"/>
                  </a:lnTo>
                  <a:lnTo>
                    <a:pt x="211" y="291206"/>
                  </a:lnTo>
                  <a:lnTo>
                    <a:pt x="0" y="2825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225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FF1C57-D088-4E0B-A3DA-51A9536F8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1114218" y="113660"/>
            <a:ext cx="470066" cy="733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53862FE-F1CE-4565-9BF9-28CCBB6E08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2687371" y="166816"/>
            <a:ext cx="347954" cy="5432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B1FD816-9C53-47DC-8903-0F7CBB43AE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8660192" y="114105"/>
            <a:ext cx="474628" cy="7409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5C80F99-35E2-4386-AC69-0F69232C8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10026714" y="189788"/>
            <a:ext cx="347954" cy="54320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7F3109C5-644E-44A2-95A5-2638EAEF8660}"/>
              </a:ext>
            </a:extLst>
          </p:cNvPr>
          <p:cNvGrpSpPr/>
          <p:nvPr/>
        </p:nvGrpSpPr>
        <p:grpSpPr>
          <a:xfrm>
            <a:off x="1036104" y="2877872"/>
            <a:ext cx="4131013" cy="953311"/>
            <a:chOff x="690664" y="2577830"/>
            <a:chExt cx="4131013" cy="9533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01467BF-557B-4273-89AB-ADD67BA4A30A}"/>
                </a:ext>
              </a:extLst>
            </p:cNvPr>
            <p:cNvSpPr/>
            <p:nvPr/>
          </p:nvSpPr>
          <p:spPr>
            <a:xfrm>
              <a:off x="690664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826D01-046E-409C-84BA-531123FC16B6}"/>
                </a:ext>
              </a:extLst>
            </p:cNvPr>
            <p:cNvSpPr/>
            <p:nvPr/>
          </p:nvSpPr>
          <p:spPr>
            <a:xfrm>
              <a:off x="1505355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66D9C9-2B65-45E6-98B6-F6A855329917}"/>
                </a:ext>
              </a:extLst>
            </p:cNvPr>
            <p:cNvSpPr/>
            <p:nvPr/>
          </p:nvSpPr>
          <p:spPr>
            <a:xfrm>
              <a:off x="2404356" y="2577830"/>
              <a:ext cx="671208" cy="95331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9EAF3FC-71A1-436B-9091-EAD25F589072}"/>
                </a:ext>
              </a:extLst>
            </p:cNvPr>
            <p:cNvSpPr/>
            <p:nvPr/>
          </p:nvSpPr>
          <p:spPr>
            <a:xfrm>
              <a:off x="3249040" y="2577830"/>
              <a:ext cx="671208" cy="953310"/>
            </a:xfrm>
            <a:prstGeom prst="rect">
              <a:avLst/>
            </a:prstGeom>
            <a:noFill/>
            <a:ln w="381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B634FDF-2E65-445D-825A-14CA5A119DBC}"/>
                </a:ext>
              </a:extLst>
            </p:cNvPr>
            <p:cNvSpPr/>
            <p:nvPr/>
          </p:nvSpPr>
          <p:spPr>
            <a:xfrm>
              <a:off x="4150469" y="2577831"/>
              <a:ext cx="671208" cy="95331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915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E1E749-86AC-4EF0-BBCB-FE565D2D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71525"/>
            <a:ext cx="9563100" cy="4110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4000" dirty="0">
                <a:sym typeface="Wingdings" panose="05000000000000000000" pitchFamily="2" charset="2"/>
              </a:rPr>
              <a:t>Toujours ajouter 3 au nombre entendu.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4000" dirty="0">
                <a:sym typeface="Wingdings" panose="05000000000000000000" pitchFamily="2" charset="2"/>
              </a:rPr>
              <a:t>Toujours ajouter 7 au nombre entendu.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52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t‘entraîner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maître partage équitablement une plaque de chocolats de trente carrés entre cinq élèves.</a:t>
            </a:r>
          </a:p>
          <a:p>
            <a:r>
              <a:rPr lang="fr-FR" sz="3200" b="1" dirty="0"/>
              <a:t>Combien chaque élève aura-t-il de carrés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FF1C57-D088-4E0B-A3DA-51A9536F81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1114218" y="113660"/>
            <a:ext cx="470066" cy="733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53862FE-F1CE-4565-9BF9-28CCBB6E08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19965692">
            <a:off x="2687371" y="166816"/>
            <a:ext cx="347954" cy="5432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B1FD816-9C53-47DC-8903-0F7CBB43AE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8660192" y="114105"/>
            <a:ext cx="474628" cy="7409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5C80F99-35E2-4386-AC69-0F69232C84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9" t="41746" r="42079" b="24300"/>
          <a:stretch/>
        </p:blipFill>
        <p:spPr>
          <a:xfrm rot="2299143">
            <a:off x="10026714" y="189788"/>
            <a:ext cx="347954" cy="543208"/>
          </a:xfrm>
          <a:prstGeom prst="rect">
            <a:avLst/>
          </a:prstGeom>
        </p:spPr>
      </p:pic>
      <p:grpSp>
        <p:nvGrpSpPr>
          <p:cNvPr id="5" name="SMARTInkShape-Group156">
            <a:extLst>
              <a:ext uri="{FF2B5EF4-FFF2-40B4-BE49-F238E27FC236}">
                <a16:creationId xmlns:a16="http://schemas.microsoft.com/office/drawing/2014/main" xmlns="" id="{2185D6CA-3121-455B-8F4E-A888B16BD648}"/>
              </a:ext>
            </a:extLst>
          </p:cNvPr>
          <p:cNvGrpSpPr/>
          <p:nvPr/>
        </p:nvGrpSpPr>
        <p:grpSpPr>
          <a:xfrm>
            <a:off x="9969942" y="1003300"/>
            <a:ext cx="94809" cy="273051"/>
            <a:chOff x="9969942" y="1003300"/>
            <a:chExt cx="94809" cy="273051"/>
          </a:xfrm>
        </p:grpSpPr>
        <p:sp>
          <p:nvSpPr>
            <p:cNvPr id="3" name="SMARTInkShape-288">
              <a:extLst>
                <a:ext uri="{FF2B5EF4-FFF2-40B4-BE49-F238E27FC236}">
                  <a16:creationId xmlns:a16="http://schemas.microsoft.com/office/drawing/2014/main" xmlns="" id="{3B9F4539-03E1-4DEF-B445-37D7D6F1F58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969942" y="1003300"/>
              <a:ext cx="94809" cy="273051"/>
            </a:xfrm>
            <a:custGeom>
              <a:avLst/>
              <a:gdLst/>
              <a:ahLst/>
              <a:cxnLst/>
              <a:rect l="0" t="0" r="0" b="0"/>
              <a:pathLst>
                <a:path w="94809" h="273051">
                  <a:moveTo>
                    <a:pt x="2733" y="273050"/>
                  </a:moveTo>
                  <a:lnTo>
                    <a:pt x="2733" y="273050"/>
                  </a:lnTo>
                  <a:lnTo>
                    <a:pt x="1048" y="273050"/>
                  </a:lnTo>
                  <a:lnTo>
                    <a:pt x="551" y="272697"/>
                  </a:lnTo>
                  <a:lnTo>
                    <a:pt x="0" y="271364"/>
                  </a:lnTo>
                  <a:lnTo>
                    <a:pt x="205" y="270515"/>
                  </a:lnTo>
                  <a:lnTo>
                    <a:pt x="17842" y="225612"/>
                  </a:lnTo>
                  <a:lnTo>
                    <a:pt x="27318" y="198316"/>
                  </a:lnTo>
                  <a:lnTo>
                    <a:pt x="38879" y="163255"/>
                  </a:lnTo>
                  <a:lnTo>
                    <a:pt x="53288" y="119420"/>
                  </a:lnTo>
                  <a:lnTo>
                    <a:pt x="64306" y="86669"/>
                  </a:lnTo>
                  <a:lnTo>
                    <a:pt x="80311" y="40871"/>
                  </a:lnTo>
                  <a:lnTo>
                    <a:pt x="9480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289">
              <a:extLst>
                <a:ext uri="{FF2B5EF4-FFF2-40B4-BE49-F238E27FC236}">
                  <a16:creationId xmlns:a16="http://schemas.microsoft.com/office/drawing/2014/main" xmlns="" id="{D80AC48D-E926-4FF1-9AD0-64EB82393C5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72675" y="1031875"/>
              <a:ext cx="88901" cy="196851"/>
            </a:xfrm>
            <a:custGeom>
              <a:avLst/>
              <a:gdLst/>
              <a:ahLst/>
              <a:cxnLst/>
              <a:rect l="0" t="0" r="0" b="0"/>
              <a:pathLst>
                <a:path w="88901" h="196851">
                  <a:moveTo>
                    <a:pt x="0" y="0"/>
                  </a:moveTo>
                  <a:lnTo>
                    <a:pt x="0" y="0"/>
                  </a:lnTo>
                  <a:lnTo>
                    <a:pt x="9133" y="15221"/>
                  </a:lnTo>
                  <a:lnTo>
                    <a:pt x="15750" y="58458"/>
                  </a:lnTo>
                  <a:lnTo>
                    <a:pt x="21464" y="102181"/>
                  </a:lnTo>
                  <a:lnTo>
                    <a:pt x="29134" y="140460"/>
                  </a:lnTo>
                  <a:lnTo>
                    <a:pt x="46772" y="172420"/>
                  </a:lnTo>
                  <a:lnTo>
                    <a:pt x="56888" y="183758"/>
                  </a:lnTo>
                  <a:lnTo>
                    <a:pt x="68911" y="190208"/>
                  </a:lnTo>
                  <a:lnTo>
                    <a:pt x="88900" y="1968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3219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C24BF3C3-7548-4DF8-8624-AF1E9F8A37C1}"/>
              </a:ext>
            </a:extLst>
          </p:cNvPr>
          <p:cNvGrpSpPr/>
          <p:nvPr/>
        </p:nvGrpSpPr>
        <p:grpSpPr>
          <a:xfrm>
            <a:off x="382954" y="1920557"/>
            <a:ext cx="11426092" cy="3604498"/>
            <a:chOff x="359169" y="1138099"/>
            <a:chExt cx="11426092" cy="360449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A2D7CEA-EC98-47EC-92EE-A693D3642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9BF8347-C368-47F4-8E29-6A09E8DDE1A9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xmlns="" id="{DD43E7BD-5819-4B30-8E24-0C4976C85F27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xmlns="" id="{9BCEE1E3-D9C2-4159-9C73-E468E8FB227D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22" name="Groupe 21">
                    <a:extLst>
                      <a:ext uri="{FF2B5EF4-FFF2-40B4-BE49-F238E27FC236}">
                        <a16:creationId xmlns:a16="http://schemas.microsoft.com/office/drawing/2014/main" xmlns="" id="{B85699C0-F600-41DC-BEEC-980D3B061663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xmlns="" id="{2F3814F4-4FC1-4EC1-8EE3-A669272415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xmlns="" id="{0A4FF34B-9059-437B-8EE9-82C4C8A7C4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xmlns="" id="{2E542AA5-8F0E-4CE0-B68C-D094B879AD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xmlns="" id="{2BDEE921-E127-4537-A77C-5E1EB8739B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onnecteur droit 28">
                      <a:extLst>
                        <a:ext uri="{FF2B5EF4-FFF2-40B4-BE49-F238E27FC236}">
                          <a16:creationId xmlns:a16="http://schemas.microsoft.com/office/drawing/2014/main" xmlns="" id="{B2D28B2D-1561-49EA-8427-9744E916FF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cteur droit 29">
                      <a:extLst>
                        <a:ext uri="{FF2B5EF4-FFF2-40B4-BE49-F238E27FC236}">
                          <a16:creationId xmlns:a16="http://schemas.microsoft.com/office/drawing/2014/main" xmlns="" id="{5C01546E-A97E-4133-BBE2-2AE118BE3B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xmlns="" id="{DD978D0C-E4AE-448B-A66B-CABDCF8041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>
                      <a:extLst>
                        <a:ext uri="{FF2B5EF4-FFF2-40B4-BE49-F238E27FC236}">
                          <a16:creationId xmlns:a16="http://schemas.microsoft.com/office/drawing/2014/main" xmlns="" id="{7A20B90F-4DF2-4F13-B02A-2C97B119E1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xmlns="" id="{90F0DA24-0861-4625-83AE-B876C53D5F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xmlns="" id="{6492AB40-10CE-4C57-96D8-B74B2C5289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" name="Connecteur droit 22">
                    <a:extLst>
                      <a:ext uri="{FF2B5EF4-FFF2-40B4-BE49-F238E27FC236}">
                        <a16:creationId xmlns:a16="http://schemas.microsoft.com/office/drawing/2014/main" xmlns="" id="{16FE769B-9E99-4FC5-9E2B-13A0DAE583D9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23">
                    <a:extLst>
                      <a:ext uri="{FF2B5EF4-FFF2-40B4-BE49-F238E27FC236}">
                        <a16:creationId xmlns:a16="http://schemas.microsoft.com/office/drawing/2014/main" xmlns="" id="{FFF03EC6-357B-4DD1-9B7A-1DB2E6D6ABA9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xmlns="" id="{CF7A9BE6-1711-422C-963E-8A585E2A86A3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xmlns="" id="{D3E2E54A-5108-4714-8901-2EDEA5278EC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3" name="Connecteur droit 12">
                      <a:extLst>
                        <a:ext uri="{FF2B5EF4-FFF2-40B4-BE49-F238E27FC236}">
                          <a16:creationId xmlns:a16="http://schemas.microsoft.com/office/drawing/2014/main" xmlns="" id="{5B2F0363-210C-4AB6-9B52-BC586861DD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xmlns="" id="{1E01AFF3-18D7-488B-8D09-9525C225CD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xmlns="" id="{356B2E89-58CC-460B-A1A2-5DA986040A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Connecteur droit 15">
                      <a:extLst>
                        <a:ext uri="{FF2B5EF4-FFF2-40B4-BE49-F238E27FC236}">
                          <a16:creationId xmlns:a16="http://schemas.microsoft.com/office/drawing/2014/main" xmlns="" id="{EDD4DE57-78A7-44AE-8C17-DC5291BBBD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Connecteur droit 16">
                      <a:extLst>
                        <a:ext uri="{FF2B5EF4-FFF2-40B4-BE49-F238E27FC236}">
                          <a16:creationId xmlns:a16="http://schemas.microsoft.com/office/drawing/2014/main" xmlns="" id="{CF1DC1B8-1D0E-43EF-8294-63530795AE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necteur droit 17">
                      <a:extLst>
                        <a:ext uri="{FF2B5EF4-FFF2-40B4-BE49-F238E27FC236}">
                          <a16:creationId xmlns:a16="http://schemas.microsoft.com/office/drawing/2014/main" xmlns="" id="{066BF8F7-648D-4918-A377-009DC501FA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xmlns="" id="{D3E170CA-A9D1-49EA-96A3-B91A859A90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xmlns="" id="{4E27E6C1-6439-4B66-98B8-5FCF6D4194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20">
                      <a:extLst>
                        <a:ext uri="{FF2B5EF4-FFF2-40B4-BE49-F238E27FC236}">
                          <a16:creationId xmlns:a16="http://schemas.microsoft.com/office/drawing/2014/main" xmlns="" id="{783C375B-16CD-4A45-A8A5-ECFC0D1691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Connecteur droit 11">
                    <a:extLst>
                      <a:ext uri="{FF2B5EF4-FFF2-40B4-BE49-F238E27FC236}">
                        <a16:creationId xmlns:a16="http://schemas.microsoft.com/office/drawing/2014/main" xmlns="" id="{45347FA1-1C69-4D0B-9256-1556244B077D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xmlns="" id="{26C5495E-215D-4E47-8087-71ABE839316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9A96CBCF-C5B6-4E4E-930B-45B4047C6C67}"/>
              </a:ext>
            </a:extLst>
          </p:cNvPr>
          <p:cNvSpPr txBox="1"/>
          <p:nvPr/>
        </p:nvSpPr>
        <p:spPr>
          <a:xfrm>
            <a:off x="382954" y="755685"/>
            <a:ext cx="1142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demain, tracer une droite comme celle-ci sur le cahier pour mieux suivre l’exercice.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9B9F21B-DE5D-4F71-8893-2DAE1D9322FF}"/>
              </a:ext>
            </a:extLst>
          </p:cNvPr>
          <p:cNvSpPr txBox="1"/>
          <p:nvPr/>
        </p:nvSpPr>
        <p:spPr>
          <a:xfrm>
            <a:off x="543565" y="4278561"/>
            <a:ext cx="1140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60</a:t>
            </a:r>
            <a:r>
              <a:rPr lang="fr-FR" sz="2000" dirty="0"/>
              <a:t>   </a:t>
            </a:r>
            <a:r>
              <a:rPr lang="fr-FR" sz="2400" dirty="0"/>
              <a:t>61   62 </a:t>
            </a:r>
            <a:r>
              <a:rPr lang="fr-FR" sz="1600" dirty="0"/>
              <a:t>  </a:t>
            </a:r>
            <a:r>
              <a:rPr lang="fr-FR" sz="2400" dirty="0"/>
              <a:t>63 </a:t>
            </a:r>
            <a:r>
              <a:rPr lang="fr-FR" sz="2000" dirty="0"/>
              <a:t>  </a:t>
            </a:r>
            <a:r>
              <a:rPr lang="fr-FR" sz="2400" dirty="0"/>
              <a:t>64   65   46 </a:t>
            </a:r>
            <a:r>
              <a:rPr lang="fr-FR" sz="2000" dirty="0"/>
              <a:t>  </a:t>
            </a:r>
            <a:r>
              <a:rPr lang="fr-FR" sz="2400" dirty="0"/>
              <a:t>67 </a:t>
            </a:r>
            <a:r>
              <a:rPr lang="fr-FR" sz="2000" dirty="0"/>
              <a:t>  </a:t>
            </a:r>
            <a:r>
              <a:rPr lang="fr-FR" sz="2400" dirty="0"/>
              <a:t>68   69  70   71   72 </a:t>
            </a:r>
            <a:r>
              <a:rPr lang="fr-FR" sz="1600" dirty="0"/>
              <a:t>  </a:t>
            </a:r>
            <a:r>
              <a:rPr lang="fr-FR" sz="2400" dirty="0"/>
              <a:t>73 </a:t>
            </a:r>
            <a:r>
              <a:rPr lang="fr-FR" sz="2000" dirty="0"/>
              <a:t>  </a:t>
            </a:r>
            <a:r>
              <a:rPr lang="fr-FR" sz="2400" dirty="0"/>
              <a:t>74   75  76 </a:t>
            </a:r>
            <a:r>
              <a:rPr lang="fr-FR" sz="1600" dirty="0"/>
              <a:t>  </a:t>
            </a:r>
            <a:r>
              <a:rPr lang="fr-FR" sz="2400" dirty="0"/>
              <a:t>77 </a:t>
            </a:r>
            <a:r>
              <a:rPr lang="fr-FR" sz="2000" dirty="0"/>
              <a:t>  </a:t>
            </a:r>
            <a:r>
              <a:rPr lang="fr-FR" sz="2400" dirty="0"/>
              <a:t>78   79  80   81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9650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26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210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400784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84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91868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95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0154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5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15413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76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8654</TotalTime>
  <Words>638</Words>
  <Application>Microsoft Office PowerPoint</Application>
  <PresentationFormat>Personnalisé</PresentationFormat>
  <Paragraphs>237</Paragraphs>
  <Slides>31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Mercredi 13mai 2020</vt:lpstr>
      <vt:lpstr>Calcul mental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Les tables d’addition</vt:lpstr>
      <vt:lpstr>Les tables d’addition</vt:lpstr>
      <vt:lpstr>Les tables d’addition</vt:lpstr>
      <vt:lpstr>Les tables d’addition</vt:lpstr>
      <vt:lpstr>Nombres</vt:lpstr>
      <vt:lpstr>Présentation PowerPoint</vt:lpstr>
      <vt:lpstr>Présentation PowerPoint</vt:lpstr>
      <vt:lpstr>Présentation PowerPoint</vt:lpstr>
      <vt:lpstr>Présentation PowerPoint</vt:lpstr>
      <vt:lpstr>Problèmes</vt:lpstr>
      <vt:lpstr>Pour t’entraîner</vt:lpstr>
      <vt:lpstr>Première situation</vt:lpstr>
      <vt:lpstr>Deuxième situation</vt:lpstr>
      <vt:lpstr>Troisième situation</vt:lpstr>
      <vt:lpstr>Pour t‘entraîner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346</cp:revision>
  <dcterms:created xsi:type="dcterms:W3CDTF">2020-03-19T21:38:13Z</dcterms:created>
  <dcterms:modified xsi:type="dcterms:W3CDTF">2020-05-05T07:58:45Z</dcterms:modified>
</cp:coreProperties>
</file>