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3" r:id="rId2"/>
    <p:sldId id="425" r:id="rId3"/>
    <p:sldId id="306" r:id="rId4"/>
    <p:sldId id="593" r:id="rId5"/>
    <p:sldId id="594" r:id="rId6"/>
    <p:sldId id="595" r:id="rId7"/>
    <p:sldId id="597" r:id="rId8"/>
    <p:sldId id="599" r:id="rId9"/>
    <p:sldId id="600" r:id="rId10"/>
    <p:sldId id="601" r:id="rId11"/>
    <p:sldId id="431" r:id="rId12"/>
    <p:sldId id="602" r:id="rId13"/>
    <p:sldId id="604" r:id="rId14"/>
    <p:sldId id="614" r:id="rId15"/>
    <p:sldId id="611" r:id="rId16"/>
    <p:sldId id="612" r:id="rId17"/>
    <p:sldId id="613" r:id="rId18"/>
    <p:sldId id="439" r:id="rId19"/>
    <p:sldId id="603" r:id="rId20"/>
    <p:sldId id="582" r:id="rId21"/>
    <p:sldId id="619" r:id="rId22"/>
    <p:sldId id="620" r:id="rId23"/>
    <p:sldId id="623" r:id="rId24"/>
    <p:sldId id="61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E7FC"/>
    <a:srgbClr val="FFCCFF"/>
    <a:srgbClr val="FF00FF"/>
    <a:srgbClr val="E37B4D"/>
    <a:srgbClr val="E76F0B"/>
    <a:srgbClr val="6AA458"/>
    <a:srgbClr val="C1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9007" autoAdjust="0"/>
  </p:normalViewPr>
  <p:slideViewPr>
    <p:cSldViewPr snapToGrid="0">
      <p:cViewPr varScale="1">
        <p:scale>
          <a:sx n="45" d="100"/>
          <a:sy n="45" d="100"/>
        </p:scale>
        <p:origin x="-10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692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veille</a:t>
            </a:r>
          </a:p>
          <a:p>
            <a:r>
              <a:rPr lang="fr-FR" dirty="0"/>
              <a:t>-J’ai 17 bonbons, j’en mange 12. Combien m’en reste-t-il ? Repérer 17 et reculer de 10 (jusqu’à 7) puis encore de 2. 17-12=5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96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 la veille</a:t>
            </a:r>
          </a:p>
          <a:p>
            <a:r>
              <a:rPr lang="fr-FR" dirty="0"/>
              <a:t>-19-13=6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90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Montée dans le domaine numérique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-J’ai 47 billes, j’en perds 15. Combien m’en reste-t-il ? Repérer 47 et montrer que quand on enlève 15, on recule de 15 unités donc de 1d et 5u. 47-15=32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13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Montée dans le domaine numérique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-J’ai 44 billes, j’en perds 16. Combien m’en reste-t-il ? Repérer 44 et montrer que quand on enlève 16 on recule de 16 unités donc de 1d et 6u. 44-16=28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84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Montée dans le domaine numérique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45-17=38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46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7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4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42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4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63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5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Jouer avec le tableau. Monter un case et annoncer un addition. Résultat oral le plus rapide possible,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1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4 à 6 – 9 – 4 – 10 – 7 – 5 </a:t>
            </a:r>
          </a:p>
          <a:p>
            <a:r>
              <a:rPr lang="fr-FR" dirty="0"/>
              <a:t>Ajouter 8 à 2 – 7 – 8 – 10 – 6 – 9</a:t>
            </a:r>
          </a:p>
          <a:p>
            <a:r>
              <a:rPr lang="fr-FR" dirty="0"/>
              <a:t>Ajouter 10 à 3 – 5 – 2 – 4 – 7 – 8 – 5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9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.png"/><Relationship Id="rId5" Type="http://schemas.openxmlformats.org/officeDocument/2006/relationships/tags" Target="../tags/tag32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Mardi 12 mai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" y="152400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E1E749-86AC-4EF0-BBCB-FE565D2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71525"/>
            <a:ext cx="9563100" cy="4110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Toujours ajouter 4 au nombre entendu.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Toujours ajouter 8 au nombre entendu.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Toujours ajouter 10 au nombre entendu.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2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</p:spTree>
    <p:extLst>
      <p:ext uri="{BB962C8B-B14F-4D97-AF65-F5344CB8AC3E}">
        <p14:creationId xmlns:p14="http://schemas.microsoft.com/office/powerpoint/2010/main" val="157413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FE1E749-86AC-4EF0-BBCB-FE565D2D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771525"/>
            <a:ext cx="9563100" cy="4110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Les cinq nombres qui suivent 17.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Les cinq nombres qui suivent 77.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F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Les cinq nombres qui suivent 48.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9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4EDDF84-C8B1-4A4F-ABAF-0D0CC9655939}"/>
              </a:ext>
            </a:extLst>
          </p:cNvPr>
          <p:cNvGrpSpPr/>
          <p:nvPr/>
        </p:nvGrpSpPr>
        <p:grpSpPr>
          <a:xfrm>
            <a:off x="310614" y="840786"/>
            <a:ext cx="11570771" cy="4266235"/>
            <a:chOff x="446236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C434EB8A-4A0C-4D07-BA83-FDCEFBB589BE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8D6B1AFC-9492-426B-9C0C-CEBD750EF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6CA253FD-23AA-4C76-BF4F-20E3FC247BF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8AD39F1E-8F61-4A7C-B3AA-B520AA87DD5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FD9FF197-6968-48B5-8AA8-FBBE3D1886FA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19EEF260-84CA-4801-94EE-01B07871EF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DAF3BD2C-65CD-440F-BD0C-FE74F8EB6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9AFAE41E-3489-4253-A62C-4EDA1FAC1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27D9B279-2D4F-4412-893E-132D81589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C36DB3E9-7C19-4244-AD3E-DD2EAFE01A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D9047A71-57F0-4057-8C6E-D6E584592A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7301E3BC-122A-4E80-982B-16746704BA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96C7C9DB-1288-4DFE-82A3-9B403238DE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751E877F-213F-448C-A107-976897D436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488FE71B-9856-4195-A14F-8B5C283F49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02EBFBFA-BD4F-413F-BACE-507CCBC6AD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581CA91-5B23-4E39-BA72-48C2D1A381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DD2F0001-7BC9-4C15-8FFE-D9974D4EB8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D2E4D452-3C6B-4E38-8152-AA31585B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5248DFD-7F75-42CA-AC3B-AEFEDB7EE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23280FD5-060A-404B-A077-98B550756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538E0957-9628-4268-BC02-4645BA4DB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13E357B7-4BB0-437A-83E1-5691BFD2FB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7A3EA3CB-BA4D-4379-A65F-6B6BB3A2F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274D3765-F56E-4657-985A-14CE68B365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4E1DE83A-9F3C-4CB3-BB50-1E61384D39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EB96ECF5-D3E3-4EBE-83C4-B4AB186B8A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C0471F84-5636-4BE5-9D9D-2A6BF7413A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38413C01-B6B2-4D6A-B2A9-DCC1D811CA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DB45EA22-7A02-41DA-9570-084B3454EE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8AD7B0A7-2F3C-4D05-86E7-1F667571EDF0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97D4BA2-4458-4B0B-AC06-5526E6B34014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60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e 68">
            <a:extLst>
              <a:ext uri="{FF2B5EF4-FFF2-40B4-BE49-F238E27FC236}">
                <a16:creationId xmlns:a16="http://schemas.microsoft.com/office/drawing/2014/main" xmlns="" id="{24EDDF84-C8B1-4A4F-ABAF-0D0CC9655939}"/>
              </a:ext>
            </a:extLst>
          </p:cNvPr>
          <p:cNvGrpSpPr/>
          <p:nvPr/>
        </p:nvGrpSpPr>
        <p:grpSpPr>
          <a:xfrm>
            <a:off x="310614" y="840786"/>
            <a:ext cx="11570771" cy="4266235"/>
            <a:chOff x="446236" y="879697"/>
            <a:chExt cx="11426092" cy="3604498"/>
          </a:xfrm>
        </p:grpSpPr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xmlns="" id="{C434EB8A-4A0C-4D07-BA83-FDCEFBB589BE}"/>
                </a:ext>
              </a:extLst>
            </p:cNvPr>
            <p:cNvGrpSpPr/>
            <p:nvPr/>
          </p:nvGrpSpPr>
          <p:grpSpPr>
            <a:xfrm>
              <a:off x="446236" y="879697"/>
              <a:ext cx="11426092" cy="3604498"/>
              <a:chOff x="359169" y="1138099"/>
              <a:chExt cx="11426092" cy="3604498"/>
            </a:xfrm>
          </p:grpSpPr>
          <p:pic>
            <p:nvPicPr>
              <p:cNvPr id="72" name="Image 71">
                <a:extLst>
                  <a:ext uri="{FF2B5EF4-FFF2-40B4-BE49-F238E27FC236}">
                    <a16:creationId xmlns:a16="http://schemas.microsoft.com/office/drawing/2014/main" xmlns="" id="{8D6B1AFC-9492-426B-9C0C-CEBD750EF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73" name="Groupe 72">
                <a:extLst>
                  <a:ext uri="{FF2B5EF4-FFF2-40B4-BE49-F238E27FC236}">
                    <a16:creationId xmlns:a16="http://schemas.microsoft.com/office/drawing/2014/main" xmlns="" id="{6CA253FD-23AA-4C76-BF4F-20E3FC247BF9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74" name="Groupe 73">
                  <a:extLst>
                    <a:ext uri="{FF2B5EF4-FFF2-40B4-BE49-F238E27FC236}">
                      <a16:creationId xmlns:a16="http://schemas.microsoft.com/office/drawing/2014/main" xmlns="" id="{8AD39F1E-8F61-4A7C-B3AA-B520AA87DD57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76" name="Groupe 75">
                    <a:extLst>
                      <a:ext uri="{FF2B5EF4-FFF2-40B4-BE49-F238E27FC236}">
                        <a16:creationId xmlns:a16="http://schemas.microsoft.com/office/drawing/2014/main" xmlns="" id="{FD9FF197-6968-48B5-8AA8-FBBE3D1886FA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89" name="Groupe 88">
                      <a:extLst>
                        <a:ext uri="{FF2B5EF4-FFF2-40B4-BE49-F238E27FC236}">
                          <a16:creationId xmlns:a16="http://schemas.microsoft.com/office/drawing/2014/main" xmlns="" id="{19EEF260-84CA-4801-94EE-01B07871EF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92" name="Connecteur droit 91">
                        <a:extLst>
                          <a:ext uri="{FF2B5EF4-FFF2-40B4-BE49-F238E27FC236}">
                            <a16:creationId xmlns:a16="http://schemas.microsoft.com/office/drawing/2014/main" xmlns="" id="{DAF3BD2C-65CD-440F-BD0C-FE74F8EB66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Connecteur droit 92">
                        <a:extLst>
                          <a:ext uri="{FF2B5EF4-FFF2-40B4-BE49-F238E27FC236}">
                            <a16:creationId xmlns:a16="http://schemas.microsoft.com/office/drawing/2014/main" xmlns="" id="{9AFAE41E-3489-4253-A62C-4EDA1FAC15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>
                        <a:extLst>
                          <a:ext uri="{FF2B5EF4-FFF2-40B4-BE49-F238E27FC236}">
                            <a16:creationId xmlns:a16="http://schemas.microsoft.com/office/drawing/2014/main" xmlns="" id="{27D9B279-2D4F-4412-893E-132D81589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Connecteur droit 94">
                        <a:extLst>
                          <a:ext uri="{FF2B5EF4-FFF2-40B4-BE49-F238E27FC236}">
                            <a16:creationId xmlns:a16="http://schemas.microsoft.com/office/drawing/2014/main" xmlns="" id="{C36DB3E9-7C19-4244-AD3E-DD2EAFE01A7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>
                        <a:extLst>
                          <a:ext uri="{FF2B5EF4-FFF2-40B4-BE49-F238E27FC236}">
                            <a16:creationId xmlns:a16="http://schemas.microsoft.com/office/drawing/2014/main" xmlns="" id="{D9047A71-57F0-4057-8C6E-D6E584592A8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7" name="Connecteur droit 96">
                        <a:extLst>
                          <a:ext uri="{FF2B5EF4-FFF2-40B4-BE49-F238E27FC236}">
                            <a16:creationId xmlns:a16="http://schemas.microsoft.com/office/drawing/2014/main" xmlns="" id="{7301E3BC-122A-4E80-982B-16746704BA4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Connecteur droit 97">
                        <a:extLst>
                          <a:ext uri="{FF2B5EF4-FFF2-40B4-BE49-F238E27FC236}">
                            <a16:creationId xmlns:a16="http://schemas.microsoft.com/office/drawing/2014/main" xmlns="" id="{96C7C9DB-1288-4DFE-82A3-9B403238DEC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Connecteur droit 98">
                        <a:extLst>
                          <a:ext uri="{FF2B5EF4-FFF2-40B4-BE49-F238E27FC236}">
                            <a16:creationId xmlns:a16="http://schemas.microsoft.com/office/drawing/2014/main" xmlns="" id="{751E877F-213F-448C-A107-976897D4363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Connecteur droit 99">
                        <a:extLst>
                          <a:ext uri="{FF2B5EF4-FFF2-40B4-BE49-F238E27FC236}">
                            <a16:creationId xmlns:a16="http://schemas.microsoft.com/office/drawing/2014/main" xmlns="" id="{488FE71B-9856-4195-A14F-8B5C283F498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Connecteur droit 100">
                        <a:extLst>
                          <a:ext uri="{FF2B5EF4-FFF2-40B4-BE49-F238E27FC236}">
                            <a16:creationId xmlns:a16="http://schemas.microsoft.com/office/drawing/2014/main" xmlns="" id="{02EBFBFA-BD4F-413F-BACE-507CCBC6ADE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0" name="Connecteur droit 89">
                      <a:extLst>
                        <a:ext uri="{FF2B5EF4-FFF2-40B4-BE49-F238E27FC236}">
                          <a16:creationId xmlns:a16="http://schemas.microsoft.com/office/drawing/2014/main" xmlns="" id="{4581CA91-5B23-4E39-BA72-48C2D1A3817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90">
                      <a:extLst>
                        <a:ext uri="{FF2B5EF4-FFF2-40B4-BE49-F238E27FC236}">
                          <a16:creationId xmlns:a16="http://schemas.microsoft.com/office/drawing/2014/main" xmlns="" id="{DD2F0001-7BC9-4C15-8FFE-D9974D4EB82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e 76">
                    <a:extLst>
                      <a:ext uri="{FF2B5EF4-FFF2-40B4-BE49-F238E27FC236}">
                        <a16:creationId xmlns:a16="http://schemas.microsoft.com/office/drawing/2014/main" xmlns="" id="{D2E4D452-3C6B-4E38-8152-AA31585B6581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xmlns="" id="{D5248DFD-7F75-42CA-AC3B-AEFEDB7EE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xmlns="" id="{23280FD5-060A-404B-A077-98B550756E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xmlns="" id="{538E0957-9628-4268-BC02-4645BA4DB8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xmlns="" id="{13E357B7-4BB0-437A-83E1-5691BFD2FB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xmlns="" id="{7A3EA3CB-BA4D-4379-A65F-6B6BB3A2FCC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xmlns="" id="{274D3765-F56E-4657-985A-14CE68B365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xmlns="" id="{4E1DE83A-9F3C-4CB3-BB50-1E61384D390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Connecteur droit 85">
                        <a:extLst>
                          <a:ext uri="{FF2B5EF4-FFF2-40B4-BE49-F238E27FC236}">
                            <a16:creationId xmlns:a16="http://schemas.microsoft.com/office/drawing/2014/main" xmlns="" id="{EB96ECF5-D3E3-4EBE-83C4-B4AB186B8A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Connecteur droit 86">
                        <a:extLst>
                          <a:ext uri="{FF2B5EF4-FFF2-40B4-BE49-F238E27FC236}">
                            <a16:creationId xmlns:a16="http://schemas.microsoft.com/office/drawing/2014/main" xmlns="" id="{C0471F84-5636-4BE5-9D9D-2A6BF7413A6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Connecteur droit 87">
                        <a:extLst>
                          <a:ext uri="{FF2B5EF4-FFF2-40B4-BE49-F238E27FC236}">
                            <a16:creationId xmlns:a16="http://schemas.microsoft.com/office/drawing/2014/main" xmlns="" id="{38413C01-B6B2-4D6A-B2A9-DCC1D811CAC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9" name="Connecteur droit 78">
                      <a:extLst>
                        <a:ext uri="{FF2B5EF4-FFF2-40B4-BE49-F238E27FC236}">
                          <a16:creationId xmlns:a16="http://schemas.microsoft.com/office/drawing/2014/main" xmlns="" id="{DB45EA22-7A02-41DA-9570-084B3454EE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Connecteur droit avec flèche 74">
                  <a:extLst>
                    <a:ext uri="{FF2B5EF4-FFF2-40B4-BE49-F238E27FC236}">
                      <a16:creationId xmlns:a16="http://schemas.microsoft.com/office/drawing/2014/main" xmlns="" id="{8AD7B0A7-2F3C-4D05-86E7-1F667571EDF0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897D4BA2-4458-4B0B-AC06-5526E6B34014}"/>
                </a:ext>
              </a:extLst>
            </p:cNvPr>
            <p:cNvSpPr txBox="1"/>
            <p:nvPr/>
          </p:nvSpPr>
          <p:spPr>
            <a:xfrm>
              <a:off x="525294" y="3079104"/>
              <a:ext cx="11264629" cy="390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 0     1     2 </a:t>
              </a:r>
              <a:r>
                <a:rPr lang="fr-FR" sz="2000" dirty="0"/>
                <a:t>    </a:t>
              </a:r>
              <a:r>
                <a:rPr lang="fr-FR" sz="2400" dirty="0"/>
                <a:t>3     4     5     6     7     8     9 </a:t>
              </a:r>
              <a:r>
                <a:rPr lang="fr-FR" sz="2000" dirty="0"/>
                <a:t>    </a:t>
              </a:r>
              <a:r>
                <a:rPr lang="fr-FR" sz="2400" dirty="0"/>
                <a:t>10</a:t>
              </a:r>
              <a:r>
                <a:rPr lang="fr-FR" sz="1600" dirty="0"/>
                <a:t>    </a:t>
              </a:r>
              <a:r>
                <a:rPr lang="fr-FR" sz="2400" dirty="0"/>
                <a:t>11 </a:t>
              </a:r>
              <a:r>
                <a:rPr lang="fr-FR" sz="1400" dirty="0"/>
                <a:t>   </a:t>
              </a:r>
              <a:r>
                <a:rPr lang="fr-FR" sz="2400" dirty="0"/>
                <a:t>12</a:t>
              </a:r>
              <a:r>
                <a:rPr lang="fr-FR" dirty="0"/>
                <a:t>   </a:t>
              </a:r>
              <a:r>
                <a:rPr lang="fr-FR" sz="2400" dirty="0"/>
                <a:t>13 </a:t>
              </a:r>
              <a:r>
                <a:rPr lang="fr-FR" sz="2000" dirty="0"/>
                <a:t>  </a:t>
              </a:r>
              <a:r>
                <a:rPr lang="fr-FR" sz="2400" dirty="0"/>
                <a:t>14   15 </a:t>
              </a:r>
              <a:r>
                <a:rPr lang="fr-FR" dirty="0"/>
                <a:t>  </a:t>
              </a:r>
              <a:r>
                <a:rPr lang="fr-FR" sz="2400" dirty="0"/>
                <a:t>16 </a:t>
              </a:r>
              <a:r>
                <a:rPr lang="fr-FR" sz="2000" dirty="0"/>
                <a:t>   </a:t>
              </a:r>
              <a:r>
                <a:rPr lang="fr-FR" sz="2400" dirty="0"/>
                <a:t>17 </a:t>
              </a:r>
              <a:r>
                <a:rPr lang="fr-FR" sz="2000" dirty="0"/>
                <a:t>  </a:t>
              </a:r>
              <a:r>
                <a:rPr lang="fr-FR" sz="2400" dirty="0"/>
                <a:t>18</a:t>
              </a:r>
              <a:r>
                <a:rPr lang="fr-FR" sz="2000" dirty="0"/>
                <a:t>   </a:t>
              </a:r>
              <a:r>
                <a:rPr lang="fr-FR" sz="2400" dirty="0"/>
                <a:t>19 </a:t>
              </a:r>
              <a:r>
                <a:rPr lang="fr-FR" sz="2000" dirty="0"/>
                <a:t>  </a:t>
              </a:r>
              <a:r>
                <a:rPr lang="fr-FR" sz="2400" dirty="0"/>
                <a:t>20</a:t>
              </a:r>
              <a:r>
                <a:rPr lang="fr-FR" sz="2000" dirty="0"/>
                <a:t>   </a:t>
              </a:r>
              <a:r>
                <a:rPr lang="fr-FR" sz="2400" dirty="0"/>
                <a:t>21</a:t>
              </a:r>
            </a:p>
          </p:txBody>
        </p:sp>
      </p:grpSp>
      <p:grpSp>
        <p:nvGrpSpPr>
          <p:cNvPr id="17" name="SMARTInkShape-Group17">
            <a:extLst>
              <a:ext uri="{FF2B5EF4-FFF2-40B4-BE49-F238E27FC236}">
                <a16:creationId xmlns:a16="http://schemas.microsoft.com/office/drawing/2014/main" xmlns="" id="{3DC52A38-D34C-4BD9-B102-767081317653}"/>
              </a:ext>
            </a:extLst>
          </p:cNvPr>
          <p:cNvGrpSpPr/>
          <p:nvPr/>
        </p:nvGrpSpPr>
        <p:grpSpPr>
          <a:xfrm>
            <a:off x="3492500" y="1219211"/>
            <a:ext cx="489902" cy="457190"/>
            <a:chOff x="3492500" y="1219211"/>
            <a:chExt cx="489902" cy="457190"/>
          </a:xfrm>
        </p:grpSpPr>
        <p:sp>
          <p:nvSpPr>
            <p:cNvPr id="15" name="SMARTInkShape-30">
              <a:extLst>
                <a:ext uri="{FF2B5EF4-FFF2-40B4-BE49-F238E27FC236}">
                  <a16:creationId xmlns:a16="http://schemas.microsoft.com/office/drawing/2014/main" xmlns="" id="{DDE61339-85E0-4DD8-8341-B77049EFA29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25692" y="1245549"/>
              <a:ext cx="156710" cy="426356"/>
            </a:xfrm>
            <a:custGeom>
              <a:avLst/>
              <a:gdLst/>
              <a:ahLst/>
              <a:cxnLst/>
              <a:rect l="0" t="0" r="0" b="0"/>
              <a:pathLst>
                <a:path w="156710" h="426356">
                  <a:moveTo>
                    <a:pt x="104958" y="110176"/>
                  </a:moveTo>
                  <a:lnTo>
                    <a:pt x="104958" y="110176"/>
                  </a:lnTo>
                  <a:lnTo>
                    <a:pt x="109377" y="101338"/>
                  </a:lnTo>
                  <a:lnTo>
                    <a:pt x="116125" y="56411"/>
                  </a:lnTo>
                  <a:lnTo>
                    <a:pt x="112286" y="28268"/>
                  </a:lnTo>
                  <a:lnTo>
                    <a:pt x="106737" y="14176"/>
                  </a:lnTo>
                  <a:lnTo>
                    <a:pt x="102691" y="8007"/>
                  </a:lnTo>
                  <a:lnTo>
                    <a:pt x="97601" y="3855"/>
                  </a:lnTo>
                  <a:lnTo>
                    <a:pt x="94761" y="2253"/>
                  </a:lnTo>
                  <a:lnTo>
                    <a:pt x="80653" y="0"/>
                  </a:lnTo>
                  <a:lnTo>
                    <a:pt x="66437" y="2703"/>
                  </a:lnTo>
                  <a:lnTo>
                    <a:pt x="47868" y="14302"/>
                  </a:lnTo>
                  <a:lnTo>
                    <a:pt x="39869" y="23600"/>
                  </a:lnTo>
                  <a:lnTo>
                    <a:pt x="12644" y="70536"/>
                  </a:lnTo>
                  <a:lnTo>
                    <a:pt x="2033" y="101184"/>
                  </a:lnTo>
                  <a:lnTo>
                    <a:pt x="997" y="147120"/>
                  </a:lnTo>
                  <a:lnTo>
                    <a:pt x="9036" y="175431"/>
                  </a:lnTo>
                  <a:lnTo>
                    <a:pt x="24310" y="199381"/>
                  </a:lnTo>
                  <a:lnTo>
                    <a:pt x="37169" y="211836"/>
                  </a:lnTo>
                  <a:lnTo>
                    <a:pt x="59491" y="223430"/>
                  </a:lnTo>
                  <a:lnTo>
                    <a:pt x="68170" y="225775"/>
                  </a:lnTo>
                  <a:lnTo>
                    <a:pt x="76496" y="224936"/>
                  </a:lnTo>
                  <a:lnTo>
                    <a:pt x="93339" y="218648"/>
                  </a:lnTo>
                  <a:lnTo>
                    <a:pt x="106023" y="209304"/>
                  </a:lnTo>
                  <a:lnTo>
                    <a:pt x="119711" y="187312"/>
                  </a:lnTo>
                  <a:lnTo>
                    <a:pt x="126543" y="167550"/>
                  </a:lnTo>
                  <a:lnTo>
                    <a:pt x="132868" y="123937"/>
                  </a:lnTo>
                  <a:lnTo>
                    <a:pt x="133376" y="78790"/>
                  </a:lnTo>
                  <a:lnTo>
                    <a:pt x="130825" y="63283"/>
                  </a:lnTo>
                  <a:lnTo>
                    <a:pt x="130317" y="62333"/>
                  </a:lnTo>
                  <a:lnTo>
                    <a:pt x="129625" y="62053"/>
                  </a:lnTo>
                  <a:lnTo>
                    <a:pt x="128811" y="62219"/>
                  </a:lnTo>
                  <a:lnTo>
                    <a:pt x="128268" y="63035"/>
                  </a:lnTo>
                  <a:lnTo>
                    <a:pt x="127505" y="67555"/>
                  </a:lnTo>
                  <a:lnTo>
                    <a:pt x="127189" y="112432"/>
                  </a:lnTo>
                  <a:lnTo>
                    <a:pt x="129719" y="154152"/>
                  </a:lnTo>
                  <a:lnTo>
                    <a:pt x="135686" y="196780"/>
                  </a:lnTo>
                  <a:lnTo>
                    <a:pt x="142632" y="238267"/>
                  </a:lnTo>
                  <a:lnTo>
                    <a:pt x="150153" y="277406"/>
                  </a:lnTo>
                  <a:lnTo>
                    <a:pt x="156207" y="322561"/>
                  </a:lnTo>
                  <a:lnTo>
                    <a:pt x="156709" y="348273"/>
                  </a:lnTo>
                  <a:lnTo>
                    <a:pt x="148035" y="381376"/>
                  </a:lnTo>
                  <a:lnTo>
                    <a:pt x="136437" y="400656"/>
                  </a:lnTo>
                  <a:lnTo>
                    <a:pt x="123601" y="414303"/>
                  </a:lnTo>
                  <a:lnTo>
                    <a:pt x="115949" y="419498"/>
                  </a:lnTo>
                  <a:lnTo>
                    <a:pt x="89690" y="426355"/>
                  </a:lnTo>
                  <a:lnTo>
                    <a:pt x="66390" y="425730"/>
                  </a:lnTo>
                  <a:lnTo>
                    <a:pt x="36993" y="421209"/>
                  </a:lnTo>
                  <a:lnTo>
                    <a:pt x="29949" y="419510"/>
                  </a:lnTo>
                  <a:lnTo>
                    <a:pt x="438" y="418204"/>
                  </a:lnTo>
                  <a:lnTo>
                    <a:pt x="0" y="418539"/>
                  </a:lnTo>
                  <a:lnTo>
                    <a:pt x="414" y="419115"/>
                  </a:lnTo>
                  <a:lnTo>
                    <a:pt x="2402" y="420344"/>
                  </a:lnTo>
                  <a:lnTo>
                    <a:pt x="4462" y="420889"/>
                  </a:lnTo>
                  <a:lnTo>
                    <a:pt x="19233" y="4181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31">
              <a:extLst>
                <a:ext uri="{FF2B5EF4-FFF2-40B4-BE49-F238E27FC236}">
                  <a16:creationId xmlns:a16="http://schemas.microsoft.com/office/drawing/2014/main" xmlns="" id="{10AB105B-A207-4B10-9D50-EFD8EB75AD0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92500" y="1219211"/>
              <a:ext cx="190471" cy="457190"/>
            </a:xfrm>
            <a:custGeom>
              <a:avLst/>
              <a:gdLst/>
              <a:ahLst/>
              <a:cxnLst/>
              <a:rect l="0" t="0" r="0" b="0"/>
              <a:pathLst>
                <a:path w="190471" h="457190">
                  <a:moveTo>
                    <a:pt x="0" y="380989"/>
                  </a:moveTo>
                  <a:lnTo>
                    <a:pt x="0" y="380989"/>
                  </a:lnTo>
                  <a:lnTo>
                    <a:pt x="41777" y="333761"/>
                  </a:lnTo>
                  <a:lnTo>
                    <a:pt x="63352" y="295991"/>
                  </a:lnTo>
                  <a:lnTo>
                    <a:pt x="83896" y="259957"/>
                  </a:lnTo>
                  <a:lnTo>
                    <a:pt x="109630" y="213683"/>
                  </a:lnTo>
                  <a:lnTo>
                    <a:pt x="123177" y="174061"/>
                  </a:lnTo>
                  <a:lnTo>
                    <a:pt x="135835" y="134980"/>
                  </a:lnTo>
                  <a:lnTo>
                    <a:pt x="149951" y="92153"/>
                  </a:lnTo>
                  <a:lnTo>
                    <a:pt x="165827" y="49155"/>
                  </a:lnTo>
                  <a:lnTo>
                    <a:pt x="181008" y="7518"/>
                  </a:lnTo>
                  <a:lnTo>
                    <a:pt x="184635" y="2395"/>
                  </a:lnTo>
                  <a:lnTo>
                    <a:pt x="186590" y="534"/>
                  </a:lnTo>
                  <a:lnTo>
                    <a:pt x="187893" y="0"/>
                  </a:lnTo>
                  <a:lnTo>
                    <a:pt x="188762" y="349"/>
                  </a:lnTo>
                  <a:lnTo>
                    <a:pt x="189342" y="1287"/>
                  </a:lnTo>
                  <a:lnTo>
                    <a:pt x="190470" y="41907"/>
                  </a:lnTo>
                  <a:lnTo>
                    <a:pt x="188312" y="80928"/>
                  </a:lnTo>
                  <a:lnTo>
                    <a:pt x="187520" y="127468"/>
                  </a:lnTo>
                  <a:lnTo>
                    <a:pt x="187383" y="169347"/>
                  </a:lnTo>
                  <a:lnTo>
                    <a:pt x="186401" y="207390"/>
                  </a:lnTo>
                  <a:lnTo>
                    <a:pt x="183876" y="245944"/>
                  </a:lnTo>
                  <a:lnTo>
                    <a:pt x="181835" y="290999"/>
                  </a:lnTo>
                  <a:lnTo>
                    <a:pt x="180289" y="330807"/>
                  </a:lnTo>
                  <a:lnTo>
                    <a:pt x="178291" y="373546"/>
                  </a:lnTo>
                  <a:lnTo>
                    <a:pt x="180432" y="413634"/>
                  </a:lnTo>
                  <a:lnTo>
                    <a:pt x="181905" y="446066"/>
                  </a:lnTo>
                  <a:lnTo>
                    <a:pt x="179507" y="451422"/>
                  </a:lnTo>
                  <a:lnTo>
                    <a:pt x="174625" y="45718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SMARTInkShape-Group18">
            <a:extLst>
              <a:ext uri="{FF2B5EF4-FFF2-40B4-BE49-F238E27FC236}">
                <a16:creationId xmlns:a16="http://schemas.microsoft.com/office/drawing/2014/main" xmlns="" id="{6151C07C-55A5-4565-A145-5510C6149C63}"/>
              </a:ext>
            </a:extLst>
          </p:cNvPr>
          <p:cNvGrpSpPr/>
          <p:nvPr/>
        </p:nvGrpSpPr>
        <p:grpSpPr>
          <a:xfrm>
            <a:off x="4241800" y="1251140"/>
            <a:ext cx="1056146" cy="389295"/>
            <a:chOff x="4241800" y="1251140"/>
            <a:chExt cx="1056146" cy="389295"/>
          </a:xfrm>
        </p:grpSpPr>
        <p:sp>
          <p:nvSpPr>
            <p:cNvPr id="18" name="SMARTInkShape-32">
              <a:extLst>
                <a:ext uri="{FF2B5EF4-FFF2-40B4-BE49-F238E27FC236}">
                  <a16:creationId xmlns:a16="http://schemas.microsoft.com/office/drawing/2014/main" xmlns="" id="{48E8A332-0F4F-4559-87F6-9A95082F94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038725" y="1275648"/>
              <a:ext cx="259221" cy="364787"/>
            </a:xfrm>
            <a:custGeom>
              <a:avLst/>
              <a:gdLst/>
              <a:ahLst/>
              <a:cxnLst/>
              <a:rect l="0" t="0" r="0" b="0"/>
              <a:pathLst>
                <a:path w="259221" h="364787">
                  <a:moveTo>
                    <a:pt x="0" y="86427"/>
                  </a:moveTo>
                  <a:lnTo>
                    <a:pt x="0" y="86427"/>
                  </a:lnTo>
                  <a:lnTo>
                    <a:pt x="46876" y="42193"/>
                  </a:lnTo>
                  <a:lnTo>
                    <a:pt x="76626" y="16185"/>
                  </a:lnTo>
                  <a:lnTo>
                    <a:pt x="100193" y="4021"/>
                  </a:lnTo>
                  <a:lnTo>
                    <a:pt x="115765" y="0"/>
                  </a:lnTo>
                  <a:lnTo>
                    <a:pt x="142942" y="550"/>
                  </a:lnTo>
                  <a:lnTo>
                    <a:pt x="156222" y="4146"/>
                  </a:lnTo>
                  <a:lnTo>
                    <a:pt x="180598" y="18032"/>
                  </a:lnTo>
                  <a:lnTo>
                    <a:pt x="192074" y="33275"/>
                  </a:lnTo>
                  <a:lnTo>
                    <a:pt x="197669" y="50060"/>
                  </a:lnTo>
                  <a:lnTo>
                    <a:pt x="199327" y="64520"/>
                  </a:lnTo>
                  <a:lnTo>
                    <a:pt x="193025" y="92296"/>
                  </a:lnTo>
                  <a:lnTo>
                    <a:pt x="185251" y="108509"/>
                  </a:lnTo>
                  <a:lnTo>
                    <a:pt x="161352" y="140218"/>
                  </a:lnTo>
                  <a:lnTo>
                    <a:pt x="148310" y="150421"/>
                  </a:lnTo>
                  <a:lnTo>
                    <a:pt x="110951" y="163179"/>
                  </a:lnTo>
                  <a:lnTo>
                    <a:pt x="78854" y="165772"/>
                  </a:lnTo>
                  <a:lnTo>
                    <a:pt x="78322" y="165429"/>
                  </a:lnTo>
                  <a:lnTo>
                    <a:pt x="78320" y="164848"/>
                  </a:lnTo>
                  <a:lnTo>
                    <a:pt x="78672" y="164108"/>
                  </a:lnTo>
                  <a:lnTo>
                    <a:pt x="82538" y="161380"/>
                  </a:lnTo>
                  <a:lnTo>
                    <a:pt x="129384" y="153493"/>
                  </a:lnTo>
                  <a:lnTo>
                    <a:pt x="174408" y="154803"/>
                  </a:lnTo>
                  <a:lnTo>
                    <a:pt x="195971" y="159579"/>
                  </a:lnTo>
                  <a:lnTo>
                    <a:pt x="227575" y="176637"/>
                  </a:lnTo>
                  <a:lnTo>
                    <a:pt x="239899" y="188376"/>
                  </a:lnTo>
                  <a:lnTo>
                    <a:pt x="253619" y="212010"/>
                  </a:lnTo>
                  <a:lnTo>
                    <a:pt x="259220" y="238536"/>
                  </a:lnTo>
                  <a:lnTo>
                    <a:pt x="258599" y="276900"/>
                  </a:lnTo>
                  <a:lnTo>
                    <a:pt x="249514" y="304976"/>
                  </a:lnTo>
                  <a:lnTo>
                    <a:pt x="243539" y="315146"/>
                  </a:lnTo>
                  <a:lnTo>
                    <a:pt x="236181" y="323194"/>
                  </a:lnTo>
                  <a:lnTo>
                    <a:pt x="195924" y="347396"/>
                  </a:lnTo>
                  <a:lnTo>
                    <a:pt x="153471" y="358983"/>
                  </a:lnTo>
                  <a:lnTo>
                    <a:pt x="108745" y="364786"/>
                  </a:lnTo>
                  <a:lnTo>
                    <a:pt x="72965" y="364050"/>
                  </a:lnTo>
                  <a:lnTo>
                    <a:pt x="47478" y="354988"/>
                  </a:lnTo>
                  <a:lnTo>
                    <a:pt x="29800" y="345028"/>
                  </a:lnTo>
                  <a:lnTo>
                    <a:pt x="24651" y="339650"/>
                  </a:lnTo>
                  <a:lnTo>
                    <a:pt x="19788" y="331701"/>
                  </a:lnTo>
                  <a:lnTo>
                    <a:pt x="19378" y="329729"/>
                  </a:lnTo>
                  <a:lnTo>
                    <a:pt x="19974" y="329414"/>
                  </a:lnTo>
                  <a:lnTo>
                    <a:pt x="44450" y="33090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33">
              <a:extLst>
                <a:ext uri="{FF2B5EF4-FFF2-40B4-BE49-F238E27FC236}">
                  <a16:creationId xmlns:a16="http://schemas.microsoft.com/office/drawing/2014/main" xmlns="" id="{1C38A72D-F67C-499B-B286-192D3DCB37A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667250" y="1251140"/>
              <a:ext cx="231776" cy="375178"/>
            </a:xfrm>
            <a:custGeom>
              <a:avLst/>
              <a:gdLst/>
              <a:ahLst/>
              <a:cxnLst/>
              <a:rect l="0" t="0" r="0" b="0"/>
              <a:pathLst>
                <a:path w="231776" h="375178">
                  <a:moveTo>
                    <a:pt x="0" y="352235"/>
                  </a:moveTo>
                  <a:lnTo>
                    <a:pt x="0" y="352235"/>
                  </a:lnTo>
                  <a:lnTo>
                    <a:pt x="4730" y="352235"/>
                  </a:lnTo>
                  <a:lnTo>
                    <a:pt x="28158" y="341325"/>
                  </a:lnTo>
                  <a:lnTo>
                    <a:pt x="65196" y="311509"/>
                  </a:lnTo>
                  <a:lnTo>
                    <a:pt x="103888" y="264460"/>
                  </a:lnTo>
                  <a:lnTo>
                    <a:pt x="133105" y="217311"/>
                  </a:lnTo>
                  <a:lnTo>
                    <a:pt x="149946" y="174990"/>
                  </a:lnTo>
                  <a:lnTo>
                    <a:pt x="162883" y="137048"/>
                  </a:lnTo>
                  <a:lnTo>
                    <a:pt x="174716" y="95855"/>
                  </a:lnTo>
                  <a:lnTo>
                    <a:pt x="187761" y="51831"/>
                  </a:lnTo>
                  <a:lnTo>
                    <a:pt x="201484" y="4675"/>
                  </a:lnTo>
                  <a:lnTo>
                    <a:pt x="203133" y="0"/>
                  </a:lnTo>
                  <a:lnTo>
                    <a:pt x="205933" y="46411"/>
                  </a:lnTo>
                  <a:lnTo>
                    <a:pt x="210711" y="86023"/>
                  </a:lnTo>
                  <a:lnTo>
                    <a:pt x="215569" y="127606"/>
                  </a:lnTo>
                  <a:lnTo>
                    <a:pt x="218544" y="167728"/>
                  </a:lnTo>
                  <a:lnTo>
                    <a:pt x="218970" y="208336"/>
                  </a:lnTo>
                  <a:lnTo>
                    <a:pt x="219066" y="250666"/>
                  </a:lnTo>
                  <a:lnTo>
                    <a:pt x="219073" y="296875"/>
                  </a:lnTo>
                  <a:lnTo>
                    <a:pt x="222529" y="340302"/>
                  </a:lnTo>
                  <a:lnTo>
                    <a:pt x="228419" y="374478"/>
                  </a:lnTo>
                  <a:lnTo>
                    <a:pt x="228832" y="375177"/>
                  </a:lnTo>
                  <a:lnTo>
                    <a:pt x="231775" y="37446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34">
              <a:extLst>
                <a:ext uri="{FF2B5EF4-FFF2-40B4-BE49-F238E27FC236}">
                  <a16:creationId xmlns:a16="http://schemas.microsoft.com/office/drawing/2014/main" xmlns="" id="{627A9B82-DC06-4D0F-9F2E-A158F59E342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41800" y="1600200"/>
              <a:ext cx="237905" cy="9516"/>
            </a:xfrm>
            <a:custGeom>
              <a:avLst/>
              <a:gdLst/>
              <a:ahLst/>
              <a:cxnLst/>
              <a:rect l="0" t="0" r="0" b="0"/>
              <a:pathLst>
                <a:path w="237905" h="9516">
                  <a:moveTo>
                    <a:pt x="0" y="6350"/>
                  </a:moveTo>
                  <a:lnTo>
                    <a:pt x="0" y="6350"/>
                  </a:lnTo>
                  <a:lnTo>
                    <a:pt x="37764" y="7291"/>
                  </a:lnTo>
                  <a:lnTo>
                    <a:pt x="73513" y="8863"/>
                  </a:lnTo>
                  <a:lnTo>
                    <a:pt x="120126" y="9438"/>
                  </a:lnTo>
                  <a:lnTo>
                    <a:pt x="161760" y="9514"/>
                  </a:lnTo>
                  <a:lnTo>
                    <a:pt x="206654" y="6996"/>
                  </a:lnTo>
                  <a:lnTo>
                    <a:pt x="237379" y="9515"/>
                  </a:lnTo>
                  <a:lnTo>
                    <a:pt x="237628" y="9165"/>
                  </a:lnTo>
                  <a:lnTo>
                    <a:pt x="237904" y="7836"/>
                  </a:lnTo>
                  <a:lnTo>
                    <a:pt x="23495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19">
            <a:extLst>
              <a:ext uri="{FF2B5EF4-FFF2-40B4-BE49-F238E27FC236}">
                <a16:creationId xmlns:a16="http://schemas.microsoft.com/office/drawing/2014/main" xmlns="" id="{2B4D9BAB-389A-49B6-AF3F-2E7639940718}"/>
              </a:ext>
            </a:extLst>
          </p:cNvPr>
          <p:cNvGrpSpPr/>
          <p:nvPr/>
        </p:nvGrpSpPr>
        <p:grpSpPr>
          <a:xfrm>
            <a:off x="5581650" y="1496104"/>
            <a:ext cx="238126" cy="143906"/>
            <a:chOff x="5581650" y="1496104"/>
            <a:chExt cx="238126" cy="143906"/>
          </a:xfrm>
        </p:grpSpPr>
        <p:sp>
          <p:nvSpPr>
            <p:cNvPr id="22" name="SMARTInkShape-35">
              <a:extLst>
                <a:ext uri="{FF2B5EF4-FFF2-40B4-BE49-F238E27FC236}">
                  <a16:creationId xmlns:a16="http://schemas.microsoft.com/office/drawing/2014/main" xmlns="" id="{937AFAC8-FEA3-4D70-BF87-A1F39432960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591616" y="1629512"/>
              <a:ext cx="228160" cy="10498"/>
            </a:xfrm>
            <a:custGeom>
              <a:avLst/>
              <a:gdLst/>
              <a:ahLst/>
              <a:cxnLst/>
              <a:rect l="0" t="0" r="0" b="0"/>
              <a:pathLst>
                <a:path w="228160" h="10498">
                  <a:moveTo>
                    <a:pt x="2734" y="5613"/>
                  </a:moveTo>
                  <a:lnTo>
                    <a:pt x="2734" y="5613"/>
                  </a:lnTo>
                  <a:lnTo>
                    <a:pt x="0" y="5613"/>
                  </a:lnTo>
                  <a:lnTo>
                    <a:pt x="1375" y="5613"/>
                  </a:lnTo>
                  <a:lnTo>
                    <a:pt x="1828" y="5966"/>
                  </a:lnTo>
                  <a:lnTo>
                    <a:pt x="2698" y="8657"/>
                  </a:lnTo>
                  <a:lnTo>
                    <a:pt x="49995" y="6246"/>
                  </a:lnTo>
                  <a:lnTo>
                    <a:pt x="93812" y="3009"/>
                  </a:lnTo>
                  <a:lnTo>
                    <a:pt x="137420" y="0"/>
                  </a:lnTo>
                  <a:lnTo>
                    <a:pt x="180725" y="2781"/>
                  </a:lnTo>
                  <a:lnTo>
                    <a:pt x="225087" y="10497"/>
                  </a:lnTo>
                  <a:lnTo>
                    <a:pt x="228159" y="878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36">
              <a:extLst>
                <a:ext uri="{FF2B5EF4-FFF2-40B4-BE49-F238E27FC236}">
                  <a16:creationId xmlns:a16="http://schemas.microsoft.com/office/drawing/2014/main" xmlns="" id="{3A5C30AA-CDEB-4D05-855A-829066E716D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581650" y="1496104"/>
              <a:ext cx="215901" cy="18372"/>
            </a:xfrm>
            <a:custGeom>
              <a:avLst/>
              <a:gdLst/>
              <a:ahLst/>
              <a:cxnLst/>
              <a:rect l="0" t="0" r="0" b="0"/>
              <a:pathLst>
                <a:path w="215901" h="18372">
                  <a:moveTo>
                    <a:pt x="0" y="5671"/>
                  </a:moveTo>
                  <a:lnTo>
                    <a:pt x="0" y="5671"/>
                  </a:lnTo>
                  <a:lnTo>
                    <a:pt x="37048" y="4730"/>
                  </a:lnTo>
                  <a:lnTo>
                    <a:pt x="83607" y="2692"/>
                  </a:lnTo>
                  <a:lnTo>
                    <a:pt x="125521" y="0"/>
                  </a:lnTo>
                  <a:lnTo>
                    <a:pt x="172256" y="2732"/>
                  </a:lnTo>
                  <a:lnTo>
                    <a:pt x="201638" y="8387"/>
                  </a:lnTo>
                  <a:lnTo>
                    <a:pt x="213841" y="14858"/>
                  </a:lnTo>
                  <a:lnTo>
                    <a:pt x="215900" y="183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5168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e 132">
            <a:extLst>
              <a:ext uri="{FF2B5EF4-FFF2-40B4-BE49-F238E27FC236}">
                <a16:creationId xmlns:a16="http://schemas.microsoft.com/office/drawing/2014/main" xmlns="" id="{018C1973-8EA6-4A19-953F-E47C2C656950}"/>
              </a:ext>
            </a:extLst>
          </p:cNvPr>
          <p:cNvGrpSpPr/>
          <p:nvPr/>
        </p:nvGrpSpPr>
        <p:grpSpPr>
          <a:xfrm>
            <a:off x="346503" y="314385"/>
            <a:ext cx="11498993" cy="3604498"/>
            <a:chOff x="300639" y="841597"/>
            <a:chExt cx="11498993" cy="3604498"/>
          </a:xfrm>
        </p:grpSpPr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xmlns="" id="{56402590-0E02-4D2D-B580-F98639BA7BD0}"/>
                </a:ext>
              </a:extLst>
            </p:cNvPr>
            <p:cNvGrpSpPr/>
            <p:nvPr/>
          </p:nvGrpSpPr>
          <p:grpSpPr>
            <a:xfrm>
              <a:off x="300639" y="841597"/>
              <a:ext cx="11426092" cy="3604498"/>
              <a:chOff x="359169" y="1138099"/>
              <a:chExt cx="11426092" cy="3604498"/>
            </a:xfrm>
          </p:grpSpPr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xmlns="" id="{939020F7-C00B-4D70-A733-BC5F4E11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06" t="6443" r="61911" b="30590"/>
              <a:stretch/>
            </p:blipFill>
            <p:spPr>
              <a:xfrm rot="5400000">
                <a:off x="4269966" y="-2772698"/>
                <a:ext cx="3604498" cy="11426092"/>
              </a:xfrm>
              <a:prstGeom prst="rect">
                <a:avLst/>
              </a:prstGeom>
            </p:spPr>
          </p:pic>
          <p:grpSp>
            <p:nvGrpSpPr>
              <p:cNvPr id="137" name="Groupe 136">
                <a:extLst>
                  <a:ext uri="{FF2B5EF4-FFF2-40B4-BE49-F238E27FC236}">
                    <a16:creationId xmlns:a16="http://schemas.microsoft.com/office/drawing/2014/main" xmlns="" id="{01F0925C-FCA1-4881-9D09-4CEBC5B58F21}"/>
                  </a:ext>
                </a:extLst>
              </p:cNvPr>
              <p:cNvGrpSpPr/>
              <p:nvPr/>
            </p:nvGrpSpPr>
            <p:grpSpPr>
              <a:xfrm>
                <a:off x="819150" y="3098505"/>
                <a:ext cx="10805500" cy="239024"/>
                <a:chOff x="2997824" y="2653747"/>
                <a:chExt cx="5721249" cy="239024"/>
              </a:xfrm>
            </p:grpSpPr>
            <p:grpSp>
              <p:nvGrpSpPr>
                <p:cNvPr id="138" name="Groupe 137">
                  <a:extLst>
                    <a:ext uri="{FF2B5EF4-FFF2-40B4-BE49-F238E27FC236}">
                      <a16:creationId xmlns:a16="http://schemas.microsoft.com/office/drawing/2014/main" xmlns="" id="{D1A8E76B-AA03-4AF2-9298-89555D4B82BA}"/>
                    </a:ext>
                  </a:extLst>
                </p:cNvPr>
                <p:cNvGrpSpPr/>
                <p:nvPr/>
              </p:nvGrpSpPr>
              <p:grpSpPr>
                <a:xfrm>
                  <a:off x="2997824" y="2653747"/>
                  <a:ext cx="5416309" cy="239024"/>
                  <a:chOff x="2997824" y="1889423"/>
                  <a:chExt cx="5416309" cy="1003350"/>
                </a:xfrm>
              </p:grpSpPr>
              <p:grpSp>
                <p:nvGrpSpPr>
                  <p:cNvPr id="140" name="Groupe 139">
                    <a:extLst>
                      <a:ext uri="{FF2B5EF4-FFF2-40B4-BE49-F238E27FC236}">
                        <a16:creationId xmlns:a16="http://schemas.microsoft.com/office/drawing/2014/main" xmlns="" id="{65E96825-FEF3-4309-ACA2-B67D30E1CC1F}"/>
                      </a:ext>
                    </a:extLst>
                  </p:cNvPr>
                  <p:cNvGrpSpPr/>
                  <p:nvPr/>
                </p:nvGrpSpPr>
                <p:grpSpPr>
                  <a:xfrm>
                    <a:off x="2997824" y="1889423"/>
                    <a:ext cx="2830369" cy="1003350"/>
                    <a:chOff x="2720804" y="2648262"/>
                    <a:chExt cx="2198694" cy="1003350"/>
                  </a:xfrm>
                </p:grpSpPr>
                <p:grpSp>
                  <p:nvGrpSpPr>
                    <p:cNvPr id="153" name="Groupe 152">
                      <a:extLst>
                        <a:ext uri="{FF2B5EF4-FFF2-40B4-BE49-F238E27FC236}">
                          <a16:creationId xmlns:a16="http://schemas.microsoft.com/office/drawing/2014/main" xmlns="" id="{0F25AFF8-5E01-4DBD-A4AA-CF1DDD0501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2198694" cy="1003350"/>
                      <a:chOff x="2490281" y="515556"/>
                      <a:chExt cx="5243448" cy="214015"/>
                    </a:xfrm>
                  </p:grpSpPr>
                  <p:cxnSp>
                    <p:nvCxnSpPr>
                      <p:cNvPr id="156" name="Connecteur droit 155">
                        <a:extLst>
                          <a:ext uri="{FF2B5EF4-FFF2-40B4-BE49-F238E27FC236}">
                            <a16:creationId xmlns:a16="http://schemas.microsoft.com/office/drawing/2014/main" xmlns="" id="{C07DA3B0-AC25-4CC5-B333-AC9C4A34FD6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7" name="Connecteur droit 156">
                        <a:extLst>
                          <a:ext uri="{FF2B5EF4-FFF2-40B4-BE49-F238E27FC236}">
                            <a16:creationId xmlns:a16="http://schemas.microsoft.com/office/drawing/2014/main" xmlns="" id="{F31FED97-F66F-4B18-BC98-64E2B748BA2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733729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8" name="Connecteur droit 157">
                        <a:extLst>
                          <a:ext uri="{FF2B5EF4-FFF2-40B4-BE49-F238E27FC236}">
                            <a16:creationId xmlns:a16="http://schemas.microsoft.com/office/drawing/2014/main" xmlns="" id="{3E4A21E9-17F3-4D4E-BD74-698B5A6A939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37874" y="515556"/>
                        <a:ext cx="0" cy="214004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Connecteur droit 158">
                        <a:extLst>
                          <a:ext uri="{FF2B5EF4-FFF2-40B4-BE49-F238E27FC236}">
                            <a16:creationId xmlns:a16="http://schemas.microsoft.com/office/drawing/2014/main" xmlns="" id="{72DE838D-A36D-4070-B683-BFA1AA5D07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247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0" name="Connecteur droit 159">
                        <a:extLst>
                          <a:ext uri="{FF2B5EF4-FFF2-40B4-BE49-F238E27FC236}">
                            <a16:creationId xmlns:a16="http://schemas.microsoft.com/office/drawing/2014/main" xmlns="" id="{6A306514-1C53-47F9-BDED-124C446B534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1" name="Connecteur droit 160">
                        <a:extLst>
                          <a:ext uri="{FF2B5EF4-FFF2-40B4-BE49-F238E27FC236}">
                            <a16:creationId xmlns:a16="http://schemas.microsoft.com/office/drawing/2014/main" xmlns="" id="{039E9950-29EC-43EA-BFC1-2FFF28CEBB2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5636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2" name="Connecteur droit 161">
                        <a:extLst>
                          <a:ext uri="{FF2B5EF4-FFF2-40B4-BE49-F238E27FC236}">
                            <a16:creationId xmlns:a16="http://schemas.microsoft.com/office/drawing/2014/main" xmlns="" id="{2C788752-DC96-4C76-8FBB-CE22D8F45B9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Connecteur droit 162">
                        <a:extLst>
                          <a:ext uri="{FF2B5EF4-FFF2-40B4-BE49-F238E27FC236}">
                            <a16:creationId xmlns:a16="http://schemas.microsoft.com/office/drawing/2014/main" xmlns="" id="{68137D29-FFA9-450D-94E4-8D78ECB759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2474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Connecteur droit 163">
                        <a:extLst>
                          <a:ext uri="{FF2B5EF4-FFF2-40B4-BE49-F238E27FC236}">
                            <a16:creationId xmlns:a16="http://schemas.microsoft.com/office/drawing/2014/main" xmlns="" id="{C2C489F2-1113-4495-BF7C-78B97CF782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68826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Connecteur droit 164">
                        <a:extLst>
                          <a:ext uri="{FF2B5EF4-FFF2-40B4-BE49-F238E27FC236}">
                            <a16:creationId xmlns:a16="http://schemas.microsoft.com/office/drawing/2014/main" xmlns="" id="{581F7BBB-C1C3-410C-B757-9B0F280D99E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52834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54" name="Connecteur droit 153">
                      <a:extLst>
                        <a:ext uri="{FF2B5EF4-FFF2-40B4-BE49-F238E27FC236}">
                          <a16:creationId xmlns:a16="http://schemas.microsoft.com/office/drawing/2014/main" xmlns="" id="{B87BC399-FC8E-4B6B-83CD-6301A8B4FAD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18246" y="2648262"/>
                      <a:ext cx="0" cy="1003337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Connecteur droit 154">
                      <a:extLst>
                        <a:ext uri="{FF2B5EF4-FFF2-40B4-BE49-F238E27FC236}">
                          <a16:creationId xmlns:a16="http://schemas.microsoft.com/office/drawing/2014/main" xmlns="" id="{A3DF9907-7C74-4426-AB8F-9A665CF7C3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724091" y="2648262"/>
                      <a:ext cx="0" cy="1003341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1" name="Groupe 140">
                    <a:extLst>
                      <a:ext uri="{FF2B5EF4-FFF2-40B4-BE49-F238E27FC236}">
                        <a16:creationId xmlns:a16="http://schemas.microsoft.com/office/drawing/2014/main" xmlns="" id="{4278FE29-3158-4D71-8C91-3D96B166A727}"/>
                      </a:ext>
                    </a:extLst>
                  </p:cNvPr>
                  <p:cNvGrpSpPr/>
                  <p:nvPr/>
                </p:nvGrpSpPr>
                <p:grpSpPr>
                  <a:xfrm>
                    <a:off x="6093137" y="1889423"/>
                    <a:ext cx="2320996" cy="1003350"/>
                    <a:chOff x="2720804" y="2648262"/>
                    <a:chExt cx="1803002" cy="1003350"/>
                  </a:xfrm>
                </p:grpSpPr>
                <p:grpSp>
                  <p:nvGrpSpPr>
                    <p:cNvPr id="142" name="Groupe 141">
                      <a:extLst>
                        <a:ext uri="{FF2B5EF4-FFF2-40B4-BE49-F238E27FC236}">
                          <a16:creationId xmlns:a16="http://schemas.microsoft.com/office/drawing/2014/main" xmlns="" id="{EE233EB9-F590-478D-B2DB-F25236BF3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20804" y="2648262"/>
                      <a:ext cx="1602196" cy="1003350"/>
                      <a:chOff x="2490281" y="515556"/>
                      <a:chExt cx="3820917" cy="214015"/>
                    </a:xfrm>
                  </p:grpSpPr>
                  <p:cxnSp>
                    <p:nvCxnSpPr>
                      <p:cNvPr id="144" name="Connecteur droit 143">
                        <a:extLst>
                          <a:ext uri="{FF2B5EF4-FFF2-40B4-BE49-F238E27FC236}">
                            <a16:creationId xmlns:a16="http://schemas.microsoft.com/office/drawing/2014/main" xmlns="" id="{592742B5-9116-44BC-8FD7-66B5F822792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490281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144">
                        <a:extLst>
                          <a:ext uri="{FF2B5EF4-FFF2-40B4-BE49-F238E27FC236}">
                            <a16:creationId xmlns:a16="http://schemas.microsoft.com/office/drawing/2014/main" xmlns="" id="{15FA786F-239E-424A-B0EF-3921BEAC9C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453553" y="515556"/>
                        <a:ext cx="0" cy="214015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Connecteur droit 145">
                        <a:extLst>
                          <a:ext uri="{FF2B5EF4-FFF2-40B4-BE49-F238E27FC236}">
                            <a16:creationId xmlns:a16="http://schemas.microsoft.com/office/drawing/2014/main" xmlns="" id="{D5006474-6DC9-468F-BC97-C03481D63F2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9103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Connecteur droit 146">
                        <a:extLst>
                          <a:ext uri="{FF2B5EF4-FFF2-40B4-BE49-F238E27FC236}">
                            <a16:creationId xmlns:a16="http://schemas.microsoft.com/office/drawing/2014/main" xmlns="" id="{A42DBACE-F554-418A-91F3-D0CD1C17328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399587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Connecteur droit 147">
                        <a:extLst>
                          <a:ext uri="{FF2B5EF4-FFF2-40B4-BE49-F238E27FC236}">
                            <a16:creationId xmlns:a16="http://schemas.microsoft.com/office/drawing/2014/main" xmlns="" id="{1528C580-D1A4-457F-A24A-8C859AEEA8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69623" y="515559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Connecteur droit 148">
                        <a:extLst>
                          <a:ext uri="{FF2B5EF4-FFF2-40B4-BE49-F238E27FC236}">
                            <a16:creationId xmlns:a16="http://schemas.microsoft.com/office/drawing/2014/main" xmlns="" id="{5F56C5C8-950F-4FC1-9487-80E5C0A5CB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11198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Connecteur droit 149">
                        <a:extLst>
                          <a:ext uri="{FF2B5EF4-FFF2-40B4-BE49-F238E27FC236}">
                            <a16:creationId xmlns:a16="http://schemas.microsoft.com/office/drawing/2014/main" xmlns="" id="{568EEF0E-4135-4203-A9B1-1EADA4CF041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8006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Connecteur droit 150">
                        <a:extLst>
                          <a:ext uri="{FF2B5EF4-FFF2-40B4-BE49-F238E27FC236}">
                            <a16:creationId xmlns:a16="http://schemas.microsoft.com/office/drawing/2014/main" xmlns="" id="{3CF0EBB2-C7BC-4335-9606-220A0FB74A8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78435" y="515556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2" name="Connecteur droit 151">
                        <a:extLst>
                          <a:ext uri="{FF2B5EF4-FFF2-40B4-BE49-F238E27FC236}">
                            <a16:creationId xmlns:a16="http://schemas.microsoft.com/office/drawing/2014/main" xmlns="" id="{7789553C-B3B7-46ED-A4BB-3AF36C4C58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71917" y="515562"/>
                        <a:ext cx="0" cy="21400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xmlns="" id="{E720B382-A85A-41B9-8EAE-3180058803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523806" y="2648274"/>
                      <a:ext cx="0" cy="100333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9" name="Connecteur droit avec flèche 138">
                  <a:extLst>
                    <a:ext uri="{FF2B5EF4-FFF2-40B4-BE49-F238E27FC236}">
                      <a16:creationId xmlns:a16="http://schemas.microsoft.com/office/drawing/2014/main" xmlns="" id="{4503A0FD-1591-429B-9AC9-58FB4C7F198D}"/>
                    </a:ext>
                  </a:extLst>
                </p:cNvPr>
                <p:cNvCxnSpPr/>
                <p:nvPr/>
              </p:nvCxnSpPr>
              <p:spPr>
                <a:xfrm>
                  <a:off x="2997824" y="2892759"/>
                  <a:ext cx="572124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D3D24A29-2174-4995-B657-DEBF0CA54EBE}"/>
                </a:ext>
              </a:extLst>
            </p:cNvPr>
            <p:cNvSpPr txBox="1"/>
            <p:nvPr/>
          </p:nvSpPr>
          <p:spPr>
            <a:xfrm>
              <a:off x="392368" y="3058024"/>
              <a:ext cx="11407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  28  29 </a:t>
              </a:r>
              <a:r>
                <a:rPr lang="fr-FR" sz="2000" dirty="0"/>
                <a:t>  </a:t>
              </a:r>
              <a:r>
                <a:rPr lang="fr-FR" sz="2400" dirty="0"/>
                <a:t>30</a:t>
              </a:r>
              <a:r>
                <a:rPr lang="fr-FR" sz="1600" dirty="0"/>
                <a:t>    </a:t>
              </a:r>
              <a:r>
                <a:rPr lang="fr-FR" sz="2400" dirty="0"/>
                <a:t>31 </a:t>
              </a:r>
              <a:r>
                <a:rPr lang="fr-FR" sz="1400" dirty="0"/>
                <a:t>   </a:t>
              </a:r>
              <a:r>
                <a:rPr lang="fr-FR" sz="2400" dirty="0"/>
                <a:t>32</a:t>
              </a:r>
              <a:r>
                <a:rPr lang="fr-FR" dirty="0"/>
                <a:t>   </a:t>
              </a:r>
              <a:r>
                <a:rPr lang="fr-FR" sz="2400" dirty="0"/>
                <a:t>33 </a:t>
              </a:r>
              <a:r>
                <a:rPr lang="fr-FR" sz="2000" dirty="0"/>
                <a:t>  </a:t>
              </a:r>
              <a:r>
                <a:rPr lang="fr-FR" sz="2400" dirty="0"/>
                <a:t>34   35 </a:t>
              </a:r>
              <a:r>
                <a:rPr lang="fr-FR" dirty="0"/>
                <a:t>  </a:t>
              </a:r>
              <a:r>
                <a:rPr lang="fr-FR" sz="2400" dirty="0"/>
                <a:t>36 </a:t>
              </a:r>
              <a:r>
                <a:rPr lang="fr-FR" sz="2000" dirty="0"/>
                <a:t>  </a:t>
              </a:r>
              <a:r>
                <a:rPr lang="fr-FR" sz="2400" dirty="0"/>
                <a:t>37 </a:t>
              </a:r>
              <a:r>
                <a:rPr lang="fr-FR" sz="2000" dirty="0"/>
                <a:t>  </a:t>
              </a:r>
              <a:r>
                <a:rPr lang="fr-FR" sz="2400" dirty="0"/>
                <a:t>38</a:t>
              </a:r>
              <a:r>
                <a:rPr lang="fr-FR" sz="2000" dirty="0"/>
                <a:t>   </a:t>
              </a:r>
              <a:r>
                <a:rPr lang="fr-FR" sz="2400" dirty="0"/>
                <a:t>39 </a:t>
              </a:r>
              <a:r>
                <a:rPr lang="fr-FR" sz="2000" dirty="0"/>
                <a:t>  </a:t>
              </a:r>
              <a:r>
                <a:rPr lang="fr-FR" sz="2400" dirty="0"/>
                <a:t>40</a:t>
              </a:r>
              <a:r>
                <a:rPr lang="fr-FR" sz="2000" dirty="0"/>
                <a:t>   </a:t>
              </a:r>
              <a:r>
                <a:rPr lang="fr-FR" sz="2400" dirty="0"/>
                <a:t>41   42 </a:t>
              </a:r>
              <a:r>
                <a:rPr lang="fr-FR" sz="1600" dirty="0"/>
                <a:t>  </a:t>
              </a:r>
              <a:r>
                <a:rPr lang="fr-FR" sz="2400" dirty="0"/>
                <a:t>43 </a:t>
              </a:r>
              <a:r>
                <a:rPr lang="fr-FR" sz="2000" dirty="0"/>
                <a:t>  </a:t>
              </a:r>
              <a:r>
                <a:rPr lang="fr-FR" sz="2400" dirty="0"/>
                <a:t>44   45</a:t>
              </a:r>
              <a:r>
                <a:rPr lang="fr-FR" dirty="0"/>
                <a:t>  </a:t>
              </a:r>
              <a:r>
                <a:rPr lang="fr-FR" sz="2400" dirty="0"/>
                <a:t> 46 </a:t>
              </a:r>
              <a:r>
                <a:rPr lang="fr-FR" sz="2000" dirty="0"/>
                <a:t>  </a:t>
              </a:r>
              <a:r>
                <a:rPr lang="fr-FR" sz="2400" dirty="0"/>
                <a:t>47 </a:t>
              </a:r>
              <a:r>
                <a:rPr lang="fr-FR" sz="2000" dirty="0"/>
                <a:t>  </a:t>
              </a:r>
              <a:r>
                <a:rPr lang="fr-FR" sz="2400" dirty="0"/>
                <a:t>48</a:t>
              </a:r>
              <a:r>
                <a:rPr lang="fr-FR" sz="2000" dirty="0"/>
                <a:t>   </a:t>
              </a:r>
              <a:r>
                <a:rPr lang="fr-FR" sz="2400" dirty="0"/>
                <a:t>49</a:t>
              </a:r>
            </a:p>
          </p:txBody>
        </p:sp>
      </p:grpSp>
      <p:grpSp>
        <p:nvGrpSpPr>
          <p:cNvPr id="29" name="SMARTInkShape-Group27">
            <a:extLst>
              <a:ext uri="{FF2B5EF4-FFF2-40B4-BE49-F238E27FC236}">
                <a16:creationId xmlns:a16="http://schemas.microsoft.com/office/drawing/2014/main" xmlns="" id="{B8B57940-2271-4CB1-ADC7-3610C1C083A2}"/>
              </a:ext>
            </a:extLst>
          </p:cNvPr>
          <p:cNvGrpSpPr/>
          <p:nvPr/>
        </p:nvGrpSpPr>
        <p:grpSpPr>
          <a:xfrm>
            <a:off x="3415814" y="3185318"/>
            <a:ext cx="1711451" cy="500858"/>
            <a:chOff x="3415814" y="3185318"/>
            <a:chExt cx="1711451" cy="500858"/>
          </a:xfrm>
        </p:grpSpPr>
        <p:sp>
          <p:nvSpPr>
            <p:cNvPr id="21" name="SMARTInkShape-52">
              <a:extLst>
                <a:ext uri="{FF2B5EF4-FFF2-40B4-BE49-F238E27FC236}">
                  <a16:creationId xmlns:a16="http://schemas.microsoft.com/office/drawing/2014/main" xmlns="" id="{2D785CD4-11F5-48F8-8E65-23BB0357104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610100" y="3185318"/>
              <a:ext cx="139510" cy="392908"/>
            </a:xfrm>
            <a:custGeom>
              <a:avLst/>
              <a:gdLst/>
              <a:ahLst/>
              <a:cxnLst/>
              <a:rect l="0" t="0" r="0" b="0"/>
              <a:pathLst>
                <a:path w="139510" h="392908">
                  <a:moveTo>
                    <a:pt x="0" y="259557"/>
                  </a:moveTo>
                  <a:lnTo>
                    <a:pt x="0" y="259557"/>
                  </a:lnTo>
                  <a:lnTo>
                    <a:pt x="9379" y="259557"/>
                  </a:lnTo>
                  <a:lnTo>
                    <a:pt x="54985" y="226273"/>
                  </a:lnTo>
                  <a:lnTo>
                    <a:pt x="84203" y="181302"/>
                  </a:lnTo>
                  <a:lnTo>
                    <a:pt x="101754" y="138522"/>
                  </a:lnTo>
                  <a:lnTo>
                    <a:pt x="112076" y="95907"/>
                  </a:lnTo>
                  <a:lnTo>
                    <a:pt x="124035" y="48438"/>
                  </a:lnTo>
                  <a:lnTo>
                    <a:pt x="139272" y="991"/>
                  </a:lnTo>
                  <a:lnTo>
                    <a:pt x="139509" y="0"/>
                  </a:lnTo>
                  <a:lnTo>
                    <a:pt x="137480" y="4080"/>
                  </a:lnTo>
                  <a:lnTo>
                    <a:pt x="132143" y="45569"/>
                  </a:lnTo>
                  <a:lnTo>
                    <a:pt x="128662" y="88992"/>
                  </a:lnTo>
                  <a:lnTo>
                    <a:pt x="123765" y="130500"/>
                  </a:lnTo>
                  <a:lnTo>
                    <a:pt x="119580" y="170290"/>
                  </a:lnTo>
                  <a:lnTo>
                    <a:pt x="117891" y="211624"/>
                  </a:lnTo>
                  <a:lnTo>
                    <a:pt x="117557" y="249893"/>
                  </a:lnTo>
                  <a:lnTo>
                    <a:pt x="117499" y="287150"/>
                  </a:lnTo>
                  <a:lnTo>
                    <a:pt x="117478" y="334243"/>
                  </a:lnTo>
                  <a:lnTo>
                    <a:pt x="117475" y="377555"/>
                  </a:lnTo>
                  <a:lnTo>
                    <a:pt x="117828" y="386084"/>
                  </a:lnTo>
                  <a:lnTo>
                    <a:pt x="120650" y="39290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53">
              <a:extLst>
                <a:ext uri="{FF2B5EF4-FFF2-40B4-BE49-F238E27FC236}">
                  <a16:creationId xmlns:a16="http://schemas.microsoft.com/office/drawing/2014/main" xmlns="" id="{0E175BF3-4635-4E42-B160-DAFF5B543E8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248150" y="3483117"/>
              <a:ext cx="228601" cy="12559"/>
            </a:xfrm>
            <a:custGeom>
              <a:avLst/>
              <a:gdLst/>
              <a:ahLst/>
              <a:cxnLst/>
              <a:rect l="0" t="0" r="0" b="0"/>
              <a:pathLst>
                <a:path w="228601" h="12559">
                  <a:moveTo>
                    <a:pt x="0" y="12558"/>
                  </a:moveTo>
                  <a:lnTo>
                    <a:pt x="0" y="12558"/>
                  </a:lnTo>
                  <a:lnTo>
                    <a:pt x="46088" y="12558"/>
                  </a:lnTo>
                  <a:lnTo>
                    <a:pt x="88334" y="10045"/>
                  </a:lnTo>
                  <a:lnTo>
                    <a:pt x="129525" y="6935"/>
                  </a:lnTo>
                  <a:lnTo>
                    <a:pt x="176822" y="5805"/>
                  </a:lnTo>
                  <a:lnTo>
                    <a:pt x="212887" y="5257"/>
                  </a:lnTo>
                  <a:lnTo>
                    <a:pt x="225381" y="2973"/>
                  </a:lnTo>
                  <a:lnTo>
                    <a:pt x="226454" y="2288"/>
                  </a:lnTo>
                  <a:lnTo>
                    <a:pt x="228474" y="0"/>
                  </a:lnTo>
                  <a:lnTo>
                    <a:pt x="228600" y="30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54">
              <a:extLst>
                <a:ext uri="{FF2B5EF4-FFF2-40B4-BE49-F238E27FC236}">
                  <a16:creationId xmlns:a16="http://schemas.microsoft.com/office/drawing/2014/main" xmlns="" id="{8C8C5B29-898F-4591-B61E-C099E984E56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95725" y="34036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48428" y="12324"/>
                  </a:lnTo>
                  <a:lnTo>
                    <a:pt x="89333" y="17721"/>
                  </a:lnTo>
                  <a:lnTo>
                    <a:pt x="132207" y="23152"/>
                  </a:lnTo>
                  <a:lnTo>
                    <a:pt x="171146" y="25896"/>
                  </a:lnTo>
                  <a:lnTo>
                    <a:pt x="215337" y="28575"/>
                  </a:lnTo>
                  <a:lnTo>
                    <a:pt x="241300" y="31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55">
              <a:extLst>
                <a:ext uri="{FF2B5EF4-FFF2-40B4-BE49-F238E27FC236}">
                  <a16:creationId xmlns:a16="http://schemas.microsoft.com/office/drawing/2014/main" xmlns="" id="{E28DAF44-F0F6-4752-9E66-BA521B940BD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415814" y="3194050"/>
              <a:ext cx="326396" cy="343359"/>
            </a:xfrm>
            <a:custGeom>
              <a:avLst/>
              <a:gdLst/>
              <a:ahLst/>
              <a:cxnLst/>
              <a:rect l="0" t="0" r="0" b="0"/>
              <a:pathLst>
                <a:path w="326396" h="343359">
                  <a:moveTo>
                    <a:pt x="95736" y="0"/>
                  </a:moveTo>
                  <a:lnTo>
                    <a:pt x="95736" y="0"/>
                  </a:lnTo>
                  <a:lnTo>
                    <a:pt x="95736" y="1686"/>
                  </a:lnTo>
                  <a:lnTo>
                    <a:pt x="96089" y="2182"/>
                  </a:lnTo>
                  <a:lnTo>
                    <a:pt x="96677" y="2513"/>
                  </a:lnTo>
                  <a:lnTo>
                    <a:pt x="97422" y="2734"/>
                  </a:lnTo>
                  <a:lnTo>
                    <a:pt x="97918" y="3586"/>
                  </a:lnTo>
                  <a:lnTo>
                    <a:pt x="98899" y="9444"/>
                  </a:lnTo>
                  <a:lnTo>
                    <a:pt x="91061" y="56617"/>
                  </a:lnTo>
                  <a:lnTo>
                    <a:pt x="80852" y="98734"/>
                  </a:lnTo>
                  <a:lnTo>
                    <a:pt x="66873" y="139963"/>
                  </a:lnTo>
                  <a:lnTo>
                    <a:pt x="52820" y="180517"/>
                  </a:lnTo>
                  <a:lnTo>
                    <a:pt x="35613" y="221288"/>
                  </a:lnTo>
                  <a:lnTo>
                    <a:pt x="17877" y="268359"/>
                  </a:lnTo>
                  <a:lnTo>
                    <a:pt x="2567" y="311900"/>
                  </a:lnTo>
                  <a:lnTo>
                    <a:pt x="0" y="321714"/>
                  </a:lnTo>
                  <a:lnTo>
                    <a:pt x="538" y="334114"/>
                  </a:lnTo>
                  <a:lnTo>
                    <a:pt x="2038" y="338760"/>
                  </a:lnTo>
                  <a:lnTo>
                    <a:pt x="5762" y="342000"/>
                  </a:lnTo>
                  <a:lnTo>
                    <a:pt x="8237" y="343358"/>
                  </a:lnTo>
                  <a:lnTo>
                    <a:pt x="35439" y="343003"/>
                  </a:lnTo>
                  <a:lnTo>
                    <a:pt x="83031" y="333160"/>
                  </a:lnTo>
                  <a:lnTo>
                    <a:pt x="128291" y="324532"/>
                  </a:lnTo>
                  <a:lnTo>
                    <a:pt x="175231" y="321437"/>
                  </a:lnTo>
                  <a:lnTo>
                    <a:pt x="212882" y="320826"/>
                  </a:lnTo>
                  <a:lnTo>
                    <a:pt x="259186" y="323229"/>
                  </a:lnTo>
                  <a:lnTo>
                    <a:pt x="302116" y="326456"/>
                  </a:lnTo>
                  <a:lnTo>
                    <a:pt x="326395" y="330054"/>
                  </a:lnTo>
                  <a:lnTo>
                    <a:pt x="326061" y="330456"/>
                  </a:lnTo>
                  <a:lnTo>
                    <a:pt x="323809" y="331843"/>
                  </a:lnTo>
                  <a:lnTo>
                    <a:pt x="322574" y="332001"/>
                  </a:lnTo>
                  <a:lnTo>
                    <a:pt x="308461" y="3302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56">
              <a:extLst>
                <a:ext uri="{FF2B5EF4-FFF2-40B4-BE49-F238E27FC236}">
                  <a16:creationId xmlns:a16="http://schemas.microsoft.com/office/drawing/2014/main" xmlns="" id="{EA17D73C-FB5A-4347-8347-498E638CE3A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24480" y="3409950"/>
              <a:ext cx="20421" cy="276226"/>
            </a:xfrm>
            <a:custGeom>
              <a:avLst/>
              <a:gdLst/>
              <a:ahLst/>
              <a:cxnLst/>
              <a:rect l="0" t="0" r="0" b="0"/>
              <a:pathLst>
                <a:path w="20421" h="276226">
                  <a:moveTo>
                    <a:pt x="20420" y="0"/>
                  </a:moveTo>
                  <a:lnTo>
                    <a:pt x="20420" y="0"/>
                  </a:lnTo>
                  <a:lnTo>
                    <a:pt x="17332" y="45191"/>
                  </a:lnTo>
                  <a:lnTo>
                    <a:pt x="15571" y="90692"/>
                  </a:lnTo>
                  <a:lnTo>
                    <a:pt x="12829" y="129177"/>
                  </a:lnTo>
                  <a:lnTo>
                    <a:pt x="8389" y="165844"/>
                  </a:lnTo>
                  <a:lnTo>
                    <a:pt x="3763" y="202401"/>
                  </a:lnTo>
                  <a:lnTo>
                    <a:pt x="0" y="246051"/>
                  </a:lnTo>
                  <a:lnTo>
                    <a:pt x="1370" y="2762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57">
              <a:extLst>
                <a:ext uri="{FF2B5EF4-FFF2-40B4-BE49-F238E27FC236}">
                  <a16:creationId xmlns:a16="http://schemas.microsoft.com/office/drawing/2014/main" xmlns="" id="{49366D75-E577-474A-A1FE-E657204C8BF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22700" y="3200400"/>
              <a:ext cx="278964" cy="384176"/>
            </a:xfrm>
            <a:custGeom>
              <a:avLst/>
              <a:gdLst/>
              <a:ahLst/>
              <a:cxnLst/>
              <a:rect l="0" t="0" r="0" b="0"/>
              <a:pathLst>
                <a:path w="278964" h="384176">
                  <a:moveTo>
                    <a:pt x="0" y="0"/>
                  </a:moveTo>
                  <a:lnTo>
                    <a:pt x="0" y="0"/>
                  </a:lnTo>
                  <a:lnTo>
                    <a:pt x="44416" y="15220"/>
                  </a:lnTo>
                  <a:lnTo>
                    <a:pt x="86317" y="23345"/>
                  </a:lnTo>
                  <a:lnTo>
                    <a:pt x="128469" y="27025"/>
                  </a:lnTo>
                  <a:lnTo>
                    <a:pt x="168839" y="28269"/>
                  </a:lnTo>
                  <a:lnTo>
                    <a:pt x="211256" y="26333"/>
                  </a:lnTo>
                  <a:lnTo>
                    <a:pt x="258421" y="23653"/>
                  </a:lnTo>
                  <a:lnTo>
                    <a:pt x="276083" y="25553"/>
                  </a:lnTo>
                  <a:lnTo>
                    <a:pt x="277189" y="26208"/>
                  </a:lnTo>
                  <a:lnTo>
                    <a:pt x="278963" y="28107"/>
                  </a:lnTo>
                  <a:lnTo>
                    <a:pt x="274244" y="35734"/>
                  </a:lnTo>
                  <a:lnTo>
                    <a:pt x="245457" y="81243"/>
                  </a:lnTo>
                  <a:lnTo>
                    <a:pt x="224874" y="125181"/>
                  </a:lnTo>
                  <a:lnTo>
                    <a:pt x="204839" y="167156"/>
                  </a:lnTo>
                  <a:lnTo>
                    <a:pt x="186590" y="208702"/>
                  </a:lnTo>
                  <a:lnTo>
                    <a:pt x="171419" y="250634"/>
                  </a:lnTo>
                  <a:lnTo>
                    <a:pt x="158027" y="295650"/>
                  </a:lnTo>
                  <a:lnTo>
                    <a:pt x="139635" y="341699"/>
                  </a:lnTo>
                  <a:lnTo>
                    <a:pt x="132349" y="369069"/>
                  </a:lnTo>
                  <a:lnTo>
                    <a:pt x="133148" y="381977"/>
                  </a:lnTo>
                  <a:lnTo>
                    <a:pt x="133569" y="382710"/>
                  </a:lnTo>
                  <a:lnTo>
                    <a:pt x="136525" y="384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58">
              <a:extLst>
                <a:ext uri="{FF2B5EF4-FFF2-40B4-BE49-F238E27FC236}">
                  <a16:creationId xmlns:a16="http://schemas.microsoft.com/office/drawing/2014/main" xmlns="" id="{19195264-2086-4357-B0C2-2532E5A5A71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05375" y="3241675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0908" y="2292"/>
                  </a:lnTo>
                  <a:lnTo>
                    <a:pt x="87614" y="201"/>
                  </a:lnTo>
                  <a:lnTo>
                    <a:pt x="133002" y="18"/>
                  </a:lnTo>
                  <a:lnTo>
                    <a:pt x="1778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59">
              <a:extLst>
                <a:ext uri="{FF2B5EF4-FFF2-40B4-BE49-F238E27FC236}">
                  <a16:creationId xmlns:a16="http://schemas.microsoft.com/office/drawing/2014/main" xmlns="" id="{D58E9653-B40F-4992-984B-1A7EB2A79E4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11725" y="3228975"/>
              <a:ext cx="215540" cy="381490"/>
            </a:xfrm>
            <a:custGeom>
              <a:avLst/>
              <a:gdLst/>
              <a:ahLst/>
              <a:cxnLst/>
              <a:rect l="0" t="0" r="0" b="0"/>
              <a:pathLst>
                <a:path w="215540" h="381490">
                  <a:moveTo>
                    <a:pt x="38100" y="0"/>
                  </a:moveTo>
                  <a:lnTo>
                    <a:pt x="38100" y="0"/>
                  </a:lnTo>
                  <a:lnTo>
                    <a:pt x="29098" y="353"/>
                  </a:lnTo>
                  <a:lnTo>
                    <a:pt x="19504" y="3044"/>
                  </a:lnTo>
                  <a:lnTo>
                    <a:pt x="5372" y="46399"/>
                  </a:lnTo>
                  <a:lnTo>
                    <a:pt x="2533" y="91597"/>
                  </a:lnTo>
                  <a:lnTo>
                    <a:pt x="6676" y="137349"/>
                  </a:lnTo>
                  <a:lnTo>
                    <a:pt x="8023" y="140184"/>
                  </a:lnTo>
                  <a:lnTo>
                    <a:pt x="8877" y="141081"/>
                  </a:lnTo>
                  <a:lnTo>
                    <a:pt x="10766" y="142078"/>
                  </a:lnTo>
                  <a:lnTo>
                    <a:pt x="11411" y="141991"/>
                  </a:lnTo>
                  <a:lnTo>
                    <a:pt x="11840" y="141580"/>
                  </a:lnTo>
                  <a:lnTo>
                    <a:pt x="12127" y="140953"/>
                  </a:lnTo>
                  <a:lnTo>
                    <a:pt x="26949" y="126418"/>
                  </a:lnTo>
                  <a:lnTo>
                    <a:pt x="41777" y="118418"/>
                  </a:lnTo>
                  <a:lnTo>
                    <a:pt x="62815" y="111102"/>
                  </a:lnTo>
                  <a:lnTo>
                    <a:pt x="73684" y="111314"/>
                  </a:lnTo>
                  <a:lnTo>
                    <a:pt x="98891" y="117232"/>
                  </a:lnTo>
                  <a:lnTo>
                    <a:pt x="128920" y="132611"/>
                  </a:lnTo>
                  <a:lnTo>
                    <a:pt x="170100" y="168069"/>
                  </a:lnTo>
                  <a:lnTo>
                    <a:pt x="201466" y="212429"/>
                  </a:lnTo>
                  <a:lnTo>
                    <a:pt x="211787" y="238060"/>
                  </a:lnTo>
                  <a:lnTo>
                    <a:pt x="215539" y="272848"/>
                  </a:lnTo>
                  <a:lnTo>
                    <a:pt x="212399" y="298254"/>
                  </a:lnTo>
                  <a:lnTo>
                    <a:pt x="202674" y="322674"/>
                  </a:lnTo>
                  <a:lnTo>
                    <a:pt x="186572" y="344696"/>
                  </a:lnTo>
                  <a:lnTo>
                    <a:pt x="154378" y="366214"/>
                  </a:lnTo>
                  <a:lnTo>
                    <a:pt x="126733" y="375808"/>
                  </a:lnTo>
                  <a:lnTo>
                    <a:pt x="86416" y="381489"/>
                  </a:lnTo>
                  <a:lnTo>
                    <a:pt x="49123" y="371156"/>
                  </a:lnTo>
                  <a:lnTo>
                    <a:pt x="30857" y="358725"/>
                  </a:lnTo>
                  <a:lnTo>
                    <a:pt x="14686" y="340206"/>
                  </a:lnTo>
                  <a:lnTo>
                    <a:pt x="0" y="307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8" name="SMARTInkShape-Group28">
            <a:extLst>
              <a:ext uri="{FF2B5EF4-FFF2-40B4-BE49-F238E27FC236}">
                <a16:creationId xmlns:a16="http://schemas.microsoft.com/office/drawing/2014/main" xmlns="" id="{218DA645-8A43-413D-90E1-33138E361C75}"/>
              </a:ext>
            </a:extLst>
          </p:cNvPr>
          <p:cNvGrpSpPr/>
          <p:nvPr/>
        </p:nvGrpSpPr>
        <p:grpSpPr>
          <a:xfrm>
            <a:off x="5381887" y="3413446"/>
            <a:ext cx="212464" cy="177480"/>
            <a:chOff x="5381887" y="3413446"/>
            <a:chExt cx="212464" cy="177480"/>
          </a:xfrm>
        </p:grpSpPr>
        <p:sp>
          <p:nvSpPr>
            <p:cNvPr id="30" name="SMARTInkShape-60">
              <a:extLst>
                <a:ext uri="{FF2B5EF4-FFF2-40B4-BE49-F238E27FC236}">
                  <a16:creationId xmlns:a16="http://schemas.microsoft.com/office/drawing/2014/main" xmlns="" id="{2DD1BE98-FE5B-41B2-8671-0FD637741B6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381887" y="3413446"/>
              <a:ext cx="187064" cy="21905"/>
            </a:xfrm>
            <a:custGeom>
              <a:avLst/>
              <a:gdLst/>
              <a:ahLst/>
              <a:cxnLst/>
              <a:rect l="0" t="0" r="0" b="0"/>
              <a:pathLst>
                <a:path w="187064" h="21905">
                  <a:moveTo>
                    <a:pt x="6088" y="21904"/>
                  </a:moveTo>
                  <a:lnTo>
                    <a:pt x="6088" y="21904"/>
                  </a:lnTo>
                  <a:lnTo>
                    <a:pt x="621" y="13703"/>
                  </a:lnTo>
                  <a:lnTo>
                    <a:pt x="0" y="11086"/>
                  </a:lnTo>
                  <a:lnTo>
                    <a:pt x="265" y="10459"/>
                  </a:lnTo>
                  <a:lnTo>
                    <a:pt x="795" y="10040"/>
                  </a:lnTo>
                  <a:lnTo>
                    <a:pt x="2789" y="9253"/>
                  </a:lnTo>
                  <a:lnTo>
                    <a:pt x="48307" y="6324"/>
                  </a:lnTo>
                  <a:lnTo>
                    <a:pt x="90265" y="3533"/>
                  </a:lnTo>
                  <a:lnTo>
                    <a:pt x="137836" y="0"/>
                  </a:lnTo>
                  <a:lnTo>
                    <a:pt x="172522" y="1377"/>
                  </a:lnTo>
                  <a:lnTo>
                    <a:pt x="179972" y="4102"/>
                  </a:lnTo>
                  <a:lnTo>
                    <a:pt x="187063" y="92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61">
              <a:extLst>
                <a:ext uri="{FF2B5EF4-FFF2-40B4-BE49-F238E27FC236}">
                  <a16:creationId xmlns:a16="http://schemas.microsoft.com/office/drawing/2014/main" xmlns="" id="{7AB526BE-F809-46CE-9A6D-CD8BF50177F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87975" y="3584575"/>
              <a:ext cx="206376" cy="6351"/>
            </a:xfrm>
            <a:custGeom>
              <a:avLst/>
              <a:gdLst/>
              <a:ahLst/>
              <a:cxnLst/>
              <a:rect l="0" t="0" r="0" b="0"/>
              <a:pathLst>
                <a:path w="206376" h="6351">
                  <a:moveTo>
                    <a:pt x="0" y="0"/>
                  </a:moveTo>
                  <a:lnTo>
                    <a:pt x="0" y="0"/>
                  </a:lnTo>
                  <a:lnTo>
                    <a:pt x="1685" y="0"/>
                  </a:lnTo>
                  <a:lnTo>
                    <a:pt x="3454" y="941"/>
                  </a:lnTo>
                  <a:lnTo>
                    <a:pt x="5778" y="2734"/>
                  </a:lnTo>
                  <a:lnTo>
                    <a:pt x="9034" y="3136"/>
                  </a:lnTo>
                  <a:lnTo>
                    <a:pt x="55142" y="3175"/>
                  </a:lnTo>
                  <a:lnTo>
                    <a:pt x="96397" y="3175"/>
                  </a:lnTo>
                  <a:lnTo>
                    <a:pt x="136758" y="3175"/>
                  </a:lnTo>
                  <a:lnTo>
                    <a:pt x="178745" y="5688"/>
                  </a:lnTo>
                  <a:lnTo>
                    <a:pt x="206375" y="63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7220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56402590-0E02-4D2D-B580-F98639BA7BD0}"/>
              </a:ext>
            </a:extLst>
          </p:cNvPr>
          <p:cNvGrpSpPr/>
          <p:nvPr/>
        </p:nvGrpSpPr>
        <p:grpSpPr>
          <a:xfrm>
            <a:off x="346503" y="314385"/>
            <a:ext cx="11426092" cy="3604498"/>
            <a:chOff x="359169" y="1138099"/>
            <a:chExt cx="11426092" cy="3604498"/>
          </a:xfrm>
        </p:grpSpPr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939020F7-C00B-4D70-A733-BC5F4E117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xmlns="" id="{01F0925C-FCA1-4881-9D09-4CEBC5B58F21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138" name="Groupe 137">
                <a:extLst>
                  <a:ext uri="{FF2B5EF4-FFF2-40B4-BE49-F238E27FC236}">
                    <a16:creationId xmlns:a16="http://schemas.microsoft.com/office/drawing/2014/main" xmlns="" id="{D1A8E76B-AA03-4AF2-9298-89555D4B82BA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65E96825-FEF3-4309-ACA2-B67D30E1CC1F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153" name="Groupe 152">
                    <a:extLst>
                      <a:ext uri="{FF2B5EF4-FFF2-40B4-BE49-F238E27FC236}">
                        <a16:creationId xmlns:a16="http://schemas.microsoft.com/office/drawing/2014/main" xmlns="" id="{0F25AFF8-5E01-4DBD-A4AA-CF1DDD0501D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156" name="Connecteur droit 155">
                      <a:extLst>
                        <a:ext uri="{FF2B5EF4-FFF2-40B4-BE49-F238E27FC236}">
                          <a16:creationId xmlns:a16="http://schemas.microsoft.com/office/drawing/2014/main" xmlns="" id="{C07DA3B0-AC25-4CC5-B333-AC9C4A34FD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onnecteur droit 156">
                      <a:extLst>
                        <a:ext uri="{FF2B5EF4-FFF2-40B4-BE49-F238E27FC236}">
                          <a16:creationId xmlns:a16="http://schemas.microsoft.com/office/drawing/2014/main" xmlns="" id="{F31FED97-F66F-4B18-BC98-64E2B748BA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necteur droit 157">
                      <a:extLst>
                        <a:ext uri="{FF2B5EF4-FFF2-40B4-BE49-F238E27FC236}">
                          <a16:creationId xmlns:a16="http://schemas.microsoft.com/office/drawing/2014/main" xmlns="" id="{3E4A21E9-17F3-4D4E-BD74-698B5A6A93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eur droit 158">
                      <a:extLst>
                        <a:ext uri="{FF2B5EF4-FFF2-40B4-BE49-F238E27FC236}">
                          <a16:creationId xmlns:a16="http://schemas.microsoft.com/office/drawing/2014/main" xmlns="" id="{72DE838D-A36D-4070-B683-BFA1AA5D07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eur droit 159">
                      <a:extLst>
                        <a:ext uri="{FF2B5EF4-FFF2-40B4-BE49-F238E27FC236}">
                          <a16:creationId xmlns:a16="http://schemas.microsoft.com/office/drawing/2014/main" xmlns="" id="{6A306514-1C53-47F9-BDED-124C446B5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cteur droit 160">
                      <a:extLst>
                        <a:ext uri="{FF2B5EF4-FFF2-40B4-BE49-F238E27FC236}">
                          <a16:creationId xmlns:a16="http://schemas.microsoft.com/office/drawing/2014/main" xmlns="" id="{039E9950-29EC-43EA-BFC1-2FFF28CEBB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cteur droit 161">
                      <a:extLst>
                        <a:ext uri="{FF2B5EF4-FFF2-40B4-BE49-F238E27FC236}">
                          <a16:creationId xmlns:a16="http://schemas.microsoft.com/office/drawing/2014/main" xmlns="" id="{2C788752-DC96-4C76-8FBB-CE22D8F45B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eur droit 162">
                      <a:extLst>
                        <a:ext uri="{FF2B5EF4-FFF2-40B4-BE49-F238E27FC236}">
                          <a16:creationId xmlns:a16="http://schemas.microsoft.com/office/drawing/2014/main" xmlns="" id="{68137D29-FFA9-450D-94E4-8D78ECB759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Connecteur droit 163">
                      <a:extLst>
                        <a:ext uri="{FF2B5EF4-FFF2-40B4-BE49-F238E27FC236}">
                          <a16:creationId xmlns:a16="http://schemas.microsoft.com/office/drawing/2014/main" xmlns="" id="{C2C489F2-1113-4495-BF7C-78B97CF782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eur droit 164">
                      <a:extLst>
                        <a:ext uri="{FF2B5EF4-FFF2-40B4-BE49-F238E27FC236}">
                          <a16:creationId xmlns:a16="http://schemas.microsoft.com/office/drawing/2014/main" xmlns="" id="{581F7BBB-C1C3-410C-B757-9B0F280D99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Connecteur droit 153">
                    <a:extLst>
                      <a:ext uri="{FF2B5EF4-FFF2-40B4-BE49-F238E27FC236}">
                        <a16:creationId xmlns:a16="http://schemas.microsoft.com/office/drawing/2014/main" xmlns="" id="{B87BC399-FC8E-4B6B-83CD-6301A8B4FAD6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>
                    <a:extLst>
                      <a:ext uri="{FF2B5EF4-FFF2-40B4-BE49-F238E27FC236}">
                        <a16:creationId xmlns:a16="http://schemas.microsoft.com/office/drawing/2014/main" xmlns="" id="{A3DF9907-7C74-4426-AB8F-9A665CF7C386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e 140">
                  <a:extLst>
                    <a:ext uri="{FF2B5EF4-FFF2-40B4-BE49-F238E27FC236}">
                      <a16:creationId xmlns:a16="http://schemas.microsoft.com/office/drawing/2014/main" xmlns="" id="{4278FE29-3158-4D71-8C91-3D96B166A727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42" name="Groupe 141">
                    <a:extLst>
                      <a:ext uri="{FF2B5EF4-FFF2-40B4-BE49-F238E27FC236}">
                        <a16:creationId xmlns:a16="http://schemas.microsoft.com/office/drawing/2014/main" xmlns="" id="{EE233EB9-F590-478D-B2DB-F25236BF3D67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xmlns="" id="{592742B5-9116-44BC-8FD7-66B5F82279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eur droit 144">
                      <a:extLst>
                        <a:ext uri="{FF2B5EF4-FFF2-40B4-BE49-F238E27FC236}">
                          <a16:creationId xmlns:a16="http://schemas.microsoft.com/office/drawing/2014/main" xmlns="" id="{15FA786F-239E-424A-B0EF-3921BEAC9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Connecteur droit 145">
                      <a:extLst>
                        <a:ext uri="{FF2B5EF4-FFF2-40B4-BE49-F238E27FC236}">
                          <a16:creationId xmlns:a16="http://schemas.microsoft.com/office/drawing/2014/main" xmlns="" id="{D5006474-6DC9-468F-BC97-C03481D63F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Connecteur droit 146">
                      <a:extLst>
                        <a:ext uri="{FF2B5EF4-FFF2-40B4-BE49-F238E27FC236}">
                          <a16:creationId xmlns:a16="http://schemas.microsoft.com/office/drawing/2014/main" xmlns="" id="{A42DBACE-F554-418A-91F3-D0CD1C173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cteur droit 147">
                      <a:extLst>
                        <a:ext uri="{FF2B5EF4-FFF2-40B4-BE49-F238E27FC236}">
                          <a16:creationId xmlns:a16="http://schemas.microsoft.com/office/drawing/2014/main" xmlns="" id="{1528C580-D1A4-457F-A24A-8C859AEEA8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Connecteur droit 148">
                      <a:extLst>
                        <a:ext uri="{FF2B5EF4-FFF2-40B4-BE49-F238E27FC236}">
                          <a16:creationId xmlns:a16="http://schemas.microsoft.com/office/drawing/2014/main" xmlns="" id="{5F56C5C8-950F-4FC1-9487-80E5C0A5CB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necteur droit 149">
                      <a:extLst>
                        <a:ext uri="{FF2B5EF4-FFF2-40B4-BE49-F238E27FC236}">
                          <a16:creationId xmlns:a16="http://schemas.microsoft.com/office/drawing/2014/main" xmlns="" id="{568EEF0E-4135-4203-A9B1-1EADA4CF04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onnecteur droit 150">
                      <a:extLst>
                        <a:ext uri="{FF2B5EF4-FFF2-40B4-BE49-F238E27FC236}">
                          <a16:creationId xmlns:a16="http://schemas.microsoft.com/office/drawing/2014/main" xmlns="" id="{3CF0EBB2-C7BC-4335-9606-220A0FB74A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843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>
                      <a:extLst>
                        <a:ext uri="{FF2B5EF4-FFF2-40B4-BE49-F238E27FC236}">
                          <a16:creationId xmlns:a16="http://schemas.microsoft.com/office/drawing/2014/main" xmlns="" id="{7789553C-B3B7-46ED-A4BB-3AF36C4C5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Connecteur droit 142">
                    <a:extLst>
                      <a:ext uri="{FF2B5EF4-FFF2-40B4-BE49-F238E27FC236}">
                        <a16:creationId xmlns:a16="http://schemas.microsoft.com/office/drawing/2014/main" xmlns="" id="{E720B382-A85A-41B9-8EAE-318005880381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9" name="Connecteur droit avec flèche 138">
                <a:extLst>
                  <a:ext uri="{FF2B5EF4-FFF2-40B4-BE49-F238E27FC236}">
                    <a16:creationId xmlns:a16="http://schemas.microsoft.com/office/drawing/2014/main" xmlns="" id="{4503A0FD-1591-429B-9AC9-58FB4C7F198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DCBB0C1-7B6B-4861-9EAF-05D5C1D56B6A}"/>
              </a:ext>
            </a:extLst>
          </p:cNvPr>
          <p:cNvSpPr txBox="1"/>
          <p:nvPr/>
        </p:nvSpPr>
        <p:spPr>
          <a:xfrm>
            <a:off x="438232" y="2530812"/>
            <a:ext cx="114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28  29 </a:t>
            </a:r>
            <a:r>
              <a:rPr lang="fr-FR" sz="2000" dirty="0"/>
              <a:t>  </a:t>
            </a:r>
            <a:r>
              <a:rPr lang="fr-FR" sz="2400" dirty="0"/>
              <a:t>30</a:t>
            </a:r>
            <a:r>
              <a:rPr lang="fr-FR" sz="1600" dirty="0"/>
              <a:t>    </a:t>
            </a:r>
            <a:r>
              <a:rPr lang="fr-FR" sz="2400" dirty="0"/>
              <a:t>31 </a:t>
            </a:r>
            <a:r>
              <a:rPr lang="fr-FR" sz="1400" dirty="0"/>
              <a:t>   </a:t>
            </a:r>
            <a:r>
              <a:rPr lang="fr-FR" sz="2400" dirty="0"/>
              <a:t>32</a:t>
            </a:r>
            <a:r>
              <a:rPr lang="fr-FR" dirty="0"/>
              <a:t>   </a:t>
            </a:r>
            <a:r>
              <a:rPr lang="fr-FR" sz="2400" dirty="0"/>
              <a:t>33 </a:t>
            </a:r>
            <a:r>
              <a:rPr lang="fr-FR" sz="2000" dirty="0"/>
              <a:t>  </a:t>
            </a:r>
            <a:r>
              <a:rPr lang="fr-FR" sz="2400" dirty="0"/>
              <a:t>34   35 </a:t>
            </a:r>
            <a:r>
              <a:rPr lang="fr-FR" dirty="0"/>
              <a:t>  </a:t>
            </a:r>
            <a:r>
              <a:rPr lang="fr-FR" sz="2400" dirty="0"/>
              <a:t>36 </a:t>
            </a:r>
            <a:r>
              <a:rPr lang="fr-FR" sz="2000" dirty="0"/>
              <a:t>  </a:t>
            </a:r>
            <a:r>
              <a:rPr lang="fr-FR" sz="2400" dirty="0"/>
              <a:t>37 </a:t>
            </a:r>
            <a:r>
              <a:rPr lang="fr-FR" sz="2000" dirty="0"/>
              <a:t>  </a:t>
            </a:r>
            <a:r>
              <a:rPr lang="fr-FR" sz="2400" dirty="0"/>
              <a:t>38</a:t>
            </a:r>
            <a:r>
              <a:rPr lang="fr-FR" sz="2000" dirty="0"/>
              <a:t>   </a:t>
            </a:r>
            <a:r>
              <a:rPr lang="fr-FR" sz="2400" dirty="0"/>
              <a:t>39 </a:t>
            </a:r>
            <a:r>
              <a:rPr lang="fr-FR" sz="2000" dirty="0"/>
              <a:t>  </a:t>
            </a:r>
            <a:r>
              <a:rPr lang="fr-FR" sz="2400" dirty="0"/>
              <a:t>40</a:t>
            </a:r>
            <a:r>
              <a:rPr lang="fr-FR" sz="2000" dirty="0"/>
              <a:t>   </a:t>
            </a:r>
            <a:r>
              <a:rPr lang="fr-FR" sz="2400" dirty="0"/>
              <a:t>41   42 </a:t>
            </a:r>
            <a:r>
              <a:rPr lang="fr-FR" sz="1600" dirty="0"/>
              <a:t>  </a:t>
            </a:r>
            <a:r>
              <a:rPr lang="fr-FR" sz="2400" dirty="0"/>
              <a:t>43 </a:t>
            </a:r>
            <a:r>
              <a:rPr lang="fr-FR" sz="2000" dirty="0"/>
              <a:t>  </a:t>
            </a:r>
            <a:r>
              <a:rPr lang="fr-FR" sz="2400" dirty="0"/>
              <a:t>44   45</a:t>
            </a:r>
            <a:r>
              <a:rPr lang="fr-FR" dirty="0"/>
              <a:t>  </a:t>
            </a:r>
            <a:r>
              <a:rPr lang="fr-FR" sz="2400" dirty="0"/>
              <a:t> 46 </a:t>
            </a:r>
            <a:r>
              <a:rPr lang="fr-FR" sz="2000" dirty="0"/>
              <a:t>  </a:t>
            </a:r>
            <a:r>
              <a:rPr lang="fr-FR" sz="2400" dirty="0"/>
              <a:t>47 </a:t>
            </a:r>
            <a:r>
              <a:rPr lang="fr-FR" sz="2000" dirty="0"/>
              <a:t>  </a:t>
            </a:r>
            <a:r>
              <a:rPr lang="fr-FR" sz="2400" dirty="0"/>
              <a:t>48</a:t>
            </a:r>
            <a:r>
              <a:rPr lang="fr-FR" sz="2000" dirty="0"/>
              <a:t>   </a:t>
            </a:r>
            <a:r>
              <a:rPr lang="fr-FR" sz="2400" dirty="0"/>
              <a:t>49</a:t>
            </a:r>
          </a:p>
        </p:txBody>
      </p:sp>
      <p:sp>
        <p:nvSpPr>
          <p:cNvPr id="15" name="SMARTInkShape-74">
            <a:extLst>
              <a:ext uri="{FF2B5EF4-FFF2-40B4-BE49-F238E27FC236}">
                <a16:creationId xmlns:a16="http://schemas.microsoft.com/office/drawing/2014/main" xmlns="" id="{5944B8F6-F165-447B-99B0-56A7BFC11F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025" y="2952750"/>
            <a:ext cx="231776" cy="12701"/>
          </a:xfrm>
          <a:custGeom>
            <a:avLst/>
            <a:gdLst/>
            <a:ahLst/>
            <a:cxnLst/>
            <a:rect l="0" t="0" r="0" b="0"/>
            <a:pathLst>
              <a:path w="231776" h="12701">
                <a:moveTo>
                  <a:pt x="0" y="0"/>
                </a:moveTo>
                <a:lnTo>
                  <a:pt x="0" y="0"/>
                </a:lnTo>
                <a:lnTo>
                  <a:pt x="4419" y="0"/>
                </a:lnTo>
                <a:lnTo>
                  <a:pt x="49440" y="6048"/>
                </a:lnTo>
                <a:lnTo>
                  <a:pt x="92252" y="9072"/>
                </a:lnTo>
                <a:lnTo>
                  <a:pt x="137825" y="9498"/>
                </a:lnTo>
                <a:lnTo>
                  <a:pt x="181051" y="9523"/>
                </a:lnTo>
                <a:lnTo>
                  <a:pt x="228171" y="12569"/>
                </a:lnTo>
                <a:lnTo>
                  <a:pt x="231775" y="1270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SMARTInkShape-Group35">
            <a:extLst>
              <a:ext uri="{FF2B5EF4-FFF2-40B4-BE49-F238E27FC236}">
                <a16:creationId xmlns:a16="http://schemas.microsoft.com/office/drawing/2014/main" xmlns="" id="{806C68FF-D4D1-46AB-86FF-4EA019B181EB}"/>
              </a:ext>
            </a:extLst>
          </p:cNvPr>
          <p:cNvGrpSpPr/>
          <p:nvPr/>
        </p:nvGrpSpPr>
        <p:grpSpPr>
          <a:xfrm>
            <a:off x="4059468" y="3136900"/>
            <a:ext cx="541108" cy="520701"/>
            <a:chOff x="4059468" y="3136900"/>
            <a:chExt cx="541108" cy="520701"/>
          </a:xfrm>
        </p:grpSpPr>
        <p:sp>
          <p:nvSpPr>
            <p:cNvPr id="16" name="SMARTInkShape-75">
              <a:extLst>
                <a:ext uri="{FF2B5EF4-FFF2-40B4-BE49-F238E27FC236}">
                  <a16:creationId xmlns:a16="http://schemas.microsoft.com/office/drawing/2014/main" xmlns="" id="{B7598BD5-F4CF-4D07-9E7F-159921CCDC3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502924" y="3435350"/>
              <a:ext cx="21389" cy="222251"/>
            </a:xfrm>
            <a:custGeom>
              <a:avLst/>
              <a:gdLst/>
              <a:ahLst/>
              <a:cxnLst/>
              <a:rect l="0" t="0" r="0" b="0"/>
              <a:pathLst>
                <a:path w="21389" h="222251">
                  <a:moveTo>
                    <a:pt x="15101" y="0"/>
                  </a:moveTo>
                  <a:lnTo>
                    <a:pt x="15101" y="0"/>
                  </a:lnTo>
                  <a:lnTo>
                    <a:pt x="21388" y="39578"/>
                  </a:lnTo>
                  <a:lnTo>
                    <a:pt x="16382" y="78883"/>
                  </a:lnTo>
                  <a:lnTo>
                    <a:pt x="10271" y="123558"/>
                  </a:lnTo>
                  <a:lnTo>
                    <a:pt x="4579" y="169045"/>
                  </a:lnTo>
                  <a:lnTo>
                    <a:pt x="0" y="210683"/>
                  </a:lnTo>
                  <a:lnTo>
                    <a:pt x="2401" y="2222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76">
              <a:extLst>
                <a:ext uri="{FF2B5EF4-FFF2-40B4-BE49-F238E27FC236}">
                  <a16:creationId xmlns:a16="http://schemas.microsoft.com/office/drawing/2014/main" xmlns="" id="{1CC96C42-1038-411D-9582-71F0389F0A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63937" y="3168650"/>
              <a:ext cx="236639" cy="371292"/>
            </a:xfrm>
            <a:custGeom>
              <a:avLst/>
              <a:gdLst/>
              <a:ahLst/>
              <a:cxnLst/>
              <a:rect l="0" t="0" r="0" b="0"/>
              <a:pathLst>
                <a:path w="236639" h="371292">
                  <a:moveTo>
                    <a:pt x="115988" y="0"/>
                  </a:moveTo>
                  <a:lnTo>
                    <a:pt x="115988" y="0"/>
                  </a:lnTo>
                  <a:lnTo>
                    <a:pt x="115635" y="9270"/>
                  </a:lnTo>
                  <a:lnTo>
                    <a:pt x="105345" y="43003"/>
                  </a:lnTo>
                  <a:lnTo>
                    <a:pt x="93619" y="76262"/>
                  </a:lnTo>
                  <a:lnTo>
                    <a:pt x="77806" y="118787"/>
                  </a:lnTo>
                  <a:lnTo>
                    <a:pt x="65752" y="157492"/>
                  </a:lnTo>
                  <a:lnTo>
                    <a:pt x="47334" y="204415"/>
                  </a:lnTo>
                  <a:lnTo>
                    <a:pt x="28579" y="244127"/>
                  </a:lnTo>
                  <a:lnTo>
                    <a:pt x="13206" y="284740"/>
                  </a:lnTo>
                  <a:lnTo>
                    <a:pt x="356" y="330203"/>
                  </a:lnTo>
                  <a:lnTo>
                    <a:pt x="0" y="345488"/>
                  </a:lnTo>
                  <a:lnTo>
                    <a:pt x="3040" y="358659"/>
                  </a:lnTo>
                  <a:lnTo>
                    <a:pt x="5934" y="363192"/>
                  </a:lnTo>
                  <a:lnTo>
                    <a:pt x="9925" y="366383"/>
                  </a:lnTo>
                  <a:lnTo>
                    <a:pt x="15227" y="368976"/>
                  </a:lnTo>
                  <a:lnTo>
                    <a:pt x="35709" y="371146"/>
                  </a:lnTo>
                  <a:lnTo>
                    <a:pt x="83282" y="366047"/>
                  </a:lnTo>
                  <a:lnTo>
                    <a:pt x="129387" y="359708"/>
                  </a:lnTo>
                  <a:lnTo>
                    <a:pt x="172642" y="360515"/>
                  </a:lnTo>
                  <a:lnTo>
                    <a:pt x="217477" y="368327"/>
                  </a:lnTo>
                  <a:lnTo>
                    <a:pt x="233958" y="371291"/>
                  </a:lnTo>
                  <a:lnTo>
                    <a:pt x="234851" y="370999"/>
                  </a:lnTo>
                  <a:lnTo>
                    <a:pt x="236638" y="3683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77">
              <a:extLst>
                <a:ext uri="{FF2B5EF4-FFF2-40B4-BE49-F238E27FC236}">
                  <a16:creationId xmlns:a16="http://schemas.microsoft.com/office/drawing/2014/main" xmlns="" id="{AB99E990-BB06-4986-A010-A2324272A73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22750" y="3416300"/>
              <a:ext cx="17705" cy="221155"/>
            </a:xfrm>
            <a:custGeom>
              <a:avLst/>
              <a:gdLst/>
              <a:ahLst/>
              <a:cxnLst/>
              <a:rect l="0" t="0" r="0" b="0"/>
              <a:pathLst>
                <a:path w="17705" h="221155">
                  <a:moveTo>
                    <a:pt x="15875" y="0"/>
                  </a:moveTo>
                  <a:lnTo>
                    <a:pt x="15875" y="0"/>
                  </a:lnTo>
                  <a:lnTo>
                    <a:pt x="17704" y="10139"/>
                  </a:lnTo>
                  <a:lnTo>
                    <a:pt x="16828" y="55200"/>
                  </a:lnTo>
                  <a:lnTo>
                    <a:pt x="17451" y="87146"/>
                  </a:lnTo>
                  <a:lnTo>
                    <a:pt x="16342" y="130126"/>
                  </a:lnTo>
                  <a:lnTo>
                    <a:pt x="14034" y="175313"/>
                  </a:lnTo>
                  <a:lnTo>
                    <a:pt x="3684" y="218196"/>
                  </a:lnTo>
                  <a:lnTo>
                    <a:pt x="2456" y="220606"/>
                  </a:lnTo>
                  <a:lnTo>
                    <a:pt x="1637" y="221154"/>
                  </a:lnTo>
                  <a:lnTo>
                    <a:pt x="0" y="2190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78">
              <a:extLst>
                <a:ext uri="{FF2B5EF4-FFF2-40B4-BE49-F238E27FC236}">
                  <a16:creationId xmlns:a16="http://schemas.microsoft.com/office/drawing/2014/main" xmlns="" id="{4E606B20-0DB6-4742-B245-78F7036113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59468" y="3136900"/>
              <a:ext cx="214672" cy="402742"/>
            </a:xfrm>
            <a:custGeom>
              <a:avLst/>
              <a:gdLst/>
              <a:ahLst/>
              <a:cxnLst/>
              <a:rect l="0" t="0" r="0" b="0"/>
              <a:pathLst>
                <a:path w="214672" h="402742">
                  <a:moveTo>
                    <a:pt x="147407" y="0"/>
                  </a:moveTo>
                  <a:lnTo>
                    <a:pt x="147407" y="0"/>
                  </a:lnTo>
                  <a:lnTo>
                    <a:pt x="149093" y="1686"/>
                  </a:lnTo>
                  <a:lnTo>
                    <a:pt x="149920" y="3454"/>
                  </a:lnTo>
                  <a:lnTo>
                    <a:pt x="150570" y="12715"/>
                  </a:lnTo>
                  <a:lnTo>
                    <a:pt x="139588" y="56917"/>
                  </a:lnTo>
                  <a:lnTo>
                    <a:pt x="124465" y="101183"/>
                  </a:lnTo>
                  <a:lnTo>
                    <a:pt x="107245" y="142205"/>
                  </a:lnTo>
                  <a:lnTo>
                    <a:pt x="93566" y="182501"/>
                  </a:lnTo>
                  <a:lnTo>
                    <a:pt x="78341" y="227367"/>
                  </a:lnTo>
                  <a:lnTo>
                    <a:pt x="62111" y="267554"/>
                  </a:lnTo>
                  <a:lnTo>
                    <a:pt x="45683" y="305910"/>
                  </a:lnTo>
                  <a:lnTo>
                    <a:pt x="22795" y="348847"/>
                  </a:lnTo>
                  <a:lnTo>
                    <a:pt x="157" y="380099"/>
                  </a:lnTo>
                  <a:lnTo>
                    <a:pt x="0" y="384245"/>
                  </a:lnTo>
                  <a:lnTo>
                    <a:pt x="452" y="386338"/>
                  </a:lnTo>
                  <a:lnTo>
                    <a:pt x="2165" y="387734"/>
                  </a:lnTo>
                  <a:lnTo>
                    <a:pt x="7831" y="389284"/>
                  </a:lnTo>
                  <a:lnTo>
                    <a:pt x="51549" y="390504"/>
                  </a:lnTo>
                  <a:lnTo>
                    <a:pt x="96404" y="391464"/>
                  </a:lnTo>
                  <a:lnTo>
                    <a:pt x="135490" y="394944"/>
                  </a:lnTo>
                  <a:lnTo>
                    <a:pt x="177783" y="398391"/>
                  </a:lnTo>
                  <a:lnTo>
                    <a:pt x="213555" y="402741"/>
                  </a:lnTo>
                  <a:lnTo>
                    <a:pt x="214436" y="402549"/>
                  </a:lnTo>
                  <a:lnTo>
                    <a:pt x="214671" y="402069"/>
                  </a:lnTo>
                  <a:lnTo>
                    <a:pt x="214474" y="401396"/>
                  </a:lnTo>
                  <a:lnTo>
                    <a:pt x="207732" y="393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SMARTInkShape-Group36">
            <a:extLst>
              <a:ext uri="{FF2B5EF4-FFF2-40B4-BE49-F238E27FC236}">
                <a16:creationId xmlns:a16="http://schemas.microsoft.com/office/drawing/2014/main" xmlns="" id="{C835958F-FB14-4BF1-A652-BCF05746CBF0}"/>
              </a:ext>
            </a:extLst>
          </p:cNvPr>
          <p:cNvGrpSpPr/>
          <p:nvPr/>
        </p:nvGrpSpPr>
        <p:grpSpPr>
          <a:xfrm>
            <a:off x="4841875" y="3158302"/>
            <a:ext cx="1212851" cy="387136"/>
            <a:chOff x="4841875" y="3158302"/>
            <a:chExt cx="1212851" cy="387136"/>
          </a:xfrm>
        </p:grpSpPr>
        <p:sp>
          <p:nvSpPr>
            <p:cNvPr id="21" name="SMARTInkShape-79">
              <a:extLst>
                <a:ext uri="{FF2B5EF4-FFF2-40B4-BE49-F238E27FC236}">
                  <a16:creationId xmlns:a16="http://schemas.microsoft.com/office/drawing/2014/main" xmlns="" id="{FA9E359C-963D-4A71-81BA-69B3695865D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851525" y="3524250"/>
              <a:ext cx="203201" cy="3176"/>
            </a:xfrm>
            <a:custGeom>
              <a:avLst/>
              <a:gdLst/>
              <a:ahLst/>
              <a:cxnLst/>
              <a:rect l="0" t="0" r="0" b="0"/>
              <a:pathLst>
                <a:path w="203201" h="3176">
                  <a:moveTo>
                    <a:pt x="0" y="3175"/>
                  </a:moveTo>
                  <a:lnTo>
                    <a:pt x="0" y="3175"/>
                  </a:lnTo>
                  <a:lnTo>
                    <a:pt x="42630" y="993"/>
                  </a:lnTo>
                  <a:lnTo>
                    <a:pt x="90122" y="39"/>
                  </a:lnTo>
                  <a:lnTo>
                    <a:pt x="136531" y="2980"/>
                  </a:lnTo>
                  <a:lnTo>
                    <a:pt x="180183" y="430"/>
                  </a:lnTo>
                  <a:lnTo>
                    <a:pt x="2032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80">
              <a:extLst>
                <a:ext uri="{FF2B5EF4-FFF2-40B4-BE49-F238E27FC236}">
                  <a16:creationId xmlns:a16="http://schemas.microsoft.com/office/drawing/2014/main" xmlns="" id="{FD537200-CE1A-42BB-A158-01EA9213E51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46815" y="3388021"/>
              <a:ext cx="176480" cy="9230"/>
            </a:xfrm>
            <a:custGeom>
              <a:avLst/>
              <a:gdLst/>
              <a:ahLst/>
              <a:cxnLst/>
              <a:rect l="0" t="0" r="0" b="0"/>
              <a:pathLst>
                <a:path w="176480" h="9230">
                  <a:moveTo>
                    <a:pt x="4710" y="9229"/>
                  </a:moveTo>
                  <a:lnTo>
                    <a:pt x="4710" y="9229"/>
                  </a:lnTo>
                  <a:lnTo>
                    <a:pt x="4710" y="7543"/>
                  </a:lnTo>
                  <a:lnTo>
                    <a:pt x="4357" y="7047"/>
                  </a:lnTo>
                  <a:lnTo>
                    <a:pt x="3769" y="6716"/>
                  </a:lnTo>
                  <a:lnTo>
                    <a:pt x="0" y="6141"/>
                  </a:lnTo>
                  <a:lnTo>
                    <a:pt x="46148" y="3872"/>
                  </a:lnTo>
                  <a:lnTo>
                    <a:pt x="88501" y="2552"/>
                  </a:lnTo>
                  <a:lnTo>
                    <a:pt x="135142" y="0"/>
                  </a:lnTo>
                  <a:lnTo>
                    <a:pt x="176479" y="2822"/>
                  </a:lnTo>
                  <a:lnTo>
                    <a:pt x="176160" y="287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81">
              <a:extLst>
                <a:ext uri="{FF2B5EF4-FFF2-40B4-BE49-F238E27FC236}">
                  <a16:creationId xmlns:a16="http://schemas.microsoft.com/office/drawing/2014/main" xmlns="" id="{9F79B940-24B5-4A5D-89B2-9277D7324D0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42853" y="3197071"/>
              <a:ext cx="210660" cy="348367"/>
            </a:xfrm>
            <a:custGeom>
              <a:avLst/>
              <a:gdLst/>
              <a:ahLst/>
              <a:cxnLst/>
              <a:rect l="0" t="0" r="0" b="0"/>
              <a:pathLst>
                <a:path w="210660" h="348367">
                  <a:moveTo>
                    <a:pt x="170547" y="25554"/>
                  </a:moveTo>
                  <a:lnTo>
                    <a:pt x="170547" y="25554"/>
                  </a:lnTo>
                  <a:lnTo>
                    <a:pt x="172232" y="25554"/>
                  </a:lnTo>
                  <a:lnTo>
                    <a:pt x="172376" y="24848"/>
                  </a:lnTo>
                  <a:lnTo>
                    <a:pt x="171595" y="22183"/>
                  </a:lnTo>
                  <a:lnTo>
                    <a:pt x="161442" y="7105"/>
                  </a:lnTo>
                  <a:lnTo>
                    <a:pt x="157775" y="4996"/>
                  </a:lnTo>
                  <a:lnTo>
                    <a:pt x="129166" y="0"/>
                  </a:lnTo>
                  <a:lnTo>
                    <a:pt x="99808" y="4437"/>
                  </a:lnTo>
                  <a:lnTo>
                    <a:pt x="86989" y="12633"/>
                  </a:lnTo>
                  <a:lnTo>
                    <a:pt x="50525" y="52668"/>
                  </a:lnTo>
                  <a:lnTo>
                    <a:pt x="23777" y="95670"/>
                  </a:lnTo>
                  <a:lnTo>
                    <a:pt x="5421" y="137351"/>
                  </a:lnTo>
                  <a:lnTo>
                    <a:pt x="0" y="179632"/>
                  </a:lnTo>
                  <a:lnTo>
                    <a:pt x="2516" y="208023"/>
                  </a:lnTo>
                  <a:lnTo>
                    <a:pt x="16265" y="249298"/>
                  </a:lnTo>
                  <a:lnTo>
                    <a:pt x="36318" y="292190"/>
                  </a:lnTo>
                  <a:lnTo>
                    <a:pt x="47872" y="306934"/>
                  </a:lnTo>
                  <a:lnTo>
                    <a:pt x="81218" y="332774"/>
                  </a:lnTo>
                  <a:lnTo>
                    <a:pt x="112587" y="345934"/>
                  </a:lnTo>
                  <a:lnTo>
                    <a:pt x="135736" y="348366"/>
                  </a:lnTo>
                  <a:lnTo>
                    <a:pt x="164700" y="343209"/>
                  </a:lnTo>
                  <a:lnTo>
                    <a:pt x="176180" y="335715"/>
                  </a:lnTo>
                  <a:lnTo>
                    <a:pt x="192865" y="318713"/>
                  </a:lnTo>
                  <a:lnTo>
                    <a:pt x="206614" y="294253"/>
                  </a:lnTo>
                  <a:lnTo>
                    <a:pt x="210279" y="279676"/>
                  </a:lnTo>
                  <a:lnTo>
                    <a:pt x="210659" y="261050"/>
                  </a:lnTo>
                  <a:lnTo>
                    <a:pt x="205912" y="243693"/>
                  </a:lnTo>
                  <a:lnTo>
                    <a:pt x="194823" y="224949"/>
                  </a:lnTo>
                  <a:lnTo>
                    <a:pt x="172311" y="201374"/>
                  </a:lnTo>
                  <a:lnTo>
                    <a:pt x="144896" y="182985"/>
                  </a:lnTo>
                  <a:lnTo>
                    <a:pt x="116051" y="174244"/>
                  </a:lnTo>
                  <a:lnTo>
                    <a:pt x="104110" y="174072"/>
                  </a:lnTo>
                  <a:lnTo>
                    <a:pt x="71175" y="189023"/>
                  </a:lnTo>
                  <a:lnTo>
                    <a:pt x="49788" y="208088"/>
                  </a:lnTo>
                  <a:lnTo>
                    <a:pt x="31935" y="233428"/>
                  </a:lnTo>
                  <a:lnTo>
                    <a:pt x="28935" y="250874"/>
                  </a:lnTo>
                  <a:lnTo>
                    <a:pt x="30809" y="271994"/>
                  </a:lnTo>
                  <a:lnTo>
                    <a:pt x="36402" y="288603"/>
                  </a:lnTo>
                  <a:lnTo>
                    <a:pt x="56247" y="3113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82">
              <a:extLst>
                <a:ext uri="{FF2B5EF4-FFF2-40B4-BE49-F238E27FC236}">
                  <a16:creationId xmlns:a16="http://schemas.microsoft.com/office/drawing/2014/main" xmlns="" id="{296C9B8E-E2C6-4672-9FAF-ED71A9ABA47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72075" y="3158302"/>
              <a:ext cx="145992" cy="365215"/>
            </a:xfrm>
            <a:custGeom>
              <a:avLst/>
              <a:gdLst/>
              <a:ahLst/>
              <a:cxnLst/>
              <a:rect l="0" t="0" r="0" b="0"/>
              <a:pathLst>
                <a:path w="145992" h="365215">
                  <a:moveTo>
                    <a:pt x="0" y="311973"/>
                  </a:moveTo>
                  <a:lnTo>
                    <a:pt x="0" y="311973"/>
                  </a:lnTo>
                  <a:lnTo>
                    <a:pt x="2734" y="314707"/>
                  </a:lnTo>
                  <a:lnTo>
                    <a:pt x="8101" y="315017"/>
                  </a:lnTo>
                  <a:lnTo>
                    <a:pt x="11597" y="314149"/>
                  </a:lnTo>
                  <a:lnTo>
                    <a:pt x="28304" y="304237"/>
                  </a:lnTo>
                  <a:lnTo>
                    <a:pt x="70488" y="256793"/>
                  </a:lnTo>
                  <a:lnTo>
                    <a:pt x="97378" y="212085"/>
                  </a:lnTo>
                  <a:lnTo>
                    <a:pt x="115917" y="166980"/>
                  </a:lnTo>
                  <a:lnTo>
                    <a:pt x="128119" y="123851"/>
                  </a:lnTo>
                  <a:lnTo>
                    <a:pt x="138235" y="78786"/>
                  </a:lnTo>
                  <a:lnTo>
                    <a:pt x="142468" y="32485"/>
                  </a:lnTo>
                  <a:lnTo>
                    <a:pt x="143762" y="9357"/>
                  </a:lnTo>
                  <a:lnTo>
                    <a:pt x="145749" y="118"/>
                  </a:lnTo>
                  <a:lnTo>
                    <a:pt x="145849" y="0"/>
                  </a:lnTo>
                  <a:lnTo>
                    <a:pt x="145991" y="2461"/>
                  </a:lnTo>
                  <a:lnTo>
                    <a:pt x="143866" y="48556"/>
                  </a:lnTo>
                  <a:lnTo>
                    <a:pt x="141320" y="90395"/>
                  </a:lnTo>
                  <a:lnTo>
                    <a:pt x="137485" y="133326"/>
                  </a:lnTo>
                  <a:lnTo>
                    <a:pt x="134379" y="178294"/>
                  </a:lnTo>
                  <a:lnTo>
                    <a:pt x="131577" y="218821"/>
                  </a:lnTo>
                  <a:lnTo>
                    <a:pt x="129511" y="261195"/>
                  </a:lnTo>
                  <a:lnTo>
                    <a:pt x="127496" y="302727"/>
                  </a:lnTo>
                  <a:lnTo>
                    <a:pt x="127044" y="349347"/>
                  </a:lnTo>
                  <a:lnTo>
                    <a:pt x="128838" y="363766"/>
                  </a:lnTo>
                  <a:lnTo>
                    <a:pt x="128578" y="364846"/>
                  </a:lnTo>
                  <a:lnTo>
                    <a:pt x="128052" y="365214"/>
                  </a:lnTo>
                  <a:lnTo>
                    <a:pt x="127702" y="364400"/>
                  </a:lnTo>
                  <a:lnTo>
                    <a:pt x="127000" y="35642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SMARTInkShape-83">
              <a:extLst>
                <a:ext uri="{FF2B5EF4-FFF2-40B4-BE49-F238E27FC236}">
                  <a16:creationId xmlns:a16="http://schemas.microsoft.com/office/drawing/2014/main" xmlns="" id="{4AF7DA6E-9A66-4B16-A653-D9372051E3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841875" y="3479839"/>
              <a:ext cx="222251" cy="12662"/>
            </a:xfrm>
            <a:custGeom>
              <a:avLst/>
              <a:gdLst/>
              <a:ahLst/>
              <a:cxnLst/>
              <a:rect l="0" t="0" r="0" b="0"/>
              <a:pathLst>
                <a:path w="222251" h="12662">
                  <a:moveTo>
                    <a:pt x="0" y="6311"/>
                  </a:moveTo>
                  <a:lnTo>
                    <a:pt x="0" y="6311"/>
                  </a:lnTo>
                  <a:lnTo>
                    <a:pt x="0" y="3139"/>
                  </a:lnTo>
                  <a:lnTo>
                    <a:pt x="46272" y="0"/>
                  </a:lnTo>
                  <a:lnTo>
                    <a:pt x="91638" y="2476"/>
                  </a:lnTo>
                  <a:lnTo>
                    <a:pt x="134194" y="5231"/>
                  </a:lnTo>
                  <a:lnTo>
                    <a:pt x="178476" y="6636"/>
                  </a:lnTo>
                  <a:lnTo>
                    <a:pt x="222250" y="1266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2334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e 133">
            <a:extLst>
              <a:ext uri="{FF2B5EF4-FFF2-40B4-BE49-F238E27FC236}">
                <a16:creationId xmlns:a16="http://schemas.microsoft.com/office/drawing/2014/main" xmlns="" id="{56402590-0E02-4D2D-B580-F98639BA7BD0}"/>
              </a:ext>
            </a:extLst>
          </p:cNvPr>
          <p:cNvGrpSpPr/>
          <p:nvPr/>
        </p:nvGrpSpPr>
        <p:grpSpPr>
          <a:xfrm>
            <a:off x="346503" y="314385"/>
            <a:ext cx="11426092" cy="3604498"/>
            <a:chOff x="359169" y="1138099"/>
            <a:chExt cx="11426092" cy="3604498"/>
          </a:xfrm>
        </p:grpSpPr>
        <p:pic>
          <p:nvPicPr>
            <p:cNvPr id="136" name="Image 135">
              <a:extLst>
                <a:ext uri="{FF2B5EF4-FFF2-40B4-BE49-F238E27FC236}">
                  <a16:creationId xmlns:a16="http://schemas.microsoft.com/office/drawing/2014/main" xmlns="" id="{939020F7-C00B-4D70-A733-BC5F4E117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xmlns="" id="{01F0925C-FCA1-4881-9D09-4CEBC5B58F21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138" name="Groupe 137">
                <a:extLst>
                  <a:ext uri="{FF2B5EF4-FFF2-40B4-BE49-F238E27FC236}">
                    <a16:creationId xmlns:a16="http://schemas.microsoft.com/office/drawing/2014/main" xmlns="" id="{D1A8E76B-AA03-4AF2-9298-89555D4B82BA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65E96825-FEF3-4309-ACA2-B67D30E1CC1F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153" name="Groupe 152">
                    <a:extLst>
                      <a:ext uri="{FF2B5EF4-FFF2-40B4-BE49-F238E27FC236}">
                        <a16:creationId xmlns:a16="http://schemas.microsoft.com/office/drawing/2014/main" xmlns="" id="{0F25AFF8-5E01-4DBD-A4AA-CF1DDD0501D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156" name="Connecteur droit 155">
                      <a:extLst>
                        <a:ext uri="{FF2B5EF4-FFF2-40B4-BE49-F238E27FC236}">
                          <a16:creationId xmlns:a16="http://schemas.microsoft.com/office/drawing/2014/main" xmlns="" id="{C07DA3B0-AC25-4CC5-B333-AC9C4A34FD6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onnecteur droit 156">
                      <a:extLst>
                        <a:ext uri="{FF2B5EF4-FFF2-40B4-BE49-F238E27FC236}">
                          <a16:creationId xmlns:a16="http://schemas.microsoft.com/office/drawing/2014/main" xmlns="" id="{F31FED97-F66F-4B18-BC98-64E2B748BA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Connecteur droit 157">
                      <a:extLst>
                        <a:ext uri="{FF2B5EF4-FFF2-40B4-BE49-F238E27FC236}">
                          <a16:creationId xmlns:a16="http://schemas.microsoft.com/office/drawing/2014/main" xmlns="" id="{3E4A21E9-17F3-4D4E-BD74-698B5A6A93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Connecteur droit 158">
                      <a:extLst>
                        <a:ext uri="{FF2B5EF4-FFF2-40B4-BE49-F238E27FC236}">
                          <a16:creationId xmlns:a16="http://schemas.microsoft.com/office/drawing/2014/main" xmlns="" id="{72DE838D-A36D-4070-B683-BFA1AA5D07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onnecteur droit 159">
                      <a:extLst>
                        <a:ext uri="{FF2B5EF4-FFF2-40B4-BE49-F238E27FC236}">
                          <a16:creationId xmlns:a16="http://schemas.microsoft.com/office/drawing/2014/main" xmlns="" id="{6A306514-1C53-47F9-BDED-124C446B53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Connecteur droit 160">
                      <a:extLst>
                        <a:ext uri="{FF2B5EF4-FFF2-40B4-BE49-F238E27FC236}">
                          <a16:creationId xmlns:a16="http://schemas.microsoft.com/office/drawing/2014/main" xmlns="" id="{039E9950-29EC-43EA-BFC1-2FFF28CEBB2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Connecteur droit 161">
                      <a:extLst>
                        <a:ext uri="{FF2B5EF4-FFF2-40B4-BE49-F238E27FC236}">
                          <a16:creationId xmlns:a16="http://schemas.microsoft.com/office/drawing/2014/main" xmlns="" id="{2C788752-DC96-4C76-8FBB-CE22D8F45B9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Connecteur droit 162">
                      <a:extLst>
                        <a:ext uri="{FF2B5EF4-FFF2-40B4-BE49-F238E27FC236}">
                          <a16:creationId xmlns:a16="http://schemas.microsoft.com/office/drawing/2014/main" xmlns="" id="{68137D29-FFA9-450D-94E4-8D78ECB759D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Connecteur droit 163">
                      <a:extLst>
                        <a:ext uri="{FF2B5EF4-FFF2-40B4-BE49-F238E27FC236}">
                          <a16:creationId xmlns:a16="http://schemas.microsoft.com/office/drawing/2014/main" xmlns="" id="{C2C489F2-1113-4495-BF7C-78B97CF782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Connecteur droit 164">
                      <a:extLst>
                        <a:ext uri="{FF2B5EF4-FFF2-40B4-BE49-F238E27FC236}">
                          <a16:creationId xmlns:a16="http://schemas.microsoft.com/office/drawing/2014/main" xmlns="" id="{581F7BBB-C1C3-410C-B757-9B0F280D99E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4" name="Connecteur droit 153">
                    <a:extLst>
                      <a:ext uri="{FF2B5EF4-FFF2-40B4-BE49-F238E27FC236}">
                        <a16:creationId xmlns:a16="http://schemas.microsoft.com/office/drawing/2014/main" xmlns="" id="{B87BC399-FC8E-4B6B-83CD-6301A8B4FAD6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necteur droit 154">
                    <a:extLst>
                      <a:ext uri="{FF2B5EF4-FFF2-40B4-BE49-F238E27FC236}">
                        <a16:creationId xmlns:a16="http://schemas.microsoft.com/office/drawing/2014/main" xmlns="" id="{A3DF9907-7C74-4426-AB8F-9A665CF7C386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1" name="Groupe 140">
                  <a:extLst>
                    <a:ext uri="{FF2B5EF4-FFF2-40B4-BE49-F238E27FC236}">
                      <a16:creationId xmlns:a16="http://schemas.microsoft.com/office/drawing/2014/main" xmlns="" id="{4278FE29-3158-4D71-8C91-3D96B166A727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42" name="Groupe 141">
                    <a:extLst>
                      <a:ext uri="{FF2B5EF4-FFF2-40B4-BE49-F238E27FC236}">
                        <a16:creationId xmlns:a16="http://schemas.microsoft.com/office/drawing/2014/main" xmlns="" id="{EE233EB9-F590-478D-B2DB-F25236BF3D67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xmlns="" id="{592742B5-9116-44BC-8FD7-66B5F822792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onnecteur droit 144">
                      <a:extLst>
                        <a:ext uri="{FF2B5EF4-FFF2-40B4-BE49-F238E27FC236}">
                          <a16:creationId xmlns:a16="http://schemas.microsoft.com/office/drawing/2014/main" xmlns="" id="{15FA786F-239E-424A-B0EF-3921BEAC9C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Connecteur droit 145">
                      <a:extLst>
                        <a:ext uri="{FF2B5EF4-FFF2-40B4-BE49-F238E27FC236}">
                          <a16:creationId xmlns:a16="http://schemas.microsoft.com/office/drawing/2014/main" xmlns="" id="{D5006474-6DC9-468F-BC97-C03481D63F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Connecteur droit 146">
                      <a:extLst>
                        <a:ext uri="{FF2B5EF4-FFF2-40B4-BE49-F238E27FC236}">
                          <a16:creationId xmlns:a16="http://schemas.microsoft.com/office/drawing/2014/main" xmlns="" id="{A42DBACE-F554-418A-91F3-D0CD1C173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onnecteur droit 147">
                      <a:extLst>
                        <a:ext uri="{FF2B5EF4-FFF2-40B4-BE49-F238E27FC236}">
                          <a16:creationId xmlns:a16="http://schemas.microsoft.com/office/drawing/2014/main" xmlns="" id="{1528C580-D1A4-457F-A24A-8C859AEEA8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Connecteur droit 148">
                      <a:extLst>
                        <a:ext uri="{FF2B5EF4-FFF2-40B4-BE49-F238E27FC236}">
                          <a16:creationId xmlns:a16="http://schemas.microsoft.com/office/drawing/2014/main" xmlns="" id="{5F56C5C8-950F-4FC1-9487-80E5C0A5CB2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Connecteur droit 149">
                      <a:extLst>
                        <a:ext uri="{FF2B5EF4-FFF2-40B4-BE49-F238E27FC236}">
                          <a16:creationId xmlns:a16="http://schemas.microsoft.com/office/drawing/2014/main" xmlns="" id="{568EEF0E-4135-4203-A9B1-1EADA4CF041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onnecteur droit 150">
                      <a:extLst>
                        <a:ext uri="{FF2B5EF4-FFF2-40B4-BE49-F238E27FC236}">
                          <a16:creationId xmlns:a16="http://schemas.microsoft.com/office/drawing/2014/main" xmlns="" id="{3CF0EBB2-C7BC-4335-9606-220A0FB74A8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7843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Connecteur droit 151">
                      <a:extLst>
                        <a:ext uri="{FF2B5EF4-FFF2-40B4-BE49-F238E27FC236}">
                          <a16:creationId xmlns:a16="http://schemas.microsoft.com/office/drawing/2014/main" xmlns="" id="{7789553C-B3B7-46ED-A4BB-3AF36C4C58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3" name="Connecteur droit 142">
                    <a:extLst>
                      <a:ext uri="{FF2B5EF4-FFF2-40B4-BE49-F238E27FC236}">
                        <a16:creationId xmlns:a16="http://schemas.microsoft.com/office/drawing/2014/main" xmlns="" id="{E720B382-A85A-41B9-8EAE-318005880381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9" name="Connecteur droit avec flèche 138">
                <a:extLst>
                  <a:ext uri="{FF2B5EF4-FFF2-40B4-BE49-F238E27FC236}">
                    <a16:creationId xmlns:a16="http://schemas.microsoft.com/office/drawing/2014/main" xmlns="" id="{4503A0FD-1591-429B-9AC9-58FB4C7F198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7A8F3063-53B0-4708-8A4C-BD8D049096E1}"/>
              </a:ext>
            </a:extLst>
          </p:cNvPr>
          <p:cNvSpPr txBox="1"/>
          <p:nvPr/>
        </p:nvSpPr>
        <p:spPr>
          <a:xfrm>
            <a:off x="438232" y="2530812"/>
            <a:ext cx="114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28  29 </a:t>
            </a:r>
            <a:r>
              <a:rPr lang="fr-FR" sz="2000" dirty="0"/>
              <a:t>  </a:t>
            </a:r>
            <a:r>
              <a:rPr lang="fr-FR" sz="2400" dirty="0"/>
              <a:t>30</a:t>
            </a:r>
            <a:r>
              <a:rPr lang="fr-FR" sz="1600" dirty="0"/>
              <a:t>    </a:t>
            </a:r>
            <a:r>
              <a:rPr lang="fr-FR" sz="2400" dirty="0"/>
              <a:t>31 </a:t>
            </a:r>
            <a:r>
              <a:rPr lang="fr-FR" sz="1400" dirty="0"/>
              <a:t>   </a:t>
            </a:r>
            <a:r>
              <a:rPr lang="fr-FR" sz="2400" dirty="0"/>
              <a:t>32</a:t>
            </a:r>
            <a:r>
              <a:rPr lang="fr-FR" dirty="0"/>
              <a:t>   </a:t>
            </a:r>
            <a:r>
              <a:rPr lang="fr-FR" sz="2400" dirty="0"/>
              <a:t>33 </a:t>
            </a:r>
            <a:r>
              <a:rPr lang="fr-FR" sz="2000" dirty="0"/>
              <a:t>  </a:t>
            </a:r>
            <a:r>
              <a:rPr lang="fr-FR" sz="2400" dirty="0"/>
              <a:t>34   35 </a:t>
            </a:r>
            <a:r>
              <a:rPr lang="fr-FR" dirty="0"/>
              <a:t>  </a:t>
            </a:r>
            <a:r>
              <a:rPr lang="fr-FR" sz="2400" dirty="0"/>
              <a:t>36 </a:t>
            </a:r>
            <a:r>
              <a:rPr lang="fr-FR" sz="2000" dirty="0"/>
              <a:t>  </a:t>
            </a:r>
            <a:r>
              <a:rPr lang="fr-FR" sz="2400" dirty="0"/>
              <a:t>37 </a:t>
            </a:r>
            <a:r>
              <a:rPr lang="fr-FR" sz="2000" dirty="0"/>
              <a:t>  </a:t>
            </a:r>
            <a:r>
              <a:rPr lang="fr-FR" sz="2400" dirty="0"/>
              <a:t>38</a:t>
            </a:r>
            <a:r>
              <a:rPr lang="fr-FR" sz="2000" dirty="0"/>
              <a:t>   </a:t>
            </a:r>
            <a:r>
              <a:rPr lang="fr-FR" sz="2400" dirty="0"/>
              <a:t>39 </a:t>
            </a:r>
            <a:r>
              <a:rPr lang="fr-FR" sz="2000" dirty="0"/>
              <a:t>  </a:t>
            </a:r>
            <a:r>
              <a:rPr lang="fr-FR" sz="2400" dirty="0"/>
              <a:t>40</a:t>
            </a:r>
            <a:r>
              <a:rPr lang="fr-FR" sz="2000" dirty="0"/>
              <a:t>   </a:t>
            </a:r>
            <a:r>
              <a:rPr lang="fr-FR" sz="2400" dirty="0"/>
              <a:t>41   42 </a:t>
            </a:r>
            <a:r>
              <a:rPr lang="fr-FR" sz="1600" dirty="0"/>
              <a:t>  </a:t>
            </a:r>
            <a:r>
              <a:rPr lang="fr-FR" sz="2400" dirty="0"/>
              <a:t>43 </a:t>
            </a:r>
            <a:r>
              <a:rPr lang="fr-FR" sz="2000" dirty="0"/>
              <a:t>  </a:t>
            </a:r>
            <a:r>
              <a:rPr lang="fr-FR" sz="2400" dirty="0"/>
              <a:t>44   45</a:t>
            </a:r>
            <a:r>
              <a:rPr lang="fr-FR" dirty="0"/>
              <a:t>  </a:t>
            </a:r>
            <a:r>
              <a:rPr lang="fr-FR" sz="2400" dirty="0"/>
              <a:t> 46 </a:t>
            </a:r>
            <a:r>
              <a:rPr lang="fr-FR" sz="2000" dirty="0"/>
              <a:t>  </a:t>
            </a:r>
            <a:r>
              <a:rPr lang="fr-FR" sz="2400" dirty="0"/>
              <a:t>47 </a:t>
            </a:r>
            <a:r>
              <a:rPr lang="fr-FR" sz="2000" dirty="0"/>
              <a:t>  </a:t>
            </a:r>
            <a:r>
              <a:rPr lang="fr-FR" sz="2400" dirty="0"/>
              <a:t>48</a:t>
            </a:r>
            <a:r>
              <a:rPr lang="fr-FR" sz="2000" dirty="0"/>
              <a:t>   </a:t>
            </a:r>
            <a:r>
              <a:rPr lang="fr-FR" sz="2400" dirty="0"/>
              <a:t>49</a:t>
            </a:r>
          </a:p>
        </p:txBody>
      </p:sp>
      <p:grpSp>
        <p:nvGrpSpPr>
          <p:cNvPr id="10" name="SMARTInkShape-Group38">
            <a:extLst>
              <a:ext uri="{FF2B5EF4-FFF2-40B4-BE49-F238E27FC236}">
                <a16:creationId xmlns:a16="http://schemas.microsoft.com/office/drawing/2014/main" xmlns="" id="{A2DD5854-62FF-474B-AF3C-7FCC2F0616C0}"/>
              </a:ext>
            </a:extLst>
          </p:cNvPr>
          <p:cNvGrpSpPr/>
          <p:nvPr/>
        </p:nvGrpSpPr>
        <p:grpSpPr>
          <a:xfrm>
            <a:off x="4302637" y="3219450"/>
            <a:ext cx="1615564" cy="581026"/>
            <a:chOff x="4302637" y="3219450"/>
            <a:chExt cx="1615564" cy="581026"/>
          </a:xfrm>
        </p:grpSpPr>
        <p:sp>
          <p:nvSpPr>
            <p:cNvPr id="2" name="SMARTInkShape-86">
              <a:extLst>
                <a:ext uri="{FF2B5EF4-FFF2-40B4-BE49-F238E27FC236}">
                  <a16:creationId xmlns:a16="http://schemas.microsoft.com/office/drawing/2014/main" xmlns="" id="{044602BA-47F3-486A-AC76-A83ECB5708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302637" y="3219450"/>
              <a:ext cx="294819" cy="444386"/>
            </a:xfrm>
            <a:custGeom>
              <a:avLst/>
              <a:gdLst/>
              <a:ahLst/>
              <a:cxnLst/>
              <a:rect l="0" t="0" r="0" b="0"/>
              <a:pathLst>
                <a:path w="294819" h="444386">
                  <a:moveTo>
                    <a:pt x="145538" y="0"/>
                  </a:moveTo>
                  <a:lnTo>
                    <a:pt x="145538" y="0"/>
                  </a:lnTo>
                  <a:lnTo>
                    <a:pt x="136624" y="14784"/>
                  </a:lnTo>
                  <a:lnTo>
                    <a:pt x="129150" y="59653"/>
                  </a:lnTo>
                  <a:lnTo>
                    <a:pt x="120781" y="100187"/>
                  </a:lnTo>
                  <a:lnTo>
                    <a:pt x="107931" y="143759"/>
                  </a:lnTo>
                  <a:lnTo>
                    <a:pt x="97353" y="180570"/>
                  </a:lnTo>
                  <a:lnTo>
                    <a:pt x="84420" y="223267"/>
                  </a:lnTo>
                  <a:lnTo>
                    <a:pt x="72252" y="265189"/>
                  </a:lnTo>
                  <a:lnTo>
                    <a:pt x="56956" y="309631"/>
                  </a:lnTo>
                  <a:lnTo>
                    <a:pt x="38436" y="357186"/>
                  </a:lnTo>
                  <a:lnTo>
                    <a:pt x="15923" y="400790"/>
                  </a:lnTo>
                  <a:lnTo>
                    <a:pt x="640" y="432626"/>
                  </a:lnTo>
                  <a:lnTo>
                    <a:pt x="0" y="436988"/>
                  </a:lnTo>
                  <a:lnTo>
                    <a:pt x="182" y="438434"/>
                  </a:lnTo>
                  <a:lnTo>
                    <a:pt x="657" y="439398"/>
                  </a:lnTo>
                  <a:lnTo>
                    <a:pt x="3952" y="442630"/>
                  </a:lnTo>
                  <a:lnTo>
                    <a:pt x="8763" y="442728"/>
                  </a:lnTo>
                  <a:lnTo>
                    <a:pt x="51693" y="438615"/>
                  </a:lnTo>
                  <a:lnTo>
                    <a:pt x="93581" y="436348"/>
                  </a:lnTo>
                  <a:lnTo>
                    <a:pt x="133008" y="437843"/>
                  </a:lnTo>
                  <a:lnTo>
                    <a:pt x="174565" y="440624"/>
                  </a:lnTo>
                  <a:lnTo>
                    <a:pt x="218312" y="443630"/>
                  </a:lnTo>
                  <a:lnTo>
                    <a:pt x="260707" y="444385"/>
                  </a:lnTo>
                  <a:lnTo>
                    <a:pt x="289130" y="444137"/>
                  </a:lnTo>
                  <a:lnTo>
                    <a:pt x="293788" y="442810"/>
                  </a:lnTo>
                  <a:lnTo>
                    <a:pt x="294818" y="442315"/>
                  </a:lnTo>
                  <a:lnTo>
                    <a:pt x="294763" y="4413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87">
              <a:extLst>
                <a:ext uri="{FF2B5EF4-FFF2-40B4-BE49-F238E27FC236}">
                  <a16:creationId xmlns:a16="http://schemas.microsoft.com/office/drawing/2014/main" xmlns="" id="{739D84AB-3B0C-48F9-9D89-E1BC42317B4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73575" y="3571875"/>
              <a:ext cx="5910" cy="228601"/>
            </a:xfrm>
            <a:custGeom>
              <a:avLst/>
              <a:gdLst/>
              <a:ahLst/>
              <a:cxnLst/>
              <a:rect l="0" t="0" r="0" b="0"/>
              <a:pathLst>
                <a:path w="5910" h="228601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3" y="3454"/>
                  </a:lnTo>
                  <a:lnTo>
                    <a:pt x="3044" y="10834"/>
                  </a:lnTo>
                  <a:lnTo>
                    <a:pt x="1586" y="24631"/>
                  </a:lnTo>
                  <a:lnTo>
                    <a:pt x="3147" y="68481"/>
                  </a:lnTo>
                  <a:lnTo>
                    <a:pt x="5906" y="114996"/>
                  </a:lnTo>
                  <a:lnTo>
                    <a:pt x="5909" y="155464"/>
                  </a:lnTo>
                  <a:lnTo>
                    <a:pt x="3604" y="197197"/>
                  </a:lnTo>
                  <a:lnTo>
                    <a:pt x="3175" y="2286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8">
              <a:extLst>
                <a:ext uri="{FF2B5EF4-FFF2-40B4-BE49-F238E27FC236}">
                  <a16:creationId xmlns:a16="http://schemas.microsoft.com/office/drawing/2014/main" xmlns="" id="{BEE8CA08-D7FF-4DF9-BCA7-95065F1984E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78375" y="32702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0"/>
                  </a:moveTo>
                  <a:lnTo>
                    <a:pt x="0" y="0"/>
                  </a:lnTo>
                  <a:lnTo>
                    <a:pt x="1685" y="3371"/>
                  </a:lnTo>
                  <a:lnTo>
                    <a:pt x="2535" y="4364"/>
                  </a:lnTo>
                  <a:lnTo>
                    <a:pt x="9149" y="7774"/>
                  </a:lnTo>
                  <a:lnTo>
                    <a:pt x="21740" y="12524"/>
                  </a:lnTo>
                  <a:lnTo>
                    <a:pt x="62533" y="12648"/>
                  </a:lnTo>
                  <a:lnTo>
                    <a:pt x="108017" y="10999"/>
                  </a:lnTo>
                  <a:lnTo>
                    <a:pt x="151921" y="10660"/>
                  </a:lnTo>
                  <a:lnTo>
                    <a:pt x="184150" y="127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SMARTInkShape-89">
              <a:extLst>
                <a:ext uri="{FF2B5EF4-FFF2-40B4-BE49-F238E27FC236}">
                  <a16:creationId xmlns:a16="http://schemas.microsoft.com/office/drawing/2014/main" xmlns="" id="{AE531C43-9094-45D2-A8FB-D40C6252EF5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753035" y="3260725"/>
              <a:ext cx="202295" cy="408560"/>
            </a:xfrm>
            <a:custGeom>
              <a:avLst/>
              <a:gdLst/>
              <a:ahLst/>
              <a:cxnLst/>
              <a:rect l="0" t="0" r="0" b="0"/>
              <a:pathLst>
                <a:path w="202295" h="408560">
                  <a:moveTo>
                    <a:pt x="25340" y="0"/>
                  </a:moveTo>
                  <a:lnTo>
                    <a:pt x="25340" y="0"/>
                  </a:lnTo>
                  <a:lnTo>
                    <a:pt x="27025" y="0"/>
                  </a:lnTo>
                  <a:lnTo>
                    <a:pt x="27522" y="353"/>
                  </a:lnTo>
                  <a:lnTo>
                    <a:pt x="27853" y="941"/>
                  </a:lnTo>
                  <a:lnTo>
                    <a:pt x="28221" y="3593"/>
                  </a:lnTo>
                  <a:lnTo>
                    <a:pt x="28512" y="24841"/>
                  </a:lnTo>
                  <a:lnTo>
                    <a:pt x="15069" y="64853"/>
                  </a:lnTo>
                  <a:lnTo>
                    <a:pt x="4573" y="109599"/>
                  </a:lnTo>
                  <a:lnTo>
                    <a:pt x="74" y="156883"/>
                  </a:lnTo>
                  <a:lnTo>
                    <a:pt x="0" y="162742"/>
                  </a:lnTo>
                  <a:lnTo>
                    <a:pt x="685" y="164939"/>
                  </a:lnTo>
                  <a:lnTo>
                    <a:pt x="3329" y="168321"/>
                  </a:lnTo>
                  <a:lnTo>
                    <a:pt x="5914" y="170059"/>
                  </a:lnTo>
                  <a:lnTo>
                    <a:pt x="8763" y="171175"/>
                  </a:lnTo>
                  <a:lnTo>
                    <a:pt x="10094" y="169447"/>
                  </a:lnTo>
                  <a:lnTo>
                    <a:pt x="10942" y="167997"/>
                  </a:lnTo>
                  <a:lnTo>
                    <a:pt x="40637" y="145094"/>
                  </a:lnTo>
                  <a:lnTo>
                    <a:pt x="58034" y="136532"/>
                  </a:lnTo>
                  <a:lnTo>
                    <a:pt x="70815" y="134293"/>
                  </a:lnTo>
                  <a:lnTo>
                    <a:pt x="80167" y="135315"/>
                  </a:lnTo>
                  <a:lnTo>
                    <a:pt x="89093" y="137852"/>
                  </a:lnTo>
                  <a:lnTo>
                    <a:pt x="132907" y="169744"/>
                  </a:lnTo>
                  <a:lnTo>
                    <a:pt x="150345" y="185526"/>
                  </a:lnTo>
                  <a:lnTo>
                    <a:pt x="175779" y="224391"/>
                  </a:lnTo>
                  <a:lnTo>
                    <a:pt x="195360" y="267104"/>
                  </a:lnTo>
                  <a:lnTo>
                    <a:pt x="202294" y="314722"/>
                  </a:lnTo>
                  <a:lnTo>
                    <a:pt x="199519" y="339098"/>
                  </a:lnTo>
                  <a:lnTo>
                    <a:pt x="192542" y="357452"/>
                  </a:lnTo>
                  <a:lnTo>
                    <a:pt x="158069" y="389854"/>
                  </a:lnTo>
                  <a:lnTo>
                    <a:pt x="125576" y="402387"/>
                  </a:lnTo>
                  <a:lnTo>
                    <a:pt x="84876" y="408559"/>
                  </a:lnTo>
                  <a:lnTo>
                    <a:pt x="52552" y="402333"/>
                  </a:lnTo>
                  <a:lnTo>
                    <a:pt x="45196" y="397302"/>
                  </a:lnTo>
                  <a:lnTo>
                    <a:pt x="36044" y="386536"/>
                  </a:lnTo>
                  <a:lnTo>
                    <a:pt x="28317" y="371941"/>
                  </a:lnTo>
                  <a:lnTo>
                    <a:pt x="26281" y="350845"/>
                  </a:lnTo>
                  <a:lnTo>
                    <a:pt x="28515" y="339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90">
              <a:extLst>
                <a:ext uri="{FF2B5EF4-FFF2-40B4-BE49-F238E27FC236}">
                  <a16:creationId xmlns:a16="http://schemas.microsoft.com/office/drawing/2014/main" xmlns="" id="{DA2C2289-92D6-4849-93E9-541D158C129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070475" y="3611349"/>
              <a:ext cx="161926" cy="8140"/>
            </a:xfrm>
            <a:custGeom>
              <a:avLst/>
              <a:gdLst/>
              <a:ahLst/>
              <a:cxnLst/>
              <a:rect l="0" t="0" r="0" b="0"/>
              <a:pathLst>
                <a:path w="161926" h="8140">
                  <a:moveTo>
                    <a:pt x="0" y="4976"/>
                  </a:moveTo>
                  <a:lnTo>
                    <a:pt x="0" y="4976"/>
                  </a:lnTo>
                  <a:lnTo>
                    <a:pt x="2734" y="7710"/>
                  </a:lnTo>
                  <a:lnTo>
                    <a:pt x="4730" y="8020"/>
                  </a:lnTo>
                  <a:lnTo>
                    <a:pt x="8941" y="8139"/>
                  </a:lnTo>
                  <a:lnTo>
                    <a:pt x="11038" y="6462"/>
                  </a:lnTo>
                  <a:lnTo>
                    <a:pt x="56959" y="0"/>
                  </a:lnTo>
                  <a:lnTo>
                    <a:pt x="101825" y="1219"/>
                  </a:lnTo>
                  <a:lnTo>
                    <a:pt x="147685" y="2131"/>
                  </a:lnTo>
                  <a:lnTo>
                    <a:pt x="161925" y="49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91">
              <a:extLst>
                <a:ext uri="{FF2B5EF4-FFF2-40B4-BE49-F238E27FC236}">
                  <a16:creationId xmlns:a16="http://schemas.microsoft.com/office/drawing/2014/main" xmlns="" id="{D6D85F2A-B09F-493F-9BD3-5A2723F7CEE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78450" y="3271688"/>
              <a:ext cx="161926" cy="386647"/>
            </a:xfrm>
            <a:custGeom>
              <a:avLst/>
              <a:gdLst/>
              <a:ahLst/>
              <a:cxnLst/>
              <a:rect l="0" t="0" r="0" b="0"/>
              <a:pathLst>
                <a:path w="161926" h="386647">
                  <a:moveTo>
                    <a:pt x="0" y="322412"/>
                  </a:moveTo>
                  <a:lnTo>
                    <a:pt x="0" y="322412"/>
                  </a:lnTo>
                  <a:lnTo>
                    <a:pt x="6415" y="322412"/>
                  </a:lnTo>
                  <a:lnTo>
                    <a:pt x="9084" y="321471"/>
                  </a:lnTo>
                  <a:lnTo>
                    <a:pt x="11986" y="319678"/>
                  </a:lnTo>
                  <a:lnTo>
                    <a:pt x="14174" y="319368"/>
                  </a:lnTo>
                  <a:lnTo>
                    <a:pt x="55909" y="275694"/>
                  </a:lnTo>
                  <a:lnTo>
                    <a:pt x="84342" y="231611"/>
                  </a:lnTo>
                  <a:lnTo>
                    <a:pt x="104880" y="187662"/>
                  </a:lnTo>
                  <a:lnTo>
                    <a:pt x="121442" y="143839"/>
                  </a:lnTo>
                  <a:lnTo>
                    <a:pt x="136277" y="101053"/>
                  </a:lnTo>
                  <a:lnTo>
                    <a:pt x="142841" y="79808"/>
                  </a:lnTo>
                  <a:lnTo>
                    <a:pt x="148303" y="34033"/>
                  </a:lnTo>
                  <a:lnTo>
                    <a:pt x="152347" y="0"/>
                  </a:lnTo>
                  <a:lnTo>
                    <a:pt x="152400" y="42319"/>
                  </a:lnTo>
                  <a:lnTo>
                    <a:pt x="152400" y="87153"/>
                  </a:lnTo>
                  <a:lnTo>
                    <a:pt x="152400" y="133840"/>
                  </a:lnTo>
                  <a:lnTo>
                    <a:pt x="152400" y="178413"/>
                  </a:lnTo>
                  <a:lnTo>
                    <a:pt x="152400" y="219188"/>
                  </a:lnTo>
                  <a:lnTo>
                    <a:pt x="151459" y="256801"/>
                  </a:lnTo>
                  <a:lnTo>
                    <a:pt x="149666" y="297496"/>
                  </a:lnTo>
                  <a:lnTo>
                    <a:pt x="152737" y="344457"/>
                  </a:lnTo>
                  <a:lnTo>
                    <a:pt x="157736" y="374495"/>
                  </a:lnTo>
                  <a:lnTo>
                    <a:pt x="161511" y="386646"/>
                  </a:lnTo>
                  <a:lnTo>
                    <a:pt x="161925" y="3859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92">
              <a:extLst>
                <a:ext uri="{FF2B5EF4-FFF2-40B4-BE49-F238E27FC236}">
                  <a16:creationId xmlns:a16="http://schemas.microsoft.com/office/drawing/2014/main" xmlns="" id="{5D755512-F1E3-496C-B243-1142CC6902E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639031" y="3276600"/>
              <a:ext cx="237729" cy="412751"/>
            </a:xfrm>
            <a:custGeom>
              <a:avLst/>
              <a:gdLst/>
              <a:ahLst/>
              <a:cxnLst/>
              <a:rect l="0" t="0" r="0" b="0"/>
              <a:pathLst>
                <a:path w="237729" h="412751">
                  <a:moveTo>
                    <a:pt x="15644" y="0"/>
                  </a:moveTo>
                  <a:lnTo>
                    <a:pt x="15644" y="0"/>
                  </a:lnTo>
                  <a:lnTo>
                    <a:pt x="6806" y="4419"/>
                  </a:lnTo>
                  <a:lnTo>
                    <a:pt x="3720" y="7374"/>
                  </a:lnTo>
                  <a:lnTo>
                    <a:pt x="1525" y="10685"/>
                  </a:lnTo>
                  <a:lnTo>
                    <a:pt x="0" y="15122"/>
                  </a:lnTo>
                  <a:lnTo>
                    <a:pt x="21248" y="32848"/>
                  </a:lnTo>
                  <a:lnTo>
                    <a:pt x="60696" y="44328"/>
                  </a:lnTo>
                  <a:lnTo>
                    <a:pt x="103199" y="49849"/>
                  </a:lnTo>
                  <a:lnTo>
                    <a:pt x="149301" y="48493"/>
                  </a:lnTo>
                  <a:lnTo>
                    <a:pt x="194651" y="44222"/>
                  </a:lnTo>
                  <a:lnTo>
                    <a:pt x="223022" y="37028"/>
                  </a:lnTo>
                  <a:lnTo>
                    <a:pt x="227874" y="33038"/>
                  </a:lnTo>
                  <a:lnTo>
                    <a:pt x="233367" y="26908"/>
                  </a:lnTo>
                  <a:lnTo>
                    <a:pt x="235059" y="26071"/>
                  </a:lnTo>
                  <a:lnTo>
                    <a:pt x="236004" y="25847"/>
                  </a:lnTo>
                  <a:lnTo>
                    <a:pt x="236634" y="25345"/>
                  </a:lnTo>
                  <a:lnTo>
                    <a:pt x="237728" y="22706"/>
                  </a:lnTo>
                  <a:lnTo>
                    <a:pt x="233497" y="29219"/>
                  </a:lnTo>
                  <a:lnTo>
                    <a:pt x="221059" y="71532"/>
                  </a:lnTo>
                  <a:lnTo>
                    <a:pt x="209152" y="111717"/>
                  </a:lnTo>
                  <a:lnTo>
                    <a:pt x="192094" y="154577"/>
                  </a:lnTo>
                  <a:lnTo>
                    <a:pt x="175915" y="195921"/>
                  </a:lnTo>
                  <a:lnTo>
                    <a:pt x="162408" y="241348"/>
                  </a:lnTo>
                  <a:lnTo>
                    <a:pt x="151670" y="283787"/>
                  </a:lnTo>
                  <a:lnTo>
                    <a:pt x="142754" y="321960"/>
                  </a:lnTo>
                  <a:lnTo>
                    <a:pt x="134963" y="363975"/>
                  </a:lnTo>
                  <a:lnTo>
                    <a:pt x="129934" y="408019"/>
                  </a:lnTo>
                  <a:lnTo>
                    <a:pt x="129231" y="409596"/>
                  </a:lnTo>
                  <a:lnTo>
                    <a:pt x="126769" y="4127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93">
              <a:extLst>
                <a:ext uri="{FF2B5EF4-FFF2-40B4-BE49-F238E27FC236}">
                  <a16:creationId xmlns:a16="http://schemas.microsoft.com/office/drawing/2014/main" xmlns="" id="{72637F71-72F7-46CB-99A9-F38627E4415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02300" y="3511550"/>
              <a:ext cx="215901" cy="11091"/>
            </a:xfrm>
            <a:custGeom>
              <a:avLst/>
              <a:gdLst/>
              <a:ahLst/>
              <a:cxnLst/>
              <a:rect l="0" t="0" r="0" b="0"/>
              <a:pathLst>
                <a:path w="215901" h="11091">
                  <a:moveTo>
                    <a:pt x="0" y="3175"/>
                  </a:moveTo>
                  <a:lnTo>
                    <a:pt x="0" y="3175"/>
                  </a:lnTo>
                  <a:lnTo>
                    <a:pt x="0" y="4861"/>
                  </a:lnTo>
                  <a:lnTo>
                    <a:pt x="941" y="6629"/>
                  </a:lnTo>
                  <a:lnTo>
                    <a:pt x="1685" y="7594"/>
                  </a:lnTo>
                  <a:lnTo>
                    <a:pt x="3454" y="8667"/>
                  </a:lnTo>
                  <a:lnTo>
                    <a:pt x="6181" y="9475"/>
                  </a:lnTo>
                  <a:lnTo>
                    <a:pt x="53752" y="11090"/>
                  </a:lnTo>
                  <a:lnTo>
                    <a:pt x="97181" y="9378"/>
                  </a:lnTo>
                  <a:lnTo>
                    <a:pt x="139510" y="5133"/>
                  </a:lnTo>
                  <a:lnTo>
                    <a:pt x="182192" y="1380"/>
                  </a:lnTo>
                  <a:lnTo>
                    <a:pt x="2159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119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2186368" y="5011580"/>
            <a:ext cx="9420692" cy="1449225"/>
          </a:xfrm>
          <a:prstGeom prst="rect">
            <a:avLst/>
          </a:prstGeom>
        </p:spPr>
      </p:pic>
      <p:grpSp>
        <p:nvGrpSpPr>
          <p:cNvPr id="80" name="Groupe 79">
            <a:extLst>
              <a:ext uri="{FF2B5EF4-FFF2-40B4-BE49-F238E27FC236}">
                <a16:creationId xmlns:a16="http://schemas.microsoft.com/office/drawing/2014/main" xmlns="" id="{1F4A0486-C86D-49F1-9AA2-C1800FBFE1D8}"/>
              </a:ext>
            </a:extLst>
          </p:cNvPr>
          <p:cNvGrpSpPr/>
          <p:nvPr/>
        </p:nvGrpSpPr>
        <p:grpSpPr>
          <a:xfrm>
            <a:off x="583661" y="2462346"/>
            <a:ext cx="719331" cy="739302"/>
            <a:chOff x="583661" y="2462346"/>
            <a:chExt cx="719331" cy="7393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D9E5A828-8026-45F0-93C6-CA8F011C2E57}"/>
                </a:ext>
              </a:extLst>
            </p:cNvPr>
            <p:cNvSpPr/>
            <p:nvPr/>
          </p:nvSpPr>
          <p:spPr>
            <a:xfrm>
              <a:off x="583661" y="2462346"/>
              <a:ext cx="719331" cy="7393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D6F38CD5-6E48-4BEA-AB47-C931BBDBCA6C}"/>
                </a:ext>
              </a:extLst>
            </p:cNvPr>
            <p:cNvGrpSpPr/>
            <p:nvPr/>
          </p:nvGrpSpPr>
          <p:grpSpPr>
            <a:xfrm>
              <a:off x="646791" y="2630076"/>
              <a:ext cx="575613" cy="403841"/>
              <a:chOff x="752730" y="2797807"/>
              <a:chExt cx="1726227" cy="1259145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xmlns="" id="{755B51E2-1ABD-4927-8619-341226AB7A67}"/>
                  </a:ext>
                </a:extLst>
              </p:cNvPr>
              <p:cNvSpPr/>
              <p:nvPr/>
            </p:nvSpPr>
            <p:spPr>
              <a:xfrm>
                <a:off x="752730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xmlns="" id="{509C37CA-0CE3-4BC6-9266-DA40828E0D60}"/>
                  </a:ext>
                </a:extLst>
              </p:cNvPr>
              <p:cNvSpPr/>
              <p:nvPr/>
            </p:nvSpPr>
            <p:spPr>
              <a:xfrm>
                <a:off x="2093551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xmlns="" id="{BDC415B9-A14D-4115-B876-20E1F337E068}"/>
                  </a:ext>
                </a:extLst>
              </p:cNvPr>
              <p:cNvSpPr/>
              <p:nvPr/>
            </p:nvSpPr>
            <p:spPr>
              <a:xfrm>
                <a:off x="1430189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xmlns="" id="{C1C2894C-E645-47F4-963C-7AFB157C297B}"/>
                  </a:ext>
                </a:extLst>
              </p:cNvPr>
              <p:cNvSpPr/>
              <p:nvPr/>
            </p:nvSpPr>
            <p:spPr>
              <a:xfrm>
                <a:off x="203974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xmlns="" id="{C5CEA2BB-A0A0-4E1F-8BE9-27980419F00A}"/>
                  </a:ext>
                </a:extLst>
              </p:cNvPr>
              <p:cNvSpPr/>
              <p:nvPr/>
            </p:nvSpPr>
            <p:spPr>
              <a:xfrm>
                <a:off x="140005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xmlns="" id="{34658FA5-A703-4FBB-94A3-D6989A105CCF}"/>
                  </a:ext>
                </a:extLst>
              </p:cNvPr>
              <p:cNvSpPr/>
              <p:nvPr/>
            </p:nvSpPr>
            <p:spPr>
              <a:xfrm>
                <a:off x="752730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xmlns="" id="{77458F1A-E99D-426E-8494-86C4DE1506C1}"/>
              </a:ext>
            </a:extLst>
          </p:cNvPr>
          <p:cNvGrpSpPr/>
          <p:nvPr/>
        </p:nvGrpSpPr>
        <p:grpSpPr>
          <a:xfrm>
            <a:off x="1543666" y="2462346"/>
            <a:ext cx="719331" cy="739302"/>
            <a:chOff x="583661" y="2462346"/>
            <a:chExt cx="719331" cy="7393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389C06C6-DA60-46D3-B33E-BCB12DD18E02}"/>
                </a:ext>
              </a:extLst>
            </p:cNvPr>
            <p:cNvSpPr/>
            <p:nvPr/>
          </p:nvSpPr>
          <p:spPr>
            <a:xfrm>
              <a:off x="583661" y="2462346"/>
              <a:ext cx="719331" cy="73930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xmlns="" id="{BB6A5A2C-B105-4E64-8375-26DAC6F31F6C}"/>
                </a:ext>
              </a:extLst>
            </p:cNvPr>
            <p:cNvGrpSpPr/>
            <p:nvPr/>
          </p:nvGrpSpPr>
          <p:grpSpPr>
            <a:xfrm>
              <a:off x="646791" y="2630076"/>
              <a:ext cx="575613" cy="403841"/>
              <a:chOff x="752730" y="2797807"/>
              <a:chExt cx="1726227" cy="1259145"/>
            </a:xfrm>
          </p:grpSpPr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xmlns="" id="{2787B9FA-9712-4DB3-87F6-08AB25D07EBA}"/>
                  </a:ext>
                </a:extLst>
              </p:cNvPr>
              <p:cNvSpPr/>
              <p:nvPr/>
            </p:nvSpPr>
            <p:spPr>
              <a:xfrm>
                <a:off x="752730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xmlns="" id="{9CE9DBE9-3E3F-407C-A2BF-B0466CEE845A}"/>
                  </a:ext>
                </a:extLst>
              </p:cNvPr>
              <p:cNvSpPr/>
              <p:nvPr/>
            </p:nvSpPr>
            <p:spPr>
              <a:xfrm>
                <a:off x="2093551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Ellipse 85">
                <a:extLst>
                  <a:ext uri="{FF2B5EF4-FFF2-40B4-BE49-F238E27FC236}">
                    <a16:creationId xmlns:a16="http://schemas.microsoft.com/office/drawing/2014/main" xmlns="" id="{25D76DAC-B535-4822-9CC8-350921FAC54C}"/>
                  </a:ext>
                </a:extLst>
              </p:cNvPr>
              <p:cNvSpPr/>
              <p:nvPr/>
            </p:nvSpPr>
            <p:spPr>
              <a:xfrm>
                <a:off x="1430189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Ellipse 86">
                <a:extLst>
                  <a:ext uri="{FF2B5EF4-FFF2-40B4-BE49-F238E27FC236}">
                    <a16:creationId xmlns:a16="http://schemas.microsoft.com/office/drawing/2014/main" xmlns="" id="{FDAB1316-263E-4191-AF73-4448E4A6940C}"/>
                  </a:ext>
                </a:extLst>
              </p:cNvPr>
              <p:cNvSpPr/>
              <p:nvPr/>
            </p:nvSpPr>
            <p:spPr>
              <a:xfrm>
                <a:off x="203974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>
                <a:extLst>
                  <a:ext uri="{FF2B5EF4-FFF2-40B4-BE49-F238E27FC236}">
                    <a16:creationId xmlns:a16="http://schemas.microsoft.com/office/drawing/2014/main" xmlns="" id="{D051208F-E914-4D45-9869-3022E6185A7E}"/>
                  </a:ext>
                </a:extLst>
              </p:cNvPr>
              <p:cNvSpPr/>
              <p:nvPr/>
            </p:nvSpPr>
            <p:spPr>
              <a:xfrm>
                <a:off x="140005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xmlns="" id="{694CE481-54B7-486F-95EB-EF8321981A93}"/>
                  </a:ext>
                </a:extLst>
              </p:cNvPr>
              <p:cNvSpPr/>
              <p:nvPr/>
            </p:nvSpPr>
            <p:spPr>
              <a:xfrm>
                <a:off x="752730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xmlns="" id="{B0D5942D-A32F-43F8-82AF-B63AE9B84A42}"/>
              </a:ext>
            </a:extLst>
          </p:cNvPr>
          <p:cNvGrpSpPr/>
          <p:nvPr/>
        </p:nvGrpSpPr>
        <p:grpSpPr>
          <a:xfrm>
            <a:off x="2502419" y="2462346"/>
            <a:ext cx="719331" cy="739302"/>
            <a:chOff x="583661" y="2462346"/>
            <a:chExt cx="719331" cy="73930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67B01A23-8C3D-4B40-89CB-9AACBA18CD4F}"/>
                </a:ext>
              </a:extLst>
            </p:cNvPr>
            <p:cNvSpPr/>
            <p:nvPr/>
          </p:nvSpPr>
          <p:spPr>
            <a:xfrm>
              <a:off x="583661" y="2462346"/>
              <a:ext cx="719331" cy="73930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xmlns="" id="{7CA01916-1827-4B9E-9860-26C23E4B7BA5}"/>
                </a:ext>
              </a:extLst>
            </p:cNvPr>
            <p:cNvGrpSpPr/>
            <p:nvPr/>
          </p:nvGrpSpPr>
          <p:grpSpPr>
            <a:xfrm>
              <a:off x="646791" y="2630076"/>
              <a:ext cx="575613" cy="403841"/>
              <a:chOff x="752730" y="2797807"/>
              <a:chExt cx="1726227" cy="1259145"/>
            </a:xfrm>
          </p:grpSpPr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xmlns="" id="{44346B58-E411-4291-AC60-7383C96D218F}"/>
                  </a:ext>
                </a:extLst>
              </p:cNvPr>
              <p:cNvSpPr/>
              <p:nvPr/>
            </p:nvSpPr>
            <p:spPr>
              <a:xfrm>
                <a:off x="752730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xmlns="" id="{F7CC1C18-84CF-40FE-BCAE-5A8442D941C3}"/>
                  </a:ext>
                </a:extLst>
              </p:cNvPr>
              <p:cNvSpPr/>
              <p:nvPr/>
            </p:nvSpPr>
            <p:spPr>
              <a:xfrm>
                <a:off x="2093551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xmlns="" id="{07157B19-DF91-4BC7-AEDB-76B836358A53}"/>
                  </a:ext>
                </a:extLst>
              </p:cNvPr>
              <p:cNvSpPr/>
              <p:nvPr/>
            </p:nvSpPr>
            <p:spPr>
              <a:xfrm>
                <a:off x="1430189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6" name="Ellipse 95">
                <a:extLst>
                  <a:ext uri="{FF2B5EF4-FFF2-40B4-BE49-F238E27FC236}">
                    <a16:creationId xmlns:a16="http://schemas.microsoft.com/office/drawing/2014/main" xmlns="" id="{67F7AC84-7033-488C-B783-259027DD915F}"/>
                  </a:ext>
                </a:extLst>
              </p:cNvPr>
              <p:cNvSpPr/>
              <p:nvPr/>
            </p:nvSpPr>
            <p:spPr>
              <a:xfrm>
                <a:off x="203974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7" name="Ellipse 96">
                <a:extLst>
                  <a:ext uri="{FF2B5EF4-FFF2-40B4-BE49-F238E27FC236}">
                    <a16:creationId xmlns:a16="http://schemas.microsoft.com/office/drawing/2014/main" xmlns="" id="{A2C593BE-A482-46AC-8857-40ED224302C8}"/>
                  </a:ext>
                </a:extLst>
              </p:cNvPr>
              <p:cNvSpPr/>
              <p:nvPr/>
            </p:nvSpPr>
            <p:spPr>
              <a:xfrm>
                <a:off x="140005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xmlns="" id="{6254219C-1BFA-4674-8B5A-C998706D65F4}"/>
                  </a:ext>
                </a:extLst>
              </p:cNvPr>
              <p:cNvSpPr/>
              <p:nvPr/>
            </p:nvSpPr>
            <p:spPr>
              <a:xfrm>
                <a:off x="752730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xmlns="" id="{D2200253-8B5D-4BD4-9473-B9D2D4A9BF95}"/>
              </a:ext>
            </a:extLst>
          </p:cNvPr>
          <p:cNvGrpSpPr/>
          <p:nvPr/>
        </p:nvGrpSpPr>
        <p:grpSpPr>
          <a:xfrm>
            <a:off x="3385971" y="2462346"/>
            <a:ext cx="719331" cy="739302"/>
            <a:chOff x="583661" y="2462346"/>
            <a:chExt cx="719331" cy="73930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88924024-5C02-4D79-B08F-E3DBB2A54A67}"/>
                </a:ext>
              </a:extLst>
            </p:cNvPr>
            <p:cNvSpPr/>
            <p:nvPr/>
          </p:nvSpPr>
          <p:spPr>
            <a:xfrm>
              <a:off x="583661" y="2462346"/>
              <a:ext cx="719331" cy="739302"/>
            </a:xfrm>
            <a:prstGeom prst="rect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xmlns="" id="{9B3AE898-B82F-4807-AE10-3B210AD1DD5C}"/>
                </a:ext>
              </a:extLst>
            </p:cNvPr>
            <p:cNvGrpSpPr/>
            <p:nvPr/>
          </p:nvGrpSpPr>
          <p:grpSpPr>
            <a:xfrm>
              <a:off x="646791" y="2630076"/>
              <a:ext cx="575613" cy="403841"/>
              <a:chOff x="752730" y="2797807"/>
              <a:chExt cx="1726227" cy="1259145"/>
            </a:xfrm>
          </p:grpSpPr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xmlns="" id="{8541E3AD-CE8F-41B9-B9B7-30A66F71481B}"/>
                  </a:ext>
                </a:extLst>
              </p:cNvPr>
              <p:cNvSpPr/>
              <p:nvPr/>
            </p:nvSpPr>
            <p:spPr>
              <a:xfrm>
                <a:off x="752730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xmlns="" id="{6884C53F-F14D-4624-BB5E-84F0FD6E43D5}"/>
                  </a:ext>
                </a:extLst>
              </p:cNvPr>
              <p:cNvSpPr/>
              <p:nvPr/>
            </p:nvSpPr>
            <p:spPr>
              <a:xfrm>
                <a:off x="2093551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xmlns="" id="{54DA07B7-873A-4E22-9C2F-0F4FF781A246}"/>
                  </a:ext>
                </a:extLst>
              </p:cNvPr>
              <p:cNvSpPr/>
              <p:nvPr/>
            </p:nvSpPr>
            <p:spPr>
              <a:xfrm>
                <a:off x="1430189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xmlns="" id="{FD5479F4-CF8A-4899-A304-E60C7B5A818F}"/>
                  </a:ext>
                </a:extLst>
              </p:cNvPr>
              <p:cNvSpPr/>
              <p:nvPr/>
            </p:nvSpPr>
            <p:spPr>
              <a:xfrm>
                <a:off x="203974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xmlns="" id="{4AD175D1-0EF2-4F74-A9D5-2DB3EB8029C5}"/>
                  </a:ext>
                </a:extLst>
              </p:cNvPr>
              <p:cNvSpPr/>
              <p:nvPr/>
            </p:nvSpPr>
            <p:spPr>
              <a:xfrm>
                <a:off x="140005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xmlns="" id="{8A9CE9F5-E318-4C43-836B-748A40B1BCA7}"/>
                  </a:ext>
                </a:extLst>
              </p:cNvPr>
              <p:cNvSpPr/>
              <p:nvPr/>
            </p:nvSpPr>
            <p:spPr>
              <a:xfrm>
                <a:off x="752730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F422B140-52F3-416B-98F6-C30EE570BB9E}"/>
              </a:ext>
            </a:extLst>
          </p:cNvPr>
          <p:cNvGrpSpPr/>
          <p:nvPr/>
        </p:nvGrpSpPr>
        <p:grpSpPr>
          <a:xfrm>
            <a:off x="4267433" y="2462346"/>
            <a:ext cx="719331" cy="739302"/>
            <a:chOff x="583661" y="2462346"/>
            <a:chExt cx="719331" cy="73930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B6EE2211-7E9B-45A6-897A-AD270DCF0F02}"/>
                </a:ext>
              </a:extLst>
            </p:cNvPr>
            <p:cNvSpPr/>
            <p:nvPr/>
          </p:nvSpPr>
          <p:spPr>
            <a:xfrm>
              <a:off x="583661" y="2462346"/>
              <a:ext cx="719331" cy="7393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xmlns="" id="{4955D7E0-0969-4EA1-82D9-855698CDD1B5}"/>
                </a:ext>
              </a:extLst>
            </p:cNvPr>
            <p:cNvGrpSpPr/>
            <p:nvPr/>
          </p:nvGrpSpPr>
          <p:grpSpPr>
            <a:xfrm>
              <a:off x="646791" y="2630076"/>
              <a:ext cx="575613" cy="403841"/>
              <a:chOff x="752730" y="2797807"/>
              <a:chExt cx="1726227" cy="1259145"/>
            </a:xfrm>
          </p:grpSpPr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xmlns="" id="{2A55E70D-9B33-48D5-8AA1-257FECDAF174}"/>
                  </a:ext>
                </a:extLst>
              </p:cNvPr>
              <p:cNvSpPr/>
              <p:nvPr/>
            </p:nvSpPr>
            <p:spPr>
              <a:xfrm>
                <a:off x="752730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xmlns="" id="{F2D861A3-EC97-4B17-8D35-77AFF2C507D9}"/>
                  </a:ext>
                </a:extLst>
              </p:cNvPr>
              <p:cNvSpPr/>
              <p:nvPr/>
            </p:nvSpPr>
            <p:spPr>
              <a:xfrm>
                <a:off x="2093551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xmlns="" id="{AC371E52-888F-4301-84A4-D268B4F01E9D}"/>
                  </a:ext>
                </a:extLst>
              </p:cNvPr>
              <p:cNvSpPr/>
              <p:nvPr/>
            </p:nvSpPr>
            <p:spPr>
              <a:xfrm>
                <a:off x="1430189" y="2797807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xmlns="" id="{3432AC98-3E83-4A1C-A372-A216B6EFC210}"/>
                  </a:ext>
                </a:extLst>
              </p:cNvPr>
              <p:cNvSpPr/>
              <p:nvPr/>
            </p:nvSpPr>
            <p:spPr>
              <a:xfrm>
                <a:off x="203974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xmlns="" id="{14E5A2EB-51A2-4C80-B086-9EEA94E988EE}"/>
                  </a:ext>
                </a:extLst>
              </p:cNvPr>
              <p:cNvSpPr/>
              <p:nvPr/>
            </p:nvSpPr>
            <p:spPr>
              <a:xfrm>
                <a:off x="1400051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Ellipse 115">
                <a:extLst>
                  <a:ext uri="{FF2B5EF4-FFF2-40B4-BE49-F238E27FC236}">
                    <a16:creationId xmlns:a16="http://schemas.microsoft.com/office/drawing/2014/main" xmlns="" id="{01D36F13-8F08-49B8-9FD3-4A6713061A93}"/>
                  </a:ext>
                </a:extLst>
              </p:cNvPr>
              <p:cNvSpPr/>
              <p:nvPr/>
            </p:nvSpPr>
            <p:spPr>
              <a:xfrm>
                <a:off x="752730" y="3667846"/>
                <a:ext cx="385406" cy="3891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6" name="ZoneTexte 125">
            <a:extLst>
              <a:ext uri="{FF2B5EF4-FFF2-40B4-BE49-F238E27FC236}">
                <a16:creationId xmlns:a16="http://schemas.microsoft.com/office/drawing/2014/main" xmlns="" id="{14866DB0-22C4-4862-A207-CE90F186F8CE}"/>
              </a:ext>
            </a:extLst>
          </p:cNvPr>
          <p:cNvSpPr txBox="1"/>
          <p:nvPr/>
        </p:nvSpPr>
        <p:spPr>
          <a:xfrm>
            <a:off x="470811" y="3429000"/>
            <a:ext cx="5453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  6   +   6   +   6  +   6   +  6  =</a:t>
            </a:r>
          </a:p>
          <a:p>
            <a:r>
              <a:rPr lang="fr-FR" sz="3200" dirty="0"/>
              <a:t>       12       +      12    </a:t>
            </a:r>
            <a:r>
              <a:rPr lang="fr-FR" sz="3600" dirty="0"/>
              <a:t>  </a:t>
            </a:r>
            <a:r>
              <a:rPr lang="fr-FR" sz="3200" dirty="0"/>
              <a:t> +  6  =</a:t>
            </a:r>
          </a:p>
          <a:p>
            <a:r>
              <a:rPr lang="fr-FR" sz="3200" dirty="0"/>
              <a:t>                 24                 +  6  =  30</a:t>
            </a:r>
          </a:p>
        </p:txBody>
      </p:sp>
      <p:sp>
        <p:nvSpPr>
          <p:cNvPr id="128" name="Arc 127">
            <a:extLst>
              <a:ext uri="{FF2B5EF4-FFF2-40B4-BE49-F238E27FC236}">
                <a16:creationId xmlns:a16="http://schemas.microsoft.com/office/drawing/2014/main" xmlns="" id="{B362D01C-88F9-4F29-99A8-491883EC3E43}"/>
              </a:ext>
            </a:extLst>
          </p:cNvPr>
          <p:cNvSpPr/>
          <p:nvPr/>
        </p:nvSpPr>
        <p:spPr>
          <a:xfrm rot="5400000">
            <a:off x="2189287" y="3310067"/>
            <a:ext cx="245483" cy="2274144"/>
          </a:xfrm>
          <a:prstGeom prst="arc">
            <a:avLst>
              <a:gd name="adj1" fmla="val 16196603"/>
              <a:gd name="adj2" fmla="val 541724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Arc 128">
            <a:extLst>
              <a:ext uri="{FF2B5EF4-FFF2-40B4-BE49-F238E27FC236}">
                <a16:creationId xmlns:a16="http://schemas.microsoft.com/office/drawing/2014/main" xmlns="" id="{C3CEA40F-0B05-45AD-B20D-19765733966D}"/>
              </a:ext>
            </a:extLst>
          </p:cNvPr>
          <p:cNvSpPr/>
          <p:nvPr/>
        </p:nvSpPr>
        <p:spPr>
          <a:xfrm rot="5400000">
            <a:off x="3149568" y="3305665"/>
            <a:ext cx="245483" cy="1104800"/>
          </a:xfrm>
          <a:prstGeom prst="arc">
            <a:avLst>
              <a:gd name="adj1" fmla="val 16342106"/>
              <a:gd name="adj2" fmla="val 52874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xmlns="" id="{84626F8D-009B-49F1-B80E-9708237F83B1}"/>
              </a:ext>
            </a:extLst>
          </p:cNvPr>
          <p:cNvSpPr/>
          <p:nvPr/>
        </p:nvSpPr>
        <p:spPr>
          <a:xfrm rot="5400000">
            <a:off x="1295807" y="3323379"/>
            <a:ext cx="245483" cy="1104800"/>
          </a:xfrm>
          <a:prstGeom prst="arc">
            <a:avLst>
              <a:gd name="adj1" fmla="val 16224984"/>
              <a:gd name="adj2" fmla="val 534866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xmlns="" id="{E9884E7E-E9F8-410B-9DB3-07AD9D5C758E}"/>
              </a:ext>
            </a:extLst>
          </p:cNvPr>
          <p:cNvSpPr txBox="1"/>
          <p:nvPr/>
        </p:nvSpPr>
        <p:spPr>
          <a:xfrm>
            <a:off x="3247923" y="5321332"/>
            <a:ext cx="8150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</a:rPr>
              <a:t> Iris a marqué trente points.</a:t>
            </a:r>
          </a:p>
        </p:txBody>
      </p:sp>
      <p:sp>
        <p:nvSpPr>
          <p:cNvPr id="177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Situation d’hier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470812" y="694177"/>
            <a:ext cx="1125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Iris joue aux dés. Elle lance cinq dés. </a:t>
            </a:r>
          </a:p>
          <a:p>
            <a:r>
              <a:rPr lang="fr-FR" sz="2800" dirty="0"/>
              <a:t>Tous les dés tombent sur le     .</a:t>
            </a:r>
          </a:p>
          <a:p>
            <a:r>
              <a:rPr lang="fr-FR" sz="2800" b="1" dirty="0"/>
              <a:t>Combien Iris marque-t-elle de points ?</a:t>
            </a:r>
          </a:p>
        </p:txBody>
      </p:sp>
      <p:grpSp>
        <p:nvGrpSpPr>
          <p:cNvPr id="179" name="Groupe 178">
            <a:extLst>
              <a:ext uri="{FF2B5EF4-FFF2-40B4-BE49-F238E27FC236}">
                <a16:creationId xmlns:a16="http://schemas.microsoft.com/office/drawing/2014/main" xmlns="" id="{DB716C54-9A0A-4AA1-B6DD-3A4D9F3EBC44}"/>
              </a:ext>
            </a:extLst>
          </p:cNvPr>
          <p:cNvGrpSpPr/>
          <p:nvPr/>
        </p:nvGrpSpPr>
        <p:grpSpPr>
          <a:xfrm>
            <a:off x="1174957" y="76436"/>
            <a:ext cx="9692017" cy="641518"/>
            <a:chOff x="1092179" y="84507"/>
            <a:chExt cx="9692017" cy="641518"/>
          </a:xfrm>
        </p:grpSpPr>
        <p:grpSp>
          <p:nvGrpSpPr>
            <p:cNvPr id="180" name="Groupe 179">
              <a:extLst>
                <a:ext uri="{FF2B5EF4-FFF2-40B4-BE49-F238E27FC236}">
                  <a16:creationId xmlns:a16="http://schemas.microsoft.com/office/drawing/2014/main" xmlns="" id="{0CC2FB6E-46F6-4BC6-A902-325316625C86}"/>
                </a:ext>
              </a:extLst>
            </p:cNvPr>
            <p:cNvGrpSpPr/>
            <p:nvPr/>
          </p:nvGrpSpPr>
          <p:grpSpPr>
            <a:xfrm>
              <a:off x="1092179" y="200144"/>
              <a:ext cx="425505" cy="431067"/>
              <a:chOff x="1524887" y="2806043"/>
              <a:chExt cx="2551002" cy="2375424"/>
            </a:xfrm>
          </p:grpSpPr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xmlns="" id="{1BE77BDF-37DE-4D82-BFFF-832FDE31028A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Ellipse 224">
                <a:extLst>
                  <a:ext uri="{FF2B5EF4-FFF2-40B4-BE49-F238E27FC236}">
                    <a16:creationId xmlns:a16="http://schemas.microsoft.com/office/drawing/2014/main" xmlns="" id="{649C82B6-F323-4959-B042-A34BA682BB90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6" name="Ellipse 225">
                <a:extLst>
                  <a:ext uri="{FF2B5EF4-FFF2-40B4-BE49-F238E27FC236}">
                    <a16:creationId xmlns:a16="http://schemas.microsoft.com/office/drawing/2014/main" xmlns="" id="{3D3F1FDA-1D63-4A59-B6E0-1D83E9425D2E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Ellipse 226">
                <a:extLst>
                  <a:ext uri="{FF2B5EF4-FFF2-40B4-BE49-F238E27FC236}">
                    <a16:creationId xmlns:a16="http://schemas.microsoft.com/office/drawing/2014/main" xmlns="" id="{D4F383F4-40D5-4170-B404-59B55DA6FB61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8" name="Ellipse 227">
                <a:extLst>
                  <a:ext uri="{FF2B5EF4-FFF2-40B4-BE49-F238E27FC236}">
                    <a16:creationId xmlns:a16="http://schemas.microsoft.com/office/drawing/2014/main" xmlns="" id="{49B03DD9-8119-4263-94F8-A758A600AA74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9" name="Ellipse 228">
                <a:extLst>
                  <a:ext uri="{FF2B5EF4-FFF2-40B4-BE49-F238E27FC236}">
                    <a16:creationId xmlns:a16="http://schemas.microsoft.com/office/drawing/2014/main" xmlns="" id="{A96B7956-6144-4E18-998A-E11A70B5252C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0" name="Ellipse 229">
                <a:extLst>
                  <a:ext uri="{FF2B5EF4-FFF2-40B4-BE49-F238E27FC236}">
                    <a16:creationId xmlns:a16="http://schemas.microsoft.com/office/drawing/2014/main" xmlns="" id="{02614695-98B8-4B08-BA0A-1C9526EBBBE3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1" name="Groupe 180">
              <a:extLst>
                <a:ext uri="{FF2B5EF4-FFF2-40B4-BE49-F238E27FC236}">
                  <a16:creationId xmlns:a16="http://schemas.microsoft.com/office/drawing/2014/main" xmlns="" id="{9356CEDB-A923-43BC-A0D5-DF90C037C5E3}"/>
                </a:ext>
              </a:extLst>
            </p:cNvPr>
            <p:cNvGrpSpPr/>
            <p:nvPr/>
          </p:nvGrpSpPr>
          <p:grpSpPr>
            <a:xfrm rot="6409173">
              <a:off x="8499859" y="113003"/>
              <a:ext cx="431041" cy="441473"/>
              <a:chOff x="4451503" y="2330125"/>
              <a:chExt cx="2298971" cy="2375424"/>
            </a:xfrm>
          </p:grpSpPr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xmlns="" id="{1E8CEC22-D31B-4C7A-A128-D2E4997415BD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7" name="Ellipse 216">
                <a:extLst>
                  <a:ext uri="{FF2B5EF4-FFF2-40B4-BE49-F238E27FC236}">
                    <a16:creationId xmlns:a16="http://schemas.microsoft.com/office/drawing/2014/main" xmlns="" id="{0DAC4AA9-94F4-4FC4-A18F-1C7B9F1F4E0B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8" name="Ellipse 217">
                <a:extLst>
                  <a:ext uri="{FF2B5EF4-FFF2-40B4-BE49-F238E27FC236}">
                    <a16:creationId xmlns:a16="http://schemas.microsoft.com/office/drawing/2014/main" xmlns="" id="{166A80EF-3A12-404B-99FB-E74891800B7F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9" name="Ellipse 218">
                <a:extLst>
                  <a:ext uri="{FF2B5EF4-FFF2-40B4-BE49-F238E27FC236}">
                    <a16:creationId xmlns:a16="http://schemas.microsoft.com/office/drawing/2014/main" xmlns="" id="{72B768B4-7899-4F9A-8F55-3F6AC17523A6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20" name="Ellipse 219">
                <a:extLst>
                  <a:ext uri="{FF2B5EF4-FFF2-40B4-BE49-F238E27FC236}">
                    <a16:creationId xmlns:a16="http://schemas.microsoft.com/office/drawing/2014/main" xmlns="" id="{E752969D-2F3C-4B7A-BA8B-8A65B8ACD180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1" name="Ellipse 220">
                <a:extLst>
                  <a:ext uri="{FF2B5EF4-FFF2-40B4-BE49-F238E27FC236}">
                    <a16:creationId xmlns:a16="http://schemas.microsoft.com/office/drawing/2014/main" xmlns="" id="{64075A1D-672F-4850-9A7C-B2E8E80DA248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2" name="Ellipse 221">
                <a:extLst>
                  <a:ext uri="{FF2B5EF4-FFF2-40B4-BE49-F238E27FC236}">
                    <a16:creationId xmlns:a16="http://schemas.microsoft.com/office/drawing/2014/main" xmlns="" id="{F8C1B688-AFC8-4B83-8A2B-D80AED178903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3" name="Ellipse 222">
                <a:extLst>
                  <a:ext uri="{FF2B5EF4-FFF2-40B4-BE49-F238E27FC236}">
                    <a16:creationId xmlns:a16="http://schemas.microsoft.com/office/drawing/2014/main" xmlns="" id="{E50014CF-B661-4C9A-9981-C6B6A680B5DA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xmlns="" id="{627AFEF7-108B-4547-9B04-DFD4EFA8F049}"/>
                </a:ext>
              </a:extLst>
            </p:cNvPr>
            <p:cNvGrpSpPr/>
            <p:nvPr/>
          </p:nvGrpSpPr>
          <p:grpSpPr>
            <a:xfrm rot="18635472">
              <a:off x="8193754" y="261662"/>
              <a:ext cx="482489" cy="446237"/>
              <a:chOff x="4451500" y="2330124"/>
              <a:chExt cx="2298971" cy="2375426"/>
            </a:xfrm>
            <a:solidFill>
              <a:srgbClr val="00B0F0"/>
            </a:solidFill>
          </p:grpSpPr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xmlns="" id="{7D33C0B1-DEFC-4A1C-91E1-FDD837BADA33}"/>
                  </a:ext>
                </a:extLst>
              </p:cNvPr>
              <p:cNvSpPr/>
              <p:nvPr/>
            </p:nvSpPr>
            <p:spPr>
              <a:xfrm>
                <a:off x="4451500" y="2330124"/>
                <a:ext cx="2298971" cy="2375426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9" name="Ellipse 208">
                <a:extLst>
                  <a:ext uri="{FF2B5EF4-FFF2-40B4-BE49-F238E27FC236}">
                    <a16:creationId xmlns:a16="http://schemas.microsoft.com/office/drawing/2014/main" xmlns="" id="{5E09D081-8967-4193-8894-7BCC1A9274F6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0" name="Ellipse 209">
                <a:extLst>
                  <a:ext uri="{FF2B5EF4-FFF2-40B4-BE49-F238E27FC236}">
                    <a16:creationId xmlns:a16="http://schemas.microsoft.com/office/drawing/2014/main" xmlns="" id="{FD0BCDDA-310B-48B6-B666-F90D70247888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1" name="Ellipse 210">
                <a:extLst>
                  <a:ext uri="{FF2B5EF4-FFF2-40B4-BE49-F238E27FC236}">
                    <a16:creationId xmlns:a16="http://schemas.microsoft.com/office/drawing/2014/main" xmlns="" id="{D289BDA7-FC55-4B1E-9591-698039797AA0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12" name="Ellipse 211">
                <a:extLst>
                  <a:ext uri="{FF2B5EF4-FFF2-40B4-BE49-F238E27FC236}">
                    <a16:creationId xmlns:a16="http://schemas.microsoft.com/office/drawing/2014/main" xmlns="" id="{75BE58F8-2A24-4B12-9EEF-AEE13A07248A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3" name="Ellipse 212">
                <a:extLst>
                  <a:ext uri="{FF2B5EF4-FFF2-40B4-BE49-F238E27FC236}">
                    <a16:creationId xmlns:a16="http://schemas.microsoft.com/office/drawing/2014/main" xmlns="" id="{1165C1E7-BF9B-415B-BB6E-D3269280A224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4" name="Ellipse 213">
                <a:extLst>
                  <a:ext uri="{FF2B5EF4-FFF2-40B4-BE49-F238E27FC236}">
                    <a16:creationId xmlns:a16="http://schemas.microsoft.com/office/drawing/2014/main" xmlns="" id="{9E0B7DF6-D1CA-4457-8C90-1699C8A27B65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5" name="Ellipse 214">
                <a:extLst>
                  <a:ext uri="{FF2B5EF4-FFF2-40B4-BE49-F238E27FC236}">
                    <a16:creationId xmlns:a16="http://schemas.microsoft.com/office/drawing/2014/main" xmlns="" id="{78928374-3E0C-4965-8E6D-3BF01B096925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3" name="Groupe 182">
              <a:extLst>
                <a:ext uri="{FF2B5EF4-FFF2-40B4-BE49-F238E27FC236}">
                  <a16:creationId xmlns:a16="http://schemas.microsoft.com/office/drawing/2014/main" xmlns="" id="{CBFEC1F8-586D-4BCE-97E8-5B59BF7572CA}"/>
                </a:ext>
              </a:extLst>
            </p:cNvPr>
            <p:cNvGrpSpPr/>
            <p:nvPr/>
          </p:nvGrpSpPr>
          <p:grpSpPr>
            <a:xfrm rot="11082640">
              <a:off x="2790632" y="84507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xmlns="" id="{63C1E069-8AD1-4B8A-AE01-40633232C6E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Ellipse 201">
                <a:extLst>
                  <a:ext uri="{FF2B5EF4-FFF2-40B4-BE49-F238E27FC236}">
                    <a16:creationId xmlns:a16="http://schemas.microsoft.com/office/drawing/2014/main" xmlns="" id="{532830D2-486F-41AB-9E4C-A565E9E0BD57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3" name="Ellipse 202">
                <a:extLst>
                  <a:ext uri="{FF2B5EF4-FFF2-40B4-BE49-F238E27FC236}">
                    <a16:creationId xmlns:a16="http://schemas.microsoft.com/office/drawing/2014/main" xmlns="" id="{0133256B-E964-4BB1-9838-29984527DA2D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4" name="Ellipse 203">
                <a:extLst>
                  <a:ext uri="{FF2B5EF4-FFF2-40B4-BE49-F238E27FC236}">
                    <a16:creationId xmlns:a16="http://schemas.microsoft.com/office/drawing/2014/main" xmlns="" id="{90C2D586-3C38-4BCF-9BDD-5B4F1F476137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5" name="Ellipse 204">
                <a:extLst>
                  <a:ext uri="{FF2B5EF4-FFF2-40B4-BE49-F238E27FC236}">
                    <a16:creationId xmlns:a16="http://schemas.microsoft.com/office/drawing/2014/main" xmlns="" id="{3C2E959D-AA59-49AE-A554-F115B3CEBEE8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6" name="Ellipse 205">
                <a:extLst>
                  <a:ext uri="{FF2B5EF4-FFF2-40B4-BE49-F238E27FC236}">
                    <a16:creationId xmlns:a16="http://schemas.microsoft.com/office/drawing/2014/main" xmlns="" id="{02258C88-D4F8-443D-87FB-0D1E8EAF011F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7" name="Ellipse 206">
                <a:extLst>
                  <a:ext uri="{FF2B5EF4-FFF2-40B4-BE49-F238E27FC236}">
                    <a16:creationId xmlns:a16="http://schemas.microsoft.com/office/drawing/2014/main" xmlns="" id="{27C3D11B-7E3A-4755-A4FC-A02BBBAD8F3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4" name="Groupe 183">
              <a:extLst>
                <a:ext uri="{FF2B5EF4-FFF2-40B4-BE49-F238E27FC236}">
                  <a16:creationId xmlns:a16="http://schemas.microsoft.com/office/drawing/2014/main" xmlns="" id="{C9FF0FC3-FEB0-4D41-8CA7-337DEB7204B3}"/>
                </a:ext>
              </a:extLst>
            </p:cNvPr>
            <p:cNvGrpSpPr/>
            <p:nvPr/>
          </p:nvGrpSpPr>
          <p:grpSpPr>
            <a:xfrm rot="6409173">
              <a:off x="3156132" y="159026"/>
              <a:ext cx="431041" cy="441473"/>
              <a:chOff x="4451503" y="2330125"/>
              <a:chExt cx="2298971" cy="2375424"/>
            </a:xfrm>
          </p:grpSpPr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xmlns="" id="{2864D9B6-47EA-4286-9EDC-554DCCFBDDF7}"/>
                  </a:ext>
                </a:extLst>
              </p:cNvPr>
              <p:cNvSpPr/>
              <p:nvPr/>
            </p:nvSpPr>
            <p:spPr>
              <a:xfrm>
                <a:off x="4451503" y="2330125"/>
                <a:ext cx="2298971" cy="2375424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4" name="Ellipse 193">
                <a:extLst>
                  <a:ext uri="{FF2B5EF4-FFF2-40B4-BE49-F238E27FC236}">
                    <a16:creationId xmlns:a16="http://schemas.microsoft.com/office/drawing/2014/main" xmlns="" id="{E7BCE015-49BE-4168-BED2-80F9300D7F3C}"/>
                  </a:ext>
                </a:extLst>
              </p:cNvPr>
              <p:cNvSpPr/>
              <p:nvPr/>
            </p:nvSpPr>
            <p:spPr>
              <a:xfrm>
                <a:off x="5230659" y="3635833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5" name="Ellipse 194">
                <a:extLst>
                  <a:ext uri="{FF2B5EF4-FFF2-40B4-BE49-F238E27FC236}">
                    <a16:creationId xmlns:a16="http://schemas.microsoft.com/office/drawing/2014/main" xmlns="" id="{80DFA0CE-907F-4A51-A0BD-3737044EAA0B}"/>
                  </a:ext>
                </a:extLst>
              </p:cNvPr>
              <p:cNvSpPr/>
              <p:nvPr/>
            </p:nvSpPr>
            <p:spPr>
              <a:xfrm rot="21370507">
                <a:off x="4983751" y="2510983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6" name="Ellipse 195">
                <a:extLst>
                  <a:ext uri="{FF2B5EF4-FFF2-40B4-BE49-F238E27FC236}">
                    <a16:creationId xmlns:a16="http://schemas.microsoft.com/office/drawing/2014/main" xmlns="" id="{265D17A2-0D5B-4F96-9AEF-BB0BDA7C3B94}"/>
                  </a:ext>
                </a:extLst>
              </p:cNvPr>
              <p:cNvSpPr/>
              <p:nvPr/>
            </p:nvSpPr>
            <p:spPr>
              <a:xfrm rot="21370507">
                <a:off x="5888633" y="2510982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7" name="Ellipse 196">
                <a:extLst>
                  <a:ext uri="{FF2B5EF4-FFF2-40B4-BE49-F238E27FC236}">
                    <a16:creationId xmlns:a16="http://schemas.microsoft.com/office/drawing/2014/main" xmlns="" id="{C4E105FF-AF97-4EB9-8394-914CA7990351}"/>
                  </a:ext>
                </a:extLst>
              </p:cNvPr>
              <p:cNvSpPr/>
              <p:nvPr/>
            </p:nvSpPr>
            <p:spPr>
              <a:xfrm>
                <a:off x="6247976" y="299044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8" name="Ellipse 197">
                <a:extLst>
                  <a:ext uri="{FF2B5EF4-FFF2-40B4-BE49-F238E27FC236}">
                    <a16:creationId xmlns:a16="http://schemas.microsoft.com/office/drawing/2014/main" xmlns="" id="{7D22C025-E6FC-4B41-BE7E-C557EC2CA666}"/>
                  </a:ext>
                </a:extLst>
              </p:cNvPr>
              <p:cNvSpPr/>
              <p:nvPr/>
            </p:nvSpPr>
            <p:spPr>
              <a:xfrm>
                <a:off x="6558832" y="274018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9" name="Ellipse 198">
                <a:extLst>
                  <a:ext uri="{FF2B5EF4-FFF2-40B4-BE49-F238E27FC236}">
                    <a16:creationId xmlns:a16="http://schemas.microsoft.com/office/drawing/2014/main" xmlns="" id="{54C17857-9871-4BF2-9936-031884D5055D}"/>
                  </a:ext>
                </a:extLst>
              </p:cNvPr>
              <p:cNvSpPr/>
              <p:nvPr/>
            </p:nvSpPr>
            <p:spPr>
              <a:xfrm>
                <a:off x="6247976" y="3924282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0" name="Ellipse 199">
                <a:extLst>
                  <a:ext uri="{FF2B5EF4-FFF2-40B4-BE49-F238E27FC236}">
                    <a16:creationId xmlns:a16="http://schemas.microsoft.com/office/drawing/2014/main" xmlns="" id="{E927EDC8-67F1-431A-878E-A992A1E0C302}"/>
                  </a:ext>
                </a:extLst>
              </p:cNvPr>
              <p:cNvSpPr/>
              <p:nvPr/>
            </p:nvSpPr>
            <p:spPr>
              <a:xfrm>
                <a:off x="6552774" y="3705854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xmlns="" id="{588AACE0-2A78-4260-BE86-A0C061209524}"/>
                </a:ext>
              </a:extLst>
            </p:cNvPr>
            <p:cNvGrpSpPr/>
            <p:nvPr/>
          </p:nvGrpSpPr>
          <p:grpSpPr>
            <a:xfrm rot="11082640">
              <a:off x="10358690" y="253945"/>
              <a:ext cx="425506" cy="431067"/>
              <a:chOff x="1524887" y="2806043"/>
              <a:chExt cx="2551002" cy="2375424"/>
            </a:xfrm>
            <a:solidFill>
              <a:srgbClr val="FF0000"/>
            </a:solidFill>
          </p:grpSpPr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xmlns="" id="{3F859107-B1B8-40C3-B714-8F2EDF379E34}"/>
                  </a:ext>
                </a:extLst>
              </p:cNvPr>
              <p:cNvSpPr/>
              <p:nvPr/>
            </p:nvSpPr>
            <p:spPr>
              <a:xfrm>
                <a:off x="1524887" y="2806043"/>
                <a:ext cx="2551002" cy="2375424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" name="Ellipse 186">
                <a:extLst>
                  <a:ext uri="{FF2B5EF4-FFF2-40B4-BE49-F238E27FC236}">
                    <a16:creationId xmlns:a16="http://schemas.microsoft.com/office/drawing/2014/main" xmlns="" id="{4F06A51E-2213-4B21-A2C8-9E5510D8D411}"/>
                  </a:ext>
                </a:extLst>
              </p:cNvPr>
              <p:cNvSpPr/>
              <p:nvPr/>
            </p:nvSpPr>
            <p:spPr>
              <a:xfrm>
                <a:off x="1673158" y="361382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" name="Ellipse 187">
                <a:extLst>
                  <a:ext uri="{FF2B5EF4-FFF2-40B4-BE49-F238E27FC236}">
                    <a16:creationId xmlns:a16="http://schemas.microsoft.com/office/drawing/2014/main" xmlns="" id="{82C5DF3E-990A-4EF9-9057-0DF6B6745859}"/>
                  </a:ext>
                </a:extLst>
              </p:cNvPr>
              <p:cNvSpPr/>
              <p:nvPr/>
            </p:nvSpPr>
            <p:spPr>
              <a:xfrm>
                <a:off x="2292485" y="4175481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" name="Ellipse 188">
                <a:extLst>
                  <a:ext uri="{FF2B5EF4-FFF2-40B4-BE49-F238E27FC236}">
                    <a16:creationId xmlns:a16="http://schemas.microsoft.com/office/drawing/2014/main" xmlns="" id="{6401071B-1628-4D7E-8C1E-74CE91346A8F}"/>
                  </a:ext>
                </a:extLst>
              </p:cNvPr>
              <p:cNvSpPr/>
              <p:nvPr/>
            </p:nvSpPr>
            <p:spPr>
              <a:xfrm>
                <a:off x="2911814" y="4714886"/>
                <a:ext cx="272374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" name="Ellipse 189">
                <a:extLst>
                  <a:ext uri="{FF2B5EF4-FFF2-40B4-BE49-F238E27FC236}">
                    <a16:creationId xmlns:a16="http://schemas.microsoft.com/office/drawing/2014/main" xmlns="" id="{46A5E57E-338D-4B20-AF8E-3F93D61D258C}"/>
                  </a:ext>
                </a:extLst>
              </p:cNvPr>
              <p:cNvSpPr/>
              <p:nvPr/>
            </p:nvSpPr>
            <p:spPr>
              <a:xfrm rot="21370507">
                <a:off x="2688658" y="2872854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1" name="Ellipse 190">
                <a:extLst>
                  <a:ext uri="{FF2B5EF4-FFF2-40B4-BE49-F238E27FC236}">
                    <a16:creationId xmlns:a16="http://schemas.microsoft.com/office/drawing/2014/main" xmlns="" id="{C85D1E5E-98DE-4266-BDCB-EB54E1392216}"/>
                  </a:ext>
                </a:extLst>
              </p:cNvPr>
              <p:cNvSpPr/>
              <p:nvPr/>
            </p:nvSpPr>
            <p:spPr>
              <a:xfrm rot="21370507">
                <a:off x="2449126" y="3164579"/>
                <a:ext cx="355101" cy="13903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92" name="Ellipse 191">
                <a:extLst>
                  <a:ext uri="{FF2B5EF4-FFF2-40B4-BE49-F238E27FC236}">
                    <a16:creationId xmlns:a16="http://schemas.microsoft.com/office/drawing/2014/main" xmlns="" id="{FC36E001-D79C-4F42-945D-A94CF4A75CE1}"/>
                  </a:ext>
                </a:extLst>
              </p:cNvPr>
              <p:cNvSpPr/>
              <p:nvPr/>
            </p:nvSpPr>
            <p:spPr>
              <a:xfrm>
                <a:off x="3738468" y="3827615"/>
                <a:ext cx="136187" cy="29669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1" t="32992" r="20109" b="34017"/>
          <a:stretch/>
        </p:blipFill>
        <p:spPr bwMode="auto">
          <a:xfrm>
            <a:off x="4536490" y="1196555"/>
            <a:ext cx="346228" cy="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2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/>
          </a:bodyPr>
          <a:lstStyle/>
          <a:p>
            <a:r>
              <a:rPr lang="fr-FR" sz="6000" dirty="0"/>
              <a:t>Table d’addition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Première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douze œufs.</a:t>
            </a:r>
          </a:p>
          <a:p>
            <a:r>
              <a:rPr lang="fr-FR" sz="3200" b="1" dirty="0"/>
              <a:t>Combien de boîtes complètes peut préparer la fermière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Deuxième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vingt œufs.</a:t>
            </a:r>
          </a:p>
          <a:p>
            <a:r>
              <a:rPr lang="fr-FR" sz="3200" b="1" dirty="0"/>
              <a:t>Combien de boîtes complètes peut préparer la fermière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Troisième situation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vingt-six œufs.</a:t>
            </a:r>
          </a:p>
          <a:p>
            <a:r>
              <a:rPr lang="fr-FR" sz="3200" b="1" dirty="0"/>
              <a:t>Combien de boîtes la fermière </a:t>
            </a:r>
            <a:r>
              <a:rPr lang="fr-FR" sz="3200" b="1" dirty="0" err="1"/>
              <a:t>doit-elle</a:t>
            </a:r>
            <a:r>
              <a:rPr lang="fr-FR" sz="3200" b="1" dirty="0"/>
              <a:t> avoir pour ranger tous les œufs 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0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166" y="156412"/>
            <a:ext cx="10515600" cy="446702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Pour t’entraîner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727" y="787652"/>
            <a:ext cx="10817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Une fermière range les œufs de ses poules dans des boîtes de six. Elle range quatorze œufs.</a:t>
            </a:r>
          </a:p>
          <a:p>
            <a:r>
              <a:rPr lang="fr-FR" sz="3200" b="1" dirty="0"/>
              <a:t>Combien de boîtes la fermière </a:t>
            </a:r>
            <a:r>
              <a:rPr lang="fr-FR" sz="3200" b="1" dirty="0" err="1"/>
              <a:t>doit-elle</a:t>
            </a:r>
            <a:r>
              <a:rPr lang="fr-FR" sz="3200" b="1" dirty="0"/>
              <a:t> avoir pour ranger tous les œufs 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5E22E9A-1F19-4DCA-AD00-409DFE123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2319348" y="227051"/>
            <a:ext cx="886028" cy="49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39F701B-00F6-4402-A178-427674568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4" t="42015" r="42381" b="40838"/>
          <a:stretch/>
        </p:blipFill>
        <p:spPr>
          <a:xfrm>
            <a:off x="8543612" y="199272"/>
            <a:ext cx="886028" cy="4961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2E9F9A4-5BC0-494C-9388-ABEA548A6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 flipH="1">
            <a:off x="9629791" y="53115"/>
            <a:ext cx="856334" cy="7884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2E43EC8-FEA9-47DF-BACD-44A7616D6F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29396" r="41299" b="31478"/>
          <a:stretch/>
        </p:blipFill>
        <p:spPr>
          <a:xfrm>
            <a:off x="864387" y="119662"/>
            <a:ext cx="826643" cy="78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C24BF3C3-7548-4DF8-8624-AF1E9F8A37C1}"/>
              </a:ext>
            </a:extLst>
          </p:cNvPr>
          <p:cNvGrpSpPr/>
          <p:nvPr/>
        </p:nvGrpSpPr>
        <p:grpSpPr>
          <a:xfrm>
            <a:off x="382954" y="1920557"/>
            <a:ext cx="11426092" cy="3604498"/>
            <a:chOff x="359169" y="1138099"/>
            <a:chExt cx="11426092" cy="360449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A2D7CEA-EC98-47EC-92EE-A693D3642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6" t="6443" r="61911" b="30590"/>
            <a:stretch/>
          </p:blipFill>
          <p:spPr>
            <a:xfrm rot="5400000">
              <a:off x="4269966" y="-2772698"/>
              <a:ext cx="3604498" cy="11426092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9BF8347-C368-47F4-8E29-6A09E8DDE1A9}"/>
                </a:ext>
              </a:extLst>
            </p:cNvPr>
            <p:cNvGrpSpPr/>
            <p:nvPr/>
          </p:nvGrpSpPr>
          <p:grpSpPr>
            <a:xfrm>
              <a:off x="819150" y="3098505"/>
              <a:ext cx="10805500" cy="239024"/>
              <a:chOff x="2997824" y="2653747"/>
              <a:chExt cx="5721249" cy="23902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xmlns="" id="{DD43E7BD-5819-4B30-8E24-0C4976C85F27}"/>
                  </a:ext>
                </a:extLst>
              </p:cNvPr>
              <p:cNvGrpSpPr/>
              <p:nvPr/>
            </p:nvGrpSpPr>
            <p:grpSpPr>
              <a:xfrm>
                <a:off x="2997824" y="2653747"/>
                <a:ext cx="5416309" cy="239024"/>
                <a:chOff x="2997824" y="1889423"/>
                <a:chExt cx="5416309" cy="1003350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xmlns="" id="{9BCEE1E3-D9C2-4159-9C73-E468E8FB227D}"/>
                    </a:ext>
                  </a:extLst>
                </p:cNvPr>
                <p:cNvGrpSpPr/>
                <p:nvPr/>
              </p:nvGrpSpPr>
              <p:grpSpPr>
                <a:xfrm>
                  <a:off x="2997824" y="1889423"/>
                  <a:ext cx="2830369" cy="1003350"/>
                  <a:chOff x="2720804" y="2648262"/>
                  <a:chExt cx="2198694" cy="1003350"/>
                </a:xfrm>
              </p:grpSpPr>
              <p:grpSp>
                <p:nvGrpSpPr>
                  <p:cNvPr id="22" name="Groupe 21">
                    <a:extLst>
                      <a:ext uri="{FF2B5EF4-FFF2-40B4-BE49-F238E27FC236}">
                        <a16:creationId xmlns:a16="http://schemas.microsoft.com/office/drawing/2014/main" xmlns="" id="{B85699C0-F600-41DC-BEEC-980D3B061663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2198694" cy="1003350"/>
                    <a:chOff x="2490281" y="515556"/>
                    <a:chExt cx="5243448" cy="214015"/>
                  </a:xfrm>
                </p:grpSpPr>
                <p:cxnSp>
                  <p:nvCxnSpPr>
                    <p:cNvPr id="25" name="Connecteur droit 24">
                      <a:extLst>
                        <a:ext uri="{FF2B5EF4-FFF2-40B4-BE49-F238E27FC236}">
                          <a16:creationId xmlns:a16="http://schemas.microsoft.com/office/drawing/2014/main" xmlns="" id="{2F3814F4-4FC1-4EC1-8EE3-A669272415C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onnecteur droit 25">
                      <a:extLst>
                        <a:ext uri="{FF2B5EF4-FFF2-40B4-BE49-F238E27FC236}">
                          <a16:creationId xmlns:a16="http://schemas.microsoft.com/office/drawing/2014/main" xmlns="" id="{0A4FF34B-9059-437B-8EE9-82C4C8A7C47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733729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xmlns="" id="{2E542AA5-8F0E-4CE0-B68C-D094B879ADD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37874" y="515556"/>
                      <a:ext cx="0" cy="21400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xmlns="" id="{2BDEE921-E127-4537-A77C-5E1EB8739B9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2475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onnecteur droit 28">
                      <a:extLst>
                        <a:ext uri="{FF2B5EF4-FFF2-40B4-BE49-F238E27FC236}">
                          <a16:creationId xmlns:a16="http://schemas.microsoft.com/office/drawing/2014/main" xmlns="" id="{B2D28B2D-1561-49EA-8427-9744E916FF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necteur droit 29">
                      <a:extLst>
                        <a:ext uri="{FF2B5EF4-FFF2-40B4-BE49-F238E27FC236}">
                          <a16:creationId xmlns:a16="http://schemas.microsoft.com/office/drawing/2014/main" xmlns="" id="{5C01546E-A97E-4133-BBE2-2AE118BE3B8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5636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Connecteur droit 30">
                      <a:extLst>
                        <a:ext uri="{FF2B5EF4-FFF2-40B4-BE49-F238E27FC236}">
                          <a16:creationId xmlns:a16="http://schemas.microsoft.com/office/drawing/2014/main" xmlns="" id="{DD978D0C-E4AE-448B-A66B-CABDCF8041F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onnecteur droit 31">
                      <a:extLst>
                        <a:ext uri="{FF2B5EF4-FFF2-40B4-BE49-F238E27FC236}">
                          <a16:creationId xmlns:a16="http://schemas.microsoft.com/office/drawing/2014/main" xmlns="" id="{7A20B90F-4DF2-4F13-B02A-2C97B119E1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2474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necteur droit 32">
                      <a:extLst>
                        <a:ext uri="{FF2B5EF4-FFF2-40B4-BE49-F238E27FC236}">
                          <a16:creationId xmlns:a16="http://schemas.microsoft.com/office/drawing/2014/main" xmlns="" id="{90F0DA24-0861-4625-83AE-B876C53D5F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xmlns="" id="{6492AB40-10CE-4C57-96D8-B74B2C52892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52834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" name="Connecteur droit 22">
                    <a:extLst>
                      <a:ext uri="{FF2B5EF4-FFF2-40B4-BE49-F238E27FC236}">
                        <a16:creationId xmlns:a16="http://schemas.microsoft.com/office/drawing/2014/main" xmlns="" id="{16FE769B-9E99-4FC5-9E2B-13A0DAE583D9}"/>
                      </a:ext>
                    </a:extLst>
                  </p:cNvPr>
                  <p:cNvCxnSpPr/>
                  <p:nvPr/>
                </p:nvCxnSpPr>
                <p:spPr>
                  <a:xfrm>
                    <a:off x="4518246" y="2648262"/>
                    <a:ext cx="0" cy="1003337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Connecteur droit 23">
                    <a:extLst>
                      <a:ext uri="{FF2B5EF4-FFF2-40B4-BE49-F238E27FC236}">
                        <a16:creationId xmlns:a16="http://schemas.microsoft.com/office/drawing/2014/main" xmlns="" id="{FFF03EC6-357B-4DD1-9B7A-1DB2E6D6ABA9}"/>
                      </a:ext>
                    </a:extLst>
                  </p:cNvPr>
                  <p:cNvCxnSpPr/>
                  <p:nvPr/>
                </p:nvCxnSpPr>
                <p:spPr>
                  <a:xfrm>
                    <a:off x="4724091" y="2648262"/>
                    <a:ext cx="0" cy="100334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xmlns="" id="{CF7A9BE6-1711-422C-963E-8A585E2A86A3}"/>
                    </a:ext>
                  </a:extLst>
                </p:cNvPr>
                <p:cNvGrpSpPr/>
                <p:nvPr/>
              </p:nvGrpSpPr>
              <p:grpSpPr>
                <a:xfrm>
                  <a:off x="6093137" y="1889423"/>
                  <a:ext cx="2320996" cy="1003350"/>
                  <a:chOff x="2720804" y="2648262"/>
                  <a:chExt cx="1803002" cy="1003350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xmlns="" id="{D3E2E54A-5108-4714-8901-2EDEA5278ECE}"/>
                      </a:ext>
                    </a:extLst>
                  </p:cNvPr>
                  <p:cNvGrpSpPr/>
                  <p:nvPr/>
                </p:nvGrpSpPr>
                <p:grpSpPr>
                  <a:xfrm>
                    <a:off x="2720804" y="2648262"/>
                    <a:ext cx="1602196" cy="1003350"/>
                    <a:chOff x="2490281" y="515556"/>
                    <a:chExt cx="3820917" cy="214015"/>
                  </a:xfrm>
                </p:grpSpPr>
                <p:cxnSp>
                  <p:nvCxnSpPr>
                    <p:cNvPr id="13" name="Connecteur droit 12">
                      <a:extLst>
                        <a:ext uri="{FF2B5EF4-FFF2-40B4-BE49-F238E27FC236}">
                          <a16:creationId xmlns:a16="http://schemas.microsoft.com/office/drawing/2014/main" xmlns="" id="{5B2F0363-210C-4AB6-9B52-BC586861DD5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90281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xmlns="" id="{1E01AFF3-18D7-488B-8D09-9525C225CD8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453553" y="515556"/>
                      <a:ext cx="0" cy="21401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xmlns="" id="{356B2E89-58CC-460B-A1A2-5DA986040AD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9103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Connecteur droit 15">
                      <a:extLst>
                        <a:ext uri="{FF2B5EF4-FFF2-40B4-BE49-F238E27FC236}">
                          <a16:creationId xmlns:a16="http://schemas.microsoft.com/office/drawing/2014/main" xmlns="" id="{EDD4DE57-78A7-44AE-8C17-DC5291BBBD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399587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Connecteur droit 16">
                      <a:extLst>
                        <a:ext uri="{FF2B5EF4-FFF2-40B4-BE49-F238E27FC236}">
                          <a16:creationId xmlns:a16="http://schemas.microsoft.com/office/drawing/2014/main" xmlns="" id="{CF1DC1B8-1D0E-43EF-8294-63530795AE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69623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necteur droit 17">
                      <a:extLst>
                        <a:ext uri="{FF2B5EF4-FFF2-40B4-BE49-F238E27FC236}">
                          <a16:creationId xmlns:a16="http://schemas.microsoft.com/office/drawing/2014/main" xmlns="" id="{066BF8F7-648D-4918-A377-009DC501FA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311198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xmlns="" id="{D3E170CA-A9D1-49EA-96A3-B91A859A90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8006" y="515556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xmlns="" id="{4E27E6C1-6439-4B66-98B8-5FCF6D4194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68826" y="515559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20">
                      <a:extLst>
                        <a:ext uri="{FF2B5EF4-FFF2-40B4-BE49-F238E27FC236}">
                          <a16:creationId xmlns:a16="http://schemas.microsoft.com/office/drawing/2014/main" xmlns="" id="{783C375B-16CD-4A45-A8A5-ECFC0D169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71917" y="515562"/>
                      <a:ext cx="0" cy="21400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Connecteur droit 11">
                    <a:extLst>
                      <a:ext uri="{FF2B5EF4-FFF2-40B4-BE49-F238E27FC236}">
                        <a16:creationId xmlns:a16="http://schemas.microsoft.com/office/drawing/2014/main" xmlns="" id="{45347FA1-1C69-4D0B-9256-1556244B077D}"/>
                      </a:ext>
                    </a:extLst>
                  </p:cNvPr>
                  <p:cNvCxnSpPr/>
                  <p:nvPr/>
                </p:nvCxnSpPr>
                <p:spPr>
                  <a:xfrm>
                    <a:off x="4523806" y="2648274"/>
                    <a:ext cx="0" cy="100333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xmlns="" id="{26C5495E-215D-4E47-8087-71ABE839316D}"/>
                  </a:ext>
                </a:extLst>
              </p:cNvPr>
              <p:cNvCxnSpPr/>
              <p:nvPr/>
            </p:nvCxnSpPr>
            <p:spPr>
              <a:xfrm>
                <a:off x="2997824" y="2892759"/>
                <a:ext cx="572124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63A6EAF1-5371-406F-A1C0-9C56DAA7697E}"/>
              </a:ext>
            </a:extLst>
          </p:cNvPr>
          <p:cNvSpPr txBox="1"/>
          <p:nvPr/>
        </p:nvSpPr>
        <p:spPr>
          <a:xfrm>
            <a:off x="484911" y="4217760"/>
            <a:ext cx="1140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 8     9 </a:t>
            </a:r>
            <a:r>
              <a:rPr lang="fr-FR" sz="2000" dirty="0"/>
              <a:t>   </a:t>
            </a:r>
            <a:r>
              <a:rPr lang="fr-FR" sz="2400" dirty="0"/>
              <a:t>10</a:t>
            </a:r>
            <a:r>
              <a:rPr lang="fr-FR" sz="1600" dirty="0"/>
              <a:t>    </a:t>
            </a:r>
            <a:r>
              <a:rPr lang="fr-FR" sz="2400" dirty="0"/>
              <a:t>11 </a:t>
            </a:r>
            <a:r>
              <a:rPr lang="fr-FR" sz="1400" dirty="0"/>
              <a:t>   </a:t>
            </a:r>
            <a:r>
              <a:rPr lang="fr-FR" sz="2400" dirty="0"/>
              <a:t>12</a:t>
            </a:r>
            <a:r>
              <a:rPr lang="fr-FR" dirty="0"/>
              <a:t>   </a:t>
            </a:r>
            <a:r>
              <a:rPr lang="fr-FR" sz="2400" dirty="0"/>
              <a:t>13 </a:t>
            </a:r>
            <a:r>
              <a:rPr lang="fr-FR" sz="2000" dirty="0"/>
              <a:t>  </a:t>
            </a:r>
            <a:r>
              <a:rPr lang="fr-FR" sz="2400" dirty="0"/>
              <a:t>14   15 </a:t>
            </a:r>
            <a:r>
              <a:rPr lang="fr-FR" dirty="0"/>
              <a:t>  </a:t>
            </a:r>
            <a:r>
              <a:rPr lang="fr-FR" sz="2400" dirty="0"/>
              <a:t>16 </a:t>
            </a:r>
            <a:r>
              <a:rPr lang="fr-FR" sz="2000" dirty="0"/>
              <a:t>  </a:t>
            </a:r>
            <a:r>
              <a:rPr lang="fr-FR" sz="2400" dirty="0"/>
              <a:t>17 </a:t>
            </a:r>
            <a:r>
              <a:rPr lang="fr-FR" sz="2000" dirty="0"/>
              <a:t>  </a:t>
            </a:r>
            <a:r>
              <a:rPr lang="fr-FR" sz="2400" dirty="0"/>
              <a:t>18</a:t>
            </a:r>
            <a:r>
              <a:rPr lang="fr-FR" sz="2000" dirty="0"/>
              <a:t>   </a:t>
            </a:r>
            <a:r>
              <a:rPr lang="fr-FR" sz="2400" dirty="0"/>
              <a:t>19 </a:t>
            </a:r>
            <a:r>
              <a:rPr lang="fr-FR" sz="2000" dirty="0"/>
              <a:t>  </a:t>
            </a:r>
            <a:r>
              <a:rPr lang="fr-FR" sz="2400" dirty="0"/>
              <a:t>20</a:t>
            </a:r>
            <a:r>
              <a:rPr lang="fr-FR" sz="2000" dirty="0"/>
              <a:t>   </a:t>
            </a:r>
            <a:r>
              <a:rPr lang="fr-FR" sz="2400" dirty="0"/>
              <a:t>21   22 </a:t>
            </a:r>
            <a:r>
              <a:rPr lang="fr-FR" sz="1600" dirty="0"/>
              <a:t>  </a:t>
            </a:r>
            <a:r>
              <a:rPr lang="fr-FR" sz="2400" dirty="0"/>
              <a:t>23 </a:t>
            </a:r>
            <a:r>
              <a:rPr lang="fr-FR" sz="2000" dirty="0"/>
              <a:t>  </a:t>
            </a:r>
            <a:r>
              <a:rPr lang="fr-FR" sz="2400" dirty="0"/>
              <a:t>24   25</a:t>
            </a:r>
            <a:r>
              <a:rPr lang="fr-FR" dirty="0"/>
              <a:t>  </a:t>
            </a:r>
            <a:r>
              <a:rPr lang="fr-FR" sz="2400" dirty="0"/>
              <a:t> 26 </a:t>
            </a:r>
            <a:r>
              <a:rPr lang="fr-FR" sz="2000" dirty="0"/>
              <a:t>  </a:t>
            </a:r>
            <a:r>
              <a:rPr lang="fr-FR" sz="2400" dirty="0"/>
              <a:t>27 </a:t>
            </a:r>
            <a:r>
              <a:rPr lang="fr-FR" sz="2000" dirty="0"/>
              <a:t>  </a:t>
            </a:r>
            <a:r>
              <a:rPr lang="fr-FR" sz="2400" dirty="0"/>
              <a:t>28</a:t>
            </a:r>
            <a:r>
              <a:rPr lang="fr-FR" sz="2000" dirty="0"/>
              <a:t>   </a:t>
            </a:r>
            <a:r>
              <a:rPr lang="fr-FR" sz="2400" dirty="0"/>
              <a:t>29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17A6A462-0D8D-4E77-B4D6-482AA94562C8}"/>
              </a:ext>
            </a:extLst>
          </p:cNvPr>
          <p:cNvSpPr txBox="1"/>
          <p:nvPr/>
        </p:nvSpPr>
        <p:spPr>
          <a:xfrm>
            <a:off x="382954" y="632298"/>
            <a:ext cx="1142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demain, tracer une droite comme celle-ci sur le cahier pour mieux suivre l’exercice. </a:t>
            </a:r>
          </a:p>
        </p:txBody>
      </p:sp>
    </p:spTree>
    <p:extLst>
      <p:ext uri="{BB962C8B-B14F-4D97-AF65-F5344CB8AC3E}">
        <p14:creationId xmlns:p14="http://schemas.microsoft.com/office/powerpoint/2010/main" val="149650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41583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A5BEBC-1CF2-4EF9-9523-30D61946EAAC}"/>
              </a:ext>
            </a:extLst>
          </p:cNvPr>
          <p:cNvSpPr txBox="1"/>
          <p:nvPr/>
        </p:nvSpPr>
        <p:spPr>
          <a:xfrm>
            <a:off x="5770123" y="3550595"/>
            <a:ext cx="65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FF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599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736861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531F44E-9D15-447E-B26A-37D534FA580F}"/>
              </a:ext>
            </a:extLst>
          </p:cNvPr>
          <p:cNvGrpSpPr/>
          <p:nvPr/>
        </p:nvGrpSpPr>
        <p:grpSpPr>
          <a:xfrm>
            <a:off x="6423499" y="4046704"/>
            <a:ext cx="1303504" cy="1046440"/>
            <a:chOff x="6423499" y="4046704"/>
            <a:chExt cx="1303504" cy="104644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EA5BEBC-1CF2-4EF9-9523-30D61946EAAC}"/>
                </a:ext>
              </a:extLst>
            </p:cNvPr>
            <p:cNvSpPr txBox="1"/>
            <p:nvPr/>
          </p:nvSpPr>
          <p:spPr>
            <a:xfrm>
              <a:off x="6423499" y="4569924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13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1F8639DD-DA33-4504-8664-57B52D97BF2D}"/>
                </a:ext>
              </a:extLst>
            </p:cNvPr>
            <p:cNvSpPr txBox="1"/>
            <p:nvPr/>
          </p:nvSpPr>
          <p:spPr>
            <a:xfrm>
              <a:off x="7075251" y="4046704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58925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4D1D3C5-4E6C-4900-93C4-C9B123F9998D}"/>
              </a:ext>
            </a:extLst>
          </p:cNvPr>
          <p:cNvGrpSpPr/>
          <p:nvPr/>
        </p:nvGrpSpPr>
        <p:grpSpPr>
          <a:xfrm>
            <a:off x="4425366" y="2509702"/>
            <a:ext cx="4676241" cy="3622020"/>
            <a:chOff x="4425366" y="2509702"/>
            <a:chExt cx="4676241" cy="362202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EA5BEBC-1CF2-4EF9-9523-30D61946EAAC}"/>
                </a:ext>
              </a:extLst>
            </p:cNvPr>
            <p:cNvSpPr txBox="1"/>
            <p:nvPr/>
          </p:nvSpPr>
          <p:spPr>
            <a:xfrm>
              <a:off x="4425366" y="5608502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12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06B52799-95FE-4F83-8E06-FEE1F12E72FA}"/>
                </a:ext>
              </a:extLst>
            </p:cNvPr>
            <p:cNvSpPr txBox="1"/>
            <p:nvPr/>
          </p:nvSpPr>
          <p:spPr>
            <a:xfrm>
              <a:off x="8449855" y="2509702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3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50709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CC9F0DF-B52A-470B-BE38-9776714522F5}"/>
              </a:ext>
            </a:extLst>
          </p:cNvPr>
          <p:cNvGrpSpPr/>
          <p:nvPr/>
        </p:nvGrpSpPr>
        <p:grpSpPr>
          <a:xfrm>
            <a:off x="3760700" y="1986185"/>
            <a:ext cx="2661175" cy="2061146"/>
            <a:chOff x="3760700" y="1986185"/>
            <a:chExt cx="2661175" cy="206114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06B52799-95FE-4F83-8E06-FEE1F12E72FA}"/>
                </a:ext>
              </a:extLst>
            </p:cNvPr>
            <p:cNvSpPr txBox="1"/>
            <p:nvPr/>
          </p:nvSpPr>
          <p:spPr>
            <a:xfrm>
              <a:off x="5770123" y="1986185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7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F0A429BE-024B-4F14-99FC-EB44512FD55D}"/>
                </a:ext>
              </a:extLst>
            </p:cNvPr>
            <p:cNvSpPr txBox="1"/>
            <p:nvPr/>
          </p:nvSpPr>
          <p:spPr>
            <a:xfrm>
              <a:off x="3760700" y="3524111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8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35277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CC9F0DF-B52A-470B-BE38-9776714522F5}"/>
              </a:ext>
            </a:extLst>
          </p:cNvPr>
          <p:cNvGrpSpPr/>
          <p:nvPr/>
        </p:nvGrpSpPr>
        <p:grpSpPr>
          <a:xfrm>
            <a:off x="6408650" y="4043685"/>
            <a:ext cx="2661175" cy="2099246"/>
            <a:chOff x="3694025" y="1433735"/>
            <a:chExt cx="2661175" cy="209924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06B52799-95FE-4F83-8E06-FEE1F12E72FA}"/>
                </a:ext>
              </a:extLst>
            </p:cNvPr>
            <p:cNvSpPr txBox="1"/>
            <p:nvPr/>
          </p:nvSpPr>
          <p:spPr>
            <a:xfrm>
              <a:off x="5703448" y="1433735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15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F0A429BE-024B-4F14-99FC-EB44512FD55D}"/>
                </a:ext>
              </a:extLst>
            </p:cNvPr>
            <p:cNvSpPr txBox="1"/>
            <p:nvPr/>
          </p:nvSpPr>
          <p:spPr>
            <a:xfrm>
              <a:off x="3694025" y="3009761"/>
              <a:ext cx="651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75010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7CC9F0DF-B52A-470B-BE38-9776714522F5}"/>
              </a:ext>
            </a:extLst>
          </p:cNvPr>
          <p:cNvGrpSpPr/>
          <p:nvPr/>
        </p:nvGrpSpPr>
        <p:grpSpPr>
          <a:xfrm>
            <a:off x="4210048" y="2466975"/>
            <a:ext cx="4419600" cy="3154720"/>
            <a:chOff x="3676707" y="1433735"/>
            <a:chExt cx="2678493" cy="193133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06B52799-95FE-4F83-8E06-FEE1F12E72FA}"/>
                </a:ext>
              </a:extLst>
            </p:cNvPr>
            <p:cNvSpPr txBox="1"/>
            <p:nvPr/>
          </p:nvSpPr>
          <p:spPr>
            <a:xfrm>
              <a:off x="5703448" y="1433735"/>
              <a:ext cx="651752" cy="32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11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F0A429BE-024B-4F14-99FC-EB44512FD55D}"/>
                </a:ext>
              </a:extLst>
            </p:cNvPr>
            <p:cNvSpPr txBox="1"/>
            <p:nvPr/>
          </p:nvSpPr>
          <p:spPr>
            <a:xfrm>
              <a:off x="3676707" y="3044749"/>
              <a:ext cx="651752" cy="32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FF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3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7805B-1303-6A4D-B4C4-F292C107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9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</a:t>
            </a:r>
            <a:endParaRPr lang="fr-FR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xmlns="" id="{DC4FE3AF-1A97-334D-8699-86F5B7BBF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1642"/>
              </p:ext>
            </p:extLst>
          </p:nvPr>
        </p:nvGraphicFramePr>
        <p:xfrm>
          <a:off x="2436437" y="818667"/>
          <a:ext cx="7319125" cy="5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375">
                  <a:extLst>
                    <a:ext uri="{9D8B030D-6E8A-4147-A177-3AD203B41FA5}">
                      <a16:colId xmlns:a16="http://schemas.microsoft.com/office/drawing/2014/main" xmlns="" val="2980180767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9144615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17105079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96743075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3282568286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9257156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4147429904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805875352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212720275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1897597993"/>
                    </a:ext>
                  </a:extLst>
                </a:gridCol>
                <a:gridCol w="665375">
                  <a:extLst>
                    <a:ext uri="{9D8B030D-6E8A-4147-A177-3AD203B41FA5}">
                      <a16:colId xmlns:a16="http://schemas.microsoft.com/office/drawing/2014/main" xmlns="" val="864913899"/>
                    </a:ext>
                  </a:extLst>
                </a:gridCol>
              </a:tblGrid>
              <a:tr h="642989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02597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72570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0970992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0672661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9749347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27281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214917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2759624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224158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8821185"/>
                  </a:ext>
                </a:extLst>
              </a:tr>
              <a:tr h="52051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774378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0536FF-8A1F-4932-956C-369D166C4EBA}"/>
              </a:ext>
            </a:extLst>
          </p:cNvPr>
          <p:cNvSpPr txBox="1"/>
          <p:nvPr/>
        </p:nvSpPr>
        <p:spPr>
          <a:xfrm>
            <a:off x="8439149" y="5610225"/>
            <a:ext cx="60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FF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281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8644</TotalTime>
  <Words>934</Words>
  <Application>Microsoft Office PowerPoint</Application>
  <PresentationFormat>Personnalisé</PresentationFormat>
  <Paragraphs>288</Paragraphs>
  <Slides>24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Mardi 12 mai 2020</vt:lpstr>
      <vt:lpstr>Calcul mental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Les tables d’addition</vt:lpstr>
      <vt:lpstr>Présentation PowerPoint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Situation d’hier</vt:lpstr>
      <vt:lpstr>Première situation</vt:lpstr>
      <vt:lpstr>Deuxième situation</vt:lpstr>
      <vt:lpstr>Troisième situation</vt:lpstr>
      <vt:lpstr>Pour t’entraîner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320</cp:revision>
  <dcterms:created xsi:type="dcterms:W3CDTF">2020-03-19T21:38:13Z</dcterms:created>
  <dcterms:modified xsi:type="dcterms:W3CDTF">2020-05-05T07:41:02Z</dcterms:modified>
</cp:coreProperties>
</file>